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29"/>
  </p:notesMasterIdLst>
  <p:sldIdLst>
    <p:sldId id="283"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82" r:id="rId19"/>
    <p:sldId id="275" r:id="rId20"/>
    <p:sldId id="276" r:id="rId21"/>
    <p:sldId id="277" r:id="rId22"/>
    <p:sldId id="278" r:id="rId23"/>
    <p:sldId id="279" r:id="rId24"/>
    <p:sldId id="280" r:id="rId25"/>
    <p:sldId id="260" r:id="rId26"/>
    <p:sldId id="281" r:id="rId27"/>
    <p:sldId id="284"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B1BB"/>
    <a:srgbClr val="E97D3D"/>
    <a:srgbClr val="F61A00"/>
    <a:srgbClr val="295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4" d="100"/>
          <a:sy n="84" d="100"/>
        </p:scale>
        <p:origin x="378" y="8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D6D5A-52BC-4A7D-81A3-567C74A3E626}"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17064-9559-452C-B8FD-17BDBB116C0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D793B1E7-136B-46A5-8DC9-9CA62FF0BA4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317064-9559-452C-B8FD-17BDBB116C0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F3451B78-826D-4FE9-99FE-428C8E62A634}" type="slidenum">
              <a:rPr lang="en-US" smtClean="0"/>
              <a:t>‹#›</a:t>
            </a:fld>
            <a:endParaRPr lang="en-US"/>
          </a:p>
        </p:txBody>
      </p:sp>
      <p:sp>
        <p:nvSpPr>
          <p:cNvPr id="5" name="矩形 4"/>
          <p:cNvSpPr/>
          <p:nvPr userDrawn="1"/>
        </p:nvSpPr>
        <p:spPr>
          <a:xfrm>
            <a:off x="0" y="508000"/>
            <a:ext cx="12192000"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342900"/>
            <a:ext cx="12192000" cy="50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任意多边形: 形状 8"/>
          <p:cNvSpPr/>
          <p:nvPr userDrawn="1"/>
        </p:nvSpPr>
        <p:spPr>
          <a:xfrm>
            <a:off x="4495800" y="228600"/>
            <a:ext cx="7696200" cy="787400"/>
          </a:xfrm>
          <a:custGeom>
            <a:avLst/>
            <a:gdLst>
              <a:gd name="connsiteX0" fmla="*/ 708661 w 7696200"/>
              <a:gd name="connsiteY0" fmla="*/ 0 h 787400"/>
              <a:gd name="connsiteX1" fmla="*/ 7696200 w 7696200"/>
              <a:gd name="connsiteY1" fmla="*/ 0 h 787400"/>
              <a:gd name="connsiteX2" fmla="*/ 7696200 w 7696200"/>
              <a:gd name="connsiteY2" fmla="*/ 787400 h 787400"/>
              <a:gd name="connsiteX3" fmla="*/ 0 w 7696200"/>
              <a:gd name="connsiteY3" fmla="*/ 787400 h 787400"/>
            </a:gdLst>
            <a:ahLst/>
            <a:cxnLst>
              <a:cxn ang="0">
                <a:pos x="connsiteX0" y="connsiteY0"/>
              </a:cxn>
              <a:cxn ang="0">
                <a:pos x="connsiteX1" y="connsiteY1"/>
              </a:cxn>
              <a:cxn ang="0">
                <a:pos x="connsiteX2" y="connsiteY2"/>
              </a:cxn>
              <a:cxn ang="0">
                <a:pos x="connsiteX3" y="connsiteY3"/>
              </a:cxn>
            </a:cxnLst>
            <a:rect l="l" t="t" r="r" b="b"/>
            <a:pathLst>
              <a:path w="7696200" h="787400">
                <a:moveTo>
                  <a:pt x="708661" y="0"/>
                </a:moveTo>
                <a:lnTo>
                  <a:pt x="7696200" y="0"/>
                </a:lnTo>
                <a:lnTo>
                  <a:pt x="7696200" y="787400"/>
                </a:lnTo>
                <a:lnTo>
                  <a:pt x="0" y="7874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nvSpPr>
        <p:spPr>
          <a:xfrm>
            <a:off x="0" y="228600"/>
            <a:ext cx="12192000" cy="1143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tx1">
                    <a:lumMod val="75000"/>
                    <a:lumOff val="25000"/>
                  </a:schemeClr>
                </a:solidFill>
                <a:latin typeface="Arial" panose="020B0604020202020204" pitchFamily="34" charset="0"/>
                <a:cs typeface="Arial" panose="020B0604020202020204"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527381" y="1316766"/>
            <a:ext cx="11329259" cy="614197"/>
          </a:xfrm>
          <a:prstGeom prst="rect">
            <a:avLst/>
          </a:prstGeom>
        </p:spPr>
        <p:txBody>
          <a:bodyPr anchor="ctr"/>
          <a:lstStyle>
            <a:lvl1pPr marL="0" indent="0">
              <a:buNone/>
              <a:defRPr sz="266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541173" y="2218994"/>
            <a:ext cx="11329259" cy="3994316"/>
          </a:xfrm>
          <a:prstGeom prst="rect">
            <a:avLst/>
          </a:prstGeom>
        </p:spPr>
        <p:txBody>
          <a:bodyPr lIns="396000" anchor="t"/>
          <a:lstStyle>
            <a:lvl1pPr marL="0" indent="0">
              <a:buNone/>
              <a:defRPr sz="186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Arial" panose="020B0604020202020204" pitchFamily="34" charset="0"/>
                <a:cs typeface="Arial" panose="020B0604020202020204"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5">
                <a:solidFill>
                  <a:schemeClr val="tx1">
                    <a:lumMod val="75000"/>
                    <a:lumOff val="25000"/>
                  </a:schemeClr>
                </a:solidFill>
                <a:latin typeface="Arial" panose="020B0604020202020204" pitchFamily="34" charset="0"/>
                <a:cs typeface="Arial" panose="020B0604020202020204" pitchFamily="34" charset="0"/>
              </a:defRPr>
            </a:lvl1pPr>
          </a:lstStyle>
          <a:p>
            <a:pPr lvl="0"/>
            <a:r>
              <a:rPr lang="en-US" altLang="ko-KR"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p:spPr>
        <p:txBody>
          <a:bodyPr anchor="b"/>
          <a:lstStyle>
            <a:lvl1pPr algn="ctr">
              <a:defRPr sz="5995"/>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3"/>
          </a:xfrm>
        </p:spPr>
        <p:txBody>
          <a:bodyPr/>
          <a:lstStyle>
            <a:lvl1pPr marL="0" indent="0" algn="ctr">
              <a:buNone/>
              <a:defRPr sz="2400"/>
            </a:lvl1pPr>
            <a:lvl2pPr marL="457200" indent="0" algn="ctr">
              <a:buNone/>
              <a:defRPr sz="2000"/>
            </a:lvl2pPr>
            <a:lvl3pPr marL="913765" indent="0" algn="ctr">
              <a:buNone/>
              <a:defRPr sz="1800"/>
            </a:lvl3pPr>
            <a:lvl4pPr marL="1370965" indent="0" algn="ctr">
              <a:buNone/>
              <a:defRPr sz="1600"/>
            </a:lvl4pPr>
            <a:lvl5pPr marL="1827530" indent="0" algn="ctr">
              <a:buNone/>
              <a:defRPr sz="1600"/>
            </a:lvl5pPr>
            <a:lvl6pPr marL="2284730" indent="0" algn="ctr">
              <a:buNone/>
              <a:defRPr sz="1600"/>
            </a:lvl6pPr>
            <a:lvl7pPr marL="2741930" indent="0" algn="ctr">
              <a:buNone/>
              <a:defRPr sz="1600"/>
            </a:lvl7pPr>
            <a:lvl8pPr marL="3198495" indent="0" algn="ctr">
              <a:buNone/>
              <a:defRPr sz="1600"/>
            </a:lvl8pPr>
            <a:lvl9pPr marL="3655695"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7BC105B-ABD9-4C6D-BF6F-D1D0797F3DD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4A7D2F-06F1-4FB8-B511-D5757C3CDF2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65" kern="1200">
          <a:solidFill>
            <a:schemeClr val="tx1"/>
          </a:solidFill>
          <a:latin typeface="+mn-lt"/>
          <a:ea typeface="+mn-ea"/>
          <a:cs typeface="+mn-cs"/>
        </a:defRPr>
      </a:lvl9pPr>
    </p:bodyStyle>
    <p:otherStyle>
      <a:defPPr>
        <a:defRPr lang="en-US"/>
      </a:defPPr>
      <a:lvl1pPr marL="0" algn="l" defTabSz="914400" rtl="0" eaLnBrk="1" latinLnBrk="0" hangingPunct="1">
        <a:defRPr sz="1865" kern="1200">
          <a:solidFill>
            <a:schemeClr val="tx1"/>
          </a:solidFill>
          <a:latin typeface="+mn-lt"/>
          <a:ea typeface="+mn-ea"/>
          <a:cs typeface="+mn-cs"/>
        </a:defRPr>
      </a:lvl1pPr>
      <a:lvl2pPr marL="457200" algn="l" defTabSz="914400" rtl="0" eaLnBrk="1" latinLnBrk="0" hangingPunct="1">
        <a:defRPr sz="1865" kern="1200">
          <a:solidFill>
            <a:schemeClr val="tx1"/>
          </a:solidFill>
          <a:latin typeface="+mn-lt"/>
          <a:ea typeface="+mn-ea"/>
          <a:cs typeface="+mn-cs"/>
        </a:defRPr>
      </a:lvl2pPr>
      <a:lvl3pPr marL="914400" algn="l" defTabSz="914400" rtl="0" eaLnBrk="1" latinLnBrk="0" hangingPunct="1">
        <a:defRPr sz="1865" kern="1200">
          <a:solidFill>
            <a:schemeClr val="tx1"/>
          </a:solidFill>
          <a:latin typeface="+mn-lt"/>
          <a:ea typeface="+mn-ea"/>
          <a:cs typeface="+mn-cs"/>
        </a:defRPr>
      </a:lvl3pPr>
      <a:lvl4pPr marL="1371600" algn="l" defTabSz="914400" rtl="0" eaLnBrk="1" latinLnBrk="0" hangingPunct="1">
        <a:defRPr sz="1865" kern="1200">
          <a:solidFill>
            <a:schemeClr val="tx1"/>
          </a:solidFill>
          <a:latin typeface="+mn-lt"/>
          <a:ea typeface="+mn-ea"/>
          <a:cs typeface="+mn-cs"/>
        </a:defRPr>
      </a:lvl4pPr>
      <a:lvl5pPr marL="1828800" algn="l" defTabSz="914400" rtl="0" eaLnBrk="1" latinLnBrk="0" hangingPunct="1">
        <a:defRPr sz="1865" kern="1200">
          <a:solidFill>
            <a:schemeClr val="tx1"/>
          </a:solidFill>
          <a:latin typeface="+mn-lt"/>
          <a:ea typeface="+mn-ea"/>
          <a:cs typeface="+mn-cs"/>
        </a:defRPr>
      </a:lvl5pPr>
      <a:lvl6pPr marL="2286000" algn="l" defTabSz="914400" rtl="0" eaLnBrk="1" latinLnBrk="0" hangingPunct="1">
        <a:defRPr sz="1865" kern="1200">
          <a:solidFill>
            <a:schemeClr val="tx1"/>
          </a:solidFill>
          <a:latin typeface="+mn-lt"/>
          <a:ea typeface="+mn-ea"/>
          <a:cs typeface="+mn-cs"/>
        </a:defRPr>
      </a:lvl6pPr>
      <a:lvl7pPr marL="2743200" algn="l" defTabSz="914400" rtl="0" eaLnBrk="1" latinLnBrk="0" hangingPunct="1">
        <a:defRPr sz="1865" kern="1200">
          <a:solidFill>
            <a:schemeClr val="tx1"/>
          </a:solidFill>
          <a:latin typeface="+mn-lt"/>
          <a:ea typeface="+mn-ea"/>
          <a:cs typeface="+mn-cs"/>
        </a:defRPr>
      </a:lvl7pPr>
      <a:lvl8pPr marL="3200400" algn="l" defTabSz="914400" rtl="0" eaLnBrk="1" latinLnBrk="0" hangingPunct="1">
        <a:defRPr sz="1865" kern="1200">
          <a:solidFill>
            <a:schemeClr val="tx1"/>
          </a:solidFill>
          <a:latin typeface="+mn-lt"/>
          <a:ea typeface="+mn-ea"/>
          <a:cs typeface="+mn-cs"/>
        </a:defRPr>
      </a:lvl8pPr>
      <a:lvl9pPr marL="3657600" algn="l" defTabSz="914400" rtl="0" eaLnBrk="1" latinLnBrk="0" hangingPunct="1">
        <a:defRPr sz="18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txStyles>
    <p:titleStyle>
      <a:lvl1pPr algn="ctr" defTabSz="1219200" rtl="0" eaLnBrk="1" latinLnBrk="1" hangingPunct="1">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1219200"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9200" rtl="0" eaLnBrk="1" latinLnBrk="1" hangingPunct="1">
        <a:defRPr sz="2400" kern="1200">
          <a:solidFill>
            <a:schemeClr val="tx1"/>
          </a:solidFill>
          <a:latin typeface="+mn-lt"/>
          <a:ea typeface="+mn-ea"/>
          <a:cs typeface="+mn-cs"/>
        </a:defRPr>
      </a:lvl1pPr>
      <a:lvl2pPr marL="609600" algn="l" defTabSz="1219200" rtl="0" eaLnBrk="1" latinLnBrk="1" hangingPunct="1">
        <a:defRPr sz="2400" kern="1200">
          <a:solidFill>
            <a:schemeClr val="tx1"/>
          </a:solidFill>
          <a:latin typeface="+mn-lt"/>
          <a:ea typeface="+mn-ea"/>
          <a:cs typeface="+mn-cs"/>
        </a:defRPr>
      </a:lvl2pPr>
      <a:lvl3pPr marL="1219200" algn="l" defTabSz="1219200" rtl="0" eaLnBrk="1" latinLnBrk="1" hangingPunct="1">
        <a:defRPr sz="2400" kern="1200">
          <a:solidFill>
            <a:schemeClr val="tx1"/>
          </a:solidFill>
          <a:latin typeface="+mn-lt"/>
          <a:ea typeface="+mn-ea"/>
          <a:cs typeface="+mn-cs"/>
        </a:defRPr>
      </a:lvl3pPr>
      <a:lvl4pPr marL="1828800" algn="l" defTabSz="1219200" rtl="0" eaLnBrk="1" latinLnBrk="1" hangingPunct="1">
        <a:defRPr sz="2400" kern="1200">
          <a:solidFill>
            <a:schemeClr val="tx1"/>
          </a:solidFill>
          <a:latin typeface="+mn-lt"/>
          <a:ea typeface="+mn-ea"/>
          <a:cs typeface="+mn-cs"/>
        </a:defRPr>
      </a:lvl4pPr>
      <a:lvl5pPr marL="2438400" algn="l" defTabSz="1219200" rtl="0" eaLnBrk="1" latinLnBrk="1" hangingPunct="1">
        <a:defRPr sz="2400" kern="1200">
          <a:solidFill>
            <a:schemeClr val="tx1"/>
          </a:solidFill>
          <a:latin typeface="+mn-lt"/>
          <a:ea typeface="+mn-ea"/>
          <a:cs typeface="+mn-cs"/>
        </a:defRPr>
      </a:lvl5pPr>
      <a:lvl6pPr marL="3048000" algn="l" defTabSz="1219200" rtl="0" eaLnBrk="1" latinLnBrk="1" hangingPunct="1">
        <a:defRPr sz="2400" kern="1200">
          <a:solidFill>
            <a:schemeClr val="tx1"/>
          </a:solidFill>
          <a:latin typeface="+mn-lt"/>
          <a:ea typeface="+mn-ea"/>
          <a:cs typeface="+mn-cs"/>
        </a:defRPr>
      </a:lvl6pPr>
      <a:lvl7pPr marL="3657600" algn="l" defTabSz="1219200" rtl="0" eaLnBrk="1" latinLnBrk="1" hangingPunct="1">
        <a:defRPr sz="2400" kern="1200">
          <a:solidFill>
            <a:schemeClr val="tx1"/>
          </a:solidFill>
          <a:latin typeface="+mn-lt"/>
          <a:ea typeface="+mn-ea"/>
          <a:cs typeface="+mn-cs"/>
        </a:defRPr>
      </a:lvl7pPr>
      <a:lvl8pPr marL="4267200" algn="l" defTabSz="1219200" rtl="0" eaLnBrk="1" latinLnBrk="1" hangingPunct="1">
        <a:defRPr sz="2400" kern="1200">
          <a:solidFill>
            <a:schemeClr val="tx1"/>
          </a:solidFill>
          <a:latin typeface="+mn-lt"/>
          <a:ea typeface="+mn-ea"/>
          <a:cs typeface="+mn-cs"/>
        </a:defRPr>
      </a:lvl8pPr>
      <a:lvl9pPr marL="4876800" algn="l" defTabSz="121920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文本框 3"/>
          <p:cNvSpPr txBox="1"/>
          <p:nvPr>
            <p:custDataLst>
              <p:tags r:id="rId1"/>
            </p:custDataLst>
          </p:nvPr>
        </p:nvSpPr>
        <p:spPr>
          <a:xfrm>
            <a:off x="2006352" y="2216370"/>
            <a:ext cx="8217396" cy="461665"/>
          </a:xfrm>
          <a:prstGeom prst="rect">
            <a:avLst/>
          </a:prstGeom>
          <a:noFill/>
        </p:spPr>
        <p:txBody>
          <a:bodyPr wrap="square">
            <a:spAutoFit/>
          </a:bodyPr>
          <a:lstStyle/>
          <a:p>
            <a:pPr algn="ctr" defTabSz="1219200" latinLnBrk="1">
              <a:lnSpc>
                <a:spcPct val="120000"/>
              </a:lnSpc>
              <a:defRPr/>
            </a:pPr>
            <a:r>
              <a:rPr lang="en-US" altLang="ko-KR" sz="2000" dirty="0">
                <a:solidFill>
                  <a:schemeClr val="bg1">
                    <a:lumMod val="50000"/>
                  </a:schemeClr>
                </a:solidFill>
                <a:latin typeface="Arial" panose="020B0604020202020204" pitchFamily="34" charset="0"/>
                <a:ea typeface="Malgun Gothic" panose="020B0503020000020004" pitchFamily="34" charset="-127"/>
                <a:cs typeface="Arial" panose="020B0604020202020204" pitchFamily="34" charset="0"/>
              </a:rPr>
              <a:t>INSERT THE TITLE OF YOUR PRESENTATION HERE    </a:t>
            </a:r>
          </a:p>
        </p:txBody>
      </p:sp>
      <p:sp>
        <p:nvSpPr>
          <p:cNvPr id="9" name="PA_文本框 1"/>
          <p:cNvSpPr txBox="1">
            <a:spLocks noChangeArrowheads="1"/>
          </p:cNvSpPr>
          <p:nvPr>
            <p:custDataLst>
              <p:tags r:id="rId2"/>
            </p:custDataLst>
          </p:nvPr>
        </p:nvSpPr>
        <p:spPr bwMode="auto">
          <a:xfrm>
            <a:off x="858871" y="1111427"/>
            <a:ext cx="10474258" cy="1015663"/>
          </a:xfrm>
          <a:prstGeom prst="rect">
            <a:avLst/>
          </a:prstGeom>
          <a:noFill/>
          <a:ln w="9525">
            <a:noFill/>
            <a:miter lim="800000"/>
          </a:ln>
        </p:spPr>
        <p:txBody>
          <a:bodyPr wrap="square">
            <a:spAutoFit/>
          </a:bodyPr>
          <a:lstStyle>
            <a:defPPr>
              <a:defRPr lang="zh-CN"/>
            </a:defPPr>
            <a:lvl1pPr marR="0" lvl="0" indent="0" algn="ctr" defTabSz="1219200" fontAlgn="auto" latinLnBrk="1">
              <a:lnSpc>
                <a:spcPct val="100000"/>
              </a:lnSpc>
              <a:spcBef>
                <a:spcPts val="0"/>
              </a:spcBef>
              <a:spcAft>
                <a:spcPts val="0"/>
              </a:spcAft>
              <a:buClrTx/>
              <a:buSzTx/>
              <a:buFontTx/>
              <a:buNone/>
              <a:defRPr kumimoji="0" sz="8800" b="1" i="0" u="none" strike="noStrike" normalizeH="0" baseline="0">
                <a:ln w="9525">
                  <a:solidFill>
                    <a:schemeClr val="bg1"/>
                  </a:solidFill>
                  <a:prstDash val="solid"/>
                </a:ln>
                <a:solidFill>
                  <a:srgbClr val="F61A00"/>
                </a:solidFill>
                <a:effectLst>
                  <a:outerShdw blurRad="12700" dist="38100" dir="2700000" algn="tl" rotWithShape="0">
                    <a:schemeClr val="bg1">
                      <a:lumMod val="50000"/>
                    </a:schemeClr>
                  </a:outerShdw>
                </a:effectLst>
                <a:uLnTx/>
                <a:uFillTx/>
                <a:latin typeface="时尚中黑简体" panose="01010104010101010101" pitchFamily="2" charset="-122"/>
                <a:ea typeface="时尚中黑简体" panose="01010104010101010101" pitchFamily="2" charset="-122"/>
                <a:cs typeface="Arial" panose="020B0604020202020204" pitchFamily="34" charset="0"/>
              </a:defRPr>
            </a:lvl1pPr>
          </a:lstStyle>
          <a:p>
            <a:r>
              <a:rPr lang="zh-CN" altLang="en-US" sz="6000" dirty="0"/>
              <a:t>时尚工作总结</a:t>
            </a:r>
            <a:r>
              <a:rPr lang="en-US" altLang="zh-CN" sz="6000" dirty="0"/>
              <a:t>PPT</a:t>
            </a:r>
            <a:r>
              <a:rPr lang="zh-CN" altLang="en-US" sz="6000" dirty="0"/>
              <a:t>模板</a:t>
            </a:r>
            <a:endParaRPr lang="en-US" altLang="ko-KR" sz="6000" dirty="0"/>
          </a:p>
        </p:txBody>
      </p:sp>
      <p:sp>
        <p:nvSpPr>
          <p:cNvPr id="10" name="PA_圆角矩形 9"/>
          <p:cNvSpPr/>
          <p:nvPr>
            <p:custDataLst>
              <p:tags r:id="rId3"/>
            </p:custDataLst>
          </p:nvPr>
        </p:nvSpPr>
        <p:spPr>
          <a:xfrm>
            <a:off x="3731685" y="2921829"/>
            <a:ext cx="1384300" cy="406400"/>
          </a:xfrm>
          <a:prstGeom prst="roundRect">
            <a:avLst>
              <a:gd name="adj" fmla="val 50000"/>
            </a:avLst>
          </a:prstGeom>
          <a:solidFill>
            <a:srgbClr val="E97D3D"/>
          </a:solidFill>
          <a:ln w="12700" cap="flat" cmpd="sng" algn="ctr">
            <a:noFill/>
            <a:prstDash val="solid"/>
            <a:miter lim="800000"/>
          </a:ln>
          <a:effectLst/>
        </p:spPr>
        <p:txBody>
          <a:bodyPr lIns="91440" tIns="45720" rIns="91440" bIns="45720" rtlCol="0" anchor="ctr"/>
          <a:lstStyle/>
          <a:p>
            <a:pPr algn="ctr" defTabSz="914400"/>
            <a:r>
              <a:rPr lang="zh-CN" altLang="en-US" sz="1400" kern="0" dirty="0">
                <a:solidFill>
                  <a:prstClr val="white"/>
                </a:solidFill>
                <a:latin typeface="微软雅黑" panose="020B0503020204020204" charset="-122"/>
                <a:ea typeface="微软雅黑" panose="020B0503020204020204" charset="-122"/>
              </a:rPr>
              <a:t>工作汇报</a:t>
            </a:r>
          </a:p>
        </p:txBody>
      </p:sp>
      <p:sp>
        <p:nvSpPr>
          <p:cNvPr id="14" name="PA_圆角矩形 13"/>
          <p:cNvSpPr/>
          <p:nvPr>
            <p:custDataLst>
              <p:tags r:id="rId4"/>
            </p:custDataLst>
          </p:nvPr>
        </p:nvSpPr>
        <p:spPr>
          <a:xfrm>
            <a:off x="5408085" y="2921829"/>
            <a:ext cx="1384300" cy="406400"/>
          </a:xfrm>
          <a:prstGeom prst="roundRect">
            <a:avLst>
              <a:gd name="adj" fmla="val 50000"/>
            </a:avLst>
          </a:prstGeom>
          <a:solidFill>
            <a:srgbClr val="3CB1BB"/>
          </a:solidFill>
          <a:ln w="12700" cap="flat" cmpd="sng" algn="ctr">
            <a:noFill/>
            <a:prstDash val="solid"/>
            <a:miter lim="800000"/>
          </a:ln>
          <a:effectLst/>
        </p:spPr>
        <p:txBody>
          <a:bodyPr lIns="91440" tIns="45720" rIns="91440" bIns="45720" rtlCol="0" anchor="ctr"/>
          <a:lstStyle/>
          <a:p>
            <a:pPr algn="ctr" defTabSz="914400"/>
            <a:r>
              <a:rPr lang="zh-CN" altLang="en-US" sz="1400" kern="0" dirty="0">
                <a:solidFill>
                  <a:prstClr val="white"/>
                </a:solidFill>
                <a:latin typeface="微软雅黑" panose="020B0503020204020204" charset="-122"/>
                <a:ea typeface="微软雅黑" panose="020B0503020204020204" charset="-122"/>
              </a:rPr>
              <a:t>计划总结</a:t>
            </a:r>
          </a:p>
        </p:txBody>
      </p:sp>
      <p:sp>
        <p:nvSpPr>
          <p:cNvPr id="15" name="PA_圆角矩形 14"/>
          <p:cNvSpPr/>
          <p:nvPr>
            <p:custDataLst>
              <p:tags r:id="rId5"/>
            </p:custDataLst>
          </p:nvPr>
        </p:nvSpPr>
        <p:spPr>
          <a:xfrm>
            <a:off x="7084485" y="2921829"/>
            <a:ext cx="1384300" cy="406400"/>
          </a:xfrm>
          <a:prstGeom prst="roundRect">
            <a:avLst>
              <a:gd name="adj" fmla="val 50000"/>
            </a:avLst>
          </a:prstGeom>
          <a:solidFill>
            <a:srgbClr val="00BAF7"/>
          </a:solidFill>
          <a:ln w="12700" cap="flat" cmpd="sng" algn="ctr">
            <a:noFill/>
            <a:prstDash val="solid"/>
            <a:miter lim="800000"/>
          </a:ln>
          <a:effectLst/>
        </p:spPr>
        <p:txBody>
          <a:bodyPr lIns="91440" tIns="45720" rIns="91440" bIns="45720" rtlCol="0" anchor="ctr"/>
          <a:lstStyle/>
          <a:p>
            <a:pPr algn="ctr" defTabSz="914400"/>
            <a:r>
              <a:rPr lang="zh-CN" altLang="en-US" sz="1400" kern="0" dirty="0">
                <a:solidFill>
                  <a:prstClr val="white"/>
                </a:solidFill>
                <a:latin typeface="微软雅黑" panose="020B0503020204020204" charset="-122"/>
                <a:ea typeface="微软雅黑" panose="020B0503020204020204" charset="-122"/>
              </a:rPr>
              <a:t>信息汇总</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par>
                          <p:cTn id="11" fill="hold">
                            <p:stCondLst>
                              <p:cond delay="2000"/>
                            </p:stCondLst>
                            <p:childTnLst>
                              <p:par>
                                <p:cTn id="12" presetID="53" presetClass="entr" presetSubtype="16"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475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70"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grpSp>
        <p:nvGrpSpPr>
          <p:cNvPr id="3" name="组合 2"/>
          <p:cNvGrpSpPr/>
          <p:nvPr/>
        </p:nvGrpSpPr>
        <p:grpSpPr>
          <a:xfrm>
            <a:off x="5864220" y="2090803"/>
            <a:ext cx="5672362" cy="3280415"/>
            <a:chOff x="5864220" y="2090803"/>
            <a:chExt cx="5672362" cy="3280415"/>
          </a:xfrm>
        </p:grpSpPr>
        <p:sp>
          <p:nvSpPr>
            <p:cNvPr id="83" name="TextBox 82"/>
            <p:cNvSpPr txBox="1"/>
            <p:nvPr/>
          </p:nvSpPr>
          <p:spPr>
            <a:xfrm>
              <a:off x="6427749" y="3603962"/>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84" name="TextBox 83"/>
            <p:cNvSpPr txBox="1"/>
            <p:nvPr/>
          </p:nvSpPr>
          <p:spPr>
            <a:xfrm>
              <a:off x="6427749" y="3871334"/>
              <a:ext cx="2239687" cy="535531"/>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您的文字添加到这里也可以通过复制粘贴到此处本模板所有</a:t>
              </a:r>
            </a:p>
          </p:txBody>
        </p:sp>
        <p:sp>
          <p:nvSpPr>
            <p:cNvPr id="85" name="TextBox 84"/>
            <p:cNvSpPr txBox="1"/>
            <p:nvPr/>
          </p:nvSpPr>
          <p:spPr>
            <a:xfrm>
              <a:off x="9288346" y="3645603"/>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86" name="TextBox 85"/>
            <p:cNvSpPr txBox="1"/>
            <p:nvPr/>
          </p:nvSpPr>
          <p:spPr>
            <a:xfrm>
              <a:off x="9288346" y="3924850"/>
              <a:ext cx="2239687" cy="535531"/>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您的文字添加到这里也可以通过复制粘贴到此处本模板所有</a:t>
              </a:r>
            </a:p>
          </p:txBody>
        </p:sp>
        <p:sp>
          <p:nvSpPr>
            <p:cNvPr id="87" name="TextBox 86"/>
            <p:cNvSpPr txBox="1"/>
            <p:nvPr/>
          </p:nvSpPr>
          <p:spPr>
            <a:xfrm>
              <a:off x="6427748" y="4548433"/>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88" name="TextBox 87"/>
            <p:cNvSpPr txBox="1"/>
            <p:nvPr/>
          </p:nvSpPr>
          <p:spPr>
            <a:xfrm>
              <a:off x="6427747" y="4825318"/>
              <a:ext cx="2239687" cy="535531"/>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您的文字添加到这里也可以通过复制粘贴到此处本模板所有</a:t>
              </a:r>
            </a:p>
          </p:txBody>
        </p:sp>
        <p:sp>
          <p:nvSpPr>
            <p:cNvPr id="97" name="TextBox 96"/>
            <p:cNvSpPr txBox="1"/>
            <p:nvPr/>
          </p:nvSpPr>
          <p:spPr>
            <a:xfrm>
              <a:off x="9296896" y="4555437"/>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98" name="TextBox 97"/>
            <p:cNvSpPr txBox="1"/>
            <p:nvPr/>
          </p:nvSpPr>
          <p:spPr>
            <a:xfrm>
              <a:off x="9296895" y="4835687"/>
              <a:ext cx="2239687" cy="535531"/>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您的文字添加到这里也可以通过复制粘贴到此处本模板所有</a:t>
              </a:r>
            </a:p>
          </p:txBody>
        </p:sp>
        <p:sp>
          <p:nvSpPr>
            <p:cNvPr id="99" name="Freeform 237"/>
            <p:cNvSpPr>
              <a:spLocks noChangeAspect="1" noChangeArrowheads="1"/>
            </p:cNvSpPr>
            <p:nvPr/>
          </p:nvSpPr>
          <p:spPr bwMode="auto">
            <a:xfrm>
              <a:off x="5975866" y="3713324"/>
              <a:ext cx="401260" cy="294773"/>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accent1"/>
            </a:solidFill>
            <a:ln>
              <a:noFill/>
            </a:ln>
            <a:effectLst/>
          </p:spPr>
          <p:txBody>
            <a:bodyPr wrap="none" lIns="121893" tIns="60947" rIns="121893" bIns="60947" anchor="ctr"/>
            <a:lstStyle/>
            <a:p>
              <a:pPr defTabSz="914400">
                <a:defRPr/>
              </a:pPr>
              <a:endParaRPr lang="en-US" sz="1065" dirty="0">
                <a:solidFill>
                  <a:prstClr val="black"/>
                </a:solidFill>
                <a:latin typeface="+mj-ea"/>
                <a:ea typeface="+mj-ea"/>
              </a:endParaRPr>
            </a:p>
          </p:txBody>
        </p:sp>
        <p:sp>
          <p:nvSpPr>
            <p:cNvPr id="100" name="AutoShape 44"/>
            <p:cNvSpPr>
              <a:spLocks noChangeAspect="1"/>
            </p:cNvSpPr>
            <p:nvPr/>
          </p:nvSpPr>
          <p:spPr bwMode="auto">
            <a:xfrm>
              <a:off x="5940594" y="4679163"/>
              <a:ext cx="407631" cy="390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3"/>
            </a:solidFill>
            <a:ln>
              <a:noFill/>
            </a:ln>
            <a:effectLst/>
          </p:spPr>
          <p:txBody>
            <a:bodyPr lIns="101579" tIns="101579" rIns="101579" bIns="101579" anchor="ctr"/>
            <a:lstStyle/>
            <a:p>
              <a:pPr defTabSz="914400">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101" name="Freeform 100"/>
            <p:cNvSpPr>
              <a:spLocks noChangeAspect="1" noChangeArrowheads="1"/>
            </p:cNvSpPr>
            <p:nvPr/>
          </p:nvSpPr>
          <p:spPr bwMode="auto">
            <a:xfrm>
              <a:off x="8785661" y="4631663"/>
              <a:ext cx="414145" cy="495671"/>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4400">
                <a:defRPr/>
              </a:pPr>
              <a:endParaRPr lang="en-US" sz="2400" dirty="0">
                <a:solidFill>
                  <a:prstClr val="black"/>
                </a:solidFill>
                <a:latin typeface="+mj-ea"/>
                <a:ea typeface="+mj-ea"/>
              </a:endParaRPr>
            </a:p>
          </p:txBody>
        </p:sp>
        <p:sp>
          <p:nvSpPr>
            <p:cNvPr id="102" name="Freeform 328"/>
            <p:cNvSpPr>
              <a:spLocks noChangeAspect="1" noChangeArrowheads="1"/>
            </p:cNvSpPr>
            <p:nvPr/>
          </p:nvSpPr>
          <p:spPr bwMode="auto">
            <a:xfrm>
              <a:off x="8682434" y="3744641"/>
              <a:ext cx="554311" cy="309244"/>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accent2"/>
            </a:solidFill>
            <a:ln>
              <a:noFill/>
            </a:ln>
            <a:effectLst/>
          </p:spPr>
          <p:txBody>
            <a:bodyPr wrap="none" lIns="243785" tIns="121892" rIns="243785" bIns="121892" anchor="ctr"/>
            <a:lstStyle/>
            <a:p>
              <a:pPr defTabSz="914400">
                <a:defRPr/>
              </a:pPr>
              <a:endParaRPr lang="en-US" sz="2400" dirty="0">
                <a:solidFill>
                  <a:prstClr val="black"/>
                </a:solidFill>
                <a:latin typeface="+mj-ea"/>
                <a:ea typeface="+mj-ea"/>
              </a:endParaRPr>
            </a:p>
          </p:txBody>
        </p:sp>
        <p:sp>
          <p:nvSpPr>
            <p:cNvPr id="104" name="TextBox 103"/>
            <p:cNvSpPr txBox="1"/>
            <p:nvPr/>
          </p:nvSpPr>
          <p:spPr>
            <a:xfrm>
              <a:off x="5864220" y="2090803"/>
              <a:ext cx="1617716" cy="379638"/>
            </a:xfrm>
            <a:prstGeom prst="rect">
              <a:avLst/>
            </a:prstGeom>
            <a:noFill/>
          </p:spPr>
          <p:txBody>
            <a:bodyPr wrap="none" lIns="91423" tIns="45711" rIns="91423" bIns="45711" rtlCol="0">
              <a:spAutoFit/>
            </a:bodyPr>
            <a:lstStyle/>
            <a:p>
              <a:pPr defTabSz="914400"/>
              <a:r>
                <a:rPr lang="zh-CN" altLang="en-US" sz="1865" dirty="0">
                  <a:solidFill>
                    <a:srgbClr val="44546A"/>
                  </a:solidFill>
                  <a:latin typeface="+mj-ea"/>
                  <a:ea typeface="+mj-ea"/>
                  <a:cs typeface="Lato Regular"/>
                </a:rPr>
                <a:t>标题文字添加</a:t>
              </a:r>
            </a:p>
          </p:txBody>
        </p:sp>
        <p:grpSp>
          <p:nvGrpSpPr>
            <p:cNvPr id="105" name="Group 104"/>
            <p:cNvGrpSpPr/>
            <p:nvPr/>
          </p:nvGrpSpPr>
          <p:grpSpPr>
            <a:xfrm>
              <a:off x="5864222" y="2376602"/>
              <a:ext cx="5305528" cy="964407"/>
              <a:chOff x="12238818" y="4933683"/>
              <a:chExt cx="10611056" cy="1928813"/>
            </a:xfrm>
          </p:grpSpPr>
          <p:sp>
            <p:nvSpPr>
              <p:cNvPr id="106" name="TextBox 105"/>
              <p:cNvSpPr txBox="1"/>
              <p:nvPr/>
            </p:nvSpPr>
            <p:spPr>
              <a:xfrm>
                <a:off x="15110670" y="5136793"/>
                <a:ext cx="7739204" cy="1575767"/>
              </a:xfrm>
              <a:prstGeom prst="rect">
                <a:avLst/>
              </a:prstGeom>
              <a:noFill/>
            </p:spPr>
            <p:txBody>
              <a:bodyPr wrap="square" lIns="121896" tIns="60948" rIns="121896" bIns="60948"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您的文字添加到这里，也可以通过复制粘贴到此处本模板所有文字可根据您的实际内容进行更改您的您的文字添加到这里，也可以通过复制粘贴到此处</a:t>
                </a:r>
              </a:p>
            </p:txBody>
          </p:sp>
          <p:sp>
            <p:nvSpPr>
              <p:cNvPr id="107" name="TextBox 106"/>
              <p:cNvSpPr txBox="1"/>
              <p:nvPr/>
            </p:nvSpPr>
            <p:spPr>
              <a:xfrm>
                <a:off x="12238818" y="4933683"/>
                <a:ext cx="3025090" cy="1928813"/>
              </a:xfrm>
              <a:prstGeom prst="rect">
                <a:avLst/>
              </a:prstGeom>
              <a:noFill/>
            </p:spPr>
            <p:txBody>
              <a:bodyPr wrap="none" lIns="121896" tIns="60948" rIns="121896" bIns="60948" rtlCol="0">
                <a:spAutoFit/>
              </a:bodyPr>
              <a:lstStyle/>
              <a:p>
                <a:pPr defTabSz="914400"/>
                <a:r>
                  <a:rPr lang="en-US" sz="5465">
                    <a:solidFill>
                      <a:srgbClr val="00B393"/>
                    </a:solidFill>
                    <a:latin typeface="+mj-ea"/>
                    <a:ea typeface="+mj-ea"/>
                    <a:cs typeface="Lato Light"/>
                  </a:rPr>
                  <a:t>68K</a:t>
                </a:r>
                <a:endParaRPr lang="id-ID" sz="5465" dirty="0">
                  <a:solidFill>
                    <a:srgbClr val="00B393"/>
                  </a:solidFill>
                  <a:latin typeface="+mj-ea"/>
                  <a:ea typeface="+mj-ea"/>
                  <a:cs typeface="Lato Light"/>
                </a:endParaRPr>
              </a:p>
            </p:txBody>
          </p:sp>
        </p:grpSp>
      </p:grpSp>
      <p:grpSp>
        <p:nvGrpSpPr>
          <p:cNvPr id="2" name="组合 1"/>
          <p:cNvGrpSpPr/>
          <p:nvPr/>
        </p:nvGrpSpPr>
        <p:grpSpPr>
          <a:xfrm>
            <a:off x="1098886" y="1684673"/>
            <a:ext cx="3579725" cy="4404454"/>
            <a:chOff x="1098886" y="1684673"/>
            <a:chExt cx="3579725" cy="4404454"/>
          </a:xfrm>
        </p:grpSpPr>
        <p:sp>
          <p:nvSpPr>
            <p:cNvPr id="4" name="AutoShape 3"/>
            <p:cNvSpPr>
              <a:spLocks noChangeAspect="1" noChangeArrowheads="1" noTextEdit="1"/>
            </p:cNvSpPr>
            <p:nvPr/>
          </p:nvSpPr>
          <p:spPr bwMode="auto">
            <a:xfrm>
              <a:off x="1098886" y="3094595"/>
              <a:ext cx="3578703" cy="299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grpSp>
          <p:nvGrpSpPr>
            <p:cNvPr id="28" name="Group 27"/>
            <p:cNvGrpSpPr/>
            <p:nvPr/>
          </p:nvGrpSpPr>
          <p:grpSpPr>
            <a:xfrm>
              <a:off x="1100929" y="4437890"/>
              <a:ext cx="3161291" cy="1650215"/>
              <a:chOff x="1100930" y="4437888"/>
              <a:chExt cx="3161290" cy="1650215"/>
            </a:xfrm>
          </p:grpSpPr>
          <p:sp>
            <p:nvSpPr>
              <p:cNvPr id="5" name="Freeform 5"/>
              <p:cNvSpPr/>
              <p:nvPr/>
            </p:nvSpPr>
            <p:spPr bwMode="auto">
              <a:xfrm>
                <a:off x="1100930" y="4741740"/>
                <a:ext cx="3161290" cy="1346363"/>
              </a:xfrm>
              <a:custGeom>
                <a:avLst/>
                <a:gdLst>
                  <a:gd name="T0" fmla="*/ 0 w 3090"/>
                  <a:gd name="T1" fmla="*/ 359 h 1316"/>
                  <a:gd name="T2" fmla="*/ 1485 w 3090"/>
                  <a:gd name="T3" fmla="*/ 1316 h 1316"/>
                  <a:gd name="T4" fmla="*/ 3090 w 3090"/>
                  <a:gd name="T5" fmla="*/ 891 h 1316"/>
                  <a:gd name="T6" fmla="*/ 1615 w 3090"/>
                  <a:gd name="T7" fmla="*/ 0 h 1316"/>
                  <a:gd name="T8" fmla="*/ 0 w 3090"/>
                  <a:gd name="T9" fmla="*/ 359 h 1316"/>
                </a:gdLst>
                <a:ahLst/>
                <a:cxnLst>
                  <a:cxn ang="0">
                    <a:pos x="T0" y="T1"/>
                  </a:cxn>
                  <a:cxn ang="0">
                    <a:pos x="T2" y="T3"/>
                  </a:cxn>
                  <a:cxn ang="0">
                    <a:pos x="T4" y="T5"/>
                  </a:cxn>
                  <a:cxn ang="0">
                    <a:pos x="T6" y="T7"/>
                  </a:cxn>
                  <a:cxn ang="0">
                    <a:pos x="T8" y="T9"/>
                  </a:cxn>
                </a:cxnLst>
                <a:rect l="0" t="0" r="r" b="b"/>
                <a:pathLst>
                  <a:path w="3090" h="1316">
                    <a:moveTo>
                      <a:pt x="0" y="359"/>
                    </a:moveTo>
                    <a:lnTo>
                      <a:pt x="1485" y="1316"/>
                    </a:lnTo>
                    <a:lnTo>
                      <a:pt x="3090" y="891"/>
                    </a:lnTo>
                    <a:lnTo>
                      <a:pt x="1615" y="0"/>
                    </a:lnTo>
                    <a:lnTo>
                      <a:pt x="0" y="35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 name="Freeform 6"/>
              <p:cNvSpPr/>
              <p:nvPr/>
            </p:nvSpPr>
            <p:spPr bwMode="auto">
              <a:xfrm>
                <a:off x="1100930" y="4806194"/>
                <a:ext cx="1519261" cy="1281909"/>
              </a:xfrm>
              <a:custGeom>
                <a:avLst/>
                <a:gdLst>
                  <a:gd name="T0" fmla="*/ 0 w 1485"/>
                  <a:gd name="T1" fmla="*/ 0 h 1253"/>
                  <a:gd name="T2" fmla="*/ 0 w 1485"/>
                  <a:gd name="T3" fmla="*/ 296 h 1253"/>
                  <a:gd name="T4" fmla="*/ 1485 w 1485"/>
                  <a:gd name="T5" fmla="*/ 1253 h 1253"/>
                  <a:gd name="T6" fmla="*/ 1485 w 1485"/>
                  <a:gd name="T7" fmla="*/ 954 h 1253"/>
                  <a:gd name="T8" fmla="*/ 0 w 1485"/>
                  <a:gd name="T9" fmla="*/ 0 h 1253"/>
                </a:gdLst>
                <a:ahLst/>
                <a:cxnLst>
                  <a:cxn ang="0">
                    <a:pos x="T0" y="T1"/>
                  </a:cxn>
                  <a:cxn ang="0">
                    <a:pos x="T2" y="T3"/>
                  </a:cxn>
                  <a:cxn ang="0">
                    <a:pos x="T4" y="T5"/>
                  </a:cxn>
                  <a:cxn ang="0">
                    <a:pos x="T6" y="T7"/>
                  </a:cxn>
                  <a:cxn ang="0">
                    <a:pos x="T8" y="T9"/>
                  </a:cxn>
                </a:cxnLst>
                <a:rect l="0" t="0" r="r" b="b"/>
                <a:pathLst>
                  <a:path w="1485" h="1253">
                    <a:moveTo>
                      <a:pt x="0" y="0"/>
                    </a:moveTo>
                    <a:lnTo>
                      <a:pt x="0" y="296"/>
                    </a:lnTo>
                    <a:lnTo>
                      <a:pt x="1485" y="1253"/>
                    </a:lnTo>
                    <a:lnTo>
                      <a:pt x="1485" y="954"/>
                    </a:lnTo>
                    <a:lnTo>
                      <a:pt x="0"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 name="Freeform 7"/>
              <p:cNvSpPr/>
              <p:nvPr/>
            </p:nvSpPr>
            <p:spPr bwMode="auto">
              <a:xfrm>
                <a:off x="2620191" y="5368883"/>
                <a:ext cx="1549953" cy="683412"/>
              </a:xfrm>
              <a:custGeom>
                <a:avLst/>
                <a:gdLst>
                  <a:gd name="T0" fmla="*/ 1515 w 1515"/>
                  <a:gd name="T1" fmla="*/ 259 h 668"/>
                  <a:gd name="T2" fmla="*/ 1515 w 1515"/>
                  <a:gd name="T3" fmla="*/ 0 h 668"/>
                  <a:gd name="T4" fmla="*/ 0 w 1515"/>
                  <a:gd name="T5" fmla="*/ 404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4"/>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8" name="Freeform 8"/>
              <p:cNvSpPr/>
              <p:nvPr/>
            </p:nvSpPr>
            <p:spPr bwMode="auto">
              <a:xfrm>
                <a:off x="1100930" y="4437888"/>
                <a:ext cx="3161290" cy="1344317"/>
              </a:xfrm>
              <a:custGeom>
                <a:avLst/>
                <a:gdLst>
                  <a:gd name="T0" fmla="*/ 0 w 3090"/>
                  <a:gd name="T1" fmla="*/ 360 h 1314"/>
                  <a:gd name="T2" fmla="*/ 1485 w 3090"/>
                  <a:gd name="T3" fmla="*/ 1314 h 1314"/>
                  <a:gd name="T4" fmla="*/ 3090 w 3090"/>
                  <a:gd name="T5" fmla="*/ 892 h 1314"/>
                  <a:gd name="T6" fmla="*/ 1615 w 3090"/>
                  <a:gd name="T7" fmla="*/ 0 h 1314"/>
                  <a:gd name="T8" fmla="*/ 0 w 3090"/>
                  <a:gd name="T9" fmla="*/ 360 h 1314"/>
                </a:gdLst>
                <a:ahLst/>
                <a:cxnLst>
                  <a:cxn ang="0">
                    <a:pos x="T0" y="T1"/>
                  </a:cxn>
                  <a:cxn ang="0">
                    <a:pos x="T2" y="T3"/>
                  </a:cxn>
                  <a:cxn ang="0">
                    <a:pos x="T4" y="T5"/>
                  </a:cxn>
                  <a:cxn ang="0">
                    <a:pos x="T6" y="T7"/>
                  </a:cxn>
                  <a:cxn ang="0">
                    <a:pos x="T8" y="T9"/>
                  </a:cxn>
                </a:cxnLst>
                <a:rect l="0" t="0" r="r" b="b"/>
                <a:pathLst>
                  <a:path w="3090" h="1314">
                    <a:moveTo>
                      <a:pt x="0" y="360"/>
                    </a:moveTo>
                    <a:lnTo>
                      <a:pt x="1485" y="1314"/>
                    </a:lnTo>
                    <a:lnTo>
                      <a:pt x="3090" y="892"/>
                    </a:lnTo>
                    <a:lnTo>
                      <a:pt x="1615" y="0"/>
                    </a:lnTo>
                    <a:lnTo>
                      <a:pt x="0" y="360"/>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grpSp>
          <p:nvGrpSpPr>
            <p:cNvPr id="30" name="Group 29"/>
            <p:cNvGrpSpPr/>
            <p:nvPr/>
          </p:nvGrpSpPr>
          <p:grpSpPr>
            <a:xfrm>
              <a:off x="1332144" y="4200537"/>
              <a:ext cx="3161291" cy="1648169"/>
              <a:chOff x="1332144" y="4200535"/>
              <a:chExt cx="3161290" cy="1648169"/>
            </a:xfrm>
          </p:grpSpPr>
          <p:sp>
            <p:nvSpPr>
              <p:cNvPr id="9" name="Freeform 9"/>
              <p:cNvSpPr/>
              <p:nvPr/>
            </p:nvSpPr>
            <p:spPr bwMode="auto">
              <a:xfrm>
                <a:off x="1332144" y="4503364"/>
                <a:ext cx="3161290" cy="1345340"/>
              </a:xfrm>
              <a:custGeom>
                <a:avLst/>
                <a:gdLst>
                  <a:gd name="T0" fmla="*/ 0 w 3090"/>
                  <a:gd name="T1" fmla="*/ 360 h 1315"/>
                  <a:gd name="T2" fmla="*/ 1485 w 3090"/>
                  <a:gd name="T3" fmla="*/ 1315 h 1315"/>
                  <a:gd name="T4" fmla="*/ 3090 w 3090"/>
                  <a:gd name="T5" fmla="*/ 891 h 1315"/>
                  <a:gd name="T6" fmla="*/ 1615 w 3090"/>
                  <a:gd name="T7" fmla="*/ 0 h 1315"/>
                  <a:gd name="T8" fmla="*/ 0 w 3090"/>
                  <a:gd name="T9" fmla="*/ 360 h 1315"/>
                </a:gdLst>
                <a:ahLst/>
                <a:cxnLst>
                  <a:cxn ang="0">
                    <a:pos x="T0" y="T1"/>
                  </a:cxn>
                  <a:cxn ang="0">
                    <a:pos x="T2" y="T3"/>
                  </a:cxn>
                  <a:cxn ang="0">
                    <a:pos x="T4" y="T5"/>
                  </a:cxn>
                  <a:cxn ang="0">
                    <a:pos x="T6" y="T7"/>
                  </a:cxn>
                  <a:cxn ang="0">
                    <a:pos x="T8" y="T9"/>
                  </a:cxn>
                </a:cxnLst>
                <a:rect l="0" t="0" r="r" b="b"/>
                <a:pathLst>
                  <a:path w="3090" h="1315">
                    <a:moveTo>
                      <a:pt x="0" y="360"/>
                    </a:moveTo>
                    <a:lnTo>
                      <a:pt x="1485" y="1315"/>
                    </a:lnTo>
                    <a:lnTo>
                      <a:pt x="3090" y="891"/>
                    </a:lnTo>
                    <a:lnTo>
                      <a:pt x="1615"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 name="Freeform 10"/>
              <p:cNvSpPr/>
              <p:nvPr/>
            </p:nvSpPr>
            <p:spPr bwMode="auto">
              <a:xfrm>
                <a:off x="1332144" y="4567818"/>
                <a:ext cx="1519261" cy="1280886"/>
              </a:xfrm>
              <a:custGeom>
                <a:avLst/>
                <a:gdLst>
                  <a:gd name="T0" fmla="*/ 0 w 1485"/>
                  <a:gd name="T1" fmla="*/ 0 h 1252"/>
                  <a:gd name="T2" fmla="*/ 0 w 1485"/>
                  <a:gd name="T3" fmla="*/ 297 h 1252"/>
                  <a:gd name="T4" fmla="*/ 1485 w 1485"/>
                  <a:gd name="T5" fmla="*/ 1252 h 1252"/>
                  <a:gd name="T6" fmla="*/ 1485 w 1485"/>
                  <a:gd name="T7" fmla="*/ 955 h 1252"/>
                  <a:gd name="T8" fmla="*/ 0 w 1485"/>
                  <a:gd name="T9" fmla="*/ 0 h 1252"/>
                </a:gdLst>
                <a:ahLst/>
                <a:cxnLst>
                  <a:cxn ang="0">
                    <a:pos x="T0" y="T1"/>
                  </a:cxn>
                  <a:cxn ang="0">
                    <a:pos x="T2" y="T3"/>
                  </a:cxn>
                  <a:cxn ang="0">
                    <a:pos x="T4" y="T5"/>
                  </a:cxn>
                  <a:cxn ang="0">
                    <a:pos x="T6" y="T7"/>
                  </a:cxn>
                  <a:cxn ang="0">
                    <a:pos x="T8" y="T9"/>
                  </a:cxn>
                </a:cxnLst>
                <a:rect l="0" t="0" r="r" b="b"/>
                <a:pathLst>
                  <a:path w="1485" h="1252">
                    <a:moveTo>
                      <a:pt x="0" y="0"/>
                    </a:moveTo>
                    <a:lnTo>
                      <a:pt x="0" y="297"/>
                    </a:lnTo>
                    <a:lnTo>
                      <a:pt x="1485" y="1252"/>
                    </a:lnTo>
                    <a:lnTo>
                      <a:pt x="1485" y="955"/>
                    </a:lnTo>
                    <a:lnTo>
                      <a:pt x="0"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 name="Freeform 11"/>
              <p:cNvSpPr/>
              <p:nvPr/>
            </p:nvSpPr>
            <p:spPr bwMode="auto">
              <a:xfrm>
                <a:off x="2851405" y="5129484"/>
                <a:ext cx="1549953" cy="683412"/>
              </a:xfrm>
              <a:custGeom>
                <a:avLst/>
                <a:gdLst>
                  <a:gd name="T0" fmla="*/ 1515 w 1515"/>
                  <a:gd name="T1" fmla="*/ 259 h 668"/>
                  <a:gd name="T2" fmla="*/ 1515 w 1515"/>
                  <a:gd name="T3" fmla="*/ 0 h 668"/>
                  <a:gd name="T4" fmla="*/ 0 w 1515"/>
                  <a:gd name="T5" fmla="*/ 406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6"/>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2" name="Freeform 12"/>
              <p:cNvSpPr/>
              <p:nvPr/>
            </p:nvSpPr>
            <p:spPr bwMode="auto">
              <a:xfrm>
                <a:off x="1332144" y="4200535"/>
                <a:ext cx="3161290" cy="1344317"/>
              </a:xfrm>
              <a:custGeom>
                <a:avLst/>
                <a:gdLst>
                  <a:gd name="T0" fmla="*/ 0 w 3090"/>
                  <a:gd name="T1" fmla="*/ 359 h 1314"/>
                  <a:gd name="T2" fmla="*/ 1485 w 3090"/>
                  <a:gd name="T3" fmla="*/ 1314 h 1314"/>
                  <a:gd name="T4" fmla="*/ 3090 w 3090"/>
                  <a:gd name="T5" fmla="*/ 890 h 1314"/>
                  <a:gd name="T6" fmla="*/ 1615 w 3090"/>
                  <a:gd name="T7" fmla="*/ 0 h 1314"/>
                  <a:gd name="T8" fmla="*/ 0 w 3090"/>
                  <a:gd name="T9" fmla="*/ 359 h 1314"/>
                </a:gdLst>
                <a:ahLst/>
                <a:cxnLst>
                  <a:cxn ang="0">
                    <a:pos x="T0" y="T1"/>
                  </a:cxn>
                  <a:cxn ang="0">
                    <a:pos x="T2" y="T3"/>
                  </a:cxn>
                  <a:cxn ang="0">
                    <a:pos x="T4" y="T5"/>
                  </a:cxn>
                  <a:cxn ang="0">
                    <a:pos x="T6" y="T7"/>
                  </a:cxn>
                  <a:cxn ang="0">
                    <a:pos x="T8" y="T9"/>
                  </a:cxn>
                </a:cxnLst>
                <a:rect l="0" t="0" r="r" b="b"/>
                <a:pathLst>
                  <a:path w="3090" h="1314">
                    <a:moveTo>
                      <a:pt x="0" y="359"/>
                    </a:moveTo>
                    <a:lnTo>
                      <a:pt x="1485" y="1314"/>
                    </a:lnTo>
                    <a:lnTo>
                      <a:pt x="3090" y="890"/>
                    </a:lnTo>
                    <a:lnTo>
                      <a:pt x="1615" y="0"/>
                    </a:lnTo>
                    <a:lnTo>
                      <a:pt x="0" y="35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grpSp>
          <p:nvGrpSpPr>
            <p:cNvPr id="51" name="Group 50"/>
            <p:cNvGrpSpPr/>
            <p:nvPr/>
          </p:nvGrpSpPr>
          <p:grpSpPr>
            <a:xfrm>
              <a:off x="1111161" y="3678768"/>
              <a:ext cx="3161291" cy="1648171"/>
              <a:chOff x="1111161" y="3678768"/>
              <a:chExt cx="3161290" cy="1648170"/>
            </a:xfrm>
          </p:grpSpPr>
          <p:sp>
            <p:nvSpPr>
              <p:cNvPr id="13" name="Freeform 13"/>
              <p:cNvSpPr/>
              <p:nvPr/>
            </p:nvSpPr>
            <p:spPr bwMode="auto">
              <a:xfrm>
                <a:off x="1111161" y="3982621"/>
                <a:ext cx="3161290" cy="1344317"/>
              </a:xfrm>
              <a:custGeom>
                <a:avLst/>
                <a:gdLst>
                  <a:gd name="T0" fmla="*/ 0 w 3090"/>
                  <a:gd name="T1" fmla="*/ 359 h 1314"/>
                  <a:gd name="T2" fmla="*/ 1485 w 3090"/>
                  <a:gd name="T3" fmla="*/ 1314 h 1314"/>
                  <a:gd name="T4" fmla="*/ 3090 w 3090"/>
                  <a:gd name="T5" fmla="*/ 890 h 1314"/>
                  <a:gd name="T6" fmla="*/ 1616 w 3090"/>
                  <a:gd name="T7" fmla="*/ 0 h 1314"/>
                  <a:gd name="T8" fmla="*/ 0 w 3090"/>
                  <a:gd name="T9" fmla="*/ 359 h 1314"/>
                </a:gdLst>
                <a:ahLst/>
                <a:cxnLst>
                  <a:cxn ang="0">
                    <a:pos x="T0" y="T1"/>
                  </a:cxn>
                  <a:cxn ang="0">
                    <a:pos x="T2" y="T3"/>
                  </a:cxn>
                  <a:cxn ang="0">
                    <a:pos x="T4" y="T5"/>
                  </a:cxn>
                  <a:cxn ang="0">
                    <a:pos x="T6" y="T7"/>
                  </a:cxn>
                  <a:cxn ang="0">
                    <a:pos x="T8" y="T9"/>
                  </a:cxn>
                </a:cxnLst>
                <a:rect l="0" t="0" r="r" b="b"/>
                <a:pathLst>
                  <a:path w="3090" h="1314">
                    <a:moveTo>
                      <a:pt x="0" y="359"/>
                    </a:moveTo>
                    <a:lnTo>
                      <a:pt x="1485" y="1314"/>
                    </a:lnTo>
                    <a:lnTo>
                      <a:pt x="3090" y="890"/>
                    </a:lnTo>
                    <a:lnTo>
                      <a:pt x="1616" y="0"/>
                    </a:lnTo>
                    <a:lnTo>
                      <a:pt x="0" y="359"/>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4" name="Freeform 14"/>
              <p:cNvSpPr/>
              <p:nvPr/>
            </p:nvSpPr>
            <p:spPr bwMode="auto">
              <a:xfrm>
                <a:off x="1111161" y="4047074"/>
                <a:ext cx="1519261" cy="1279863"/>
              </a:xfrm>
              <a:custGeom>
                <a:avLst/>
                <a:gdLst>
                  <a:gd name="T0" fmla="*/ 0 w 1485"/>
                  <a:gd name="T1" fmla="*/ 0 h 1251"/>
                  <a:gd name="T2" fmla="*/ 0 w 1485"/>
                  <a:gd name="T3" fmla="*/ 296 h 1251"/>
                  <a:gd name="T4" fmla="*/ 1485 w 1485"/>
                  <a:gd name="T5" fmla="*/ 1251 h 1251"/>
                  <a:gd name="T6" fmla="*/ 1485 w 1485"/>
                  <a:gd name="T7" fmla="*/ 954 h 1251"/>
                  <a:gd name="T8" fmla="*/ 0 w 1485"/>
                  <a:gd name="T9" fmla="*/ 0 h 1251"/>
                </a:gdLst>
                <a:ahLst/>
                <a:cxnLst>
                  <a:cxn ang="0">
                    <a:pos x="T0" y="T1"/>
                  </a:cxn>
                  <a:cxn ang="0">
                    <a:pos x="T2" y="T3"/>
                  </a:cxn>
                  <a:cxn ang="0">
                    <a:pos x="T4" y="T5"/>
                  </a:cxn>
                  <a:cxn ang="0">
                    <a:pos x="T6" y="T7"/>
                  </a:cxn>
                  <a:cxn ang="0">
                    <a:pos x="T8" y="T9"/>
                  </a:cxn>
                </a:cxnLst>
                <a:rect l="0" t="0" r="r" b="b"/>
                <a:pathLst>
                  <a:path w="1485" h="1251">
                    <a:moveTo>
                      <a:pt x="0" y="0"/>
                    </a:moveTo>
                    <a:lnTo>
                      <a:pt x="0" y="296"/>
                    </a:lnTo>
                    <a:lnTo>
                      <a:pt x="1485" y="1251"/>
                    </a:lnTo>
                    <a:lnTo>
                      <a:pt x="1485" y="954"/>
                    </a:lnTo>
                    <a:lnTo>
                      <a:pt x="0"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5" name="Freeform 15"/>
              <p:cNvSpPr/>
              <p:nvPr/>
            </p:nvSpPr>
            <p:spPr bwMode="auto">
              <a:xfrm>
                <a:off x="2630422" y="4607718"/>
                <a:ext cx="1549953" cy="684435"/>
              </a:xfrm>
              <a:custGeom>
                <a:avLst/>
                <a:gdLst>
                  <a:gd name="T0" fmla="*/ 1515 w 1515"/>
                  <a:gd name="T1" fmla="*/ 260 h 669"/>
                  <a:gd name="T2" fmla="*/ 1515 w 1515"/>
                  <a:gd name="T3" fmla="*/ 0 h 669"/>
                  <a:gd name="T4" fmla="*/ 0 w 1515"/>
                  <a:gd name="T5" fmla="*/ 406 h 669"/>
                  <a:gd name="T6" fmla="*/ 0 w 1515"/>
                  <a:gd name="T7" fmla="*/ 669 h 669"/>
                  <a:gd name="T8" fmla="*/ 1515 w 1515"/>
                  <a:gd name="T9" fmla="*/ 260 h 669"/>
                </a:gdLst>
                <a:ahLst/>
                <a:cxnLst>
                  <a:cxn ang="0">
                    <a:pos x="T0" y="T1"/>
                  </a:cxn>
                  <a:cxn ang="0">
                    <a:pos x="T2" y="T3"/>
                  </a:cxn>
                  <a:cxn ang="0">
                    <a:pos x="T4" y="T5"/>
                  </a:cxn>
                  <a:cxn ang="0">
                    <a:pos x="T6" y="T7"/>
                  </a:cxn>
                  <a:cxn ang="0">
                    <a:pos x="T8" y="T9"/>
                  </a:cxn>
                </a:cxnLst>
                <a:rect l="0" t="0" r="r" b="b"/>
                <a:pathLst>
                  <a:path w="1515" h="669">
                    <a:moveTo>
                      <a:pt x="1515" y="260"/>
                    </a:moveTo>
                    <a:lnTo>
                      <a:pt x="1515" y="0"/>
                    </a:lnTo>
                    <a:lnTo>
                      <a:pt x="0" y="406"/>
                    </a:lnTo>
                    <a:lnTo>
                      <a:pt x="0" y="669"/>
                    </a:lnTo>
                    <a:lnTo>
                      <a:pt x="1515" y="26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6" name="Freeform 16"/>
              <p:cNvSpPr/>
              <p:nvPr/>
            </p:nvSpPr>
            <p:spPr bwMode="auto">
              <a:xfrm>
                <a:off x="1111161" y="3678768"/>
                <a:ext cx="3161290" cy="1344317"/>
              </a:xfrm>
              <a:custGeom>
                <a:avLst/>
                <a:gdLst>
                  <a:gd name="T0" fmla="*/ 0 w 3090"/>
                  <a:gd name="T1" fmla="*/ 360 h 1314"/>
                  <a:gd name="T2" fmla="*/ 1485 w 3090"/>
                  <a:gd name="T3" fmla="*/ 1314 h 1314"/>
                  <a:gd name="T4" fmla="*/ 3090 w 3090"/>
                  <a:gd name="T5" fmla="*/ 890 h 1314"/>
                  <a:gd name="T6" fmla="*/ 1616 w 3090"/>
                  <a:gd name="T7" fmla="*/ 0 h 1314"/>
                  <a:gd name="T8" fmla="*/ 0 w 3090"/>
                  <a:gd name="T9" fmla="*/ 360 h 1314"/>
                </a:gdLst>
                <a:ahLst/>
                <a:cxnLst>
                  <a:cxn ang="0">
                    <a:pos x="T0" y="T1"/>
                  </a:cxn>
                  <a:cxn ang="0">
                    <a:pos x="T2" y="T3"/>
                  </a:cxn>
                  <a:cxn ang="0">
                    <a:pos x="T4" y="T5"/>
                  </a:cxn>
                  <a:cxn ang="0">
                    <a:pos x="T6" y="T7"/>
                  </a:cxn>
                  <a:cxn ang="0">
                    <a:pos x="T8" y="T9"/>
                  </a:cxn>
                </a:cxnLst>
                <a:rect l="0" t="0" r="r" b="b"/>
                <a:pathLst>
                  <a:path w="3090" h="1314">
                    <a:moveTo>
                      <a:pt x="0" y="360"/>
                    </a:moveTo>
                    <a:lnTo>
                      <a:pt x="1485" y="1314"/>
                    </a:lnTo>
                    <a:lnTo>
                      <a:pt x="3090" y="890"/>
                    </a:lnTo>
                    <a:lnTo>
                      <a:pt x="1616" y="0"/>
                    </a:lnTo>
                    <a:lnTo>
                      <a:pt x="0" y="36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grpSp>
          <p:nvGrpSpPr>
            <p:cNvPr id="52" name="Group 51"/>
            <p:cNvGrpSpPr/>
            <p:nvPr/>
          </p:nvGrpSpPr>
          <p:grpSpPr>
            <a:xfrm>
              <a:off x="1298383" y="3338085"/>
              <a:ext cx="3161291" cy="1650216"/>
              <a:chOff x="1298383" y="3338085"/>
              <a:chExt cx="3161290" cy="1650216"/>
            </a:xfrm>
          </p:grpSpPr>
          <p:sp>
            <p:nvSpPr>
              <p:cNvPr id="17" name="Freeform 17"/>
              <p:cNvSpPr/>
              <p:nvPr/>
            </p:nvSpPr>
            <p:spPr bwMode="auto">
              <a:xfrm>
                <a:off x="1298383" y="3641938"/>
                <a:ext cx="3161290" cy="1346363"/>
              </a:xfrm>
              <a:custGeom>
                <a:avLst/>
                <a:gdLst>
                  <a:gd name="T0" fmla="*/ 0 w 3090"/>
                  <a:gd name="T1" fmla="*/ 360 h 1316"/>
                  <a:gd name="T2" fmla="*/ 1485 w 3090"/>
                  <a:gd name="T3" fmla="*/ 1316 h 1316"/>
                  <a:gd name="T4" fmla="*/ 3090 w 3090"/>
                  <a:gd name="T5" fmla="*/ 892 h 1316"/>
                  <a:gd name="T6" fmla="*/ 1615 w 3090"/>
                  <a:gd name="T7" fmla="*/ 0 h 1316"/>
                  <a:gd name="T8" fmla="*/ 0 w 3090"/>
                  <a:gd name="T9" fmla="*/ 360 h 1316"/>
                </a:gdLst>
                <a:ahLst/>
                <a:cxnLst>
                  <a:cxn ang="0">
                    <a:pos x="T0" y="T1"/>
                  </a:cxn>
                  <a:cxn ang="0">
                    <a:pos x="T2" y="T3"/>
                  </a:cxn>
                  <a:cxn ang="0">
                    <a:pos x="T4" y="T5"/>
                  </a:cxn>
                  <a:cxn ang="0">
                    <a:pos x="T6" y="T7"/>
                  </a:cxn>
                  <a:cxn ang="0">
                    <a:pos x="T8" y="T9"/>
                  </a:cxn>
                </a:cxnLst>
                <a:rect l="0" t="0" r="r" b="b"/>
                <a:pathLst>
                  <a:path w="3090" h="1316">
                    <a:moveTo>
                      <a:pt x="0" y="360"/>
                    </a:moveTo>
                    <a:lnTo>
                      <a:pt x="1485" y="1316"/>
                    </a:lnTo>
                    <a:lnTo>
                      <a:pt x="3090" y="892"/>
                    </a:lnTo>
                    <a:lnTo>
                      <a:pt x="1615"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8" name="Freeform 18"/>
              <p:cNvSpPr/>
              <p:nvPr/>
            </p:nvSpPr>
            <p:spPr bwMode="auto">
              <a:xfrm>
                <a:off x="1298383" y="3706391"/>
                <a:ext cx="1519261" cy="1281909"/>
              </a:xfrm>
              <a:custGeom>
                <a:avLst/>
                <a:gdLst>
                  <a:gd name="T0" fmla="*/ 0 w 1485"/>
                  <a:gd name="T1" fmla="*/ 0 h 1253"/>
                  <a:gd name="T2" fmla="*/ 0 w 1485"/>
                  <a:gd name="T3" fmla="*/ 297 h 1253"/>
                  <a:gd name="T4" fmla="*/ 1485 w 1485"/>
                  <a:gd name="T5" fmla="*/ 1253 h 1253"/>
                  <a:gd name="T6" fmla="*/ 1485 w 1485"/>
                  <a:gd name="T7" fmla="*/ 955 h 1253"/>
                  <a:gd name="T8" fmla="*/ 0 w 1485"/>
                  <a:gd name="T9" fmla="*/ 0 h 1253"/>
                </a:gdLst>
                <a:ahLst/>
                <a:cxnLst>
                  <a:cxn ang="0">
                    <a:pos x="T0" y="T1"/>
                  </a:cxn>
                  <a:cxn ang="0">
                    <a:pos x="T2" y="T3"/>
                  </a:cxn>
                  <a:cxn ang="0">
                    <a:pos x="T4" y="T5"/>
                  </a:cxn>
                  <a:cxn ang="0">
                    <a:pos x="T6" y="T7"/>
                  </a:cxn>
                  <a:cxn ang="0">
                    <a:pos x="T8" y="T9"/>
                  </a:cxn>
                </a:cxnLst>
                <a:rect l="0" t="0" r="r" b="b"/>
                <a:pathLst>
                  <a:path w="1485" h="1253">
                    <a:moveTo>
                      <a:pt x="0" y="0"/>
                    </a:moveTo>
                    <a:lnTo>
                      <a:pt x="0" y="297"/>
                    </a:lnTo>
                    <a:lnTo>
                      <a:pt x="1485" y="1253"/>
                    </a:lnTo>
                    <a:lnTo>
                      <a:pt x="1485" y="955"/>
                    </a:lnTo>
                    <a:lnTo>
                      <a:pt x="0"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9" name="Freeform 19"/>
              <p:cNvSpPr/>
              <p:nvPr/>
            </p:nvSpPr>
            <p:spPr bwMode="auto">
              <a:xfrm>
                <a:off x="2817644" y="4269081"/>
                <a:ext cx="1549953" cy="683412"/>
              </a:xfrm>
              <a:custGeom>
                <a:avLst/>
                <a:gdLst>
                  <a:gd name="T0" fmla="*/ 1515 w 1515"/>
                  <a:gd name="T1" fmla="*/ 259 h 668"/>
                  <a:gd name="T2" fmla="*/ 1515 w 1515"/>
                  <a:gd name="T3" fmla="*/ 0 h 668"/>
                  <a:gd name="T4" fmla="*/ 0 w 1515"/>
                  <a:gd name="T5" fmla="*/ 405 h 668"/>
                  <a:gd name="T6" fmla="*/ 0 w 1515"/>
                  <a:gd name="T7" fmla="*/ 668 h 668"/>
                  <a:gd name="T8" fmla="*/ 1515 w 1515"/>
                  <a:gd name="T9" fmla="*/ 259 h 668"/>
                </a:gdLst>
                <a:ahLst/>
                <a:cxnLst>
                  <a:cxn ang="0">
                    <a:pos x="T0" y="T1"/>
                  </a:cxn>
                  <a:cxn ang="0">
                    <a:pos x="T2" y="T3"/>
                  </a:cxn>
                  <a:cxn ang="0">
                    <a:pos x="T4" y="T5"/>
                  </a:cxn>
                  <a:cxn ang="0">
                    <a:pos x="T6" y="T7"/>
                  </a:cxn>
                  <a:cxn ang="0">
                    <a:pos x="T8" y="T9"/>
                  </a:cxn>
                </a:cxnLst>
                <a:rect l="0" t="0" r="r" b="b"/>
                <a:pathLst>
                  <a:path w="1515" h="668">
                    <a:moveTo>
                      <a:pt x="1515" y="259"/>
                    </a:moveTo>
                    <a:lnTo>
                      <a:pt x="1515" y="0"/>
                    </a:lnTo>
                    <a:lnTo>
                      <a:pt x="0" y="405"/>
                    </a:lnTo>
                    <a:lnTo>
                      <a:pt x="0" y="668"/>
                    </a:lnTo>
                    <a:lnTo>
                      <a:pt x="1515"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0" name="Freeform 20"/>
              <p:cNvSpPr/>
              <p:nvPr/>
            </p:nvSpPr>
            <p:spPr bwMode="auto">
              <a:xfrm>
                <a:off x="1298383" y="3338085"/>
                <a:ext cx="3161290" cy="1345340"/>
              </a:xfrm>
              <a:custGeom>
                <a:avLst/>
                <a:gdLst>
                  <a:gd name="T0" fmla="*/ 0 w 3090"/>
                  <a:gd name="T1" fmla="*/ 360 h 1315"/>
                  <a:gd name="T2" fmla="*/ 1485 w 3090"/>
                  <a:gd name="T3" fmla="*/ 1315 h 1315"/>
                  <a:gd name="T4" fmla="*/ 3090 w 3090"/>
                  <a:gd name="T5" fmla="*/ 892 h 1315"/>
                  <a:gd name="T6" fmla="*/ 1615 w 3090"/>
                  <a:gd name="T7" fmla="*/ 0 h 1315"/>
                  <a:gd name="T8" fmla="*/ 0 w 3090"/>
                  <a:gd name="T9" fmla="*/ 360 h 1315"/>
                </a:gdLst>
                <a:ahLst/>
                <a:cxnLst>
                  <a:cxn ang="0">
                    <a:pos x="T0" y="T1"/>
                  </a:cxn>
                  <a:cxn ang="0">
                    <a:pos x="T2" y="T3"/>
                  </a:cxn>
                  <a:cxn ang="0">
                    <a:pos x="T4" y="T5"/>
                  </a:cxn>
                  <a:cxn ang="0">
                    <a:pos x="T6" y="T7"/>
                  </a:cxn>
                  <a:cxn ang="0">
                    <a:pos x="T8" y="T9"/>
                  </a:cxn>
                </a:cxnLst>
                <a:rect l="0" t="0" r="r" b="b"/>
                <a:pathLst>
                  <a:path w="3090" h="1315">
                    <a:moveTo>
                      <a:pt x="0" y="360"/>
                    </a:moveTo>
                    <a:lnTo>
                      <a:pt x="1485" y="1315"/>
                    </a:lnTo>
                    <a:lnTo>
                      <a:pt x="3090" y="892"/>
                    </a:lnTo>
                    <a:lnTo>
                      <a:pt x="1615" y="0"/>
                    </a:lnTo>
                    <a:lnTo>
                      <a:pt x="0" y="36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grpSp>
          <p:nvGrpSpPr>
            <p:cNvPr id="53" name="Group 52"/>
            <p:cNvGrpSpPr/>
            <p:nvPr/>
          </p:nvGrpSpPr>
          <p:grpSpPr>
            <a:xfrm>
              <a:off x="1519367" y="3092548"/>
              <a:ext cx="3159244" cy="1649192"/>
              <a:chOff x="1519366" y="3092548"/>
              <a:chExt cx="3159244" cy="1649192"/>
            </a:xfrm>
          </p:grpSpPr>
          <p:sp>
            <p:nvSpPr>
              <p:cNvPr id="21" name="Freeform 21"/>
              <p:cNvSpPr/>
              <p:nvPr/>
            </p:nvSpPr>
            <p:spPr bwMode="auto">
              <a:xfrm>
                <a:off x="1519366" y="3396400"/>
                <a:ext cx="3159244" cy="1345340"/>
              </a:xfrm>
              <a:custGeom>
                <a:avLst/>
                <a:gdLst>
                  <a:gd name="T0" fmla="*/ 0 w 3088"/>
                  <a:gd name="T1" fmla="*/ 360 h 1315"/>
                  <a:gd name="T2" fmla="*/ 1483 w 3088"/>
                  <a:gd name="T3" fmla="*/ 1315 h 1315"/>
                  <a:gd name="T4" fmla="*/ 3088 w 3088"/>
                  <a:gd name="T5" fmla="*/ 892 h 1315"/>
                  <a:gd name="T6" fmla="*/ 1614 w 3088"/>
                  <a:gd name="T7" fmla="*/ 0 h 1315"/>
                  <a:gd name="T8" fmla="*/ 0 w 3088"/>
                  <a:gd name="T9" fmla="*/ 360 h 1315"/>
                </a:gdLst>
                <a:ahLst/>
                <a:cxnLst>
                  <a:cxn ang="0">
                    <a:pos x="T0" y="T1"/>
                  </a:cxn>
                  <a:cxn ang="0">
                    <a:pos x="T2" y="T3"/>
                  </a:cxn>
                  <a:cxn ang="0">
                    <a:pos x="T4" y="T5"/>
                  </a:cxn>
                  <a:cxn ang="0">
                    <a:pos x="T6" y="T7"/>
                  </a:cxn>
                  <a:cxn ang="0">
                    <a:pos x="T8" y="T9"/>
                  </a:cxn>
                </a:cxnLst>
                <a:rect l="0" t="0" r="r" b="b"/>
                <a:pathLst>
                  <a:path w="3088" h="1315">
                    <a:moveTo>
                      <a:pt x="0" y="360"/>
                    </a:moveTo>
                    <a:lnTo>
                      <a:pt x="1483" y="1315"/>
                    </a:lnTo>
                    <a:lnTo>
                      <a:pt x="3088" y="892"/>
                    </a:lnTo>
                    <a:lnTo>
                      <a:pt x="1614" y="0"/>
                    </a:lnTo>
                    <a:lnTo>
                      <a:pt x="0" y="36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2" name="Freeform 22"/>
              <p:cNvSpPr/>
              <p:nvPr/>
            </p:nvSpPr>
            <p:spPr bwMode="auto">
              <a:xfrm>
                <a:off x="1519366" y="3460854"/>
                <a:ext cx="1517215" cy="1280886"/>
              </a:xfrm>
              <a:custGeom>
                <a:avLst/>
                <a:gdLst>
                  <a:gd name="T0" fmla="*/ 0 w 1483"/>
                  <a:gd name="T1" fmla="*/ 0 h 1252"/>
                  <a:gd name="T2" fmla="*/ 0 w 1483"/>
                  <a:gd name="T3" fmla="*/ 297 h 1252"/>
                  <a:gd name="T4" fmla="*/ 1483 w 1483"/>
                  <a:gd name="T5" fmla="*/ 1252 h 1252"/>
                  <a:gd name="T6" fmla="*/ 1483 w 1483"/>
                  <a:gd name="T7" fmla="*/ 955 h 1252"/>
                  <a:gd name="T8" fmla="*/ 0 w 1483"/>
                  <a:gd name="T9" fmla="*/ 0 h 1252"/>
                </a:gdLst>
                <a:ahLst/>
                <a:cxnLst>
                  <a:cxn ang="0">
                    <a:pos x="T0" y="T1"/>
                  </a:cxn>
                  <a:cxn ang="0">
                    <a:pos x="T2" y="T3"/>
                  </a:cxn>
                  <a:cxn ang="0">
                    <a:pos x="T4" y="T5"/>
                  </a:cxn>
                  <a:cxn ang="0">
                    <a:pos x="T6" y="T7"/>
                  </a:cxn>
                  <a:cxn ang="0">
                    <a:pos x="T8" y="T9"/>
                  </a:cxn>
                </a:cxnLst>
                <a:rect l="0" t="0" r="r" b="b"/>
                <a:pathLst>
                  <a:path w="1483" h="1252">
                    <a:moveTo>
                      <a:pt x="0" y="0"/>
                    </a:moveTo>
                    <a:lnTo>
                      <a:pt x="0" y="297"/>
                    </a:lnTo>
                    <a:lnTo>
                      <a:pt x="1483" y="1252"/>
                    </a:lnTo>
                    <a:lnTo>
                      <a:pt x="1483" y="955"/>
                    </a:lnTo>
                    <a:lnTo>
                      <a:pt x="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3" name="Freeform 23"/>
              <p:cNvSpPr/>
              <p:nvPr/>
            </p:nvSpPr>
            <p:spPr bwMode="auto">
              <a:xfrm>
                <a:off x="3036581" y="4022520"/>
                <a:ext cx="1551999" cy="683412"/>
              </a:xfrm>
              <a:custGeom>
                <a:avLst/>
                <a:gdLst>
                  <a:gd name="T0" fmla="*/ 1517 w 1517"/>
                  <a:gd name="T1" fmla="*/ 259 h 668"/>
                  <a:gd name="T2" fmla="*/ 1517 w 1517"/>
                  <a:gd name="T3" fmla="*/ 0 h 668"/>
                  <a:gd name="T4" fmla="*/ 0 w 1517"/>
                  <a:gd name="T5" fmla="*/ 406 h 668"/>
                  <a:gd name="T6" fmla="*/ 0 w 1517"/>
                  <a:gd name="T7" fmla="*/ 668 h 668"/>
                  <a:gd name="T8" fmla="*/ 1517 w 1517"/>
                  <a:gd name="T9" fmla="*/ 259 h 668"/>
                </a:gdLst>
                <a:ahLst/>
                <a:cxnLst>
                  <a:cxn ang="0">
                    <a:pos x="T0" y="T1"/>
                  </a:cxn>
                  <a:cxn ang="0">
                    <a:pos x="T2" y="T3"/>
                  </a:cxn>
                  <a:cxn ang="0">
                    <a:pos x="T4" y="T5"/>
                  </a:cxn>
                  <a:cxn ang="0">
                    <a:pos x="T6" y="T7"/>
                  </a:cxn>
                  <a:cxn ang="0">
                    <a:pos x="T8" y="T9"/>
                  </a:cxn>
                </a:cxnLst>
                <a:rect l="0" t="0" r="r" b="b"/>
                <a:pathLst>
                  <a:path w="1517" h="668">
                    <a:moveTo>
                      <a:pt x="1517" y="259"/>
                    </a:moveTo>
                    <a:lnTo>
                      <a:pt x="1517" y="0"/>
                    </a:lnTo>
                    <a:lnTo>
                      <a:pt x="0" y="406"/>
                    </a:lnTo>
                    <a:lnTo>
                      <a:pt x="0" y="668"/>
                    </a:lnTo>
                    <a:lnTo>
                      <a:pt x="1517" y="259"/>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4" name="Freeform 24"/>
              <p:cNvSpPr/>
              <p:nvPr/>
            </p:nvSpPr>
            <p:spPr bwMode="auto">
              <a:xfrm>
                <a:off x="1519366" y="3092548"/>
                <a:ext cx="3159244" cy="1345340"/>
              </a:xfrm>
              <a:custGeom>
                <a:avLst/>
                <a:gdLst>
                  <a:gd name="T0" fmla="*/ 0 w 3088"/>
                  <a:gd name="T1" fmla="*/ 360 h 1315"/>
                  <a:gd name="T2" fmla="*/ 1483 w 3088"/>
                  <a:gd name="T3" fmla="*/ 1315 h 1315"/>
                  <a:gd name="T4" fmla="*/ 3088 w 3088"/>
                  <a:gd name="T5" fmla="*/ 892 h 1315"/>
                  <a:gd name="T6" fmla="*/ 1614 w 3088"/>
                  <a:gd name="T7" fmla="*/ 0 h 1315"/>
                  <a:gd name="T8" fmla="*/ 0 w 3088"/>
                  <a:gd name="T9" fmla="*/ 360 h 1315"/>
                </a:gdLst>
                <a:ahLst/>
                <a:cxnLst>
                  <a:cxn ang="0">
                    <a:pos x="T0" y="T1"/>
                  </a:cxn>
                  <a:cxn ang="0">
                    <a:pos x="T2" y="T3"/>
                  </a:cxn>
                  <a:cxn ang="0">
                    <a:pos x="T4" y="T5"/>
                  </a:cxn>
                  <a:cxn ang="0">
                    <a:pos x="T6" y="T7"/>
                  </a:cxn>
                  <a:cxn ang="0">
                    <a:pos x="T8" y="T9"/>
                  </a:cxn>
                </a:cxnLst>
                <a:rect l="0" t="0" r="r" b="b"/>
                <a:pathLst>
                  <a:path w="3088" h="1315">
                    <a:moveTo>
                      <a:pt x="0" y="360"/>
                    </a:moveTo>
                    <a:lnTo>
                      <a:pt x="1483" y="1315"/>
                    </a:lnTo>
                    <a:lnTo>
                      <a:pt x="3088" y="892"/>
                    </a:lnTo>
                    <a:lnTo>
                      <a:pt x="1614" y="0"/>
                    </a:lnTo>
                    <a:lnTo>
                      <a:pt x="0" y="36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grpSp>
          <p:nvGrpSpPr>
            <p:cNvPr id="71" name="Gruppe 65"/>
            <p:cNvGrpSpPr/>
            <p:nvPr/>
          </p:nvGrpSpPr>
          <p:grpSpPr bwMode="auto">
            <a:xfrm flipH="1">
              <a:off x="2406205" y="1822225"/>
              <a:ext cx="789723" cy="1913835"/>
              <a:chOff x="506431" y="1639088"/>
              <a:chExt cx="1625535" cy="3618348"/>
            </a:xfrm>
            <a:solidFill>
              <a:schemeClr val="tx2"/>
            </a:solidFill>
            <a:effectLst>
              <a:outerShdw blurRad="152400" dir="5400000" sx="90000" sy="-19000" rotWithShape="0">
                <a:prstClr val="black">
                  <a:alpha val="15000"/>
                </a:prstClr>
              </a:outerShdw>
            </a:effectLst>
          </p:grpSpPr>
          <p:sp>
            <p:nvSpPr>
              <p:cNvPr id="72" name="Freeform 64"/>
              <p:cNvSpPr/>
              <p:nvPr/>
            </p:nvSpPr>
            <p:spPr bwMode="auto">
              <a:xfrm>
                <a:off x="726099" y="1847581"/>
                <a:ext cx="388077" cy="833969"/>
              </a:xfrm>
              <a:custGeom>
                <a:avLst/>
                <a:gdLst>
                  <a:gd name="T0" fmla="*/ 209550 w 246"/>
                  <a:gd name="T1" fmla="*/ 508000 h 512"/>
                  <a:gd name="T2" fmla="*/ 234950 w 246"/>
                  <a:gd name="T3" fmla="*/ 508000 h 512"/>
                  <a:gd name="T4" fmla="*/ 304800 w 246"/>
                  <a:gd name="T5" fmla="*/ 812800 h 512"/>
                  <a:gd name="T6" fmla="*/ 292100 w 246"/>
                  <a:gd name="T7" fmla="*/ 485775 h 512"/>
                  <a:gd name="T8" fmla="*/ 314325 w 246"/>
                  <a:gd name="T9" fmla="*/ 473075 h 512"/>
                  <a:gd name="T10" fmla="*/ 330200 w 246"/>
                  <a:gd name="T11" fmla="*/ 466725 h 512"/>
                  <a:gd name="T12" fmla="*/ 346075 w 246"/>
                  <a:gd name="T13" fmla="*/ 457200 h 512"/>
                  <a:gd name="T14" fmla="*/ 358775 w 246"/>
                  <a:gd name="T15" fmla="*/ 447675 h 512"/>
                  <a:gd name="T16" fmla="*/ 371475 w 246"/>
                  <a:gd name="T17" fmla="*/ 434975 h 512"/>
                  <a:gd name="T18" fmla="*/ 377825 w 246"/>
                  <a:gd name="T19" fmla="*/ 419100 h 512"/>
                  <a:gd name="T20" fmla="*/ 384175 w 246"/>
                  <a:gd name="T21" fmla="*/ 406400 h 512"/>
                  <a:gd name="T22" fmla="*/ 387350 w 246"/>
                  <a:gd name="T23" fmla="*/ 390525 h 512"/>
                  <a:gd name="T24" fmla="*/ 390525 w 246"/>
                  <a:gd name="T25" fmla="*/ 384175 h 512"/>
                  <a:gd name="T26" fmla="*/ 368300 w 246"/>
                  <a:gd name="T27" fmla="*/ 336550 h 512"/>
                  <a:gd name="T28" fmla="*/ 368300 w 246"/>
                  <a:gd name="T29" fmla="*/ 285750 h 512"/>
                  <a:gd name="T30" fmla="*/ 361950 w 246"/>
                  <a:gd name="T31" fmla="*/ 244475 h 512"/>
                  <a:gd name="T32" fmla="*/ 371475 w 246"/>
                  <a:gd name="T33" fmla="*/ 219075 h 512"/>
                  <a:gd name="T34" fmla="*/ 374650 w 246"/>
                  <a:gd name="T35" fmla="*/ 200025 h 512"/>
                  <a:gd name="T36" fmla="*/ 368300 w 246"/>
                  <a:gd name="T37" fmla="*/ 174625 h 512"/>
                  <a:gd name="T38" fmla="*/ 361950 w 246"/>
                  <a:gd name="T39" fmla="*/ 155575 h 512"/>
                  <a:gd name="T40" fmla="*/ 349250 w 246"/>
                  <a:gd name="T41" fmla="*/ 142875 h 512"/>
                  <a:gd name="T42" fmla="*/ 346075 w 246"/>
                  <a:gd name="T43" fmla="*/ 149225 h 512"/>
                  <a:gd name="T44" fmla="*/ 342900 w 246"/>
                  <a:gd name="T45" fmla="*/ 155575 h 512"/>
                  <a:gd name="T46" fmla="*/ 320675 w 246"/>
                  <a:gd name="T47" fmla="*/ 88900 h 512"/>
                  <a:gd name="T48" fmla="*/ 304800 w 246"/>
                  <a:gd name="T49" fmla="*/ 60325 h 512"/>
                  <a:gd name="T50" fmla="*/ 288925 w 246"/>
                  <a:gd name="T51" fmla="*/ 31750 h 512"/>
                  <a:gd name="T52" fmla="*/ 234950 w 246"/>
                  <a:gd name="T53" fmla="*/ 9525 h 512"/>
                  <a:gd name="T54" fmla="*/ 209550 w 246"/>
                  <a:gd name="T55" fmla="*/ 3175 h 512"/>
                  <a:gd name="T56" fmla="*/ 180975 w 246"/>
                  <a:gd name="T57" fmla="*/ 3175 h 512"/>
                  <a:gd name="T58" fmla="*/ 152400 w 246"/>
                  <a:gd name="T59" fmla="*/ 0 h 512"/>
                  <a:gd name="T60" fmla="*/ 127000 w 246"/>
                  <a:gd name="T61" fmla="*/ 6350 h 512"/>
                  <a:gd name="T62" fmla="*/ 69850 w 246"/>
                  <a:gd name="T63" fmla="*/ 25400 h 512"/>
                  <a:gd name="T64" fmla="*/ 44450 w 246"/>
                  <a:gd name="T65" fmla="*/ 53975 h 512"/>
                  <a:gd name="T66" fmla="*/ 31750 w 246"/>
                  <a:gd name="T67" fmla="*/ 66675 h 512"/>
                  <a:gd name="T68" fmla="*/ 22225 w 246"/>
                  <a:gd name="T69" fmla="*/ 82550 h 512"/>
                  <a:gd name="T70" fmla="*/ 9525 w 246"/>
                  <a:gd name="T71" fmla="*/ 114300 h 512"/>
                  <a:gd name="T72" fmla="*/ 0 w 246"/>
                  <a:gd name="T73" fmla="*/ 142875 h 512"/>
                  <a:gd name="T74" fmla="*/ 34925 w 246"/>
                  <a:gd name="T75" fmla="*/ 257175 h 512"/>
                  <a:gd name="T76" fmla="*/ 31750 w 246"/>
                  <a:gd name="T77" fmla="*/ 250825 h 512"/>
                  <a:gd name="T78" fmla="*/ 28575 w 246"/>
                  <a:gd name="T79" fmla="*/ 250825 h 512"/>
                  <a:gd name="T80" fmla="*/ 28575 w 246"/>
                  <a:gd name="T81" fmla="*/ 254000 h 512"/>
                  <a:gd name="T82" fmla="*/ 25400 w 246"/>
                  <a:gd name="T83" fmla="*/ 260350 h 512"/>
                  <a:gd name="T84" fmla="*/ 28575 w 246"/>
                  <a:gd name="T85" fmla="*/ 269875 h 512"/>
                  <a:gd name="T86" fmla="*/ 34925 w 246"/>
                  <a:gd name="T87" fmla="*/ 282575 h 512"/>
                  <a:gd name="T88" fmla="*/ 44450 w 246"/>
                  <a:gd name="T89" fmla="*/ 301625 h 512"/>
                  <a:gd name="T90" fmla="*/ 57150 w 246"/>
                  <a:gd name="T91" fmla="*/ 323850 h 512"/>
                  <a:gd name="T92" fmla="*/ 82550 w 246"/>
                  <a:gd name="T93" fmla="*/ 361950 h 512"/>
                  <a:gd name="T94" fmla="*/ 107950 w 246"/>
                  <a:gd name="T95" fmla="*/ 400050 h 512"/>
                  <a:gd name="T96" fmla="*/ 136525 w 246"/>
                  <a:gd name="T97" fmla="*/ 431800 h 512"/>
                  <a:gd name="T98" fmla="*/ 161925 w 246"/>
                  <a:gd name="T99" fmla="*/ 457200 h 512"/>
                  <a:gd name="T100" fmla="*/ 187325 w 246"/>
                  <a:gd name="T101" fmla="*/ 482600 h 512"/>
                  <a:gd name="T102" fmla="*/ 209550 w 246"/>
                  <a:gd name="T103" fmla="*/ 495300 h 512"/>
                  <a:gd name="T104" fmla="*/ 209550 w 246"/>
                  <a:gd name="T105" fmla="*/ 508000 h 5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512"/>
                  <a:gd name="T161" fmla="*/ 246 w 246"/>
                  <a:gd name="T162" fmla="*/ 512 h 5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512">
                    <a:moveTo>
                      <a:pt x="132" y="320"/>
                    </a:moveTo>
                    <a:lnTo>
                      <a:pt x="148" y="320"/>
                    </a:lnTo>
                    <a:lnTo>
                      <a:pt x="192" y="512"/>
                    </a:lnTo>
                    <a:lnTo>
                      <a:pt x="184" y="306"/>
                    </a:lnTo>
                    <a:lnTo>
                      <a:pt x="198" y="298"/>
                    </a:lnTo>
                    <a:lnTo>
                      <a:pt x="208" y="294"/>
                    </a:lnTo>
                    <a:lnTo>
                      <a:pt x="218" y="288"/>
                    </a:lnTo>
                    <a:lnTo>
                      <a:pt x="226" y="282"/>
                    </a:lnTo>
                    <a:lnTo>
                      <a:pt x="234" y="274"/>
                    </a:lnTo>
                    <a:lnTo>
                      <a:pt x="238" y="264"/>
                    </a:lnTo>
                    <a:lnTo>
                      <a:pt x="242" y="256"/>
                    </a:lnTo>
                    <a:lnTo>
                      <a:pt x="244" y="246"/>
                    </a:lnTo>
                    <a:lnTo>
                      <a:pt x="246" y="242"/>
                    </a:lnTo>
                    <a:lnTo>
                      <a:pt x="232" y="212"/>
                    </a:lnTo>
                    <a:lnTo>
                      <a:pt x="232" y="180"/>
                    </a:lnTo>
                    <a:lnTo>
                      <a:pt x="228" y="154"/>
                    </a:lnTo>
                    <a:lnTo>
                      <a:pt x="234" y="138"/>
                    </a:lnTo>
                    <a:lnTo>
                      <a:pt x="236" y="126"/>
                    </a:lnTo>
                    <a:lnTo>
                      <a:pt x="232" y="110"/>
                    </a:lnTo>
                    <a:lnTo>
                      <a:pt x="228" y="98"/>
                    </a:lnTo>
                    <a:lnTo>
                      <a:pt x="220" y="90"/>
                    </a:lnTo>
                    <a:lnTo>
                      <a:pt x="218" y="94"/>
                    </a:lnTo>
                    <a:lnTo>
                      <a:pt x="216" y="98"/>
                    </a:lnTo>
                    <a:lnTo>
                      <a:pt x="202" y="56"/>
                    </a:lnTo>
                    <a:lnTo>
                      <a:pt x="192" y="38"/>
                    </a:lnTo>
                    <a:lnTo>
                      <a:pt x="182" y="20"/>
                    </a:lnTo>
                    <a:lnTo>
                      <a:pt x="148" y="6"/>
                    </a:lnTo>
                    <a:lnTo>
                      <a:pt x="132" y="2"/>
                    </a:lnTo>
                    <a:lnTo>
                      <a:pt x="114" y="2"/>
                    </a:lnTo>
                    <a:lnTo>
                      <a:pt x="96" y="0"/>
                    </a:lnTo>
                    <a:lnTo>
                      <a:pt x="80" y="4"/>
                    </a:lnTo>
                    <a:lnTo>
                      <a:pt x="44" y="16"/>
                    </a:lnTo>
                    <a:lnTo>
                      <a:pt x="28" y="34"/>
                    </a:lnTo>
                    <a:lnTo>
                      <a:pt x="20" y="42"/>
                    </a:lnTo>
                    <a:lnTo>
                      <a:pt x="14" y="52"/>
                    </a:lnTo>
                    <a:lnTo>
                      <a:pt x="6" y="72"/>
                    </a:lnTo>
                    <a:lnTo>
                      <a:pt x="0" y="90"/>
                    </a:lnTo>
                    <a:lnTo>
                      <a:pt x="22" y="162"/>
                    </a:lnTo>
                    <a:lnTo>
                      <a:pt x="20" y="158"/>
                    </a:lnTo>
                    <a:lnTo>
                      <a:pt x="18" y="158"/>
                    </a:lnTo>
                    <a:lnTo>
                      <a:pt x="18" y="160"/>
                    </a:lnTo>
                    <a:lnTo>
                      <a:pt x="16" y="164"/>
                    </a:lnTo>
                    <a:lnTo>
                      <a:pt x="18" y="170"/>
                    </a:lnTo>
                    <a:lnTo>
                      <a:pt x="22" y="178"/>
                    </a:lnTo>
                    <a:lnTo>
                      <a:pt x="28" y="190"/>
                    </a:lnTo>
                    <a:lnTo>
                      <a:pt x="36" y="204"/>
                    </a:lnTo>
                    <a:lnTo>
                      <a:pt x="52" y="228"/>
                    </a:lnTo>
                    <a:lnTo>
                      <a:pt x="68" y="252"/>
                    </a:lnTo>
                    <a:lnTo>
                      <a:pt x="86" y="272"/>
                    </a:lnTo>
                    <a:lnTo>
                      <a:pt x="102" y="288"/>
                    </a:lnTo>
                    <a:lnTo>
                      <a:pt x="118" y="304"/>
                    </a:lnTo>
                    <a:lnTo>
                      <a:pt x="132" y="312"/>
                    </a:lnTo>
                    <a:lnTo>
                      <a:pt x="132" y="320"/>
                    </a:lnTo>
                    <a:close/>
                  </a:path>
                </a:pathLst>
              </a:custGeom>
              <a:grpFill/>
              <a:ln w="9525">
                <a:noFill/>
                <a:round/>
              </a:ln>
            </p:spPr>
            <p:txBody>
              <a:bodyPr/>
              <a:lstStyle/>
              <a:p>
                <a:pPr defTabSz="914400">
                  <a:defRPr/>
                </a:pPr>
                <a:endParaRPr lang="da-DK" sz="1865" kern="0">
                  <a:solidFill>
                    <a:srgbClr val="E7E6E6">
                      <a:lumMod val="75000"/>
                    </a:srgbClr>
                  </a:solidFill>
                  <a:latin typeface="+mj-ea"/>
                  <a:ea typeface="+mj-ea"/>
                </a:endParaRPr>
              </a:p>
            </p:txBody>
          </p:sp>
          <p:sp>
            <p:nvSpPr>
              <p:cNvPr id="73" name="Freeform 65"/>
              <p:cNvSpPr/>
              <p:nvPr/>
            </p:nvSpPr>
            <p:spPr bwMode="auto">
              <a:xfrm>
                <a:off x="1147127" y="2146869"/>
                <a:ext cx="307534" cy="1035735"/>
              </a:xfrm>
              <a:custGeom>
                <a:avLst/>
                <a:gdLst>
                  <a:gd name="T0" fmla="*/ 3175 w 198"/>
                  <a:gd name="T1" fmla="*/ 107950 h 642"/>
                  <a:gd name="T2" fmla="*/ 0 w 198"/>
                  <a:gd name="T3" fmla="*/ 133350 h 642"/>
                  <a:gd name="T4" fmla="*/ 12700 w 198"/>
                  <a:gd name="T5" fmla="*/ 161925 h 642"/>
                  <a:gd name="T6" fmla="*/ 50800 w 198"/>
                  <a:gd name="T7" fmla="*/ 200025 h 642"/>
                  <a:gd name="T8" fmla="*/ 117475 w 198"/>
                  <a:gd name="T9" fmla="*/ 260350 h 642"/>
                  <a:gd name="T10" fmla="*/ 165100 w 198"/>
                  <a:gd name="T11" fmla="*/ 304800 h 642"/>
                  <a:gd name="T12" fmla="*/ 190500 w 198"/>
                  <a:gd name="T13" fmla="*/ 333375 h 642"/>
                  <a:gd name="T14" fmla="*/ 180975 w 198"/>
                  <a:gd name="T15" fmla="*/ 349250 h 642"/>
                  <a:gd name="T16" fmla="*/ 168275 w 198"/>
                  <a:gd name="T17" fmla="*/ 365125 h 642"/>
                  <a:gd name="T18" fmla="*/ 142875 w 198"/>
                  <a:gd name="T19" fmla="*/ 371475 h 642"/>
                  <a:gd name="T20" fmla="*/ 107950 w 198"/>
                  <a:gd name="T21" fmla="*/ 384175 h 642"/>
                  <a:gd name="T22" fmla="*/ 133350 w 198"/>
                  <a:gd name="T23" fmla="*/ 409575 h 642"/>
                  <a:gd name="T24" fmla="*/ 165100 w 198"/>
                  <a:gd name="T25" fmla="*/ 438150 h 642"/>
                  <a:gd name="T26" fmla="*/ 177800 w 198"/>
                  <a:gd name="T27" fmla="*/ 450850 h 642"/>
                  <a:gd name="T28" fmla="*/ 193675 w 198"/>
                  <a:gd name="T29" fmla="*/ 463550 h 642"/>
                  <a:gd name="T30" fmla="*/ 196850 w 198"/>
                  <a:gd name="T31" fmla="*/ 476250 h 642"/>
                  <a:gd name="T32" fmla="*/ 196850 w 198"/>
                  <a:gd name="T33" fmla="*/ 492125 h 642"/>
                  <a:gd name="T34" fmla="*/ 193675 w 198"/>
                  <a:gd name="T35" fmla="*/ 536575 h 642"/>
                  <a:gd name="T36" fmla="*/ 187325 w 198"/>
                  <a:gd name="T37" fmla="*/ 609600 h 642"/>
                  <a:gd name="T38" fmla="*/ 177800 w 198"/>
                  <a:gd name="T39" fmla="*/ 708025 h 642"/>
                  <a:gd name="T40" fmla="*/ 155575 w 198"/>
                  <a:gd name="T41" fmla="*/ 844550 h 642"/>
                  <a:gd name="T42" fmla="*/ 196850 w 198"/>
                  <a:gd name="T43" fmla="*/ 965200 h 642"/>
                  <a:gd name="T44" fmla="*/ 222250 w 198"/>
                  <a:gd name="T45" fmla="*/ 1006475 h 642"/>
                  <a:gd name="T46" fmla="*/ 215900 w 198"/>
                  <a:gd name="T47" fmla="*/ 977900 h 642"/>
                  <a:gd name="T48" fmla="*/ 209550 w 198"/>
                  <a:gd name="T49" fmla="*/ 917575 h 642"/>
                  <a:gd name="T50" fmla="*/ 206375 w 198"/>
                  <a:gd name="T51" fmla="*/ 809625 h 642"/>
                  <a:gd name="T52" fmla="*/ 206375 w 198"/>
                  <a:gd name="T53" fmla="*/ 746125 h 642"/>
                  <a:gd name="T54" fmla="*/ 206375 w 198"/>
                  <a:gd name="T55" fmla="*/ 708025 h 642"/>
                  <a:gd name="T56" fmla="*/ 206375 w 198"/>
                  <a:gd name="T57" fmla="*/ 587375 h 642"/>
                  <a:gd name="T58" fmla="*/ 215900 w 198"/>
                  <a:gd name="T59" fmla="*/ 419100 h 642"/>
                  <a:gd name="T60" fmla="*/ 228600 w 198"/>
                  <a:gd name="T61" fmla="*/ 307975 h 642"/>
                  <a:gd name="T62" fmla="*/ 238125 w 198"/>
                  <a:gd name="T63" fmla="*/ 206375 h 642"/>
                  <a:gd name="T64" fmla="*/ 247650 w 198"/>
                  <a:gd name="T65" fmla="*/ 149225 h 642"/>
                  <a:gd name="T66" fmla="*/ 257175 w 198"/>
                  <a:gd name="T67" fmla="*/ 92075 h 642"/>
                  <a:gd name="T68" fmla="*/ 292100 w 198"/>
                  <a:gd name="T69" fmla="*/ 15875 h 642"/>
                  <a:gd name="T70" fmla="*/ 25400 w 198"/>
                  <a:gd name="T71" fmla="*/ 88900 h 642"/>
                  <a:gd name="T72" fmla="*/ 12700 w 198"/>
                  <a:gd name="T73" fmla="*/ 92075 h 642"/>
                  <a:gd name="T74" fmla="*/ 3175 w 198"/>
                  <a:gd name="T75" fmla="*/ 104775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8"/>
                  <a:gd name="T115" fmla="*/ 0 h 642"/>
                  <a:gd name="T116" fmla="*/ 198 w 198"/>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8" h="642">
                    <a:moveTo>
                      <a:pt x="2" y="66"/>
                    </a:moveTo>
                    <a:lnTo>
                      <a:pt x="2" y="68"/>
                    </a:lnTo>
                    <a:lnTo>
                      <a:pt x="2" y="74"/>
                    </a:lnTo>
                    <a:lnTo>
                      <a:pt x="0" y="84"/>
                    </a:lnTo>
                    <a:lnTo>
                      <a:pt x="0" y="92"/>
                    </a:lnTo>
                    <a:lnTo>
                      <a:pt x="8" y="102"/>
                    </a:lnTo>
                    <a:lnTo>
                      <a:pt x="18" y="112"/>
                    </a:lnTo>
                    <a:lnTo>
                      <a:pt x="32" y="126"/>
                    </a:lnTo>
                    <a:lnTo>
                      <a:pt x="48" y="142"/>
                    </a:lnTo>
                    <a:lnTo>
                      <a:pt x="74" y="164"/>
                    </a:lnTo>
                    <a:lnTo>
                      <a:pt x="96" y="184"/>
                    </a:lnTo>
                    <a:lnTo>
                      <a:pt x="104" y="192"/>
                    </a:lnTo>
                    <a:lnTo>
                      <a:pt x="112" y="202"/>
                    </a:lnTo>
                    <a:lnTo>
                      <a:pt x="120" y="210"/>
                    </a:lnTo>
                    <a:lnTo>
                      <a:pt x="124" y="220"/>
                    </a:lnTo>
                    <a:lnTo>
                      <a:pt x="114" y="220"/>
                    </a:lnTo>
                    <a:lnTo>
                      <a:pt x="100" y="226"/>
                    </a:lnTo>
                    <a:lnTo>
                      <a:pt x="106" y="230"/>
                    </a:lnTo>
                    <a:lnTo>
                      <a:pt x="98" y="230"/>
                    </a:lnTo>
                    <a:lnTo>
                      <a:pt x="90" y="234"/>
                    </a:lnTo>
                    <a:lnTo>
                      <a:pt x="80" y="236"/>
                    </a:lnTo>
                    <a:lnTo>
                      <a:pt x="68" y="242"/>
                    </a:lnTo>
                    <a:lnTo>
                      <a:pt x="68" y="248"/>
                    </a:lnTo>
                    <a:lnTo>
                      <a:pt x="84" y="258"/>
                    </a:lnTo>
                    <a:lnTo>
                      <a:pt x="96" y="270"/>
                    </a:lnTo>
                    <a:lnTo>
                      <a:pt x="104" y="276"/>
                    </a:lnTo>
                    <a:lnTo>
                      <a:pt x="108" y="280"/>
                    </a:lnTo>
                    <a:lnTo>
                      <a:pt x="112" y="284"/>
                    </a:lnTo>
                    <a:lnTo>
                      <a:pt x="118" y="288"/>
                    </a:lnTo>
                    <a:lnTo>
                      <a:pt x="122" y="292"/>
                    </a:lnTo>
                    <a:lnTo>
                      <a:pt x="124" y="296"/>
                    </a:lnTo>
                    <a:lnTo>
                      <a:pt x="124" y="300"/>
                    </a:lnTo>
                    <a:lnTo>
                      <a:pt x="124" y="302"/>
                    </a:lnTo>
                    <a:lnTo>
                      <a:pt x="124" y="310"/>
                    </a:lnTo>
                    <a:lnTo>
                      <a:pt x="124" y="320"/>
                    </a:lnTo>
                    <a:lnTo>
                      <a:pt x="122" y="338"/>
                    </a:lnTo>
                    <a:lnTo>
                      <a:pt x="120" y="358"/>
                    </a:lnTo>
                    <a:lnTo>
                      <a:pt x="118" y="384"/>
                    </a:lnTo>
                    <a:lnTo>
                      <a:pt x="116" y="412"/>
                    </a:lnTo>
                    <a:lnTo>
                      <a:pt x="112" y="446"/>
                    </a:lnTo>
                    <a:lnTo>
                      <a:pt x="106" y="486"/>
                    </a:lnTo>
                    <a:lnTo>
                      <a:pt x="98" y="532"/>
                    </a:lnTo>
                    <a:lnTo>
                      <a:pt x="96" y="544"/>
                    </a:lnTo>
                    <a:lnTo>
                      <a:pt x="124" y="608"/>
                    </a:lnTo>
                    <a:lnTo>
                      <a:pt x="142" y="642"/>
                    </a:lnTo>
                    <a:lnTo>
                      <a:pt x="140" y="634"/>
                    </a:lnTo>
                    <a:lnTo>
                      <a:pt x="138" y="626"/>
                    </a:lnTo>
                    <a:lnTo>
                      <a:pt x="136" y="616"/>
                    </a:lnTo>
                    <a:lnTo>
                      <a:pt x="134" y="606"/>
                    </a:lnTo>
                    <a:lnTo>
                      <a:pt x="132" y="578"/>
                    </a:lnTo>
                    <a:lnTo>
                      <a:pt x="130" y="548"/>
                    </a:lnTo>
                    <a:lnTo>
                      <a:pt x="130" y="510"/>
                    </a:lnTo>
                    <a:lnTo>
                      <a:pt x="130" y="490"/>
                    </a:lnTo>
                    <a:lnTo>
                      <a:pt x="130" y="470"/>
                    </a:lnTo>
                    <a:lnTo>
                      <a:pt x="130" y="456"/>
                    </a:lnTo>
                    <a:lnTo>
                      <a:pt x="130" y="446"/>
                    </a:lnTo>
                    <a:lnTo>
                      <a:pt x="130" y="422"/>
                    </a:lnTo>
                    <a:lnTo>
                      <a:pt x="130" y="370"/>
                    </a:lnTo>
                    <a:lnTo>
                      <a:pt x="134" y="314"/>
                    </a:lnTo>
                    <a:lnTo>
                      <a:pt x="136" y="264"/>
                    </a:lnTo>
                    <a:lnTo>
                      <a:pt x="142" y="216"/>
                    </a:lnTo>
                    <a:lnTo>
                      <a:pt x="144" y="194"/>
                    </a:lnTo>
                    <a:lnTo>
                      <a:pt x="144" y="172"/>
                    </a:lnTo>
                    <a:lnTo>
                      <a:pt x="150" y="130"/>
                    </a:lnTo>
                    <a:lnTo>
                      <a:pt x="154" y="110"/>
                    </a:lnTo>
                    <a:lnTo>
                      <a:pt x="156" y="94"/>
                    </a:lnTo>
                    <a:lnTo>
                      <a:pt x="160" y="74"/>
                    </a:lnTo>
                    <a:lnTo>
                      <a:pt x="162" y="58"/>
                    </a:lnTo>
                    <a:lnTo>
                      <a:pt x="168" y="28"/>
                    </a:lnTo>
                    <a:lnTo>
                      <a:pt x="184" y="10"/>
                    </a:lnTo>
                    <a:lnTo>
                      <a:pt x="198" y="0"/>
                    </a:lnTo>
                    <a:lnTo>
                      <a:pt x="16" y="56"/>
                    </a:lnTo>
                    <a:lnTo>
                      <a:pt x="12" y="56"/>
                    </a:lnTo>
                    <a:lnTo>
                      <a:pt x="8" y="58"/>
                    </a:lnTo>
                    <a:lnTo>
                      <a:pt x="6" y="60"/>
                    </a:lnTo>
                    <a:lnTo>
                      <a:pt x="2" y="66"/>
                    </a:lnTo>
                    <a:close/>
                  </a:path>
                </a:pathLst>
              </a:custGeom>
              <a:grpFill/>
              <a:ln w="9525">
                <a:noFill/>
                <a:round/>
              </a:ln>
            </p:spPr>
            <p:txBody>
              <a:bodyPr/>
              <a:lstStyle/>
              <a:p>
                <a:pPr defTabSz="914400">
                  <a:defRPr/>
                </a:pPr>
                <a:endParaRPr lang="da-DK" sz="1865" kern="0">
                  <a:solidFill>
                    <a:srgbClr val="E7E6E6">
                      <a:lumMod val="75000"/>
                    </a:srgbClr>
                  </a:solidFill>
                  <a:latin typeface="+mj-ea"/>
                  <a:ea typeface="+mj-ea"/>
                </a:endParaRPr>
              </a:p>
            </p:txBody>
          </p:sp>
          <p:sp>
            <p:nvSpPr>
              <p:cNvPr id="74" name="Freeform 66"/>
              <p:cNvSpPr/>
              <p:nvPr/>
            </p:nvSpPr>
            <p:spPr bwMode="auto">
              <a:xfrm>
                <a:off x="806641" y="2237662"/>
                <a:ext cx="508897" cy="1113080"/>
              </a:xfrm>
              <a:custGeom>
                <a:avLst/>
                <a:gdLst>
                  <a:gd name="T0" fmla="*/ 44450 w 322"/>
                  <a:gd name="T1" fmla="*/ 346075 h 692"/>
                  <a:gd name="T2" fmla="*/ 0 w 322"/>
                  <a:gd name="T3" fmla="*/ 762000 h 692"/>
                  <a:gd name="T4" fmla="*/ 9525 w 322"/>
                  <a:gd name="T5" fmla="*/ 1022350 h 692"/>
                  <a:gd name="T6" fmla="*/ 82550 w 322"/>
                  <a:gd name="T7" fmla="*/ 1054100 h 692"/>
                  <a:gd name="T8" fmla="*/ 120650 w 322"/>
                  <a:gd name="T9" fmla="*/ 1066800 h 692"/>
                  <a:gd name="T10" fmla="*/ 200025 w 322"/>
                  <a:gd name="T11" fmla="*/ 1085850 h 692"/>
                  <a:gd name="T12" fmla="*/ 228600 w 322"/>
                  <a:gd name="T13" fmla="*/ 1089025 h 692"/>
                  <a:gd name="T14" fmla="*/ 241300 w 322"/>
                  <a:gd name="T15" fmla="*/ 1082675 h 692"/>
                  <a:gd name="T16" fmla="*/ 244475 w 322"/>
                  <a:gd name="T17" fmla="*/ 1012825 h 692"/>
                  <a:gd name="T18" fmla="*/ 247650 w 322"/>
                  <a:gd name="T19" fmla="*/ 955675 h 692"/>
                  <a:gd name="T20" fmla="*/ 250825 w 322"/>
                  <a:gd name="T21" fmla="*/ 911225 h 692"/>
                  <a:gd name="T22" fmla="*/ 250825 w 322"/>
                  <a:gd name="T23" fmla="*/ 876300 h 692"/>
                  <a:gd name="T24" fmla="*/ 257175 w 322"/>
                  <a:gd name="T25" fmla="*/ 876300 h 692"/>
                  <a:gd name="T26" fmla="*/ 260350 w 322"/>
                  <a:gd name="T27" fmla="*/ 904875 h 692"/>
                  <a:gd name="T28" fmla="*/ 266700 w 322"/>
                  <a:gd name="T29" fmla="*/ 949325 h 692"/>
                  <a:gd name="T30" fmla="*/ 288925 w 322"/>
                  <a:gd name="T31" fmla="*/ 1038225 h 692"/>
                  <a:gd name="T32" fmla="*/ 298450 w 322"/>
                  <a:gd name="T33" fmla="*/ 1098550 h 692"/>
                  <a:gd name="T34" fmla="*/ 384175 w 322"/>
                  <a:gd name="T35" fmla="*/ 1098550 h 692"/>
                  <a:gd name="T36" fmla="*/ 444500 w 322"/>
                  <a:gd name="T37" fmla="*/ 1066800 h 692"/>
                  <a:gd name="T38" fmla="*/ 454025 w 322"/>
                  <a:gd name="T39" fmla="*/ 1025525 h 692"/>
                  <a:gd name="T40" fmla="*/ 454025 w 322"/>
                  <a:gd name="T41" fmla="*/ 1006475 h 692"/>
                  <a:gd name="T42" fmla="*/ 450850 w 322"/>
                  <a:gd name="T43" fmla="*/ 977900 h 692"/>
                  <a:gd name="T44" fmla="*/ 450850 w 322"/>
                  <a:gd name="T45" fmla="*/ 977900 h 692"/>
                  <a:gd name="T46" fmla="*/ 479425 w 322"/>
                  <a:gd name="T47" fmla="*/ 996950 h 692"/>
                  <a:gd name="T48" fmla="*/ 508000 w 322"/>
                  <a:gd name="T49" fmla="*/ 1012825 h 692"/>
                  <a:gd name="T50" fmla="*/ 495300 w 322"/>
                  <a:gd name="T51" fmla="*/ 993775 h 692"/>
                  <a:gd name="T52" fmla="*/ 485775 w 322"/>
                  <a:gd name="T53" fmla="*/ 968375 h 692"/>
                  <a:gd name="T54" fmla="*/ 473075 w 322"/>
                  <a:gd name="T55" fmla="*/ 933450 h 692"/>
                  <a:gd name="T56" fmla="*/ 457200 w 322"/>
                  <a:gd name="T57" fmla="*/ 889000 h 692"/>
                  <a:gd name="T58" fmla="*/ 444500 w 322"/>
                  <a:gd name="T59" fmla="*/ 857250 h 692"/>
                  <a:gd name="T60" fmla="*/ 431800 w 322"/>
                  <a:gd name="T61" fmla="*/ 790575 h 692"/>
                  <a:gd name="T62" fmla="*/ 431800 w 322"/>
                  <a:gd name="T63" fmla="*/ 781050 h 692"/>
                  <a:gd name="T64" fmla="*/ 425450 w 322"/>
                  <a:gd name="T65" fmla="*/ 768350 h 692"/>
                  <a:gd name="T66" fmla="*/ 412750 w 322"/>
                  <a:gd name="T67" fmla="*/ 698500 h 692"/>
                  <a:gd name="T68" fmla="*/ 396875 w 322"/>
                  <a:gd name="T69" fmla="*/ 625475 h 692"/>
                  <a:gd name="T70" fmla="*/ 384175 w 322"/>
                  <a:gd name="T71" fmla="*/ 520700 h 692"/>
                  <a:gd name="T72" fmla="*/ 381000 w 322"/>
                  <a:gd name="T73" fmla="*/ 460375 h 692"/>
                  <a:gd name="T74" fmla="*/ 374650 w 322"/>
                  <a:gd name="T75" fmla="*/ 400050 h 692"/>
                  <a:gd name="T76" fmla="*/ 374650 w 322"/>
                  <a:gd name="T77" fmla="*/ 390525 h 692"/>
                  <a:gd name="T78" fmla="*/ 355600 w 322"/>
                  <a:gd name="T79" fmla="*/ 282575 h 692"/>
                  <a:gd name="T80" fmla="*/ 346075 w 322"/>
                  <a:gd name="T81" fmla="*/ 193675 h 692"/>
                  <a:gd name="T82" fmla="*/ 339725 w 322"/>
                  <a:gd name="T83" fmla="*/ 136525 h 692"/>
                  <a:gd name="T84" fmla="*/ 336550 w 322"/>
                  <a:gd name="T85" fmla="*/ 111125 h 692"/>
                  <a:gd name="T86" fmla="*/ 336550 w 322"/>
                  <a:gd name="T87" fmla="*/ 57150 h 692"/>
                  <a:gd name="T88" fmla="*/ 339725 w 322"/>
                  <a:gd name="T89" fmla="*/ 28575 h 692"/>
                  <a:gd name="T90" fmla="*/ 339725 w 322"/>
                  <a:gd name="T91" fmla="*/ 15875 h 692"/>
                  <a:gd name="T92" fmla="*/ 349250 w 322"/>
                  <a:gd name="T93" fmla="*/ 3175 h 692"/>
                  <a:gd name="T94" fmla="*/ 311150 w 322"/>
                  <a:gd name="T95" fmla="*/ 9525 h 692"/>
                  <a:gd name="T96" fmla="*/ 301625 w 322"/>
                  <a:gd name="T97" fmla="*/ 22225 h 692"/>
                  <a:gd name="T98" fmla="*/ 288925 w 322"/>
                  <a:gd name="T99" fmla="*/ 50800 h 692"/>
                  <a:gd name="T100" fmla="*/ 263525 w 322"/>
                  <a:gd name="T101" fmla="*/ 73025 h 692"/>
                  <a:gd name="T102" fmla="*/ 231775 w 322"/>
                  <a:gd name="T103" fmla="*/ 88900 h 692"/>
                  <a:gd name="T104" fmla="*/ 222250 w 322"/>
                  <a:gd name="T105" fmla="*/ 428625 h 692"/>
                  <a:gd name="T106" fmla="*/ 127000 w 322"/>
                  <a:gd name="T107" fmla="*/ 123825 h 692"/>
                  <a:gd name="T108" fmla="*/ 104775 w 322"/>
                  <a:gd name="T109" fmla="*/ 98425 h 692"/>
                  <a:gd name="T110" fmla="*/ 88900 w 322"/>
                  <a:gd name="T111" fmla="*/ 127000 h 692"/>
                  <a:gd name="T112" fmla="*/ 101600 w 322"/>
                  <a:gd name="T113" fmla="*/ 155575 h 692"/>
                  <a:gd name="T114" fmla="*/ 114300 w 322"/>
                  <a:gd name="T115" fmla="*/ 2063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2"/>
                  <a:gd name="T175" fmla="*/ 0 h 692"/>
                  <a:gd name="T176" fmla="*/ 322 w 322"/>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2" h="692">
                    <a:moveTo>
                      <a:pt x="72" y="130"/>
                    </a:moveTo>
                    <a:lnTo>
                      <a:pt x="28" y="218"/>
                    </a:lnTo>
                    <a:lnTo>
                      <a:pt x="42" y="374"/>
                    </a:lnTo>
                    <a:lnTo>
                      <a:pt x="0" y="480"/>
                    </a:lnTo>
                    <a:lnTo>
                      <a:pt x="4" y="642"/>
                    </a:lnTo>
                    <a:lnTo>
                      <a:pt x="6" y="644"/>
                    </a:lnTo>
                    <a:lnTo>
                      <a:pt x="36" y="658"/>
                    </a:lnTo>
                    <a:lnTo>
                      <a:pt x="52" y="664"/>
                    </a:lnTo>
                    <a:lnTo>
                      <a:pt x="66" y="668"/>
                    </a:lnTo>
                    <a:lnTo>
                      <a:pt x="76" y="672"/>
                    </a:lnTo>
                    <a:lnTo>
                      <a:pt x="100" y="678"/>
                    </a:lnTo>
                    <a:lnTo>
                      <a:pt x="126" y="684"/>
                    </a:lnTo>
                    <a:lnTo>
                      <a:pt x="138" y="686"/>
                    </a:lnTo>
                    <a:lnTo>
                      <a:pt x="144" y="686"/>
                    </a:lnTo>
                    <a:lnTo>
                      <a:pt x="150" y="688"/>
                    </a:lnTo>
                    <a:lnTo>
                      <a:pt x="152" y="682"/>
                    </a:lnTo>
                    <a:lnTo>
                      <a:pt x="154" y="658"/>
                    </a:lnTo>
                    <a:lnTo>
                      <a:pt x="154" y="638"/>
                    </a:lnTo>
                    <a:lnTo>
                      <a:pt x="156" y="618"/>
                    </a:lnTo>
                    <a:lnTo>
                      <a:pt x="156" y="602"/>
                    </a:lnTo>
                    <a:lnTo>
                      <a:pt x="158" y="586"/>
                    </a:lnTo>
                    <a:lnTo>
                      <a:pt x="158" y="574"/>
                    </a:lnTo>
                    <a:lnTo>
                      <a:pt x="158" y="562"/>
                    </a:lnTo>
                    <a:lnTo>
                      <a:pt x="158" y="552"/>
                    </a:lnTo>
                    <a:lnTo>
                      <a:pt x="162" y="552"/>
                    </a:lnTo>
                    <a:lnTo>
                      <a:pt x="164" y="570"/>
                    </a:lnTo>
                    <a:lnTo>
                      <a:pt x="166" y="584"/>
                    </a:lnTo>
                    <a:lnTo>
                      <a:pt x="168" y="598"/>
                    </a:lnTo>
                    <a:lnTo>
                      <a:pt x="170" y="610"/>
                    </a:lnTo>
                    <a:lnTo>
                      <a:pt x="182" y="654"/>
                    </a:lnTo>
                    <a:lnTo>
                      <a:pt x="186" y="672"/>
                    </a:lnTo>
                    <a:lnTo>
                      <a:pt x="188" y="692"/>
                    </a:lnTo>
                    <a:lnTo>
                      <a:pt x="208" y="692"/>
                    </a:lnTo>
                    <a:lnTo>
                      <a:pt x="242" y="692"/>
                    </a:lnTo>
                    <a:lnTo>
                      <a:pt x="274" y="692"/>
                    </a:lnTo>
                    <a:lnTo>
                      <a:pt x="280" y="672"/>
                    </a:lnTo>
                    <a:lnTo>
                      <a:pt x="282" y="658"/>
                    </a:lnTo>
                    <a:lnTo>
                      <a:pt x="286" y="646"/>
                    </a:lnTo>
                    <a:lnTo>
                      <a:pt x="286" y="638"/>
                    </a:lnTo>
                    <a:lnTo>
                      <a:pt x="286" y="634"/>
                    </a:lnTo>
                    <a:lnTo>
                      <a:pt x="284" y="618"/>
                    </a:lnTo>
                    <a:lnTo>
                      <a:pt x="284" y="616"/>
                    </a:lnTo>
                    <a:lnTo>
                      <a:pt x="282" y="614"/>
                    </a:lnTo>
                    <a:lnTo>
                      <a:pt x="284" y="616"/>
                    </a:lnTo>
                    <a:lnTo>
                      <a:pt x="302" y="628"/>
                    </a:lnTo>
                    <a:lnTo>
                      <a:pt x="322" y="642"/>
                    </a:lnTo>
                    <a:lnTo>
                      <a:pt x="320" y="638"/>
                    </a:lnTo>
                    <a:lnTo>
                      <a:pt x="316" y="632"/>
                    </a:lnTo>
                    <a:lnTo>
                      <a:pt x="312" y="626"/>
                    </a:lnTo>
                    <a:lnTo>
                      <a:pt x="308" y="618"/>
                    </a:lnTo>
                    <a:lnTo>
                      <a:pt x="306" y="610"/>
                    </a:lnTo>
                    <a:lnTo>
                      <a:pt x="302" y="600"/>
                    </a:lnTo>
                    <a:lnTo>
                      <a:pt x="298" y="588"/>
                    </a:lnTo>
                    <a:lnTo>
                      <a:pt x="292" y="576"/>
                    </a:lnTo>
                    <a:lnTo>
                      <a:pt x="288" y="560"/>
                    </a:lnTo>
                    <a:lnTo>
                      <a:pt x="282" y="544"/>
                    </a:lnTo>
                    <a:lnTo>
                      <a:pt x="280" y="540"/>
                    </a:lnTo>
                    <a:lnTo>
                      <a:pt x="274" y="512"/>
                    </a:lnTo>
                    <a:lnTo>
                      <a:pt x="272" y="498"/>
                    </a:lnTo>
                    <a:lnTo>
                      <a:pt x="272" y="494"/>
                    </a:lnTo>
                    <a:lnTo>
                      <a:pt x="272" y="492"/>
                    </a:lnTo>
                    <a:lnTo>
                      <a:pt x="270" y="490"/>
                    </a:lnTo>
                    <a:lnTo>
                      <a:pt x="268" y="484"/>
                    </a:lnTo>
                    <a:lnTo>
                      <a:pt x="262" y="456"/>
                    </a:lnTo>
                    <a:lnTo>
                      <a:pt x="260" y="440"/>
                    </a:lnTo>
                    <a:lnTo>
                      <a:pt x="256" y="426"/>
                    </a:lnTo>
                    <a:lnTo>
                      <a:pt x="250" y="394"/>
                    </a:lnTo>
                    <a:lnTo>
                      <a:pt x="246" y="362"/>
                    </a:lnTo>
                    <a:lnTo>
                      <a:pt x="242" y="328"/>
                    </a:lnTo>
                    <a:lnTo>
                      <a:pt x="242" y="308"/>
                    </a:lnTo>
                    <a:lnTo>
                      <a:pt x="240" y="290"/>
                    </a:lnTo>
                    <a:lnTo>
                      <a:pt x="236" y="254"/>
                    </a:lnTo>
                    <a:lnTo>
                      <a:pt x="236" y="252"/>
                    </a:lnTo>
                    <a:lnTo>
                      <a:pt x="236" y="246"/>
                    </a:lnTo>
                    <a:lnTo>
                      <a:pt x="230" y="210"/>
                    </a:lnTo>
                    <a:lnTo>
                      <a:pt x="224" y="178"/>
                    </a:lnTo>
                    <a:lnTo>
                      <a:pt x="222" y="148"/>
                    </a:lnTo>
                    <a:lnTo>
                      <a:pt x="218" y="122"/>
                    </a:lnTo>
                    <a:lnTo>
                      <a:pt x="216" y="98"/>
                    </a:lnTo>
                    <a:lnTo>
                      <a:pt x="214" y="86"/>
                    </a:lnTo>
                    <a:lnTo>
                      <a:pt x="212" y="76"/>
                    </a:lnTo>
                    <a:lnTo>
                      <a:pt x="212" y="70"/>
                    </a:lnTo>
                    <a:lnTo>
                      <a:pt x="212" y="52"/>
                    </a:lnTo>
                    <a:lnTo>
                      <a:pt x="212" y="36"/>
                    </a:lnTo>
                    <a:lnTo>
                      <a:pt x="212" y="28"/>
                    </a:lnTo>
                    <a:lnTo>
                      <a:pt x="214" y="18"/>
                    </a:lnTo>
                    <a:lnTo>
                      <a:pt x="214" y="12"/>
                    </a:lnTo>
                    <a:lnTo>
                      <a:pt x="214" y="10"/>
                    </a:lnTo>
                    <a:lnTo>
                      <a:pt x="218" y="4"/>
                    </a:lnTo>
                    <a:lnTo>
                      <a:pt x="220" y="2"/>
                    </a:lnTo>
                    <a:lnTo>
                      <a:pt x="218" y="0"/>
                    </a:lnTo>
                    <a:lnTo>
                      <a:pt x="196" y="6"/>
                    </a:lnTo>
                    <a:lnTo>
                      <a:pt x="192" y="4"/>
                    </a:lnTo>
                    <a:lnTo>
                      <a:pt x="190" y="14"/>
                    </a:lnTo>
                    <a:lnTo>
                      <a:pt x="186" y="22"/>
                    </a:lnTo>
                    <a:lnTo>
                      <a:pt x="182" y="32"/>
                    </a:lnTo>
                    <a:lnTo>
                      <a:pt x="174" y="40"/>
                    </a:lnTo>
                    <a:lnTo>
                      <a:pt x="166" y="46"/>
                    </a:lnTo>
                    <a:lnTo>
                      <a:pt x="156" y="52"/>
                    </a:lnTo>
                    <a:lnTo>
                      <a:pt x="146" y="56"/>
                    </a:lnTo>
                    <a:lnTo>
                      <a:pt x="132" y="64"/>
                    </a:lnTo>
                    <a:lnTo>
                      <a:pt x="140" y="270"/>
                    </a:lnTo>
                    <a:lnTo>
                      <a:pt x="96" y="78"/>
                    </a:lnTo>
                    <a:lnTo>
                      <a:pt x="80" y="78"/>
                    </a:lnTo>
                    <a:lnTo>
                      <a:pt x="80" y="70"/>
                    </a:lnTo>
                    <a:lnTo>
                      <a:pt x="66" y="62"/>
                    </a:lnTo>
                    <a:lnTo>
                      <a:pt x="52" y="78"/>
                    </a:lnTo>
                    <a:lnTo>
                      <a:pt x="56" y="80"/>
                    </a:lnTo>
                    <a:lnTo>
                      <a:pt x="56" y="86"/>
                    </a:lnTo>
                    <a:lnTo>
                      <a:pt x="64" y="98"/>
                    </a:lnTo>
                    <a:lnTo>
                      <a:pt x="74" y="118"/>
                    </a:lnTo>
                    <a:lnTo>
                      <a:pt x="72" y="130"/>
                    </a:lnTo>
                    <a:close/>
                  </a:path>
                </a:pathLst>
              </a:custGeom>
              <a:solidFill>
                <a:schemeClr val="bg1"/>
              </a:solidFill>
              <a:ln w="9525">
                <a:noFill/>
                <a:round/>
              </a:ln>
            </p:spPr>
            <p:txBody>
              <a:bodyPr/>
              <a:lstStyle/>
              <a:p>
                <a:pPr defTabSz="914400">
                  <a:defRPr/>
                </a:pPr>
                <a:endParaRPr lang="da-DK" sz="1865" kern="0">
                  <a:solidFill>
                    <a:srgbClr val="E7E6E6">
                      <a:lumMod val="75000"/>
                    </a:srgbClr>
                  </a:solidFill>
                  <a:latin typeface="+mj-ea"/>
                  <a:ea typeface="+mj-ea"/>
                </a:endParaRPr>
              </a:p>
            </p:txBody>
          </p:sp>
          <p:sp>
            <p:nvSpPr>
              <p:cNvPr id="75" name="Freeform 67"/>
              <p:cNvSpPr/>
              <p:nvPr/>
            </p:nvSpPr>
            <p:spPr bwMode="auto">
              <a:xfrm>
                <a:off x="1147127" y="2348635"/>
                <a:ext cx="168411" cy="622113"/>
              </a:xfrm>
              <a:custGeom>
                <a:avLst/>
                <a:gdLst>
                  <a:gd name="T0" fmla="*/ 38100 w 106"/>
                  <a:gd name="T1" fmla="*/ 282575 h 382"/>
                  <a:gd name="T2" fmla="*/ 38100 w 106"/>
                  <a:gd name="T3" fmla="*/ 285750 h 382"/>
                  <a:gd name="T4" fmla="*/ 53975 w 106"/>
                  <a:gd name="T5" fmla="*/ 358775 h 382"/>
                  <a:gd name="T6" fmla="*/ 63500 w 106"/>
                  <a:gd name="T7" fmla="*/ 396875 h 382"/>
                  <a:gd name="T8" fmla="*/ 73025 w 106"/>
                  <a:gd name="T9" fmla="*/ 438150 h 382"/>
                  <a:gd name="T10" fmla="*/ 101600 w 106"/>
                  <a:gd name="T11" fmla="*/ 517525 h 382"/>
                  <a:gd name="T12" fmla="*/ 130175 w 106"/>
                  <a:gd name="T13" fmla="*/ 606425 h 382"/>
                  <a:gd name="T14" fmla="*/ 133350 w 106"/>
                  <a:gd name="T15" fmla="*/ 603250 h 382"/>
                  <a:gd name="T16" fmla="*/ 142875 w 106"/>
                  <a:gd name="T17" fmla="*/ 558800 h 382"/>
                  <a:gd name="T18" fmla="*/ 146050 w 106"/>
                  <a:gd name="T19" fmla="*/ 520700 h 382"/>
                  <a:gd name="T20" fmla="*/ 152400 w 106"/>
                  <a:gd name="T21" fmla="*/ 466725 h 382"/>
                  <a:gd name="T22" fmla="*/ 158750 w 106"/>
                  <a:gd name="T23" fmla="*/ 419100 h 382"/>
                  <a:gd name="T24" fmla="*/ 161925 w 106"/>
                  <a:gd name="T25" fmla="*/ 381000 h 382"/>
                  <a:gd name="T26" fmla="*/ 161925 w 106"/>
                  <a:gd name="T27" fmla="*/ 346075 h 382"/>
                  <a:gd name="T28" fmla="*/ 165100 w 106"/>
                  <a:gd name="T29" fmla="*/ 320675 h 382"/>
                  <a:gd name="T30" fmla="*/ 168275 w 106"/>
                  <a:gd name="T31" fmla="*/ 301625 h 382"/>
                  <a:gd name="T32" fmla="*/ 168275 w 106"/>
                  <a:gd name="T33" fmla="*/ 288925 h 382"/>
                  <a:gd name="T34" fmla="*/ 168275 w 106"/>
                  <a:gd name="T35" fmla="*/ 285750 h 382"/>
                  <a:gd name="T36" fmla="*/ 168275 w 106"/>
                  <a:gd name="T37" fmla="*/ 279400 h 382"/>
                  <a:gd name="T38" fmla="*/ 161925 w 106"/>
                  <a:gd name="T39" fmla="*/ 276225 h 382"/>
                  <a:gd name="T40" fmla="*/ 158750 w 106"/>
                  <a:gd name="T41" fmla="*/ 269875 h 382"/>
                  <a:gd name="T42" fmla="*/ 146050 w 106"/>
                  <a:gd name="T43" fmla="*/ 263525 h 382"/>
                  <a:gd name="T44" fmla="*/ 136525 w 106"/>
                  <a:gd name="T45" fmla="*/ 250825 h 382"/>
                  <a:gd name="T46" fmla="*/ 117475 w 106"/>
                  <a:gd name="T47" fmla="*/ 234950 h 382"/>
                  <a:gd name="T48" fmla="*/ 95250 w 106"/>
                  <a:gd name="T49" fmla="*/ 215900 h 382"/>
                  <a:gd name="T50" fmla="*/ 66675 w 106"/>
                  <a:gd name="T51" fmla="*/ 193675 h 382"/>
                  <a:gd name="T52" fmla="*/ 88900 w 106"/>
                  <a:gd name="T53" fmla="*/ 184150 h 382"/>
                  <a:gd name="T54" fmla="*/ 98425 w 106"/>
                  <a:gd name="T55" fmla="*/ 177800 h 382"/>
                  <a:gd name="T56" fmla="*/ 130175 w 106"/>
                  <a:gd name="T57" fmla="*/ 161925 h 382"/>
                  <a:gd name="T58" fmla="*/ 155575 w 106"/>
                  <a:gd name="T59" fmla="*/ 152400 h 382"/>
                  <a:gd name="T60" fmla="*/ 155575 w 106"/>
                  <a:gd name="T61" fmla="*/ 152400 h 382"/>
                  <a:gd name="T62" fmla="*/ 155575 w 106"/>
                  <a:gd name="T63" fmla="*/ 142875 h 382"/>
                  <a:gd name="T64" fmla="*/ 146050 w 106"/>
                  <a:gd name="T65" fmla="*/ 130175 h 382"/>
                  <a:gd name="T66" fmla="*/ 136525 w 106"/>
                  <a:gd name="T67" fmla="*/ 120650 h 382"/>
                  <a:gd name="T68" fmla="*/ 111125 w 106"/>
                  <a:gd name="T69" fmla="*/ 92075 h 382"/>
                  <a:gd name="T70" fmla="*/ 82550 w 106"/>
                  <a:gd name="T71" fmla="*/ 63500 h 382"/>
                  <a:gd name="T72" fmla="*/ 47625 w 106"/>
                  <a:gd name="T73" fmla="*/ 38100 h 382"/>
                  <a:gd name="T74" fmla="*/ 25400 w 106"/>
                  <a:gd name="T75" fmla="*/ 15875 h 382"/>
                  <a:gd name="T76" fmla="*/ 3175 w 106"/>
                  <a:gd name="T77" fmla="*/ 0 h 382"/>
                  <a:gd name="T78" fmla="*/ 0 w 106"/>
                  <a:gd name="T79" fmla="*/ 3175 h 382"/>
                  <a:gd name="T80" fmla="*/ 3175 w 106"/>
                  <a:gd name="T81" fmla="*/ 19050 h 382"/>
                  <a:gd name="T82" fmla="*/ 6350 w 106"/>
                  <a:gd name="T83" fmla="*/ 38100 h 382"/>
                  <a:gd name="T84" fmla="*/ 9525 w 106"/>
                  <a:gd name="T85" fmla="*/ 76200 h 382"/>
                  <a:gd name="T86" fmla="*/ 15875 w 106"/>
                  <a:gd name="T87" fmla="*/ 117475 h 382"/>
                  <a:gd name="T88" fmla="*/ 19050 w 106"/>
                  <a:gd name="T89" fmla="*/ 165100 h 382"/>
                  <a:gd name="T90" fmla="*/ 28575 w 106"/>
                  <a:gd name="T91" fmla="*/ 215900 h 382"/>
                  <a:gd name="T92" fmla="*/ 38100 w 106"/>
                  <a:gd name="T93" fmla="*/ 273050 h 382"/>
                  <a:gd name="T94" fmla="*/ 38100 w 106"/>
                  <a:gd name="T95" fmla="*/ 273050 h 382"/>
                  <a:gd name="T96" fmla="*/ 38100 w 106"/>
                  <a:gd name="T97" fmla="*/ 276225 h 382"/>
                  <a:gd name="T98" fmla="*/ 38100 w 106"/>
                  <a:gd name="T99" fmla="*/ 282575 h 3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6"/>
                  <a:gd name="T151" fmla="*/ 0 h 382"/>
                  <a:gd name="T152" fmla="*/ 106 w 106"/>
                  <a:gd name="T153" fmla="*/ 382 h 3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6" h="382">
                    <a:moveTo>
                      <a:pt x="24" y="178"/>
                    </a:moveTo>
                    <a:lnTo>
                      <a:pt x="24" y="180"/>
                    </a:lnTo>
                    <a:lnTo>
                      <a:pt x="34" y="226"/>
                    </a:lnTo>
                    <a:lnTo>
                      <a:pt x="40" y="250"/>
                    </a:lnTo>
                    <a:lnTo>
                      <a:pt x="46" y="276"/>
                    </a:lnTo>
                    <a:lnTo>
                      <a:pt x="64" y="326"/>
                    </a:lnTo>
                    <a:lnTo>
                      <a:pt x="82" y="382"/>
                    </a:lnTo>
                    <a:lnTo>
                      <a:pt x="84" y="380"/>
                    </a:lnTo>
                    <a:lnTo>
                      <a:pt x="90" y="352"/>
                    </a:lnTo>
                    <a:lnTo>
                      <a:pt x="92" y="328"/>
                    </a:lnTo>
                    <a:lnTo>
                      <a:pt x="96" y="294"/>
                    </a:lnTo>
                    <a:lnTo>
                      <a:pt x="100" y="264"/>
                    </a:lnTo>
                    <a:lnTo>
                      <a:pt x="102" y="240"/>
                    </a:lnTo>
                    <a:lnTo>
                      <a:pt x="102" y="218"/>
                    </a:lnTo>
                    <a:lnTo>
                      <a:pt x="104" y="202"/>
                    </a:lnTo>
                    <a:lnTo>
                      <a:pt x="106" y="190"/>
                    </a:lnTo>
                    <a:lnTo>
                      <a:pt x="106" y="182"/>
                    </a:lnTo>
                    <a:lnTo>
                      <a:pt x="106" y="180"/>
                    </a:lnTo>
                    <a:lnTo>
                      <a:pt x="106" y="176"/>
                    </a:lnTo>
                    <a:lnTo>
                      <a:pt x="102" y="174"/>
                    </a:lnTo>
                    <a:lnTo>
                      <a:pt x="100" y="170"/>
                    </a:lnTo>
                    <a:lnTo>
                      <a:pt x="92" y="166"/>
                    </a:lnTo>
                    <a:lnTo>
                      <a:pt x="86" y="158"/>
                    </a:lnTo>
                    <a:lnTo>
                      <a:pt x="74" y="148"/>
                    </a:lnTo>
                    <a:lnTo>
                      <a:pt x="60" y="136"/>
                    </a:lnTo>
                    <a:lnTo>
                      <a:pt x="42" y="122"/>
                    </a:lnTo>
                    <a:lnTo>
                      <a:pt x="56" y="116"/>
                    </a:lnTo>
                    <a:lnTo>
                      <a:pt x="62" y="112"/>
                    </a:lnTo>
                    <a:lnTo>
                      <a:pt x="82" y="102"/>
                    </a:lnTo>
                    <a:lnTo>
                      <a:pt x="98" y="96"/>
                    </a:lnTo>
                    <a:lnTo>
                      <a:pt x="98" y="90"/>
                    </a:lnTo>
                    <a:lnTo>
                      <a:pt x="92" y="82"/>
                    </a:lnTo>
                    <a:lnTo>
                      <a:pt x="86" y="76"/>
                    </a:lnTo>
                    <a:lnTo>
                      <a:pt x="70" y="58"/>
                    </a:lnTo>
                    <a:lnTo>
                      <a:pt x="52" y="40"/>
                    </a:lnTo>
                    <a:lnTo>
                      <a:pt x="30" y="24"/>
                    </a:lnTo>
                    <a:lnTo>
                      <a:pt x="16" y="10"/>
                    </a:lnTo>
                    <a:lnTo>
                      <a:pt x="2" y="0"/>
                    </a:lnTo>
                    <a:lnTo>
                      <a:pt x="0" y="2"/>
                    </a:lnTo>
                    <a:lnTo>
                      <a:pt x="2" y="12"/>
                    </a:lnTo>
                    <a:lnTo>
                      <a:pt x="4" y="24"/>
                    </a:lnTo>
                    <a:lnTo>
                      <a:pt x="6" y="48"/>
                    </a:lnTo>
                    <a:lnTo>
                      <a:pt x="10" y="74"/>
                    </a:lnTo>
                    <a:lnTo>
                      <a:pt x="12" y="104"/>
                    </a:lnTo>
                    <a:lnTo>
                      <a:pt x="18" y="136"/>
                    </a:lnTo>
                    <a:lnTo>
                      <a:pt x="24" y="172"/>
                    </a:lnTo>
                    <a:lnTo>
                      <a:pt x="24" y="174"/>
                    </a:lnTo>
                    <a:lnTo>
                      <a:pt x="24" y="178"/>
                    </a:lnTo>
                    <a:close/>
                  </a:path>
                </a:pathLst>
              </a:custGeom>
              <a:grpFill/>
              <a:ln w="9525">
                <a:noFill/>
                <a:round/>
              </a:ln>
            </p:spPr>
            <p:txBody>
              <a:bodyPr/>
              <a:lstStyle/>
              <a:p>
                <a:pPr defTabSz="914400">
                  <a:defRPr/>
                </a:pPr>
                <a:endParaRPr lang="da-DK" sz="1865" kern="0">
                  <a:solidFill>
                    <a:srgbClr val="E7E6E6">
                      <a:lumMod val="75000"/>
                    </a:srgbClr>
                  </a:solidFill>
                  <a:latin typeface="+mj-ea"/>
                  <a:ea typeface="+mj-ea"/>
                </a:endParaRPr>
              </a:p>
            </p:txBody>
          </p:sp>
          <p:sp>
            <p:nvSpPr>
              <p:cNvPr id="76" name="Freeform 68"/>
              <p:cNvSpPr/>
              <p:nvPr/>
            </p:nvSpPr>
            <p:spPr bwMode="auto">
              <a:xfrm>
                <a:off x="1147127" y="2284743"/>
                <a:ext cx="194038" cy="736448"/>
              </a:xfrm>
              <a:custGeom>
                <a:avLst/>
                <a:gdLst/>
                <a:ahLst/>
                <a:cxnLst>
                  <a:cxn ang="0">
                    <a:pos x="30" y="62"/>
                  </a:cxn>
                  <a:cxn ang="0">
                    <a:pos x="70" y="96"/>
                  </a:cxn>
                  <a:cxn ang="0">
                    <a:pos x="92" y="120"/>
                  </a:cxn>
                  <a:cxn ang="0">
                    <a:pos x="98" y="134"/>
                  </a:cxn>
                  <a:cxn ang="0">
                    <a:pos x="82" y="140"/>
                  </a:cxn>
                  <a:cxn ang="0">
                    <a:pos x="56" y="154"/>
                  </a:cxn>
                  <a:cxn ang="0">
                    <a:pos x="60" y="174"/>
                  </a:cxn>
                  <a:cxn ang="0">
                    <a:pos x="86" y="196"/>
                  </a:cxn>
                  <a:cxn ang="0">
                    <a:pos x="100" y="208"/>
                  </a:cxn>
                  <a:cxn ang="0">
                    <a:pos x="106" y="214"/>
                  </a:cxn>
                  <a:cxn ang="0">
                    <a:pos x="106" y="220"/>
                  </a:cxn>
                  <a:cxn ang="0">
                    <a:pos x="104" y="240"/>
                  </a:cxn>
                  <a:cxn ang="0">
                    <a:pos x="102" y="278"/>
                  </a:cxn>
                  <a:cxn ang="0">
                    <a:pos x="96" y="332"/>
                  </a:cxn>
                  <a:cxn ang="0">
                    <a:pos x="90" y="390"/>
                  </a:cxn>
                  <a:cxn ang="0">
                    <a:pos x="82" y="420"/>
                  </a:cxn>
                  <a:cxn ang="0">
                    <a:pos x="84" y="424"/>
                  </a:cxn>
                  <a:cxn ang="0">
                    <a:pos x="98" y="440"/>
                  </a:cxn>
                  <a:cxn ang="0">
                    <a:pos x="112" y="354"/>
                  </a:cxn>
                  <a:cxn ang="0">
                    <a:pos x="118" y="292"/>
                  </a:cxn>
                  <a:cxn ang="0">
                    <a:pos x="122" y="246"/>
                  </a:cxn>
                  <a:cxn ang="0">
                    <a:pos x="124" y="218"/>
                  </a:cxn>
                  <a:cxn ang="0">
                    <a:pos x="124" y="208"/>
                  </a:cxn>
                  <a:cxn ang="0">
                    <a:pos x="122" y="200"/>
                  </a:cxn>
                  <a:cxn ang="0">
                    <a:pos x="112" y="192"/>
                  </a:cxn>
                  <a:cxn ang="0">
                    <a:pos x="104" y="184"/>
                  </a:cxn>
                  <a:cxn ang="0">
                    <a:pos x="84" y="166"/>
                  </a:cxn>
                  <a:cxn ang="0">
                    <a:pos x="68" y="150"/>
                  </a:cxn>
                  <a:cxn ang="0">
                    <a:pos x="90" y="142"/>
                  </a:cxn>
                  <a:cxn ang="0">
                    <a:pos x="106" y="138"/>
                  </a:cxn>
                  <a:cxn ang="0">
                    <a:pos x="114" y="128"/>
                  </a:cxn>
                  <a:cxn ang="0">
                    <a:pos x="120" y="118"/>
                  </a:cxn>
                  <a:cxn ang="0">
                    <a:pos x="104" y="100"/>
                  </a:cxn>
                  <a:cxn ang="0">
                    <a:pos x="74" y="72"/>
                  </a:cxn>
                  <a:cxn ang="0">
                    <a:pos x="32" y="34"/>
                  </a:cxn>
                  <a:cxn ang="0">
                    <a:pos x="8" y="10"/>
                  </a:cxn>
                  <a:cxn ang="0">
                    <a:pos x="0" y="16"/>
                  </a:cxn>
                  <a:cxn ang="0">
                    <a:pos x="0" y="40"/>
                  </a:cxn>
                  <a:cxn ang="0">
                    <a:pos x="16" y="48"/>
                  </a:cxn>
                </a:cxnLst>
                <a:rect l="0" t="0" r="r" b="b"/>
                <a:pathLst>
                  <a:path w="124" h="452">
                    <a:moveTo>
                      <a:pt x="16" y="48"/>
                    </a:moveTo>
                    <a:lnTo>
                      <a:pt x="30" y="62"/>
                    </a:lnTo>
                    <a:lnTo>
                      <a:pt x="52" y="78"/>
                    </a:lnTo>
                    <a:lnTo>
                      <a:pt x="70" y="96"/>
                    </a:lnTo>
                    <a:lnTo>
                      <a:pt x="86" y="114"/>
                    </a:lnTo>
                    <a:lnTo>
                      <a:pt x="92" y="120"/>
                    </a:lnTo>
                    <a:lnTo>
                      <a:pt x="98" y="128"/>
                    </a:lnTo>
                    <a:lnTo>
                      <a:pt x="98" y="134"/>
                    </a:lnTo>
                    <a:lnTo>
                      <a:pt x="98" y="134"/>
                    </a:lnTo>
                    <a:lnTo>
                      <a:pt x="82" y="140"/>
                    </a:lnTo>
                    <a:lnTo>
                      <a:pt x="62" y="150"/>
                    </a:lnTo>
                    <a:lnTo>
                      <a:pt x="56" y="154"/>
                    </a:lnTo>
                    <a:lnTo>
                      <a:pt x="42" y="160"/>
                    </a:lnTo>
                    <a:lnTo>
                      <a:pt x="60" y="174"/>
                    </a:lnTo>
                    <a:lnTo>
                      <a:pt x="74" y="186"/>
                    </a:lnTo>
                    <a:lnTo>
                      <a:pt x="86" y="196"/>
                    </a:lnTo>
                    <a:lnTo>
                      <a:pt x="92" y="204"/>
                    </a:lnTo>
                    <a:lnTo>
                      <a:pt x="100" y="208"/>
                    </a:lnTo>
                    <a:lnTo>
                      <a:pt x="102" y="212"/>
                    </a:lnTo>
                    <a:lnTo>
                      <a:pt x="106" y="214"/>
                    </a:lnTo>
                    <a:lnTo>
                      <a:pt x="106" y="218"/>
                    </a:lnTo>
                    <a:lnTo>
                      <a:pt x="106" y="220"/>
                    </a:lnTo>
                    <a:lnTo>
                      <a:pt x="106" y="228"/>
                    </a:lnTo>
                    <a:lnTo>
                      <a:pt x="104" y="240"/>
                    </a:lnTo>
                    <a:lnTo>
                      <a:pt x="102" y="256"/>
                    </a:lnTo>
                    <a:lnTo>
                      <a:pt x="102" y="278"/>
                    </a:lnTo>
                    <a:lnTo>
                      <a:pt x="100" y="302"/>
                    </a:lnTo>
                    <a:lnTo>
                      <a:pt x="96" y="332"/>
                    </a:lnTo>
                    <a:lnTo>
                      <a:pt x="92" y="366"/>
                    </a:lnTo>
                    <a:lnTo>
                      <a:pt x="90" y="390"/>
                    </a:lnTo>
                    <a:lnTo>
                      <a:pt x="84" y="418"/>
                    </a:lnTo>
                    <a:lnTo>
                      <a:pt x="82" y="420"/>
                    </a:lnTo>
                    <a:lnTo>
                      <a:pt x="84" y="424"/>
                    </a:lnTo>
                    <a:lnTo>
                      <a:pt x="84" y="424"/>
                    </a:lnTo>
                    <a:lnTo>
                      <a:pt x="96" y="452"/>
                    </a:lnTo>
                    <a:lnTo>
                      <a:pt x="98" y="440"/>
                    </a:lnTo>
                    <a:lnTo>
                      <a:pt x="106" y="394"/>
                    </a:lnTo>
                    <a:lnTo>
                      <a:pt x="112" y="354"/>
                    </a:lnTo>
                    <a:lnTo>
                      <a:pt x="116" y="320"/>
                    </a:lnTo>
                    <a:lnTo>
                      <a:pt x="118" y="292"/>
                    </a:lnTo>
                    <a:lnTo>
                      <a:pt x="120" y="266"/>
                    </a:lnTo>
                    <a:lnTo>
                      <a:pt x="122" y="246"/>
                    </a:lnTo>
                    <a:lnTo>
                      <a:pt x="124" y="228"/>
                    </a:lnTo>
                    <a:lnTo>
                      <a:pt x="124" y="218"/>
                    </a:lnTo>
                    <a:lnTo>
                      <a:pt x="124" y="210"/>
                    </a:lnTo>
                    <a:lnTo>
                      <a:pt x="124" y="208"/>
                    </a:lnTo>
                    <a:lnTo>
                      <a:pt x="124" y="204"/>
                    </a:lnTo>
                    <a:lnTo>
                      <a:pt x="122" y="200"/>
                    </a:lnTo>
                    <a:lnTo>
                      <a:pt x="118" y="196"/>
                    </a:lnTo>
                    <a:lnTo>
                      <a:pt x="112" y="192"/>
                    </a:lnTo>
                    <a:lnTo>
                      <a:pt x="108" y="188"/>
                    </a:lnTo>
                    <a:lnTo>
                      <a:pt x="104" y="184"/>
                    </a:lnTo>
                    <a:lnTo>
                      <a:pt x="96" y="178"/>
                    </a:lnTo>
                    <a:lnTo>
                      <a:pt x="84" y="166"/>
                    </a:lnTo>
                    <a:lnTo>
                      <a:pt x="68" y="156"/>
                    </a:lnTo>
                    <a:lnTo>
                      <a:pt x="68" y="150"/>
                    </a:lnTo>
                    <a:lnTo>
                      <a:pt x="80" y="144"/>
                    </a:lnTo>
                    <a:lnTo>
                      <a:pt x="90" y="142"/>
                    </a:lnTo>
                    <a:lnTo>
                      <a:pt x="98" y="138"/>
                    </a:lnTo>
                    <a:lnTo>
                      <a:pt x="106" y="138"/>
                    </a:lnTo>
                    <a:lnTo>
                      <a:pt x="100" y="134"/>
                    </a:lnTo>
                    <a:lnTo>
                      <a:pt x="114" y="128"/>
                    </a:lnTo>
                    <a:lnTo>
                      <a:pt x="124" y="128"/>
                    </a:lnTo>
                    <a:lnTo>
                      <a:pt x="120" y="118"/>
                    </a:lnTo>
                    <a:lnTo>
                      <a:pt x="112" y="110"/>
                    </a:lnTo>
                    <a:lnTo>
                      <a:pt x="104" y="100"/>
                    </a:lnTo>
                    <a:lnTo>
                      <a:pt x="96" y="92"/>
                    </a:lnTo>
                    <a:lnTo>
                      <a:pt x="74" y="72"/>
                    </a:lnTo>
                    <a:lnTo>
                      <a:pt x="48" y="50"/>
                    </a:lnTo>
                    <a:lnTo>
                      <a:pt x="32" y="34"/>
                    </a:lnTo>
                    <a:lnTo>
                      <a:pt x="18" y="20"/>
                    </a:lnTo>
                    <a:lnTo>
                      <a:pt x="8" y="10"/>
                    </a:lnTo>
                    <a:lnTo>
                      <a:pt x="0" y="0"/>
                    </a:lnTo>
                    <a:lnTo>
                      <a:pt x="0" y="16"/>
                    </a:lnTo>
                    <a:lnTo>
                      <a:pt x="0" y="34"/>
                    </a:lnTo>
                    <a:lnTo>
                      <a:pt x="0" y="40"/>
                    </a:lnTo>
                    <a:lnTo>
                      <a:pt x="2" y="38"/>
                    </a:lnTo>
                    <a:lnTo>
                      <a:pt x="16" y="48"/>
                    </a:lnTo>
                    <a:close/>
                  </a:path>
                </a:pathLst>
              </a:custGeom>
              <a:grpFill/>
              <a:ln w="9525">
                <a:noFill/>
                <a:round/>
              </a:ln>
            </p:spPr>
            <p:txBody>
              <a:bodyPr/>
              <a:lstStyle/>
              <a:p>
                <a:pPr defTabSz="914400">
                  <a:defRPr/>
                </a:pPr>
                <a:endParaRPr lang="da-DK" sz="1865" kern="0">
                  <a:solidFill>
                    <a:srgbClr val="E7E6E6">
                      <a:lumMod val="75000"/>
                    </a:srgbClr>
                  </a:solidFill>
                  <a:latin typeface="+mj-ea"/>
                  <a:ea typeface="+mj-ea"/>
                </a:endParaRPr>
              </a:p>
            </p:txBody>
          </p:sp>
          <p:sp>
            <p:nvSpPr>
              <p:cNvPr id="77" name="Freeform 69"/>
              <p:cNvSpPr/>
              <p:nvPr/>
            </p:nvSpPr>
            <p:spPr bwMode="auto">
              <a:xfrm>
                <a:off x="1183737" y="2647923"/>
                <a:ext cx="252616" cy="702822"/>
              </a:xfrm>
              <a:custGeom>
                <a:avLst/>
                <a:gdLst>
                  <a:gd name="T0" fmla="*/ 158750 w 162"/>
                  <a:gd name="T1" fmla="*/ 514350 h 438"/>
                  <a:gd name="T2" fmla="*/ 155575 w 162"/>
                  <a:gd name="T3" fmla="*/ 539750 h 438"/>
                  <a:gd name="T4" fmla="*/ 152400 w 162"/>
                  <a:gd name="T5" fmla="*/ 555625 h 438"/>
                  <a:gd name="T6" fmla="*/ 139700 w 162"/>
                  <a:gd name="T7" fmla="*/ 581025 h 438"/>
                  <a:gd name="T8" fmla="*/ 152400 w 162"/>
                  <a:gd name="T9" fmla="*/ 555625 h 438"/>
                  <a:gd name="T10" fmla="*/ 155575 w 162"/>
                  <a:gd name="T11" fmla="*/ 539750 h 438"/>
                  <a:gd name="T12" fmla="*/ 158750 w 162"/>
                  <a:gd name="T13" fmla="*/ 514350 h 438"/>
                  <a:gd name="T14" fmla="*/ 158750 w 162"/>
                  <a:gd name="T15" fmla="*/ 473075 h 438"/>
                  <a:gd name="T16" fmla="*/ 95250 w 162"/>
                  <a:gd name="T17" fmla="*/ 327025 h 438"/>
                  <a:gd name="T18" fmla="*/ 92075 w 162"/>
                  <a:gd name="T19" fmla="*/ 320675 h 438"/>
                  <a:gd name="T20" fmla="*/ 34925 w 162"/>
                  <a:gd name="T21" fmla="*/ 152400 h 438"/>
                  <a:gd name="T22" fmla="*/ 15875 w 162"/>
                  <a:gd name="T23" fmla="*/ 73025 h 438"/>
                  <a:gd name="T24" fmla="*/ 0 w 162"/>
                  <a:gd name="T25" fmla="*/ 0 h 438"/>
                  <a:gd name="T26" fmla="*/ 9525 w 162"/>
                  <a:gd name="T27" fmla="*/ 85725 h 438"/>
                  <a:gd name="T28" fmla="*/ 15875 w 162"/>
                  <a:gd name="T29" fmla="*/ 171450 h 438"/>
                  <a:gd name="T30" fmla="*/ 31750 w 162"/>
                  <a:gd name="T31" fmla="*/ 273050 h 438"/>
                  <a:gd name="T32" fmla="*/ 41275 w 162"/>
                  <a:gd name="T33" fmla="*/ 320675 h 438"/>
                  <a:gd name="T34" fmla="*/ 53975 w 162"/>
                  <a:gd name="T35" fmla="*/ 374650 h 438"/>
                  <a:gd name="T36" fmla="*/ 57150 w 162"/>
                  <a:gd name="T37" fmla="*/ 381000 h 438"/>
                  <a:gd name="T38" fmla="*/ 60325 w 162"/>
                  <a:gd name="T39" fmla="*/ 409575 h 438"/>
                  <a:gd name="T40" fmla="*/ 73025 w 162"/>
                  <a:gd name="T41" fmla="*/ 460375 h 438"/>
                  <a:gd name="T42" fmla="*/ 88900 w 162"/>
                  <a:gd name="T43" fmla="*/ 511175 h 438"/>
                  <a:gd name="T44" fmla="*/ 104775 w 162"/>
                  <a:gd name="T45" fmla="*/ 549275 h 438"/>
                  <a:gd name="T46" fmla="*/ 114300 w 162"/>
                  <a:gd name="T47" fmla="*/ 577850 h 438"/>
                  <a:gd name="T48" fmla="*/ 127000 w 162"/>
                  <a:gd name="T49" fmla="*/ 600075 h 438"/>
                  <a:gd name="T50" fmla="*/ 136525 w 162"/>
                  <a:gd name="T51" fmla="*/ 615950 h 438"/>
                  <a:gd name="T52" fmla="*/ 76200 w 162"/>
                  <a:gd name="T53" fmla="*/ 574675 h 438"/>
                  <a:gd name="T54" fmla="*/ 76200 w 162"/>
                  <a:gd name="T55" fmla="*/ 577850 h 438"/>
                  <a:gd name="T56" fmla="*/ 79375 w 162"/>
                  <a:gd name="T57" fmla="*/ 609600 h 438"/>
                  <a:gd name="T58" fmla="*/ 73025 w 162"/>
                  <a:gd name="T59" fmla="*/ 641350 h 438"/>
                  <a:gd name="T60" fmla="*/ 60325 w 162"/>
                  <a:gd name="T61" fmla="*/ 695325 h 438"/>
                  <a:gd name="T62" fmla="*/ 107950 w 162"/>
                  <a:gd name="T63" fmla="*/ 688975 h 438"/>
                  <a:gd name="T64" fmla="*/ 206375 w 162"/>
                  <a:gd name="T65" fmla="*/ 676275 h 438"/>
                  <a:gd name="T66" fmla="*/ 225425 w 162"/>
                  <a:gd name="T67" fmla="*/ 669925 h 438"/>
                  <a:gd name="T68" fmla="*/ 254000 w 162"/>
                  <a:gd name="T69" fmla="*/ 666750 h 438"/>
                  <a:gd name="T70" fmla="*/ 222250 w 162"/>
                  <a:gd name="T71" fmla="*/ 596900 h 438"/>
                  <a:gd name="T72" fmla="*/ 187325 w 162"/>
                  <a:gd name="T73" fmla="*/ 527050 h 438"/>
                  <a:gd name="T74" fmla="*/ 158750 w 162"/>
                  <a:gd name="T75" fmla="*/ 495300 h 4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2"/>
                  <a:gd name="T115" fmla="*/ 0 h 438"/>
                  <a:gd name="T116" fmla="*/ 162 w 162"/>
                  <a:gd name="T117" fmla="*/ 438 h 4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2" h="438">
                    <a:moveTo>
                      <a:pt x="100" y="312"/>
                    </a:moveTo>
                    <a:lnTo>
                      <a:pt x="100" y="324"/>
                    </a:lnTo>
                    <a:lnTo>
                      <a:pt x="100" y="332"/>
                    </a:lnTo>
                    <a:lnTo>
                      <a:pt x="98" y="340"/>
                    </a:lnTo>
                    <a:lnTo>
                      <a:pt x="98" y="344"/>
                    </a:lnTo>
                    <a:lnTo>
                      <a:pt x="96" y="350"/>
                    </a:lnTo>
                    <a:lnTo>
                      <a:pt x="94" y="356"/>
                    </a:lnTo>
                    <a:lnTo>
                      <a:pt x="88" y="366"/>
                    </a:lnTo>
                    <a:lnTo>
                      <a:pt x="94" y="356"/>
                    </a:lnTo>
                    <a:lnTo>
                      <a:pt x="96" y="350"/>
                    </a:lnTo>
                    <a:lnTo>
                      <a:pt x="98" y="344"/>
                    </a:lnTo>
                    <a:lnTo>
                      <a:pt x="98" y="340"/>
                    </a:lnTo>
                    <a:lnTo>
                      <a:pt x="100" y="332"/>
                    </a:lnTo>
                    <a:lnTo>
                      <a:pt x="100" y="324"/>
                    </a:lnTo>
                    <a:lnTo>
                      <a:pt x="100" y="312"/>
                    </a:lnTo>
                    <a:lnTo>
                      <a:pt x="100" y="298"/>
                    </a:lnTo>
                    <a:lnTo>
                      <a:pt x="72" y="234"/>
                    </a:lnTo>
                    <a:lnTo>
                      <a:pt x="60" y="206"/>
                    </a:lnTo>
                    <a:lnTo>
                      <a:pt x="58" y="202"/>
                    </a:lnTo>
                    <a:lnTo>
                      <a:pt x="40" y="146"/>
                    </a:lnTo>
                    <a:lnTo>
                      <a:pt x="22" y="96"/>
                    </a:lnTo>
                    <a:lnTo>
                      <a:pt x="16" y="70"/>
                    </a:lnTo>
                    <a:lnTo>
                      <a:pt x="10" y="46"/>
                    </a:lnTo>
                    <a:lnTo>
                      <a:pt x="0" y="0"/>
                    </a:lnTo>
                    <a:lnTo>
                      <a:pt x="4" y="36"/>
                    </a:lnTo>
                    <a:lnTo>
                      <a:pt x="6" y="54"/>
                    </a:lnTo>
                    <a:lnTo>
                      <a:pt x="6" y="74"/>
                    </a:lnTo>
                    <a:lnTo>
                      <a:pt x="10" y="108"/>
                    </a:lnTo>
                    <a:lnTo>
                      <a:pt x="14" y="140"/>
                    </a:lnTo>
                    <a:lnTo>
                      <a:pt x="20" y="172"/>
                    </a:lnTo>
                    <a:lnTo>
                      <a:pt x="24" y="186"/>
                    </a:lnTo>
                    <a:lnTo>
                      <a:pt x="26" y="202"/>
                    </a:lnTo>
                    <a:lnTo>
                      <a:pt x="32" y="230"/>
                    </a:lnTo>
                    <a:lnTo>
                      <a:pt x="34" y="236"/>
                    </a:lnTo>
                    <a:lnTo>
                      <a:pt x="36" y="238"/>
                    </a:lnTo>
                    <a:lnTo>
                      <a:pt x="36" y="240"/>
                    </a:lnTo>
                    <a:lnTo>
                      <a:pt x="36" y="244"/>
                    </a:lnTo>
                    <a:lnTo>
                      <a:pt x="38" y="258"/>
                    </a:lnTo>
                    <a:lnTo>
                      <a:pt x="44" y="286"/>
                    </a:lnTo>
                    <a:lnTo>
                      <a:pt x="46" y="290"/>
                    </a:lnTo>
                    <a:lnTo>
                      <a:pt x="52" y="306"/>
                    </a:lnTo>
                    <a:lnTo>
                      <a:pt x="56" y="322"/>
                    </a:lnTo>
                    <a:lnTo>
                      <a:pt x="62" y="334"/>
                    </a:lnTo>
                    <a:lnTo>
                      <a:pt x="66" y="346"/>
                    </a:lnTo>
                    <a:lnTo>
                      <a:pt x="70" y="356"/>
                    </a:lnTo>
                    <a:lnTo>
                      <a:pt x="72" y="364"/>
                    </a:lnTo>
                    <a:lnTo>
                      <a:pt x="76" y="372"/>
                    </a:lnTo>
                    <a:lnTo>
                      <a:pt x="80" y="378"/>
                    </a:lnTo>
                    <a:lnTo>
                      <a:pt x="84" y="384"/>
                    </a:lnTo>
                    <a:lnTo>
                      <a:pt x="86" y="388"/>
                    </a:lnTo>
                    <a:lnTo>
                      <a:pt x="66" y="374"/>
                    </a:lnTo>
                    <a:lnTo>
                      <a:pt x="48" y="362"/>
                    </a:lnTo>
                    <a:lnTo>
                      <a:pt x="48" y="364"/>
                    </a:lnTo>
                    <a:lnTo>
                      <a:pt x="50" y="380"/>
                    </a:lnTo>
                    <a:lnTo>
                      <a:pt x="50" y="384"/>
                    </a:lnTo>
                    <a:lnTo>
                      <a:pt x="50" y="392"/>
                    </a:lnTo>
                    <a:lnTo>
                      <a:pt x="46" y="404"/>
                    </a:lnTo>
                    <a:lnTo>
                      <a:pt x="44" y="418"/>
                    </a:lnTo>
                    <a:lnTo>
                      <a:pt x="38" y="438"/>
                    </a:lnTo>
                    <a:lnTo>
                      <a:pt x="54" y="436"/>
                    </a:lnTo>
                    <a:lnTo>
                      <a:pt x="68" y="434"/>
                    </a:lnTo>
                    <a:lnTo>
                      <a:pt x="98" y="430"/>
                    </a:lnTo>
                    <a:lnTo>
                      <a:pt x="130" y="426"/>
                    </a:lnTo>
                    <a:lnTo>
                      <a:pt x="138" y="422"/>
                    </a:lnTo>
                    <a:lnTo>
                      <a:pt x="142" y="422"/>
                    </a:lnTo>
                    <a:lnTo>
                      <a:pt x="144" y="422"/>
                    </a:lnTo>
                    <a:lnTo>
                      <a:pt x="160" y="420"/>
                    </a:lnTo>
                    <a:lnTo>
                      <a:pt x="162" y="418"/>
                    </a:lnTo>
                    <a:lnTo>
                      <a:pt x="140" y="376"/>
                    </a:lnTo>
                    <a:lnTo>
                      <a:pt x="118" y="334"/>
                    </a:lnTo>
                    <a:lnTo>
                      <a:pt x="118" y="332"/>
                    </a:lnTo>
                    <a:lnTo>
                      <a:pt x="100" y="298"/>
                    </a:lnTo>
                    <a:lnTo>
                      <a:pt x="100" y="312"/>
                    </a:lnTo>
                    <a:close/>
                  </a:path>
                </a:pathLst>
              </a:custGeom>
              <a:solidFill>
                <a:schemeClr val="bg2"/>
              </a:solidFill>
              <a:ln w="9525">
                <a:noFill/>
                <a:round/>
              </a:ln>
            </p:spPr>
            <p:txBody>
              <a:bodyPr/>
              <a:lstStyle/>
              <a:p>
                <a:pPr defTabSz="914400">
                  <a:defRPr/>
                </a:pPr>
                <a:endParaRPr lang="da-DK" sz="1865" kern="0">
                  <a:solidFill>
                    <a:srgbClr val="E7E6E6">
                      <a:lumMod val="75000"/>
                    </a:srgbClr>
                  </a:solidFill>
                  <a:latin typeface="+mj-ea"/>
                  <a:ea typeface="+mj-ea"/>
                </a:endParaRPr>
              </a:p>
            </p:txBody>
          </p:sp>
          <p:sp>
            <p:nvSpPr>
              <p:cNvPr id="78" name="Freeform 70"/>
              <p:cNvSpPr/>
              <p:nvPr/>
            </p:nvSpPr>
            <p:spPr bwMode="auto">
              <a:xfrm>
                <a:off x="689487" y="2388990"/>
                <a:ext cx="237973" cy="904586"/>
              </a:xfrm>
              <a:custGeom>
                <a:avLst/>
                <a:gdLst>
                  <a:gd name="T0" fmla="*/ 184150 w 148"/>
                  <a:gd name="T1" fmla="*/ 438150 h 558"/>
                  <a:gd name="T2" fmla="*/ 161925 w 148"/>
                  <a:gd name="T3" fmla="*/ 190500 h 558"/>
                  <a:gd name="T4" fmla="*/ 231775 w 148"/>
                  <a:gd name="T5" fmla="*/ 50800 h 558"/>
                  <a:gd name="T6" fmla="*/ 234950 w 148"/>
                  <a:gd name="T7" fmla="*/ 31750 h 558"/>
                  <a:gd name="T8" fmla="*/ 219075 w 148"/>
                  <a:gd name="T9" fmla="*/ 0 h 558"/>
                  <a:gd name="T10" fmla="*/ 209550 w 148"/>
                  <a:gd name="T11" fmla="*/ 6350 h 558"/>
                  <a:gd name="T12" fmla="*/ 206375 w 148"/>
                  <a:gd name="T13" fmla="*/ 15875 h 558"/>
                  <a:gd name="T14" fmla="*/ 104775 w 148"/>
                  <a:gd name="T15" fmla="*/ 285750 h 558"/>
                  <a:gd name="T16" fmla="*/ 79375 w 148"/>
                  <a:gd name="T17" fmla="*/ 520700 h 558"/>
                  <a:gd name="T18" fmla="*/ 0 w 148"/>
                  <a:gd name="T19" fmla="*/ 885825 h 558"/>
                  <a:gd name="T20" fmla="*/ 117475 w 148"/>
                  <a:gd name="T21" fmla="*/ 606425 h 558"/>
                  <a:gd name="T22" fmla="*/ 184150 w 148"/>
                  <a:gd name="T23" fmla="*/ 438150 h 5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558"/>
                  <a:gd name="T38" fmla="*/ 148 w 148"/>
                  <a:gd name="T39" fmla="*/ 558 h 5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558">
                    <a:moveTo>
                      <a:pt x="116" y="276"/>
                    </a:moveTo>
                    <a:lnTo>
                      <a:pt x="102" y="120"/>
                    </a:lnTo>
                    <a:lnTo>
                      <a:pt x="146" y="32"/>
                    </a:lnTo>
                    <a:lnTo>
                      <a:pt x="148" y="20"/>
                    </a:lnTo>
                    <a:lnTo>
                      <a:pt x="138" y="0"/>
                    </a:lnTo>
                    <a:lnTo>
                      <a:pt x="132" y="4"/>
                    </a:lnTo>
                    <a:lnTo>
                      <a:pt x="130" y="10"/>
                    </a:lnTo>
                    <a:lnTo>
                      <a:pt x="66" y="180"/>
                    </a:lnTo>
                    <a:lnTo>
                      <a:pt x="50" y="328"/>
                    </a:lnTo>
                    <a:lnTo>
                      <a:pt x="0" y="558"/>
                    </a:lnTo>
                    <a:lnTo>
                      <a:pt x="74" y="382"/>
                    </a:lnTo>
                    <a:lnTo>
                      <a:pt x="116" y="276"/>
                    </a:lnTo>
                    <a:close/>
                  </a:path>
                </a:pathLst>
              </a:custGeom>
              <a:grpFill/>
              <a:ln w="8">
                <a:noFill/>
                <a:round/>
              </a:ln>
            </p:spPr>
            <p:txBody>
              <a:bodyPr/>
              <a:lstStyle/>
              <a:p>
                <a:pPr defTabSz="914400">
                  <a:defRPr/>
                </a:pPr>
                <a:endParaRPr lang="da-DK" sz="1865" kern="0">
                  <a:solidFill>
                    <a:srgbClr val="E7E6E6">
                      <a:lumMod val="75000"/>
                    </a:srgbClr>
                  </a:solidFill>
                  <a:latin typeface="+mj-ea"/>
                  <a:ea typeface="+mj-ea"/>
                </a:endParaRPr>
              </a:p>
            </p:txBody>
          </p:sp>
          <p:sp>
            <p:nvSpPr>
              <p:cNvPr id="79" name="Freeform 71"/>
              <p:cNvSpPr/>
              <p:nvPr/>
            </p:nvSpPr>
            <p:spPr bwMode="auto">
              <a:xfrm>
                <a:off x="1040952" y="3125437"/>
                <a:ext cx="62241" cy="225308"/>
              </a:xfrm>
              <a:custGeom>
                <a:avLst/>
                <a:gdLst>
                  <a:gd name="T0" fmla="*/ 50800 w 38"/>
                  <a:gd name="T1" fmla="*/ 161925 h 140"/>
                  <a:gd name="T2" fmla="*/ 31750 w 38"/>
                  <a:gd name="T3" fmla="*/ 92075 h 140"/>
                  <a:gd name="T4" fmla="*/ 28575 w 38"/>
                  <a:gd name="T5" fmla="*/ 73025 h 140"/>
                  <a:gd name="T6" fmla="*/ 25400 w 38"/>
                  <a:gd name="T7" fmla="*/ 50800 h 140"/>
                  <a:gd name="T8" fmla="*/ 22225 w 38"/>
                  <a:gd name="T9" fmla="*/ 28575 h 140"/>
                  <a:gd name="T10" fmla="*/ 19050 w 38"/>
                  <a:gd name="T11" fmla="*/ 0 h 140"/>
                  <a:gd name="T12" fmla="*/ 12700 w 38"/>
                  <a:gd name="T13" fmla="*/ 0 h 140"/>
                  <a:gd name="T14" fmla="*/ 12700 w 38"/>
                  <a:gd name="T15" fmla="*/ 15875 h 140"/>
                  <a:gd name="T16" fmla="*/ 12700 w 38"/>
                  <a:gd name="T17" fmla="*/ 34925 h 140"/>
                  <a:gd name="T18" fmla="*/ 12700 w 38"/>
                  <a:gd name="T19" fmla="*/ 53975 h 140"/>
                  <a:gd name="T20" fmla="*/ 9525 w 38"/>
                  <a:gd name="T21" fmla="*/ 79375 h 140"/>
                  <a:gd name="T22" fmla="*/ 9525 w 38"/>
                  <a:gd name="T23" fmla="*/ 104775 h 140"/>
                  <a:gd name="T24" fmla="*/ 6350 w 38"/>
                  <a:gd name="T25" fmla="*/ 136525 h 140"/>
                  <a:gd name="T26" fmla="*/ 6350 w 38"/>
                  <a:gd name="T27" fmla="*/ 168275 h 140"/>
                  <a:gd name="T28" fmla="*/ 3175 w 38"/>
                  <a:gd name="T29" fmla="*/ 206375 h 140"/>
                  <a:gd name="T30" fmla="*/ 0 w 38"/>
                  <a:gd name="T31" fmla="*/ 215900 h 140"/>
                  <a:gd name="T32" fmla="*/ 60325 w 38"/>
                  <a:gd name="T33" fmla="*/ 222250 h 140"/>
                  <a:gd name="T34" fmla="*/ 57150 w 38"/>
                  <a:gd name="T35" fmla="*/ 190500 h 140"/>
                  <a:gd name="T36" fmla="*/ 50800 w 38"/>
                  <a:gd name="T37" fmla="*/ 161925 h 1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140"/>
                  <a:gd name="T59" fmla="*/ 38 w 38"/>
                  <a:gd name="T60" fmla="*/ 140 h 1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140">
                    <a:moveTo>
                      <a:pt x="32" y="102"/>
                    </a:moveTo>
                    <a:lnTo>
                      <a:pt x="20" y="58"/>
                    </a:lnTo>
                    <a:lnTo>
                      <a:pt x="18" y="46"/>
                    </a:lnTo>
                    <a:lnTo>
                      <a:pt x="16" y="32"/>
                    </a:lnTo>
                    <a:lnTo>
                      <a:pt x="14" y="18"/>
                    </a:lnTo>
                    <a:lnTo>
                      <a:pt x="12" y="0"/>
                    </a:lnTo>
                    <a:lnTo>
                      <a:pt x="8" y="0"/>
                    </a:lnTo>
                    <a:lnTo>
                      <a:pt x="8" y="10"/>
                    </a:lnTo>
                    <a:lnTo>
                      <a:pt x="8" y="22"/>
                    </a:lnTo>
                    <a:lnTo>
                      <a:pt x="8" y="34"/>
                    </a:lnTo>
                    <a:lnTo>
                      <a:pt x="6" y="50"/>
                    </a:lnTo>
                    <a:lnTo>
                      <a:pt x="6" y="66"/>
                    </a:lnTo>
                    <a:lnTo>
                      <a:pt x="4" y="86"/>
                    </a:lnTo>
                    <a:lnTo>
                      <a:pt x="4" y="106"/>
                    </a:lnTo>
                    <a:lnTo>
                      <a:pt x="2" y="130"/>
                    </a:lnTo>
                    <a:lnTo>
                      <a:pt x="0" y="136"/>
                    </a:lnTo>
                    <a:lnTo>
                      <a:pt x="38" y="140"/>
                    </a:lnTo>
                    <a:lnTo>
                      <a:pt x="36" y="120"/>
                    </a:lnTo>
                    <a:lnTo>
                      <a:pt x="32" y="102"/>
                    </a:lnTo>
                    <a:close/>
                  </a:path>
                </a:pathLst>
              </a:custGeom>
              <a:solidFill>
                <a:schemeClr val="bg2"/>
              </a:solidFill>
              <a:ln w="9525">
                <a:noFill/>
                <a:round/>
              </a:ln>
            </p:spPr>
            <p:txBody>
              <a:bodyPr/>
              <a:lstStyle/>
              <a:p>
                <a:pPr defTabSz="914400">
                  <a:defRPr/>
                </a:pPr>
                <a:endParaRPr lang="da-DK" sz="1865" kern="0">
                  <a:solidFill>
                    <a:srgbClr val="E7E6E6">
                      <a:lumMod val="75000"/>
                    </a:srgbClr>
                  </a:solidFill>
                  <a:latin typeface="+mj-ea"/>
                  <a:ea typeface="+mj-ea"/>
                </a:endParaRPr>
              </a:p>
            </p:txBody>
          </p:sp>
          <p:sp>
            <p:nvSpPr>
              <p:cNvPr id="80" name="Freeform 72"/>
              <p:cNvSpPr/>
              <p:nvPr/>
            </p:nvSpPr>
            <p:spPr bwMode="auto">
              <a:xfrm>
                <a:off x="645554" y="3011101"/>
                <a:ext cx="219666" cy="850784"/>
              </a:xfrm>
              <a:custGeom>
                <a:avLst/>
                <a:gdLst>
                  <a:gd name="T0" fmla="*/ 209550 w 140"/>
                  <a:gd name="T1" fmla="*/ 358775 h 532"/>
                  <a:gd name="T2" fmla="*/ 222250 w 140"/>
                  <a:gd name="T3" fmla="*/ 282575 h 532"/>
                  <a:gd name="T4" fmla="*/ 174625 w 140"/>
                  <a:gd name="T5" fmla="*/ 260350 h 532"/>
                  <a:gd name="T6" fmla="*/ 171450 w 140"/>
                  <a:gd name="T7" fmla="*/ 257175 h 532"/>
                  <a:gd name="T8" fmla="*/ 165100 w 140"/>
                  <a:gd name="T9" fmla="*/ 0 h 532"/>
                  <a:gd name="T10" fmla="*/ 47625 w 140"/>
                  <a:gd name="T11" fmla="*/ 279400 h 532"/>
                  <a:gd name="T12" fmla="*/ 22225 w 140"/>
                  <a:gd name="T13" fmla="*/ 358775 h 532"/>
                  <a:gd name="T14" fmla="*/ 22225 w 140"/>
                  <a:gd name="T15" fmla="*/ 361950 h 532"/>
                  <a:gd name="T16" fmla="*/ 15875 w 140"/>
                  <a:gd name="T17" fmla="*/ 406400 h 532"/>
                  <a:gd name="T18" fmla="*/ 6350 w 140"/>
                  <a:gd name="T19" fmla="*/ 511175 h 532"/>
                  <a:gd name="T20" fmla="*/ 0 w 140"/>
                  <a:gd name="T21" fmla="*/ 577850 h 532"/>
                  <a:gd name="T22" fmla="*/ 3175 w 140"/>
                  <a:gd name="T23" fmla="*/ 577850 h 532"/>
                  <a:gd name="T24" fmla="*/ 6350 w 140"/>
                  <a:gd name="T25" fmla="*/ 844550 h 532"/>
                  <a:gd name="T26" fmla="*/ 123825 w 140"/>
                  <a:gd name="T27" fmla="*/ 339725 h 532"/>
                  <a:gd name="T28" fmla="*/ 209550 w 140"/>
                  <a:gd name="T29" fmla="*/ 358775 h 5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532"/>
                  <a:gd name="T47" fmla="*/ 140 w 140"/>
                  <a:gd name="T48" fmla="*/ 532 h 5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532">
                    <a:moveTo>
                      <a:pt x="132" y="226"/>
                    </a:moveTo>
                    <a:lnTo>
                      <a:pt x="140" y="178"/>
                    </a:lnTo>
                    <a:lnTo>
                      <a:pt x="110" y="164"/>
                    </a:lnTo>
                    <a:lnTo>
                      <a:pt x="108" y="162"/>
                    </a:lnTo>
                    <a:lnTo>
                      <a:pt x="104" y="0"/>
                    </a:lnTo>
                    <a:lnTo>
                      <a:pt x="30" y="176"/>
                    </a:lnTo>
                    <a:lnTo>
                      <a:pt x="14" y="226"/>
                    </a:lnTo>
                    <a:lnTo>
                      <a:pt x="14" y="228"/>
                    </a:lnTo>
                    <a:lnTo>
                      <a:pt x="10" y="256"/>
                    </a:lnTo>
                    <a:lnTo>
                      <a:pt x="4" y="322"/>
                    </a:lnTo>
                    <a:lnTo>
                      <a:pt x="0" y="364"/>
                    </a:lnTo>
                    <a:lnTo>
                      <a:pt x="2" y="364"/>
                    </a:lnTo>
                    <a:lnTo>
                      <a:pt x="4" y="532"/>
                    </a:lnTo>
                    <a:lnTo>
                      <a:pt x="78" y="214"/>
                    </a:lnTo>
                    <a:lnTo>
                      <a:pt x="132" y="226"/>
                    </a:lnTo>
                    <a:close/>
                  </a:path>
                </a:pathLst>
              </a:custGeom>
              <a:grpFill/>
              <a:ln w="9525">
                <a:noFill/>
                <a:round/>
              </a:ln>
            </p:spPr>
            <p:txBody>
              <a:bodyPr/>
              <a:lstStyle/>
              <a:p>
                <a:pPr defTabSz="914400">
                  <a:defRPr/>
                </a:pPr>
                <a:endParaRPr lang="da-DK" sz="1865" kern="0">
                  <a:solidFill>
                    <a:srgbClr val="E7E6E6">
                      <a:lumMod val="75000"/>
                    </a:srgbClr>
                  </a:solidFill>
                  <a:latin typeface="+mj-ea"/>
                  <a:ea typeface="+mj-ea"/>
                </a:endParaRPr>
              </a:p>
            </p:txBody>
          </p:sp>
          <p:sp>
            <p:nvSpPr>
              <p:cNvPr id="81" name="Freeform 73"/>
              <p:cNvSpPr/>
              <p:nvPr/>
            </p:nvSpPr>
            <p:spPr bwMode="auto">
              <a:xfrm>
                <a:off x="601620" y="3293576"/>
                <a:ext cx="538185" cy="1607407"/>
              </a:xfrm>
              <a:custGeom>
                <a:avLst/>
                <a:gdLst>
                  <a:gd name="T0" fmla="*/ 79375 w 336"/>
                  <a:gd name="T1" fmla="*/ 1562100 h 1014"/>
                  <a:gd name="T2" fmla="*/ 127000 w 336"/>
                  <a:gd name="T3" fmla="*/ 1463675 h 1014"/>
                  <a:gd name="T4" fmla="*/ 136525 w 336"/>
                  <a:gd name="T5" fmla="*/ 1143000 h 1014"/>
                  <a:gd name="T6" fmla="*/ 120650 w 336"/>
                  <a:gd name="T7" fmla="*/ 1092200 h 1014"/>
                  <a:gd name="T8" fmla="*/ 158750 w 336"/>
                  <a:gd name="T9" fmla="*/ 1012825 h 1014"/>
                  <a:gd name="T10" fmla="*/ 215900 w 336"/>
                  <a:gd name="T11" fmla="*/ 555625 h 1014"/>
                  <a:gd name="T12" fmla="*/ 279400 w 336"/>
                  <a:gd name="T13" fmla="*/ 530225 h 1014"/>
                  <a:gd name="T14" fmla="*/ 206375 w 336"/>
                  <a:gd name="T15" fmla="*/ 447675 h 1014"/>
                  <a:gd name="T16" fmla="*/ 314325 w 336"/>
                  <a:gd name="T17" fmla="*/ 447675 h 1014"/>
                  <a:gd name="T18" fmla="*/ 238125 w 336"/>
                  <a:gd name="T19" fmla="*/ 346075 h 1014"/>
                  <a:gd name="T20" fmla="*/ 304800 w 336"/>
                  <a:gd name="T21" fmla="*/ 95250 h 1014"/>
                  <a:gd name="T22" fmla="*/ 403225 w 336"/>
                  <a:gd name="T23" fmla="*/ 311150 h 1014"/>
                  <a:gd name="T24" fmla="*/ 403225 w 336"/>
                  <a:gd name="T25" fmla="*/ 142875 h 1014"/>
                  <a:gd name="T26" fmla="*/ 390525 w 336"/>
                  <a:gd name="T27" fmla="*/ 136525 h 1014"/>
                  <a:gd name="T28" fmla="*/ 374650 w 336"/>
                  <a:gd name="T29" fmla="*/ 133350 h 1014"/>
                  <a:gd name="T30" fmla="*/ 377825 w 336"/>
                  <a:gd name="T31" fmla="*/ 53975 h 1014"/>
                  <a:gd name="T32" fmla="*/ 396875 w 336"/>
                  <a:gd name="T33" fmla="*/ 57150 h 1014"/>
                  <a:gd name="T34" fmla="*/ 400050 w 336"/>
                  <a:gd name="T35" fmla="*/ 57150 h 1014"/>
                  <a:gd name="T36" fmla="*/ 403225 w 336"/>
                  <a:gd name="T37" fmla="*/ 60325 h 1014"/>
                  <a:gd name="T38" fmla="*/ 409575 w 336"/>
                  <a:gd name="T39" fmla="*/ 63500 h 1014"/>
                  <a:gd name="T40" fmla="*/ 419100 w 336"/>
                  <a:gd name="T41" fmla="*/ 63500 h 1014"/>
                  <a:gd name="T42" fmla="*/ 425450 w 336"/>
                  <a:gd name="T43" fmla="*/ 63500 h 1014"/>
                  <a:gd name="T44" fmla="*/ 428625 w 336"/>
                  <a:gd name="T45" fmla="*/ 63500 h 1014"/>
                  <a:gd name="T46" fmla="*/ 447675 w 336"/>
                  <a:gd name="T47" fmla="*/ 66675 h 1014"/>
                  <a:gd name="T48" fmla="*/ 466725 w 336"/>
                  <a:gd name="T49" fmla="*/ 66675 h 1014"/>
                  <a:gd name="T50" fmla="*/ 488950 w 336"/>
                  <a:gd name="T51" fmla="*/ 69850 h 1014"/>
                  <a:gd name="T52" fmla="*/ 533400 w 336"/>
                  <a:gd name="T53" fmla="*/ 69850 h 1014"/>
                  <a:gd name="T54" fmla="*/ 533400 w 336"/>
                  <a:gd name="T55" fmla="*/ 53975 h 1014"/>
                  <a:gd name="T56" fmla="*/ 501650 w 336"/>
                  <a:gd name="T57" fmla="*/ 53975 h 1014"/>
                  <a:gd name="T58" fmla="*/ 441325 w 336"/>
                  <a:gd name="T59" fmla="*/ 47625 h 1014"/>
                  <a:gd name="T60" fmla="*/ 431800 w 336"/>
                  <a:gd name="T61" fmla="*/ 44450 h 1014"/>
                  <a:gd name="T62" fmla="*/ 422275 w 336"/>
                  <a:gd name="T63" fmla="*/ 44450 h 1014"/>
                  <a:gd name="T64" fmla="*/ 403225 w 336"/>
                  <a:gd name="T65" fmla="*/ 41275 h 1014"/>
                  <a:gd name="T66" fmla="*/ 361950 w 336"/>
                  <a:gd name="T67" fmla="*/ 31750 h 1014"/>
                  <a:gd name="T68" fmla="*/ 323850 w 336"/>
                  <a:gd name="T69" fmla="*/ 22225 h 1014"/>
                  <a:gd name="T70" fmla="*/ 307975 w 336"/>
                  <a:gd name="T71" fmla="*/ 15875 h 1014"/>
                  <a:gd name="T72" fmla="*/ 285750 w 336"/>
                  <a:gd name="T73" fmla="*/ 9525 h 1014"/>
                  <a:gd name="T74" fmla="*/ 260350 w 336"/>
                  <a:gd name="T75" fmla="*/ 0 h 1014"/>
                  <a:gd name="T76" fmla="*/ 247650 w 336"/>
                  <a:gd name="T77" fmla="*/ 76200 h 1014"/>
                  <a:gd name="T78" fmla="*/ 161925 w 336"/>
                  <a:gd name="T79" fmla="*/ 57150 h 1014"/>
                  <a:gd name="T80" fmla="*/ 44450 w 336"/>
                  <a:gd name="T81" fmla="*/ 561975 h 1014"/>
                  <a:gd name="T82" fmla="*/ 47625 w 336"/>
                  <a:gd name="T83" fmla="*/ 736600 h 1014"/>
                  <a:gd name="T84" fmla="*/ 0 w 336"/>
                  <a:gd name="T85" fmla="*/ 1466850 h 1014"/>
                  <a:gd name="T86" fmla="*/ 12700 w 336"/>
                  <a:gd name="T87" fmla="*/ 1549400 h 1014"/>
                  <a:gd name="T88" fmla="*/ 3175 w 336"/>
                  <a:gd name="T89" fmla="*/ 1577975 h 1014"/>
                  <a:gd name="T90" fmla="*/ 117475 w 336"/>
                  <a:gd name="T91" fmla="*/ 1609725 h 1014"/>
                  <a:gd name="T92" fmla="*/ 79375 w 336"/>
                  <a:gd name="T93" fmla="*/ 1562100 h 10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36"/>
                  <a:gd name="T142" fmla="*/ 0 h 1014"/>
                  <a:gd name="T143" fmla="*/ 336 w 336"/>
                  <a:gd name="T144" fmla="*/ 1014 h 10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36" h="1014">
                    <a:moveTo>
                      <a:pt x="50" y="984"/>
                    </a:moveTo>
                    <a:lnTo>
                      <a:pt x="80" y="922"/>
                    </a:lnTo>
                    <a:lnTo>
                      <a:pt x="86" y="720"/>
                    </a:lnTo>
                    <a:lnTo>
                      <a:pt x="76" y="688"/>
                    </a:lnTo>
                    <a:lnTo>
                      <a:pt x="100" y="638"/>
                    </a:lnTo>
                    <a:lnTo>
                      <a:pt x="136" y="350"/>
                    </a:lnTo>
                    <a:lnTo>
                      <a:pt x="176" y="334"/>
                    </a:lnTo>
                    <a:lnTo>
                      <a:pt x="130" y="282"/>
                    </a:lnTo>
                    <a:lnTo>
                      <a:pt x="198" y="282"/>
                    </a:lnTo>
                    <a:lnTo>
                      <a:pt x="150" y="218"/>
                    </a:lnTo>
                    <a:lnTo>
                      <a:pt x="192" y="60"/>
                    </a:lnTo>
                    <a:lnTo>
                      <a:pt x="254" y="196"/>
                    </a:lnTo>
                    <a:lnTo>
                      <a:pt x="254" y="90"/>
                    </a:lnTo>
                    <a:lnTo>
                      <a:pt x="246" y="86"/>
                    </a:lnTo>
                    <a:lnTo>
                      <a:pt x="236" y="84"/>
                    </a:lnTo>
                    <a:lnTo>
                      <a:pt x="238" y="34"/>
                    </a:lnTo>
                    <a:lnTo>
                      <a:pt x="250" y="36"/>
                    </a:lnTo>
                    <a:lnTo>
                      <a:pt x="252" y="36"/>
                    </a:lnTo>
                    <a:lnTo>
                      <a:pt x="254" y="38"/>
                    </a:lnTo>
                    <a:lnTo>
                      <a:pt x="258" y="40"/>
                    </a:lnTo>
                    <a:lnTo>
                      <a:pt x="264" y="40"/>
                    </a:lnTo>
                    <a:lnTo>
                      <a:pt x="268" y="40"/>
                    </a:lnTo>
                    <a:lnTo>
                      <a:pt x="270" y="40"/>
                    </a:lnTo>
                    <a:lnTo>
                      <a:pt x="282" y="42"/>
                    </a:lnTo>
                    <a:lnTo>
                      <a:pt x="294" y="42"/>
                    </a:lnTo>
                    <a:lnTo>
                      <a:pt x="308" y="44"/>
                    </a:lnTo>
                    <a:lnTo>
                      <a:pt x="336" y="44"/>
                    </a:lnTo>
                    <a:lnTo>
                      <a:pt x="336" y="34"/>
                    </a:lnTo>
                    <a:lnTo>
                      <a:pt x="316" y="34"/>
                    </a:lnTo>
                    <a:lnTo>
                      <a:pt x="278" y="30"/>
                    </a:lnTo>
                    <a:lnTo>
                      <a:pt x="272" y="28"/>
                    </a:lnTo>
                    <a:lnTo>
                      <a:pt x="266" y="28"/>
                    </a:lnTo>
                    <a:lnTo>
                      <a:pt x="254" y="26"/>
                    </a:lnTo>
                    <a:lnTo>
                      <a:pt x="228" y="20"/>
                    </a:lnTo>
                    <a:lnTo>
                      <a:pt x="204" y="14"/>
                    </a:lnTo>
                    <a:lnTo>
                      <a:pt x="194" y="10"/>
                    </a:lnTo>
                    <a:lnTo>
                      <a:pt x="180" y="6"/>
                    </a:lnTo>
                    <a:lnTo>
                      <a:pt x="164" y="0"/>
                    </a:lnTo>
                    <a:lnTo>
                      <a:pt x="156" y="48"/>
                    </a:lnTo>
                    <a:lnTo>
                      <a:pt x="102" y="36"/>
                    </a:lnTo>
                    <a:lnTo>
                      <a:pt x="28" y="354"/>
                    </a:lnTo>
                    <a:lnTo>
                      <a:pt x="30" y="464"/>
                    </a:lnTo>
                    <a:lnTo>
                      <a:pt x="0" y="924"/>
                    </a:lnTo>
                    <a:lnTo>
                      <a:pt x="8" y="976"/>
                    </a:lnTo>
                    <a:lnTo>
                      <a:pt x="2" y="994"/>
                    </a:lnTo>
                    <a:lnTo>
                      <a:pt x="74" y="1014"/>
                    </a:lnTo>
                    <a:lnTo>
                      <a:pt x="50" y="984"/>
                    </a:lnTo>
                    <a:close/>
                  </a:path>
                </a:pathLst>
              </a:custGeom>
              <a:grpFill/>
              <a:ln w="8">
                <a:noFill/>
                <a:round/>
              </a:ln>
            </p:spPr>
            <p:txBody>
              <a:bodyPr/>
              <a:lstStyle/>
              <a:p>
                <a:pPr defTabSz="914400">
                  <a:defRPr/>
                </a:pPr>
                <a:endParaRPr lang="da-DK" sz="1865" kern="0">
                  <a:solidFill>
                    <a:srgbClr val="E7E6E6">
                      <a:lumMod val="75000"/>
                    </a:srgbClr>
                  </a:solidFill>
                  <a:latin typeface="+mj-ea"/>
                  <a:ea typeface="+mj-ea"/>
                </a:endParaRPr>
              </a:p>
            </p:txBody>
          </p:sp>
          <p:sp>
            <p:nvSpPr>
              <p:cNvPr id="82" name="Freeform 74"/>
              <p:cNvSpPr/>
              <p:nvPr/>
            </p:nvSpPr>
            <p:spPr bwMode="auto">
              <a:xfrm>
                <a:off x="1103193" y="3458351"/>
                <a:ext cx="845717" cy="1614132"/>
              </a:xfrm>
              <a:custGeom>
                <a:avLst/>
                <a:gdLst>
                  <a:gd name="T0" fmla="*/ 685800 w 530"/>
                  <a:gd name="T1" fmla="*/ 1482725 h 1018"/>
                  <a:gd name="T2" fmla="*/ 695325 w 530"/>
                  <a:gd name="T3" fmla="*/ 1393825 h 1018"/>
                  <a:gd name="T4" fmla="*/ 615950 w 530"/>
                  <a:gd name="T5" fmla="*/ 1403350 h 1018"/>
                  <a:gd name="T6" fmla="*/ 647700 w 530"/>
                  <a:gd name="T7" fmla="*/ 1314450 h 1018"/>
                  <a:gd name="T8" fmla="*/ 520700 w 530"/>
                  <a:gd name="T9" fmla="*/ 1060450 h 1018"/>
                  <a:gd name="T10" fmla="*/ 390525 w 530"/>
                  <a:gd name="T11" fmla="*/ 974725 h 1018"/>
                  <a:gd name="T12" fmla="*/ 400050 w 530"/>
                  <a:gd name="T13" fmla="*/ 885825 h 1018"/>
                  <a:gd name="T14" fmla="*/ 206375 w 530"/>
                  <a:gd name="T15" fmla="*/ 396875 h 1018"/>
                  <a:gd name="T16" fmla="*/ 149225 w 530"/>
                  <a:gd name="T17" fmla="*/ 358775 h 1018"/>
                  <a:gd name="T18" fmla="*/ 225425 w 530"/>
                  <a:gd name="T19" fmla="*/ 279400 h 1018"/>
                  <a:gd name="T20" fmla="*/ 85725 w 530"/>
                  <a:gd name="T21" fmla="*/ 263525 h 1018"/>
                  <a:gd name="T22" fmla="*/ 225425 w 530"/>
                  <a:gd name="T23" fmla="*/ 142875 h 1018"/>
                  <a:gd name="T24" fmla="*/ 41275 w 530"/>
                  <a:gd name="T25" fmla="*/ 190500 h 1018"/>
                  <a:gd name="T26" fmla="*/ 161925 w 530"/>
                  <a:gd name="T27" fmla="*/ 0 h 1018"/>
                  <a:gd name="T28" fmla="*/ 0 w 530"/>
                  <a:gd name="T29" fmla="*/ 130175 h 1018"/>
                  <a:gd name="T30" fmla="*/ 3175 w 530"/>
                  <a:gd name="T31" fmla="*/ 431800 h 1018"/>
                  <a:gd name="T32" fmla="*/ 254000 w 530"/>
                  <a:gd name="T33" fmla="*/ 1003300 h 1018"/>
                  <a:gd name="T34" fmla="*/ 609600 w 530"/>
                  <a:gd name="T35" fmla="*/ 1590675 h 1018"/>
                  <a:gd name="T36" fmla="*/ 654050 w 530"/>
                  <a:gd name="T37" fmla="*/ 1603375 h 1018"/>
                  <a:gd name="T38" fmla="*/ 692150 w 530"/>
                  <a:gd name="T39" fmla="*/ 1612900 h 1018"/>
                  <a:gd name="T40" fmla="*/ 733425 w 530"/>
                  <a:gd name="T41" fmla="*/ 1616075 h 1018"/>
                  <a:gd name="T42" fmla="*/ 768350 w 530"/>
                  <a:gd name="T43" fmla="*/ 1616075 h 1018"/>
                  <a:gd name="T44" fmla="*/ 771525 w 530"/>
                  <a:gd name="T45" fmla="*/ 1612900 h 1018"/>
                  <a:gd name="T46" fmla="*/ 841375 w 530"/>
                  <a:gd name="T47" fmla="*/ 1587500 h 1018"/>
                  <a:gd name="T48" fmla="*/ 685800 w 530"/>
                  <a:gd name="T49" fmla="*/ 1482725 h 10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0"/>
                  <a:gd name="T76" fmla="*/ 0 h 1018"/>
                  <a:gd name="T77" fmla="*/ 530 w 530"/>
                  <a:gd name="T78" fmla="*/ 1018 h 10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0" h="1018">
                    <a:moveTo>
                      <a:pt x="432" y="934"/>
                    </a:moveTo>
                    <a:lnTo>
                      <a:pt x="438" y="878"/>
                    </a:lnTo>
                    <a:lnTo>
                      <a:pt x="388" y="884"/>
                    </a:lnTo>
                    <a:lnTo>
                      <a:pt x="408" y="828"/>
                    </a:lnTo>
                    <a:lnTo>
                      <a:pt x="328" y="668"/>
                    </a:lnTo>
                    <a:lnTo>
                      <a:pt x="246" y="614"/>
                    </a:lnTo>
                    <a:lnTo>
                      <a:pt x="252" y="558"/>
                    </a:lnTo>
                    <a:lnTo>
                      <a:pt x="130" y="250"/>
                    </a:lnTo>
                    <a:lnTo>
                      <a:pt x="94" y="226"/>
                    </a:lnTo>
                    <a:lnTo>
                      <a:pt x="142" y="176"/>
                    </a:lnTo>
                    <a:lnTo>
                      <a:pt x="54" y="166"/>
                    </a:lnTo>
                    <a:lnTo>
                      <a:pt x="142" y="90"/>
                    </a:lnTo>
                    <a:lnTo>
                      <a:pt x="26" y="120"/>
                    </a:lnTo>
                    <a:lnTo>
                      <a:pt x="102" y="0"/>
                    </a:lnTo>
                    <a:lnTo>
                      <a:pt x="0" y="82"/>
                    </a:lnTo>
                    <a:lnTo>
                      <a:pt x="2" y="272"/>
                    </a:lnTo>
                    <a:lnTo>
                      <a:pt x="160" y="632"/>
                    </a:lnTo>
                    <a:lnTo>
                      <a:pt x="384" y="1002"/>
                    </a:lnTo>
                    <a:lnTo>
                      <a:pt x="412" y="1010"/>
                    </a:lnTo>
                    <a:lnTo>
                      <a:pt x="436" y="1016"/>
                    </a:lnTo>
                    <a:lnTo>
                      <a:pt x="462" y="1018"/>
                    </a:lnTo>
                    <a:lnTo>
                      <a:pt x="484" y="1018"/>
                    </a:lnTo>
                    <a:lnTo>
                      <a:pt x="486" y="1016"/>
                    </a:lnTo>
                    <a:lnTo>
                      <a:pt x="530" y="1000"/>
                    </a:lnTo>
                    <a:lnTo>
                      <a:pt x="432" y="934"/>
                    </a:lnTo>
                    <a:close/>
                  </a:path>
                </a:pathLst>
              </a:custGeom>
              <a:grpFill/>
              <a:ln w="8">
                <a:noFill/>
                <a:round/>
              </a:ln>
            </p:spPr>
            <p:txBody>
              <a:bodyPr/>
              <a:lstStyle/>
              <a:p>
                <a:pPr defTabSz="914400">
                  <a:defRPr/>
                </a:pPr>
                <a:endParaRPr lang="da-DK" sz="1865" kern="0">
                  <a:solidFill>
                    <a:srgbClr val="E7E6E6">
                      <a:lumMod val="75000"/>
                    </a:srgbClr>
                  </a:solidFill>
                  <a:latin typeface="+mj-ea"/>
                  <a:ea typeface="+mj-ea"/>
                </a:endParaRPr>
              </a:p>
            </p:txBody>
          </p:sp>
          <p:sp>
            <p:nvSpPr>
              <p:cNvPr id="89" name="Freeform 75"/>
              <p:cNvSpPr/>
              <p:nvPr/>
            </p:nvSpPr>
            <p:spPr bwMode="auto">
              <a:xfrm>
                <a:off x="506431" y="1639088"/>
                <a:ext cx="1625535" cy="3618348"/>
              </a:xfrm>
              <a:custGeom>
                <a:avLst/>
                <a:gdLst>
                  <a:gd name="T0" fmla="*/ 1558925 w 1024"/>
                  <a:gd name="T1" fmla="*/ 3314700 h 2268"/>
                  <a:gd name="T2" fmla="*/ 1558925 w 1024"/>
                  <a:gd name="T3" fmla="*/ 3282950 h 2268"/>
                  <a:gd name="T4" fmla="*/ 1543050 w 1024"/>
                  <a:gd name="T5" fmla="*/ 3241674 h 2268"/>
                  <a:gd name="T6" fmla="*/ 1104900 w 1024"/>
                  <a:gd name="T7" fmla="*/ 1943100 h 2268"/>
                  <a:gd name="T8" fmla="*/ 1466850 w 1024"/>
                  <a:gd name="T9" fmla="*/ 1733550 h 2268"/>
                  <a:gd name="T10" fmla="*/ 1155700 w 1024"/>
                  <a:gd name="T11" fmla="*/ 863600 h 2268"/>
                  <a:gd name="T12" fmla="*/ 1203325 w 1024"/>
                  <a:gd name="T13" fmla="*/ 860425 h 2268"/>
                  <a:gd name="T14" fmla="*/ 1346200 w 1024"/>
                  <a:gd name="T15" fmla="*/ 838200 h 2268"/>
                  <a:gd name="T16" fmla="*/ 1454150 w 1024"/>
                  <a:gd name="T17" fmla="*/ 784225 h 2268"/>
                  <a:gd name="T18" fmla="*/ 1314450 w 1024"/>
                  <a:gd name="T19" fmla="*/ 82550 h 2268"/>
                  <a:gd name="T20" fmla="*/ 1289050 w 1024"/>
                  <a:gd name="T21" fmla="*/ 0 h 2268"/>
                  <a:gd name="T22" fmla="*/ 1133475 w 1024"/>
                  <a:gd name="T23" fmla="*/ 28575 h 2268"/>
                  <a:gd name="T24" fmla="*/ 1111250 w 1024"/>
                  <a:gd name="T25" fmla="*/ 88900 h 2268"/>
                  <a:gd name="T26" fmla="*/ 1101725 w 1024"/>
                  <a:gd name="T27" fmla="*/ 130175 h 2268"/>
                  <a:gd name="T28" fmla="*/ 1143000 w 1024"/>
                  <a:gd name="T29" fmla="*/ 161925 h 2268"/>
                  <a:gd name="T30" fmla="*/ 1174750 w 1024"/>
                  <a:gd name="T31" fmla="*/ 168275 h 2268"/>
                  <a:gd name="T32" fmla="*/ 1181100 w 1024"/>
                  <a:gd name="T33" fmla="*/ 203200 h 2268"/>
                  <a:gd name="T34" fmla="*/ 1216025 w 1024"/>
                  <a:gd name="T35" fmla="*/ 574675 h 2268"/>
                  <a:gd name="T36" fmla="*/ 1193800 w 1024"/>
                  <a:gd name="T37" fmla="*/ 568325 h 2268"/>
                  <a:gd name="T38" fmla="*/ 1190625 w 1024"/>
                  <a:gd name="T39" fmla="*/ 590550 h 2268"/>
                  <a:gd name="T40" fmla="*/ 1133475 w 1024"/>
                  <a:gd name="T41" fmla="*/ 568325 h 2268"/>
                  <a:gd name="T42" fmla="*/ 971550 w 1024"/>
                  <a:gd name="T43" fmla="*/ 498475 h 2268"/>
                  <a:gd name="T44" fmla="*/ 904875 w 1024"/>
                  <a:gd name="T45" fmla="*/ 549275 h 2268"/>
                  <a:gd name="T46" fmla="*/ 885825 w 1024"/>
                  <a:gd name="T47" fmla="*/ 654050 h 2268"/>
                  <a:gd name="T48" fmla="*/ 866775 w 1024"/>
                  <a:gd name="T49" fmla="*/ 777875 h 2268"/>
                  <a:gd name="T50" fmla="*/ 854075 w 1024"/>
                  <a:gd name="T51" fmla="*/ 923925 h 2268"/>
                  <a:gd name="T52" fmla="*/ 844550 w 1024"/>
                  <a:gd name="T53" fmla="*/ 1174750 h 2268"/>
                  <a:gd name="T54" fmla="*/ 844550 w 1024"/>
                  <a:gd name="T55" fmla="*/ 1250950 h 2268"/>
                  <a:gd name="T56" fmla="*/ 844550 w 1024"/>
                  <a:gd name="T57" fmla="*/ 1374775 h 2268"/>
                  <a:gd name="T58" fmla="*/ 854075 w 1024"/>
                  <a:gd name="T59" fmla="*/ 1482725 h 2268"/>
                  <a:gd name="T60" fmla="*/ 863600 w 1024"/>
                  <a:gd name="T61" fmla="*/ 1524000 h 2268"/>
                  <a:gd name="T62" fmla="*/ 933450 w 1024"/>
                  <a:gd name="T63" fmla="*/ 1660525 h 2268"/>
                  <a:gd name="T64" fmla="*/ 930275 w 1024"/>
                  <a:gd name="T65" fmla="*/ 1663700 h 2268"/>
                  <a:gd name="T66" fmla="*/ 895350 w 1024"/>
                  <a:gd name="T67" fmla="*/ 1666875 h 2268"/>
                  <a:gd name="T68" fmla="*/ 784225 w 1024"/>
                  <a:gd name="T69" fmla="*/ 1685925 h 2268"/>
                  <a:gd name="T70" fmla="*/ 685800 w 1024"/>
                  <a:gd name="T71" fmla="*/ 1692275 h 2268"/>
                  <a:gd name="T72" fmla="*/ 447675 w 1024"/>
                  <a:gd name="T73" fmla="*/ 1689100 h 2268"/>
                  <a:gd name="T74" fmla="*/ 501650 w 1024"/>
                  <a:gd name="T75" fmla="*/ 1797050 h 2268"/>
                  <a:gd name="T76" fmla="*/ 336550 w 1024"/>
                  <a:gd name="T77" fmla="*/ 1984375 h 2268"/>
                  <a:gd name="T78" fmla="*/ 377825 w 1024"/>
                  <a:gd name="T79" fmla="*/ 2168525 h 2268"/>
                  <a:gd name="T80" fmla="*/ 219075 w 1024"/>
                  <a:gd name="T81" fmla="*/ 2730500 h 2268"/>
                  <a:gd name="T82" fmla="*/ 177800 w 1024"/>
                  <a:gd name="T83" fmla="*/ 3200399 h 2268"/>
                  <a:gd name="T84" fmla="*/ 0 w 1024"/>
                  <a:gd name="T85" fmla="*/ 3556000 h 2268"/>
                  <a:gd name="T86" fmla="*/ 28575 w 1024"/>
                  <a:gd name="T87" fmla="*/ 3578225 h 2268"/>
                  <a:gd name="T88" fmla="*/ 69850 w 1024"/>
                  <a:gd name="T89" fmla="*/ 3594100 h 2268"/>
                  <a:gd name="T90" fmla="*/ 98425 w 1024"/>
                  <a:gd name="T91" fmla="*/ 3597275 h 2268"/>
                  <a:gd name="T92" fmla="*/ 142875 w 1024"/>
                  <a:gd name="T93" fmla="*/ 3597275 h 2268"/>
                  <a:gd name="T94" fmla="*/ 196850 w 1024"/>
                  <a:gd name="T95" fmla="*/ 3556000 h 2268"/>
                  <a:gd name="T96" fmla="*/ 288925 w 1024"/>
                  <a:gd name="T97" fmla="*/ 3419475 h 2268"/>
                  <a:gd name="T98" fmla="*/ 320675 w 1024"/>
                  <a:gd name="T99" fmla="*/ 3397250 h 2268"/>
                  <a:gd name="T100" fmla="*/ 333375 w 1024"/>
                  <a:gd name="T101" fmla="*/ 3270250 h 2268"/>
                  <a:gd name="T102" fmla="*/ 476250 w 1024"/>
                  <a:gd name="T103" fmla="*/ 2717800 h 2268"/>
                  <a:gd name="T104" fmla="*/ 596900 w 1024"/>
                  <a:gd name="T105" fmla="*/ 1927225 h 2268"/>
                  <a:gd name="T106" fmla="*/ 822325 w 1024"/>
                  <a:gd name="T107" fmla="*/ 1939925 h 2268"/>
                  <a:gd name="T108" fmla="*/ 746125 w 1024"/>
                  <a:gd name="T109" fmla="*/ 2155825 h 2268"/>
                  <a:gd name="T110" fmla="*/ 987425 w 1024"/>
                  <a:gd name="T111" fmla="*/ 2771775 h 2268"/>
                  <a:gd name="T112" fmla="*/ 1212850 w 1024"/>
                  <a:gd name="T113" fmla="*/ 3200399 h 2268"/>
                  <a:gd name="T114" fmla="*/ 1438275 w 1024"/>
                  <a:gd name="T115" fmla="*/ 3384550 h 2268"/>
                  <a:gd name="T116" fmla="*/ 1444625 w 1024"/>
                  <a:gd name="T117" fmla="*/ 3524250 h 2268"/>
                  <a:gd name="T118" fmla="*/ 1476375 w 1024"/>
                  <a:gd name="T119" fmla="*/ 3527425 h 2268"/>
                  <a:gd name="T120" fmla="*/ 1552575 w 1024"/>
                  <a:gd name="T121" fmla="*/ 3517900 h 2268"/>
                  <a:gd name="T122" fmla="*/ 1603375 w 1024"/>
                  <a:gd name="T123" fmla="*/ 3502025 h 2268"/>
                  <a:gd name="T124" fmla="*/ 1549400 w 1024"/>
                  <a:gd name="T125" fmla="*/ 3333750 h 22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24"/>
                  <a:gd name="T190" fmla="*/ 0 h 2268"/>
                  <a:gd name="T191" fmla="*/ 1024 w 1024"/>
                  <a:gd name="T192" fmla="*/ 2268 h 22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24" h="2268">
                    <a:moveTo>
                      <a:pt x="976" y="2100"/>
                    </a:moveTo>
                    <a:lnTo>
                      <a:pt x="980" y="2094"/>
                    </a:lnTo>
                    <a:lnTo>
                      <a:pt x="982" y="2088"/>
                    </a:lnTo>
                    <a:lnTo>
                      <a:pt x="984" y="2082"/>
                    </a:lnTo>
                    <a:lnTo>
                      <a:pt x="982" y="2076"/>
                    </a:lnTo>
                    <a:lnTo>
                      <a:pt x="982" y="2068"/>
                    </a:lnTo>
                    <a:lnTo>
                      <a:pt x="980" y="2060"/>
                    </a:lnTo>
                    <a:lnTo>
                      <a:pt x="978" y="2050"/>
                    </a:lnTo>
                    <a:lnTo>
                      <a:pt x="972" y="2042"/>
                    </a:lnTo>
                    <a:lnTo>
                      <a:pt x="900" y="1962"/>
                    </a:lnTo>
                    <a:lnTo>
                      <a:pt x="708" y="1488"/>
                    </a:lnTo>
                    <a:lnTo>
                      <a:pt x="696" y="1224"/>
                    </a:lnTo>
                    <a:lnTo>
                      <a:pt x="714" y="1260"/>
                    </a:lnTo>
                    <a:lnTo>
                      <a:pt x="924" y="1092"/>
                    </a:lnTo>
                    <a:lnTo>
                      <a:pt x="670" y="540"/>
                    </a:lnTo>
                    <a:lnTo>
                      <a:pt x="700" y="542"/>
                    </a:lnTo>
                    <a:lnTo>
                      <a:pt x="728" y="544"/>
                    </a:lnTo>
                    <a:lnTo>
                      <a:pt x="736" y="542"/>
                    </a:lnTo>
                    <a:lnTo>
                      <a:pt x="744" y="542"/>
                    </a:lnTo>
                    <a:lnTo>
                      <a:pt x="758" y="542"/>
                    </a:lnTo>
                    <a:lnTo>
                      <a:pt x="788" y="540"/>
                    </a:lnTo>
                    <a:lnTo>
                      <a:pt x="818" y="534"/>
                    </a:lnTo>
                    <a:lnTo>
                      <a:pt x="848" y="528"/>
                    </a:lnTo>
                    <a:lnTo>
                      <a:pt x="878" y="518"/>
                    </a:lnTo>
                    <a:lnTo>
                      <a:pt x="908" y="510"/>
                    </a:lnTo>
                    <a:lnTo>
                      <a:pt x="916" y="494"/>
                    </a:lnTo>
                    <a:lnTo>
                      <a:pt x="914" y="172"/>
                    </a:lnTo>
                    <a:lnTo>
                      <a:pt x="862" y="66"/>
                    </a:lnTo>
                    <a:lnTo>
                      <a:pt x="828" y="52"/>
                    </a:lnTo>
                    <a:lnTo>
                      <a:pt x="822" y="28"/>
                    </a:lnTo>
                    <a:lnTo>
                      <a:pt x="818" y="14"/>
                    </a:lnTo>
                    <a:lnTo>
                      <a:pt x="812" y="0"/>
                    </a:lnTo>
                    <a:lnTo>
                      <a:pt x="732" y="0"/>
                    </a:lnTo>
                    <a:lnTo>
                      <a:pt x="726" y="8"/>
                    </a:lnTo>
                    <a:lnTo>
                      <a:pt x="714" y="18"/>
                    </a:lnTo>
                    <a:lnTo>
                      <a:pt x="706" y="32"/>
                    </a:lnTo>
                    <a:lnTo>
                      <a:pt x="704" y="42"/>
                    </a:lnTo>
                    <a:lnTo>
                      <a:pt x="700" y="56"/>
                    </a:lnTo>
                    <a:lnTo>
                      <a:pt x="700" y="66"/>
                    </a:lnTo>
                    <a:lnTo>
                      <a:pt x="696" y="74"/>
                    </a:lnTo>
                    <a:lnTo>
                      <a:pt x="694" y="82"/>
                    </a:lnTo>
                    <a:lnTo>
                      <a:pt x="688" y="90"/>
                    </a:lnTo>
                    <a:lnTo>
                      <a:pt x="706" y="96"/>
                    </a:lnTo>
                    <a:lnTo>
                      <a:pt x="720" y="102"/>
                    </a:lnTo>
                    <a:lnTo>
                      <a:pt x="728" y="106"/>
                    </a:lnTo>
                    <a:lnTo>
                      <a:pt x="734" y="110"/>
                    </a:lnTo>
                    <a:lnTo>
                      <a:pt x="740" y="106"/>
                    </a:lnTo>
                    <a:lnTo>
                      <a:pt x="742" y="106"/>
                    </a:lnTo>
                    <a:lnTo>
                      <a:pt x="758" y="110"/>
                    </a:lnTo>
                    <a:lnTo>
                      <a:pt x="744" y="128"/>
                    </a:lnTo>
                    <a:lnTo>
                      <a:pt x="782" y="372"/>
                    </a:lnTo>
                    <a:lnTo>
                      <a:pt x="774" y="364"/>
                    </a:lnTo>
                    <a:lnTo>
                      <a:pt x="766" y="362"/>
                    </a:lnTo>
                    <a:lnTo>
                      <a:pt x="760" y="358"/>
                    </a:lnTo>
                    <a:lnTo>
                      <a:pt x="754" y="358"/>
                    </a:lnTo>
                    <a:lnTo>
                      <a:pt x="752" y="358"/>
                    </a:lnTo>
                    <a:lnTo>
                      <a:pt x="750" y="362"/>
                    </a:lnTo>
                    <a:lnTo>
                      <a:pt x="750" y="364"/>
                    </a:lnTo>
                    <a:lnTo>
                      <a:pt x="750" y="372"/>
                    </a:lnTo>
                    <a:lnTo>
                      <a:pt x="746" y="374"/>
                    </a:lnTo>
                    <a:lnTo>
                      <a:pt x="746" y="370"/>
                    </a:lnTo>
                    <a:lnTo>
                      <a:pt x="714" y="358"/>
                    </a:lnTo>
                    <a:lnTo>
                      <a:pt x="682" y="346"/>
                    </a:lnTo>
                    <a:lnTo>
                      <a:pt x="648" y="330"/>
                    </a:lnTo>
                    <a:lnTo>
                      <a:pt x="612" y="314"/>
                    </a:lnTo>
                    <a:lnTo>
                      <a:pt x="600" y="318"/>
                    </a:lnTo>
                    <a:lnTo>
                      <a:pt x="586" y="328"/>
                    </a:lnTo>
                    <a:lnTo>
                      <a:pt x="570" y="346"/>
                    </a:lnTo>
                    <a:lnTo>
                      <a:pt x="564" y="376"/>
                    </a:lnTo>
                    <a:lnTo>
                      <a:pt x="562" y="392"/>
                    </a:lnTo>
                    <a:lnTo>
                      <a:pt x="558" y="412"/>
                    </a:lnTo>
                    <a:lnTo>
                      <a:pt x="556" y="428"/>
                    </a:lnTo>
                    <a:lnTo>
                      <a:pt x="552" y="448"/>
                    </a:lnTo>
                    <a:lnTo>
                      <a:pt x="546" y="490"/>
                    </a:lnTo>
                    <a:lnTo>
                      <a:pt x="546" y="512"/>
                    </a:lnTo>
                    <a:lnTo>
                      <a:pt x="544" y="534"/>
                    </a:lnTo>
                    <a:lnTo>
                      <a:pt x="538" y="582"/>
                    </a:lnTo>
                    <a:lnTo>
                      <a:pt x="536" y="632"/>
                    </a:lnTo>
                    <a:lnTo>
                      <a:pt x="532" y="688"/>
                    </a:lnTo>
                    <a:lnTo>
                      <a:pt x="532" y="740"/>
                    </a:lnTo>
                    <a:lnTo>
                      <a:pt x="532" y="764"/>
                    </a:lnTo>
                    <a:lnTo>
                      <a:pt x="532" y="774"/>
                    </a:lnTo>
                    <a:lnTo>
                      <a:pt x="532" y="788"/>
                    </a:lnTo>
                    <a:lnTo>
                      <a:pt x="532" y="808"/>
                    </a:lnTo>
                    <a:lnTo>
                      <a:pt x="532" y="828"/>
                    </a:lnTo>
                    <a:lnTo>
                      <a:pt x="532" y="866"/>
                    </a:lnTo>
                    <a:lnTo>
                      <a:pt x="534" y="896"/>
                    </a:lnTo>
                    <a:lnTo>
                      <a:pt x="536" y="924"/>
                    </a:lnTo>
                    <a:lnTo>
                      <a:pt x="538" y="934"/>
                    </a:lnTo>
                    <a:lnTo>
                      <a:pt x="540" y="944"/>
                    </a:lnTo>
                    <a:lnTo>
                      <a:pt x="542" y="952"/>
                    </a:lnTo>
                    <a:lnTo>
                      <a:pt x="544" y="960"/>
                    </a:lnTo>
                    <a:lnTo>
                      <a:pt x="544" y="962"/>
                    </a:lnTo>
                    <a:lnTo>
                      <a:pt x="566" y="1004"/>
                    </a:lnTo>
                    <a:lnTo>
                      <a:pt x="588" y="1046"/>
                    </a:lnTo>
                    <a:lnTo>
                      <a:pt x="590" y="1046"/>
                    </a:lnTo>
                    <a:lnTo>
                      <a:pt x="590" y="1048"/>
                    </a:lnTo>
                    <a:lnTo>
                      <a:pt x="586" y="1048"/>
                    </a:lnTo>
                    <a:lnTo>
                      <a:pt x="570" y="1050"/>
                    </a:lnTo>
                    <a:lnTo>
                      <a:pt x="568" y="1050"/>
                    </a:lnTo>
                    <a:lnTo>
                      <a:pt x="564" y="1050"/>
                    </a:lnTo>
                    <a:lnTo>
                      <a:pt x="556" y="1054"/>
                    </a:lnTo>
                    <a:lnTo>
                      <a:pt x="524" y="1058"/>
                    </a:lnTo>
                    <a:lnTo>
                      <a:pt x="494" y="1062"/>
                    </a:lnTo>
                    <a:lnTo>
                      <a:pt x="480" y="1064"/>
                    </a:lnTo>
                    <a:lnTo>
                      <a:pt x="464" y="1066"/>
                    </a:lnTo>
                    <a:lnTo>
                      <a:pt x="432" y="1066"/>
                    </a:lnTo>
                    <a:lnTo>
                      <a:pt x="398" y="1066"/>
                    </a:lnTo>
                    <a:lnTo>
                      <a:pt x="398" y="1074"/>
                    </a:lnTo>
                    <a:lnTo>
                      <a:pt x="282" y="1064"/>
                    </a:lnTo>
                    <a:lnTo>
                      <a:pt x="276" y="1108"/>
                    </a:lnTo>
                    <a:lnTo>
                      <a:pt x="308" y="1130"/>
                    </a:lnTo>
                    <a:lnTo>
                      <a:pt x="316" y="1132"/>
                    </a:lnTo>
                    <a:lnTo>
                      <a:pt x="316" y="1228"/>
                    </a:lnTo>
                    <a:lnTo>
                      <a:pt x="254" y="1092"/>
                    </a:lnTo>
                    <a:lnTo>
                      <a:pt x="212" y="1250"/>
                    </a:lnTo>
                    <a:lnTo>
                      <a:pt x="260" y="1314"/>
                    </a:lnTo>
                    <a:lnTo>
                      <a:pt x="192" y="1314"/>
                    </a:lnTo>
                    <a:lnTo>
                      <a:pt x="238" y="1366"/>
                    </a:lnTo>
                    <a:lnTo>
                      <a:pt x="198" y="1382"/>
                    </a:lnTo>
                    <a:lnTo>
                      <a:pt x="162" y="1670"/>
                    </a:lnTo>
                    <a:lnTo>
                      <a:pt x="138" y="1720"/>
                    </a:lnTo>
                    <a:lnTo>
                      <a:pt x="148" y="1752"/>
                    </a:lnTo>
                    <a:lnTo>
                      <a:pt x="142" y="1954"/>
                    </a:lnTo>
                    <a:lnTo>
                      <a:pt x="112" y="2016"/>
                    </a:lnTo>
                    <a:lnTo>
                      <a:pt x="136" y="2046"/>
                    </a:lnTo>
                    <a:lnTo>
                      <a:pt x="64" y="2026"/>
                    </a:lnTo>
                    <a:lnTo>
                      <a:pt x="0" y="2240"/>
                    </a:lnTo>
                    <a:lnTo>
                      <a:pt x="4" y="2244"/>
                    </a:lnTo>
                    <a:lnTo>
                      <a:pt x="10" y="2250"/>
                    </a:lnTo>
                    <a:lnTo>
                      <a:pt x="18" y="2254"/>
                    </a:lnTo>
                    <a:lnTo>
                      <a:pt x="26" y="2260"/>
                    </a:lnTo>
                    <a:lnTo>
                      <a:pt x="36" y="2262"/>
                    </a:lnTo>
                    <a:lnTo>
                      <a:pt x="44" y="2264"/>
                    </a:lnTo>
                    <a:lnTo>
                      <a:pt x="48" y="2266"/>
                    </a:lnTo>
                    <a:lnTo>
                      <a:pt x="56" y="2266"/>
                    </a:lnTo>
                    <a:lnTo>
                      <a:pt x="62" y="2266"/>
                    </a:lnTo>
                    <a:lnTo>
                      <a:pt x="76" y="2268"/>
                    </a:lnTo>
                    <a:lnTo>
                      <a:pt x="84" y="2268"/>
                    </a:lnTo>
                    <a:lnTo>
                      <a:pt x="90" y="2266"/>
                    </a:lnTo>
                    <a:lnTo>
                      <a:pt x="102" y="2260"/>
                    </a:lnTo>
                    <a:lnTo>
                      <a:pt x="116" y="2248"/>
                    </a:lnTo>
                    <a:lnTo>
                      <a:pt x="124" y="2240"/>
                    </a:lnTo>
                    <a:lnTo>
                      <a:pt x="130" y="2230"/>
                    </a:lnTo>
                    <a:lnTo>
                      <a:pt x="166" y="2160"/>
                    </a:lnTo>
                    <a:lnTo>
                      <a:pt x="182" y="2154"/>
                    </a:lnTo>
                    <a:lnTo>
                      <a:pt x="194" y="2148"/>
                    </a:lnTo>
                    <a:lnTo>
                      <a:pt x="200" y="2144"/>
                    </a:lnTo>
                    <a:lnTo>
                      <a:pt x="202" y="2140"/>
                    </a:lnTo>
                    <a:lnTo>
                      <a:pt x="204" y="2136"/>
                    </a:lnTo>
                    <a:lnTo>
                      <a:pt x="204" y="2134"/>
                    </a:lnTo>
                    <a:lnTo>
                      <a:pt x="210" y="2060"/>
                    </a:lnTo>
                    <a:lnTo>
                      <a:pt x="248" y="2022"/>
                    </a:lnTo>
                    <a:lnTo>
                      <a:pt x="256" y="1748"/>
                    </a:lnTo>
                    <a:lnTo>
                      <a:pt x="300" y="1712"/>
                    </a:lnTo>
                    <a:lnTo>
                      <a:pt x="358" y="1362"/>
                    </a:lnTo>
                    <a:lnTo>
                      <a:pt x="378" y="1404"/>
                    </a:lnTo>
                    <a:lnTo>
                      <a:pt x="376" y="1214"/>
                    </a:lnTo>
                    <a:lnTo>
                      <a:pt x="478" y="1132"/>
                    </a:lnTo>
                    <a:lnTo>
                      <a:pt x="402" y="1252"/>
                    </a:lnTo>
                    <a:lnTo>
                      <a:pt x="518" y="1222"/>
                    </a:lnTo>
                    <a:lnTo>
                      <a:pt x="430" y="1298"/>
                    </a:lnTo>
                    <a:lnTo>
                      <a:pt x="518" y="1308"/>
                    </a:lnTo>
                    <a:lnTo>
                      <a:pt x="470" y="1358"/>
                    </a:lnTo>
                    <a:lnTo>
                      <a:pt x="506" y="1382"/>
                    </a:lnTo>
                    <a:lnTo>
                      <a:pt x="628" y="1690"/>
                    </a:lnTo>
                    <a:lnTo>
                      <a:pt x="622" y="1746"/>
                    </a:lnTo>
                    <a:lnTo>
                      <a:pt x="704" y="1800"/>
                    </a:lnTo>
                    <a:lnTo>
                      <a:pt x="784" y="1960"/>
                    </a:lnTo>
                    <a:lnTo>
                      <a:pt x="764" y="2016"/>
                    </a:lnTo>
                    <a:lnTo>
                      <a:pt x="814" y="2010"/>
                    </a:lnTo>
                    <a:lnTo>
                      <a:pt x="808" y="2066"/>
                    </a:lnTo>
                    <a:lnTo>
                      <a:pt x="906" y="2132"/>
                    </a:lnTo>
                    <a:lnTo>
                      <a:pt x="862" y="2148"/>
                    </a:lnTo>
                    <a:lnTo>
                      <a:pt x="894" y="2218"/>
                    </a:lnTo>
                    <a:lnTo>
                      <a:pt x="910" y="2220"/>
                    </a:lnTo>
                    <a:lnTo>
                      <a:pt x="920" y="2220"/>
                    </a:lnTo>
                    <a:lnTo>
                      <a:pt x="924" y="2220"/>
                    </a:lnTo>
                    <a:lnTo>
                      <a:pt x="930" y="2222"/>
                    </a:lnTo>
                    <a:lnTo>
                      <a:pt x="948" y="2220"/>
                    </a:lnTo>
                    <a:lnTo>
                      <a:pt x="964" y="2220"/>
                    </a:lnTo>
                    <a:lnTo>
                      <a:pt x="978" y="2216"/>
                    </a:lnTo>
                    <a:lnTo>
                      <a:pt x="990" y="2214"/>
                    </a:lnTo>
                    <a:lnTo>
                      <a:pt x="1000" y="2210"/>
                    </a:lnTo>
                    <a:lnTo>
                      <a:pt x="1010" y="2206"/>
                    </a:lnTo>
                    <a:lnTo>
                      <a:pt x="1018" y="2200"/>
                    </a:lnTo>
                    <a:lnTo>
                      <a:pt x="1024" y="2196"/>
                    </a:lnTo>
                    <a:lnTo>
                      <a:pt x="976" y="2100"/>
                    </a:lnTo>
                    <a:close/>
                  </a:path>
                </a:pathLst>
              </a:custGeom>
              <a:grpFill/>
              <a:ln w="9525">
                <a:noFill/>
                <a:round/>
              </a:ln>
            </p:spPr>
            <p:txBody>
              <a:bodyPr/>
              <a:lstStyle/>
              <a:p>
                <a:pPr defTabSz="914400">
                  <a:defRPr/>
                </a:pPr>
                <a:endParaRPr lang="da-DK" sz="1865" kern="0">
                  <a:solidFill>
                    <a:srgbClr val="E7E6E6">
                      <a:lumMod val="75000"/>
                    </a:srgbClr>
                  </a:solidFill>
                  <a:latin typeface="+mj-ea"/>
                  <a:ea typeface="+mj-ea"/>
                </a:endParaRPr>
              </a:p>
            </p:txBody>
          </p:sp>
        </p:grpSp>
        <p:grpSp>
          <p:nvGrpSpPr>
            <p:cNvPr id="90" name="Group 89"/>
            <p:cNvGrpSpPr/>
            <p:nvPr/>
          </p:nvGrpSpPr>
          <p:grpSpPr>
            <a:xfrm>
              <a:off x="3418471" y="1684673"/>
              <a:ext cx="892172" cy="2160001"/>
              <a:chOff x="3111391" y="1310003"/>
              <a:chExt cx="892172" cy="2160001"/>
            </a:xfrm>
            <a:effectLst>
              <a:outerShdw blurRad="152400" dir="5400000" sx="90000" sy="-19000" rotWithShape="0">
                <a:prstClr val="black">
                  <a:alpha val="15000"/>
                </a:prstClr>
              </a:outerShdw>
            </a:effectLst>
          </p:grpSpPr>
          <p:grpSp>
            <p:nvGrpSpPr>
              <p:cNvPr id="91" name="Gruppe 70"/>
              <p:cNvGrpSpPr/>
              <p:nvPr/>
            </p:nvGrpSpPr>
            <p:grpSpPr bwMode="auto">
              <a:xfrm>
                <a:off x="3111391" y="1310003"/>
                <a:ext cx="892172" cy="2160001"/>
                <a:chOff x="7635792" y="4784725"/>
                <a:chExt cx="3402096" cy="8248650"/>
              </a:xfrm>
              <a:solidFill>
                <a:schemeClr val="tx2"/>
              </a:solidFill>
            </p:grpSpPr>
            <p:sp>
              <p:nvSpPr>
                <p:cNvPr id="96" name="Freeform 96"/>
                <p:cNvSpPr>
                  <a:spLocks noEditPoints="1"/>
                </p:cNvSpPr>
                <p:nvPr/>
              </p:nvSpPr>
              <p:spPr bwMode="auto">
                <a:xfrm>
                  <a:off x="7633088" y="4783014"/>
                  <a:ext cx="3404813" cy="8252728"/>
                </a:xfrm>
                <a:custGeom>
                  <a:avLst/>
                  <a:gdLst>
                    <a:gd name="T0" fmla="*/ 3187699 w 2148"/>
                    <a:gd name="T1" fmla="*/ 193675 h 5196"/>
                    <a:gd name="T2" fmla="*/ 3003549 w 2148"/>
                    <a:gd name="T3" fmla="*/ 234950 h 5196"/>
                    <a:gd name="T4" fmla="*/ 2943224 w 2148"/>
                    <a:gd name="T5" fmla="*/ 330200 h 5196"/>
                    <a:gd name="T6" fmla="*/ 2987674 w 2148"/>
                    <a:gd name="T7" fmla="*/ 479425 h 5196"/>
                    <a:gd name="T8" fmla="*/ 2832099 w 2148"/>
                    <a:gd name="T9" fmla="*/ 1012825 h 5196"/>
                    <a:gd name="T10" fmla="*/ 2574925 w 2148"/>
                    <a:gd name="T11" fmla="*/ 1492250 h 5196"/>
                    <a:gd name="T12" fmla="*/ 2339975 w 2148"/>
                    <a:gd name="T13" fmla="*/ 1885950 h 5196"/>
                    <a:gd name="T14" fmla="*/ 2165350 w 2148"/>
                    <a:gd name="T15" fmla="*/ 2127250 h 5196"/>
                    <a:gd name="T16" fmla="*/ 1968500 w 2148"/>
                    <a:gd name="T17" fmla="*/ 2152650 h 5196"/>
                    <a:gd name="T18" fmla="*/ 1882775 w 2148"/>
                    <a:gd name="T19" fmla="*/ 1612900 h 5196"/>
                    <a:gd name="T20" fmla="*/ 1485900 w 2148"/>
                    <a:gd name="T21" fmla="*/ 1476375 h 5196"/>
                    <a:gd name="T22" fmla="*/ 1260475 w 2148"/>
                    <a:gd name="T23" fmla="*/ 1676400 h 5196"/>
                    <a:gd name="T24" fmla="*/ 1165225 w 2148"/>
                    <a:gd name="T25" fmla="*/ 2168525 h 5196"/>
                    <a:gd name="T26" fmla="*/ 1231900 w 2148"/>
                    <a:gd name="T27" fmla="*/ 2336800 h 5196"/>
                    <a:gd name="T28" fmla="*/ 1060450 w 2148"/>
                    <a:gd name="T29" fmla="*/ 2184400 h 5196"/>
                    <a:gd name="T30" fmla="*/ 742950 w 2148"/>
                    <a:gd name="T31" fmla="*/ 1473200 h 5196"/>
                    <a:gd name="T32" fmla="*/ 561975 w 2148"/>
                    <a:gd name="T33" fmla="*/ 854075 h 5196"/>
                    <a:gd name="T34" fmla="*/ 438150 w 2148"/>
                    <a:gd name="T35" fmla="*/ 371475 h 5196"/>
                    <a:gd name="T36" fmla="*/ 527050 w 2148"/>
                    <a:gd name="T37" fmla="*/ 174625 h 5196"/>
                    <a:gd name="T38" fmla="*/ 282575 w 2148"/>
                    <a:gd name="T39" fmla="*/ 6350 h 5196"/>
                    <a:gd name="T40" fmla="*/ 123825 w 2148"/>
                    <a:gd name="T41" fmla="*/ 63500 h 5196"/>
                    <a:gd name="T42" fmla="*/ 25400 w 2148"/>
                    <a:gd name="T43" fmla="*/ 228600 h 5196"/>
                    <a:gd name="T44" fmla="*/ 53975 w 2148"/>
                    <a:gd name="T45" fmla="*/ 346075 h 5196"/>
                    <a:gd name="T46" fmla="*/ 117475 w 2148"/>
                    <a:gd name="T47" fmla="*/ 479425 h 5196"/>
                    <a:gd name="T48" fmla="*/ 101600 w 2148"/>
                    <a:gd name="T49" fmla="*/ 822325 h 5196"/>
                    <a:gd name="T50" fmla="*/ 390525 w 2148"/>
                    <a:gd name="T51" fmla="*/ 1812925 h 5196"/>
                    <a:gd name="T52" fmla="*/ 508000 w 2148"/>
                    <a:gd name="T53" fmla="*/ 2000250 h 5196"/>
                    <a:gd name="T54" fmla="*/ 828675 w 2148"/>
                    <a:gd name="T55" fmla="*/ 2930525 h 5196"/>
                    <a:gd name="T56" fmla="*/ 812800 w 2148"/>
                    <a:gd name="T57" fmla="*/ 3502025 h 5196"/>
                    <a:gd name="T58" fmla="*/ 946150 w 2148"/>
                    <a:gd name="T59" fmla="*/ 4152900 h 5196"/>
                    <a:gd name="T60" fmla="*/ 920750 w 2148"/>
                    <a:gd name="T61" fmla="*/ 4610100 h 5196"/>
                    <a:gd name="T62" fmla="*/ 939800 w 2148"/>
                    <a:gd name="T63" fmla="*/ 5038725 h 5196"/>
                    <a:gd name="T64" fmla="*/ 939800 w 2148"/>
                    <a:gd name="T65" fmla="*/ 5902324 h 5196"/>
                    <a:gd name="T66" fmla="*/ 996950 w 2148"/>
                    <a:gd name="T67" fmla="*/ 6394449 h 5196"/>
                    <a:gd name="T68" fmla="*/ 1111250 w 2148"/>
                    <a:gd name="T69" fmla="*/ 7019925 h 5196"/>
                    <a:gd name="T70" fmla="*/ 1247775 w 2148"/>
                    <a:gd name="T71" fmla="*/ 7629525 h 5196"/>
                    <a:gd name="T72" fmla="*/ 1273175 w 2148"/>
                    <a:gd name="T73" fmla="*/ 8086725 h 5196"/>
                    <a:gd name="T74" fmla="*/ 1447800 w 2148"/>
                    <a:gd name="T75" fmla="*/ 8235950 h 5196"/>
                    <a:gd name="T76" fmla="*/ 1647825 w 2148"/>
                    <a:gd name="T77" fmla="*/ 8178800 h 5196"/>
                    <a:gd name="T78" fmla="*/ 1876425 w 2148"/>
                    <a:gd name="T79" fmla="*/ 8191500 h 5196"/>
                    <a:gd name="T80" fmla="*/ 1806575 w 2148"/>
                    <a:gd name="T81" fmla="*/ 7947025 h 5196"/>
                    <a:gd name="T82" fmla="*/ 1778000 w 2148"/>
                    <a:gd name="T83" fmla="*/ 7600950 h 5196"/>
                    <a:gd name="T84" fmla="*/ 2152650 w 2148"/>
                    <a:gd name="T85" fmla="*/ 6267449 h 5196"/>
                    <a:gd name="T86" fmla="*/ 2247900 w 2148"/>
                    <a:gd name="T87" fmla="*/ 4978400 h 5196"/>
                    <a:gd name="T88" fmla="*/ 2244725 w 2148"/>
                    <a:gd name="T89" fmla="*/ 3673475 h 5196"/>
                    <a:gd name="T90" fmla="*/ 2263775 w 2148"/>
                    <a:gd name="T91" fmla="*/ 3352800 h 5196"/>
                    <a:gd name="T92" fmla="*/ 2292350 w 2148"/>
                    <a:gd name="T93" fmla="*/ 2879725 h 5196"/>
                    <a:gd name="T94" fmla="*/ 2416175 w 2148"/>
                    <a:gd name="T95" fmla="*/ 2644775 h 5196"/>
                    <a:gd name="T96" fmla="*/ 2574925 w 2148"/>
                    <a:gd name="T97" fmla="*/ 2225675 h 5196"/>
                    <a:gd name="T98" fmla="*/ 2781300 w 2148"/>
                    <a:gd name="T99" fmla="*/ 1958975 h 5196"/>
                    <a:gd name="T100" fmla="*/ 2886074 w 2148"/>
                    <a:gd name="T101" fmla="*/ 1657350 h 5196"/>
                    <a:gd name="T102" fmla="*/ 3105149 w 2148"/>
                    <a:gd name="T103" fmla="*/ 1292225 h 5196"/>
                    <a:gd name="T104" fmla="*/ 3197224 w 2148"/>
                    <a:gd name="T105" fmla="*/ 847725 h 5196"/>
                    <a:gd name="T106" fmla="*/ 3286125 w 2148"/>
                    <a:gd name="T107" fmla="*/ 647700 h 5196"/>
                    <a:gd name="T108" fmla="*/ 3403600 w 2148"/>
                    <a:gd name="T109" fmla="*/ 473075 h 5196"/>
                    <a:gd name="T110" fmla="*/ 1527175 w 2148"/>
                    <a:gd name="T111" fmla="*/ 7864475 h 5196"/>
                    <a:gd name="T112" fmla="*/ 1765300 w 2148"/>
                    <a:gd name="T113" fmla="*/ 6511926 h 5196"/>
                    <a:gd name="T114" fmla="*/ 1660525 w 2148"/>
                    <a:gd name="T115" fmla="*/ 7194550 h 5196"/>
                    <a:gd name="T116" fmla="*/ 1508125 w 2148"/>
                    <a:gd name="T117" fmla="*/ 7597775 h 5196"/>
                    <a:gd name="T118" fmla="*/ 1412875 w 2148"/>
                    <a:gd name="T119" fmla="*/ 7264400 h 5196"/>
                    <a:gd name="T120" fmla="*/ 1330325 w 2148"/>
                    <a:gd name="T121" fmla="*/ 6384924 h 5196"/>
                    <a:gd name="T122" fmla="*/ 1638300 w 2148"/>
                    <a:gd name="T123" fmla="*/ 6235699 h 5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48"/>
                    <a:gd name="T187" fmla="*/ 0 h 5196"/>
                    <a:gd name="T188" fmla="*/ 2148 w 2148"/>
                    <a:gd name="T189" fmla="*/ 5196 h 5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48" h="5196">
                      <a:moveTo>
                        <a:pt x="2136" y="254"/>
                      </a:moveTo>
                      <a:lnTo>
                        <a:pt x="2086" y="166"/>
                      </a:lnTo>
                      <a:lnTo>
                        <a:pt x="2078" y="154"/>
                      </a:lnTo>
                      <a:lnTo>
                        <a:pt x="2068" y="142"/>
                      </a:lnTo>
                      <a:lnTo>
                        <a:pt x="2060" y="136"/>
                      </a:lnTo>
                      <a:lnTo>
                        <a:pt x="2054" y="132"/>
                      </a:lnTo>
                      <a:lnTo>
                        <a:pt x="2026" y="126"/>
                      </a:lnTo>
                      <a:lnTo>
                        <a:pt x="2008" y="122"/>
                      </a:lnTo>
                      <a:lnTo>
                        <a:pt x="1990" y="120"/>
                      </a:lnTo>
                      <a:lnTo>
                        <a:pt x="1976" y="120"/>
                      </a:lnTo>
                      <a:lnTo>
                        <a:pt x="1964" y="124"/>
                      </a:lnTo>
                      <a:lnTo>
                        <a:pt x="1938" y="130"/>
                      </a:lnTo>
                      <a:lnTo>
                        <a:pt x="1914" y="140"/>
                      </a:lnTo>
                      <a:lnTo>
                        <a:pt x="1892" y="148"/>
                      </a:lnTo>
                      <a:lnTo>
                        <a:pt x="1872" y="150"/>
                      </a:lnTo>
                      <a:lnTo>
                        <a:pt x="1868" y="152"/>
                      </a:lnTo>
                      <a:lnTo>
                        <a:pt x="1864" y="156"/>
                      </a:lnTo>
                      <a:lnTo>
                        <a:pt x="1858" y="164"/>
                      </a:lnTo>
                      <a:lnTo>
                        <a:pt x="1854" y="176"/>
                      </a:lnTo>
                      <a:lnTo>
                        <a:pt x="1852" y="184"/>
                      </a:lnTo>
                      <a:lnTo>
                        <a:pt x="1854" y="208"/>
                      </a:lnTo>
                      <a:lnTo>
                        <a:pt x="1856" y="234"/>
                      </a:lnTo>
                      <a:lnTo>
                        <a:pt x="1858" y="252"/>
                      </a:lnTo>
                      <a:lnTo>
                        <a:pt x="1860" y="258"/>
                      </a:lnTo>
                      <a:lnTo>
                        <a:pt x="1864" y="264"/>
                      </a:lnTo>
                      <a:lnTo>
                        <a:pt x="1872" y="270"/>
                      </a:lnTo>
                      <a:lnTo>
                        <a:pt x="1882" y="302"/>
                      </a:lnTo>
                      <a:lnTo>
                        <a:pt x="1888" y="330"/>
                      </a:lnTo>
                      <a:lnTo>
                        <a:pt x="1890" y="362"/>
                      </a:lnTo>
                      <a:lnTo>
                        <a:pt x="1888" y="394"/>
                      </a:lnTo>
                      <a:lnTo>
                        <a:pt x="1882" y="428"/>
                      </a:lnTo>
                      <a:lnTo>
                        <a:pt x="1876" y="450"/>
                      </a:lnTo>
                      <a:lnTo>
                        <a:pt x="1866" y="484"/>
                      </a:lnTo>
                      <a:lnTo>
                        <a:pt x="1850" y="516"/>
                      </a:lnTo>
                      <a:lnTo>
                        <a:pt x="1784" y="638"/>
                      </a:lnTo>
                      <a:lnTo>
                        <a:pt x="1752" y="702"/>
                      </a:lnTo>
                      <a:lnTo>
                        <a:pt x="1730" y="744"/>
                      </a:lnTo>
                      <a:lnTo>
                        <a:pt x="1712" y="776"/>
                      </a:lnTo>
                      <a:lnTo>
                        <a:pt x="1694" y="808"/>
                      </a:lnTo>
                      <a:lnTo>
                        <a:pt x="1648" y="878"/>
                      </a:lnTo>
                      <a:lnTo>
                        <a:pt x="1640" y="892"/>
                      </a:lnTo>
                      <a:lnTo>
                        <a:pt x="1632" y="908"/>
                      </a:lnTo>
                      <a:lnTo>
                        <a:pt x="1626" y="924"/>
                      </a:lnTo>
                      <a:lnTo>
                        <a:pt x="1622" y="940"/>
                      </a:lnTo>
                      <a:lnTo>
                        <a:pt x="1610" y="970"/>
                      </a:lnTo>
                      <a:lnTo>
                        <a:pt x="1596" y="1002"/>
                      </a:lnTo>
                      <a:lnTo>
                        <a:pt x="1584" y="1022"/>
                      </a:lnTo>
                      <a:lnTo>
                        <a:pt x="1548" y="1086"/>
                      </a:lnTo>
                      <a:lnTo>
                        <a:pt x="1532" y="1108"/>
                      </a:lnTo>
                      <a:lnTo>
                        <a:pt x="1512" y="1138"/>
                      </a:lnTo>
                      <a:lnTo>
                        <a:pt x="1490" y="1168"/>
                      </a:lnTo>
                      <a:lnTo>
                        <a:pt x="1474" y="1188"/>
                      </a:lnTo>
                      <a:lnTo>
                        <a:pt x="1458" y="1212"/>
                      </a:lnTo>
                      <a:lnTo>
                        <a:pt x="1448" y="1228"/>
                      </a:lnTo>
                      <a:lnTo>
                        <a:pt x="1440" y="1246"/>
                      </a:lnTo>
                      <a:lnTo>
                        <a:pt x="1424" y="1270"/>
                      </a:lnTo>
                      <a:lnTo>
                        <a:pt x="1402" y="1302"/>
                      </a:lnTo>
                      <a:lnTo>
                        <a:pt x="1392" y="1316"/>
                      </a:lnTo>
                      <a:lnTo>
                        <a:pt x="1378" y="1328"/>
                      </a:lnTo>
                      <a:lnTo>
                        <a:pt x="1364" y="1340"/>
                      </a:lnTo>
                      <a:lnTo>
                        <a:pt x="1350" y="1350"/>
                      </a:lnTo>
                      <a:lnTo>
                        <a:pt x="1306" y="1376"/>
                      </a:lnTo>
                      <a:lnTo>
                        <a:pt x="1292" y="1382"/>
                      </a:lnTo>
                      <a:lnTo>
                        <a:pt x="1278" y="1384"/>
                      </a:lnTo>
                      <a:lnTo>
                        <a:pt x="1264" y="1384"/>
                      </a:lnTo>
                      <a:lnTo>
                        <a:pt x="1260" y="1382"/>
                      </a:lnTo>
                      <a:lnTo>
                        <a:pt x="1256" y="1378"/>
                      </a:lnTo>
                      <a:lnTo>
                        <a:pt x="1248" y="1370"/>
                      </a:lnTo>
                      <a:lnTo>
                        <a:pt x="1240" y="1356"/>
                      </a:lnTo>
                      <a:lnTo>
                        <a:pt x="1236" y="1342"/>
                      </a:lnTo>
                      <a:lnTo>
                        <a:pt x="1234" y="1326"/>
                      </a:lnTo>
                      <a:lnTo>
                        <a:pt x="1230" y="1230"/>
                      </a:lnTo>
                      <a:lnTo>
                        <a:pt x="1226" y="1194"/>
                      </a:lnTo>
                      <a:lnTo>
                        <a:pt x="1222" y="1158"/>
                      </a:lnTo>
                      <a:lnTo>
                        <a:pt x="1204" y="1068"/>
                      </a:lnTo>
                      <a:lnTo>
                        <a:pt x="1200" y="1052"/>
                      </a:lnTo>
                      <a:lnTo>
                        <a:pt x="1194" y="1034"/>
                      </a:lnTo>
                      <a:lnTo>
                        <a:pt x="1186" y="1016"/>
                      </a:lnTo>
                      <a:lnTo>
                        <a:pt x="1176" y="1002"/>
                      </a:lnTo>
                      <a:lnTo>
                        <a:pt x="1148" y="962"/>
                      </a:lnTo>
                      <a:lnTo>
                        <a:pt x="1138" y="950"/>
                      </a:lnTo>
                      <a:lnTo>
                        <a:pt x="1124" y="940"/>
                      </a:lnTo>
                      <a:lnTo>
                        <a:pt x="1108" y="932"/>
                      </a:lnTo>
                      <a:lnTo>
                        <a:pt x="1092" y="930"/>
                      </a:lnTo>
                      <a:lnTo>
                        <a:pt x="972" y="926"/>
                      </a:lnTo>
                      <a:lnTo>
                        <a:pt x="954" y="926"/>
                      </a:lnTo>
                      <a:lnTo>
                        <a:pt x="936" y="930"/>
                      </a:lnTo>
                      <a:lnTo>
                        <a:pt x="918" y="936"/>
                      </a:lnTo>
                      <a:lnTo>
                        <a:pt x="904" y="942"/>
                      </a:lnTo>
                      <a:lnTo>
                        <a:pt x="890" y="952"/>
                      </a:lnTo>
                      <a:lnTo>
                        <a:pt x="876" y="960"/>
                      </a:lnTo>
                      <a:lnTo>
                        <a:pt x="860" y="972"/>
                      </a:lnTo>
                      <a:lnTo>
                        <a:pt x="846" y="986"/>
                      </a:lnTo>
                      <a:lnTo>
                        <a:pt x="836" y="998"/>
                      </a:lnTo>
                      <a:lnTo>
                        <a:pt x="804" y="1042"/>
                      </a:lnTo>
                      <a:lnTo>
                        <a:pt x="794" y="1056"/>
                      </a:lnTo>
                      <a:lnTo>
                        <a:pt x="784" y="1072"/>
                      </a:lnTo>
                      <a:lnTo>
                        <a:pt x="776" y="1090"/>
                      </a:lnTo>
                      <a:lnTo>
                        <a:pt x="770" y="1104"/>
                      </a:lnTo>
                      <a:lnTo>
                        <a:pt x="754" y="1152"/>
                      </a:lnTo>
                      <a:lnTo>
                        <a:pt x="746" y="1186"/>
                      </a:lnTo>
                      <a:lnTo>
                        <a:pt x="740" y="1222"/>
                      </a:lnTo>
                      <a:lnTo>
                        <a:pt x="738" y="1272"/>
                      </a:lnTo>
                      <a:lnTo>
                        <a:pt x="734" y="1346"/>
                      </a:lnTo>
                      <a:lnTo>
                        <a:pt x="734" y="1366"/>
                      </a:lnTo>
                      <a:lnTo>
                        <a:pt x="736" y="1382"/>
                      </a:lnTo>
                      <a:lnTo>
                        <a:pt x="742" y="1398"/>
                      </a:lnTo>
                      <a:lnTo>
                        <a:pt x="750" y="1416"/>
                      </a:lnTo>
                      <a:lnTo>
                        <a:pt x="758" y="1428"/>
                      </a:lnTo>
                      <a:lnTo>
                        <a:pt x="764" y="1436"/>
                      </a:lnTo>
                      <a:lnTo>
                        <a:pt x="772" y="1448"/>
                      </a:lnTo>
                      <a:lnTo>
                        <a:pt x="778" y="1458"/>
                      </a:lnTo>
                      <a:lnTo>
                        <a:pt x="778" y="1468"/>
                      </a:lnTo>
                      <a:lnTo>
                        <a:pt x="776" y="1472"/>
                      </a:lnTo>
                      <a:lnTo>
                        <a:pt x="774" y="1474"/>
                      </a:lnTo>
                      <a:lnTo>
                        <a:pt x="770" y="1476"/>
                      </a:lnTo>
                      <a:lnTo>
                        <a:pt x="766" y="1478"/>
                      </a:lnTo>
                      <a:lnTo>
                        <a:pt x="756" y="1474"/>
                      </a:lnTo>
                      <a:lnTo>
                        <a:pt x="744" y="1468"/>
                      </a:lnTo>
                      <a:lnTo>
                        <a:pt x="734" y="1458"/>
                      </a:lnTo>
                      <a:lnTo>
                        <a:pt x="690" y="1406"/>
                      </a:lnTo>
                      <a:lnTo>
                        <a:pt x="678" y="1392"/>
                      </a:lnTo>
                      <a:lnTo>
                        <a:pt x="668" y="1376"/>
                      </a:lnTo>
                      <a:lnTo>
                        <a:pt x="658" y="1360"/>
                      </a:lnTo>
                      <a:lnTo>
                        <a:pt x="650" y="1346"/>
                      </a:lnTo>
                      <a:lnTo>
                        <a:pt x="618" y="1272"/>
                      </a:lnTo>
                      <a:lnTo>
                        <a:pt x="588" y="1208"/>
                      </a:lnTo>
                      <a:lnTo>
                        <a:pt x="528" y="1088"/>
                      </a:lnTo>
                      <a:lnTo>
                        <a:pt x="512" y="1054"/>
                      </a:lnTo>
                      <a:lnTo>
                        <a:pt x="500" y="1020"/>
                      </a:lnTo>
                      <a:lnTo>
                        <a:pt x="468" y="928"/>
                      </a:lnTo>
                      <a:lnTo>
                        <a:pt x="444" y="858"/>
                      </a:lnTo>
                      <a:lnTo>
                        <a:pt x="408" y="758"/>
                      </a:lnTo>
                      <a:lnTo>
                        <a:pt x="398" y="722"/>
                      </a:lnTo>
                      <a:lnTo>
                        <a:pt x="390" y="688"/>
                      </a:lnTo>
                      <a:lnTo>
                        <a:pt x="378" y="606"/>
                      </a:lnTo>
                      <a:lnTo>
                        <a:pt x="374" y="588"/>
                      </a:lnTo>
                      <a:lnTo>
                        <a:pt x="368" y="570"/>
                      </a:lnTo>
                      <a:lnTo>
                        <a:pt x="362" y="554"/>
                      </a:lnTo>
                      <a:lnTo>
                        <a:pt x="354" y="538"/>
                      </a:lnTo>
                      <a:lnTo>
                        <a:pt x="318" y="476"/>
                      </a:lnTo>
                      <a:lnTo>
                        <a:pt x="258" y="362"/>
                      </a:lnTo>
                      <a:lnTo>
                        <a:pt x="252" y="348"/>
                      </a:lnTo>
                      <a:lnTo>
                        <a:pt x="250" y="330"/>
                      </a:lnTo>
                      <a:lnTo>
                        <a:pt x="250" y="312"/>
                      </a:lnTo>
                      <a:lnTo>
                        <a:pt x="254" y="296"/>
                      </a:lnTo>
                      <a:lnTo>
                        <a:pt x="276" y="234"/>
                      </a:lnTo>
                      <a:lnTo>
                        <a:pt x="292" y="188"/>
                      </a:lnTo>
                      <a:lnTo>
                        <a:pt x="300" y="178"/>
                      </a:lnTo>
                      <a:lnTo>
                        <a:pt x="308" y="170"/>
                      </a:lnTo>
                      <a:lnTo>
                        <a:pt x="312" y="164"/>
                      </a:lnTo>
                      <a:lnTo>
                        <a:pt x="318" y="156"/>
                      </a:lnTo>
                      <a:lnTo>
                        <a:pt x="322" y="146"/>
                      </a:lnTo>
                      <a:lnTo>
                        <a:pt x="326" y="134"/>
                      </a:lnTo>
                      <a:lnTo>
                        <a:pt x="332" y="110"/>
                      </a:lnTo>
                      <a:lnTo>
                        <a:pt x="334" y="92"/>
                      </a:lnTo>
                      <a:lnTo>
                        <a:pt x="332" y="84"/>
                      </a:lnTo>
                      <a:lnTo>
                        <a:pt x="330" y="76"/>
                      </a:lnTo>
                      <a:lnTo>
                        <a:pt x="322" y="58"/>
                      </a:lnTo>
                      <a:lnTo>
                        <a:pt x="314" y="50"/>
                      </a:lnTo>
                      <a:lnTo>
                        <a:pt x="304" y="42"/>
                      </a:lnTo>
                      <a:lnTo>
                        <a:pt x="290" y="36"/>
                      </a:lnTo>
                      <a:lnTo>
                        <a:pt x="276" y="30"/>
                      </a:lnTo>
                      <a:lnTo>
                        <a:pt x="178" y="4"/>
                      </a:lnTo>
                      <a:lnTo>
                        <a:pt x="162" y="2"/>
                      </a:lnTo>
                      <a:lnTo>
                        <a:pt x="150" y="0"/>
                      </a:lnTo>
                      <a:lnTo>
                        <a:pt x="138" y="0"/>
                      </a:lnTo>
                      <a:lnTo>
                        <a:pt x="132" y="2"/>
                      </a:lnTo>
                      <a:lnTo>
                        <a:pt x="106" y="18"/>
                      </a:lnTo>
                      <a:lnTo>
                        <a:pt x="92" y="28"/>
                      </a:lnTo>
                      <a:lnTo>
                        <a:pt x="78" y="40"/>
                      </a:lnTo>
                      <a:lnTo>
                        <a:pt x="68" y="50"/>
                      </a:lnTo>
                      <a:lnTo>
                        <a:pt x="60" y="60"/>
                      </a:lnTo>
                      <a:lnTo>
                        <a:pt x="48" y="84"/>
                      </a:lnTo>
                      <a:lnTo>
                        <a:pt x="38" y="108"/>
                      </a:lnTo>
                      <a:lnTo>
                        <a:pt x="28" y="128"/>
                      </a:lnTo>
                      <a:lnTo>
                        <a:pt x="16" y="144"/>
                      </a:lnTo>
                      <a:lnTo>
                        <a:pt x="4" y="158"/>
                      </a:lnTo>
                      <a:lnTo>
                        <a:pt x="2" y="160"/>
                      </a:lnTo>
                      <a:lnTo>
                        <a:pt x="0" y="166"/>
                      </a:lnTo>
                      <a:lnTo>
                        <a:pt x="2" y="174"/>
                      </a:lnTo>
                      <a:lnTo>
                        <a:pt x="6" y="184"/>
                      </a:lnTo>
                      <a:lnTo>
                        <a:pt x="16" y="196"/>
                      </a:lnTo>
                      <a:lnTo>
                        <a:pt x="26" y="206"/>
                      </a:lnTo>
                      <a:lnTo>
                        <a:pt x="34" y="218"/>
                      </a:lnTo>
                      <a:lnTo>
                        <a:pt x="40" y="228"/>
                      </a:lnTo>
                      <a:lnTo>
                        <a:pt x="50" y="240"/>
                      </a:lnTo>
                      <a:lnTo>
                        <a:pt x="60" y="254"/>
                      </a:lnTo>
                      <a:lnTo>
                        <a:pt x="68" y="272"/>
                      </a:lnTo>
                      <a:lnTo>
                        <a:pt x="74" y="292"/>
                      </a:lnTo>
                      <a:lnTo>
                        <a:pt x="74" y="298"/>
                      </a:lnTo>
                      <a:lnTo>
                        <a:pt x="74" y="302"/>
                      </a:lnTo>
                      <a:lnTo>
                        <a:pt x="74" y="316"/>
                      </a:lnTo>
                      <a:lnTo>
                        <a:pt x="76" y="344"/>
                      </a:lnTo>
                      <a:lnTo>
                        <a:pt x="84" y="426"/>
                      </a:lnTo>
                      <a:lnTo>
                        <a:pt x="84" y="442"/>
                      </a:lnTo>
                      <a:lnTo>
                        <a:pt x="82" y="458"/>
                      </a:lnTo>
                      <a:lnTo>
                        <a:pt x="78" y="474"/>
                      </a:lnTo>
                      <a:lnTo>
                        <a:pt x="72" y="488"/>
                      </a:lnTo>
                      <a:lnTo>
                        <a:pt x="66" y="502"/>
                      </a:lnTo>
                      <a:lnTo>
                        <a:pt x="64" y="518"/>
                      </a:lnTo>
                      <a:lnTo>
                        <a:pt x="64" y="534"/>
                      </a:lnTo>
                      <a:lnTo>
                        <a:pt x="66" y="550"/>
                      </a:lnTo>
                      <a:lnTo>
                        <a:pt x="100" y="666"/>
                      </a:lnTo>
                      <a:lnTo>
                        <a:pt x="122" y="734"/>
                      </a:lnTo>
                      <a:lnTo>
                        <a:pt x="230" y="1044"/>
                      </a:lnTo>
                      <a:lnTo>
                        <a:pt x="238" y="1078"/>
                      </a:lnTo>
                      <a:lnTo>
                        <a:pt x="244" y="1114"/>
                      </a:lnTo>
                      <a:lnTo>
                        <a:pt x="246" y="1142"/>
                      </a:lnTo>
                      <a:lnTo>
                        <a:pt x="250" y="1156"/>
                      </a:lnTo>
                      <a:lnTo>
                        <a:pt x="256" y="1170"/>
                      </a:lnTo>
                      <a:lnTo>
                        <a:pt x="264" y="1180"/>
                      </a:lnTo>
                      <a:lnTo>
                        <a:pt x="268" y="1184"/>
                      </a:lnTo>
                      <a:lnTo>
                        <a:pt x="272" y="1186"/>
                      </a:lnTo>
                      <a:lnTo>
                        <a:pt x="282" y="1192"/>
                      </a:lnTo>
                      <a:lnTo>
                        <a:pt x="292" y="1202"/>
                      </a:lnTo>
                      <a:lnTo>
                        <a:pt x="302" y="1214"/>
                      </a:lnTo>
                      <a:lnTo>
                        <a:pt x="308" y="1228"/>
                      </a:lnTo>
                      <a:lnTo>
                        <a:pt x="320" y="1260"/>
                      </a:lnTo>
                      <a:lnTo>
                        <a:pt x="332" y="1294"/>
                      </a:lnTo>
                      <a:lnTo>
                        <a:pt x="340" y="1330"/>
                      </a:lnTo>
                      <a:lnTo>
                        <a:pt x="344" y="1366"/>
                      </a:lnTo>
                      <a:lnTo>
                        <a:pt x="352" y="1400"/>
                      </a:lnTo>
                      <a:lnTo>
                        <a:pt x="364" y="1436"/>
                      </a:lnTo>
                      <a:lnTo>
                        <a:pt x="444" y="1622"/>
                      </a:lnTo>
                      <a:lnTo>
                        <a:pt x="470" y="1690"/>
                      </a:lnTo>
                      <a:lnTo>
                        <a:pt x="522" y="1846"/>
                      </a:lnTo>
                      <a:lnTo>
                        <a:pt x="528" y="1862"/>
                      </a:lnTo>
                      <a:lnTo>
                        <a:pt x="532" y="1880"/>
                      </a:lnTo>
                      <a:lnTo>
                        <a:pt x="534" y="1898"/>
                      </a:lnTo>
                      <a:lnTo>
                        <a:pt x="536" y="1916"/>
                      </a:lnTo>
                      <a:lnTo>
                        <a:pt x="540" y="2044"/>
                      </a:lnTo>
                      <a:lnTo>
                        <a:pt x="540" y="2080"/>
                      </a:lnTo>
                      <a:lnTo>
                        <a:pt x="534" y="2116"/>
                      </a:lnTo>
                      <a:lnTo>
                        <a:pt x="512" y="2206"/>
                      </a:lnTo>
                      <a:lnTo>
                        <a:pt x="502" y="2240"/>
                      </a:lnTo>
                      <a:lnTo>
                        <a:pt x="488" y="2274"/>
                      </a:lnTo>
                      <a:lnTo>
                        <a:pt x="442" y="2364"/>
                      </a:lnTo>
                      <a:lnTo>
                        <a:pt x="410" y="2428"/>
                      </a:lnTo>
                      <a:lnTo>
                        <a:pt x="382" y="2486"/>
                      </a:lnTo>
                      <a:lnTo>
                        <a:pt x="370" y="2508"/>
                      </a:lnTo>
                      <a:lnTo>
                        <a:pt x="588" y="2612"/>
                      </a:lnTo>
                      <a:lnTo>
                        <a:pt x="586" y="2614"/>
                      </a:lnTo>
                      <a:lnTo>
                        <a:pt x="596" y="2616"/>
                      </a:lnTo>
                      <a:lnTo>
                        <a:pt x="600" y="2618"/>
                      </a:lnTo>
                      <a:lnTo>
                        <a:pt x="602" y="2698"/>
                      </a:lnTo>
                      <a:lnTo>
                        <a:pt x="592" y="2740"/>
                      </a:lnTo>
                      <a:lnTo>
                        <a:pt x="594" y="2740"/>
                      </a:lnTo>
                      <a:lnTo>
                        <a:pt x="588" y="2756"/>
                      </a:lnTo>
                      <a:lnTo>
                        <a:pt x="584" y="2824"/>
                      </a:lnTo>
                      <a:lnTo>
                        <a:pt x="580" y="2904"/>
                      </a:lnTo>
                      <a:lnTo>
                        <a:pt x="586" y="2988"/>
                      </a:lnTo>
                      <a:lnTo>
                        <a:pt x="592" y="3056"/>
                      </a:lnTo>
                      <a:lnTo>
                        <a:pt x="592" y="3070"/>
                      </a:lnTo>
                      <a:lnTo>
                        <a:pt x="594" y="3072"/>
                      </a:lnTo>
                      <a:lnTo>
                        <a:pt x="594" y="3076"/>
                      </a:lnTo>
                      <a:lnTo>
                        <a:pt x="594" y="3086"/>
                      </a:lnTo>
                      <a:lnTo>
                        <a:pt x="592" y="3096"/>
                      </a:lnTo>
                      <a:lnTo>
                        <a:pt x="592" y="3102"/>
                      </a:lnTo>
                      <a:lnTo>
                        <a:pt x="592" y="3174"/>
                      </a:lnTo>
                      <a:lnTo>
                        <a:pt x="590" y="3250"/>
                      </a:lnTo>
                      <a:lnTo>
                        <a:pt x="582" y="3396"/>
                      </a:lnTo>
                      <a:lnTo>
                        <a:pt x="582" y="3460"/>
                      </a:lnTo>
                      <a:lnTo>
                        <a:pt x="584" y="3492"/>
                      </a:lnTo>
                      <a:lnTo>
                        <a:pt x="588" y="3526"/>
                      </a:lnTo>
                      <a:lnTo>
                        <a:pt x="592" y="3574"/>
                      </a:lnTo>
                      <a:lnTo>
                        <a:pt x="594" y="3622"/>
                      </a:lnTo>
                      <a:lnTo>
                        <a:pt x="594" y="3670"/>
                      </a:lnTo>
                      <a:lnTo>
                        <a:pt x="592" y="3718"/>
                      </a:lnTo>
                      <a:lnTo>
                        <a:pt x="590" y="3766"/>
                      </a:lnTo>
                      <a:lnTo>
                        <a:pt x="586" y="3814"/>
                      </a:lnTo>
                      <a:lnTo>
                        <a:pt x="576" y="3906"/>
                      </a:lnTo>
                      <a:lnTo>
                        <a:pt x="592" y="3912"/>
                      </a:lnTo>
                      <a:lnTo>
                        <a:pt x="608" y="3916"/>
                      </a:lnTo>
                      <a:lnTo>
                        <a:pt x="638" y="3916"/>
                      </a:lnTo>
                      <a:lnTo>
                        <a:pt x="632" y="3972"/>
                      </a:lnTo>
                      <a:lnTo>
                        <a:pt x="628" y="4000"/>
                      </a:lnTo>
                      <a:lnTo>
                        <a:pt x="628" y="4028"/>
                      </a:lnTo>
                      <a:lnTo>
                        <a:pt x="626" y="4060"/>
                      </a:lnTo>
                      <a:lnTo>
                        <a:pt x="628" y="4092"/>
                      </a:lnTo>
                      <a:lnTo>
                        <a:pt x="632" y="4126"/>
                      </a:lnTo>
                      <a:lnTo>
                        <a:pt x="636" y="4158"/>
                      </a:lnTo>
                      <a:lnTo>
                        <a:pt x="644" y="4202"/>
                      </a:lnTo>
                      <a:lnTo>
                        <a:pt x="652" y="4248"/>
                      </a:lnTo>
                      <a:lnTo>
                        <a:pt x="662" y="4292"/>
                      </a:lnTo>
                      <a:lnTo>
                        <a:pt x="674" y="4336"/>
                      </a:lnTo>
                      <a:lnTo>
                        <a:pt x="700" y="4422"/>
                      </a:lnTo>
                      <a:lnTo>
                        <a:pt x="730" y="4508"/>
                      </a:lnTo>
                      <a:lnTo>
                        <a:pt x="756" y="4578"/>
                      </a:lnTo>
                      <a:lnTo>
                        <a:pt x="768" y="4616"/>
                      </a:lnTo>
                      <a:lnTo>
                        <a:pt x="778" y="4656"/>
                      </a:lnTo>
                      <a:lnTo>
                        <a:pt x="786" y="4694"/>
                      </a:lnTo>
                      <a:lnTo>
                        <a:pt x="790" y="4734"/>
                      </a:lnTo>
                      <a:lnTo>
                        <a:pt x="792" y="4752"/>
                      </a:lnTo>
                      <a:lnTo>
                        <a:pt x="792" y="4770"/>
                      </a:lnTo>
                      <a:lnTo>
                        <a:pt x="790" y="4790"/>
                      </a:lnTo>
                      <a:lnTo>
                        <a:pt x="786" y="4806"/>
                      </a:lnTo>
                      <a:lnTo>
                        <a:pt x="780" y="4850"/>
                      </a:lnTo>
                      <a:lnTo>
                        <a:pt x="776" y="4894"/>
                      </a:lnTo>
                      <a:lnTo>
                        <a:pt x="776" y="4938"/>
                      </a:lnTo>
                      <a:lnTo>
                        <a:pt x="778" y="4980"/>
                      </a:lnTo>
                      <a:lnTo>
                        <a:pt x="782" y="5008"/>
                      </a:lnTo>
                      <a:lnTo>
                        <a:pt x="790" y="5038"/>
                      </a:lnTo>
                      <a:lnTo>
                        <a:pt x="798" y="5066"/>
                      </a:lnTo>
                      <a:lnTo>
                        <a:pt x="802" y="5094"/>
                      </a:lnTo>
                      <a:lnTo>
                        <a:pt x="804" y="5104"/>
                      </a:lnTo>
                      <a:lnTo>
                        <a:pt x="804" y="5114"/>
                      </a:lnTo>
                      <a:lnTo>
                        <a:pt x="802" y="5130"/>
                      </a:lnTo>
                      <a:lnTo>
                        <a:pt x="804" y="5138"/>
                      </a:lnTo>
                      <a:lnTo>
                        <a:pt x="806" y="5146"/>
                      </a:lnTo>
                      <a:lnTo>
                        <a:pt x="812" y="5152"/>
                      </a:lnTo>
                      <a:lnTo>
                        <a:pt x="822" y="5160"/>
                      </a:lnTo>
                      <a:lnTo>
                        <a:pt x="860" y="5174"/>
                      </a:lnTo>
                      <a:lnTo>
                        <a:pt x="886" y="5182"/>
                      </a:lnTo>
                      <a:lnTo>
                        <a:pt x="912" y="5188"/>
                      </a:lnTo>
                      <a:lnTo>
                        <a:pt x="940" y="5194"/>
                      </a:lnTo>
                      <a:lnTo>
                        <a:pt x="964" y="5196"/>
                      </a:lnTo>
                      <a:lnTo>
                        <a:pt x="986" y="5196"/>
                      </a:lnTo>
                      <a:lnTo>
                        <a:pt x="996" y="5194"/>
                      </a:lnTo>
                      <a:lnTo>
                        <a:pt x="1004" y="5190"/>
                      </a:lnTo>
                      <a:lnTo>
                        <a:pt x="1018" y="5182"/>
                      </a:lnTo>
                      <a:lnTo>
                        <a:pt x="1026" y="5172"/>
                      </a:lnTo>
                      <a:lnTo>
                        <a:pt x="1034" y="5162"/>
                      </a:lnTo>
                      <a:lnTo>
                        <a:pt x="1038" y="5152"/>
                      </a:lnTo>
                      <a:lnTo>
                        <a:pt x="1042" y="5160"/>
                      </a:lnTo>
                      <a:lnTo>
                        <a:pt x="1050" y="5166"/>
                      </a:lnTo>
                      <a:lnTo>
                        <a:pt x="1058" y="5170"/>
                      </a:lnTo>
                      <a:lnTo>
                        <a:pt x="1070" y="5174"/>
                      </a:lnTo>
                      <a:lnTo>
                        <a:pt x="1096" y="5176"/>
                      </a:lnTo>
                      <a:lnTo>
                        <a:pt x="1120" y="5176"/>
                      </a:lnTo>
                      <a:lnTo>
                        <a:pt x="1142" y="5172"/>
                      </a:lnTo>
                      <a:lnTo>
                        <a:pt x="1166" y="5166"/>
                      </a:lnTo>
                      <a:lnTo>
                        <a:pt x="1182" y="5160"/>
                      </a:lnTo>
                      <a:lnTo>
                        <a:pt x="1194" y="5154"/>
                      </a:lnTo>
                      <a:lnTo>
                        <a:pt x="1202" y="5146"/>
                      </a:lnTo>
                      <a:lnTo>
                        <a:pt x="1206" y="5136"/>
                      </a:lnTo>
                      <a:lnTo>
                        <a:pt x="1208" y="5128"/>
                      </a:lnTo>
                      <a:lnTo>
                        <a:pt x="1206" y="5118"/>
                      </a:lnTo>
                      <a:lnTo>
                        <a:pt x="1202" y="5108"/>
                      </a:lnTo>
                      <a:lnTo>
                        <a:pt x="1198" y="5096"/>
                      </a:lnTo>
                      <a:lnTo>
                        <a:pt x="1182" y="5074"/>
                      </a:lnTo>
                      <a:lnTo>
                        <a:pt x="1166" y="5052"/>
                      </a:lnTo>
                      <a:lnTo>
                        <a:pt x="1150" y="5028"/>
                      </a:lnTo>
                      <a:lnTo>
                        <a:pt x="1138" y="5006"/>
                      </a:lnTo>
                      <a:lnTo>
                        <a:pt x="1132" y="4990"/>
                      </a:lnTo>
                      <a:lnTo>
                        <a:pt x="1128" y="4970"/>
                      </a:lnTo>
                      <a:lnTo>
                        <a:pt x="1124" y="4928"/>
                      </a:lnTo>
                      <a:lnTo>
                        <a:pt x="1122" y="4892"/>
                      </a:lnTo>
                      <a:lnTo>
                        <a:pt x="1118" y="4864"/>
                      </a:lnTo>
                      <a:lnTo>
                        <a:pt x="1116" y="4840"/>
                      </a:lnTo>
                      <a:lnTo>
                        <a:pt x="1114" y="4814"/>
                      </a:lnTo>
                      <a:lnTo>
                        <a:pt x="1120" y="4788"/>
                      </a:lnTo>
                      <a:lnTo>
                        <a:pt x="1130" y="4746"/>
                      </a:lnTo>
                      <a:lnTo>
                        <a:pt x="1164" y="4632"/>
                      </a:lnTo>
                      <a:lnTo>
                        <a:pt x="1198" y="4522"/>
                      </a:lnTo>
                      <a:lnTo>
                        <a:pt x="1218" y="4462"/>
                      </a:lnTo>
                      <a:lnTo>
                        <a:pt x="1234" y="4410"/>
                      </a:lnTo>
                      <a:lnTo>
                        <a:pt x="1264" y="4318"/>
                      </a:lnTo>
                      <a:lnTo>
                        <a:pt x="1296" y="4226"/>
                      </a:lnTo>
                      <a:lnTo>
                        <a:pt x="1312" y="4172"/>
                      </a:lnTo>
                      <a:lnTo>
                        <a:pt x="1356" y="3948"/>
                      </a:lnTo>
                      <a:lnTo>
                        <a:pt x="1360" y="3942"/>
                      </a:lnTo>
                      <a:lnTo>
                        <a:pt x="1362" y="3926"/>
                      </a:lnTo>
                      <a:lnTo>
                        <a:pt x="1368" y="3870"/>
                      </a:lnTo>
                      <a:lnTo>
                        <a:pt x="1374" y="3690"/>
                      </a:lnTo>
                      <a:lnTo>
                        <a:pt x="1384" y="3470"/>
                      </a:lnTo>
                      <a:lnTo>
                        <a:pt x="1390" y="3364"/>
                      </a:lnTo>
                      <a:lnTo>
                        <a:pt x="1398" y="3270"/>
                      </a:lnTo>
                      <a:lnTo>
                        <a:pt x="1412" y="3164"/>
                      </a:lnTo>
                      <a:lnTo>
                        <a:pt x="1416" y="3136"/>
                      </a:lnTo>
                      <a:lnTo>
                        <a:pt x="1420" y="3128"/>
                      </a:lnTo>
                      <a:lnTo>
                        <a:pt x="1422" y="3120"/>
                      </a:lnTo>
                      <a:lnTo>
                        <a:pt x="1414" y="3024"/>
                      </a:lnTo>
                      <a:lnTo>
                        <a:pt x="1344" y="2810"/>
                      </a:lnTo>
                      <a:lnTo>
                        <a:pt x="1284" y="2690"/>
                      </a:lnTo>
                      <a:lnTo>
                        <a:pt x="1536" y="2594"/>
                      </a:lnTo>
                      <a:lnTo>
                        <a:pt x="1428" y="2368"/>
                      </a:lnTo>
                      <a:lnTo>
                        <a:pt x="1422" y="2352"/>
                      </a:lnTo>
                      <a:lnTo>
                        <a:pt x="1418" y="2334"/>
                      </a:lnTo>
                      <a:lnTo>
                        <a:pt x="1414" y="2314"/>
                      </a:lnTo>
                      <a:lnTo>
                        <a:pt x="1414" y="2298"/>
                      </a:lnTo>
                      <a:lnTo>
                        <a:pt x="1414" y="2244"/>
                      </a:lnTo>
                      <a:lnTo>
                        <a:pt x="1412" y="2210"/>
                      </a:lnTo>
                      <a:lnTo>
                        <a:pt x="1410" y="2178"/>
                      </a:lnTo>
                      <a:lnTo>
                        <a:pt x="1410" y="2164"/>
                      </a:lnTo>
                      <a:lnTo>
                        <a:pt x="1412" y="2148"/>
                      </a:lnTo>
                      <a:lnTo>
                        <a:pt x="1416" y="2132"/>
                      </a:lnTo>
                      <a:lnTo>
                        <a:pt x="1422" y="2118"/>
                      </a:lnTo>
                      <a:lnTo>
                        <a:pt x="1426" y="2112"/>
                      </a:lnTo>
                      <a:lnTo>
                        <a:pt x="1434" y="2096"/>
                      </a:lnTo>
                      <a:lnTo>
                        <a:pt x="1438" y="2078"/>
                      </a:lnTo>
                      <a:lnTo>
                        <a:pt x="1442" y="2060"/>
                      </a:lnTo>
                      <a:lnTo>
                        <a:pt x="1444" y="2044"/>
                      </a:lnTo>
                      <a:lnTo>
                        <a:pt x="1444" y="2032"/>
                      </a:lnTo>
                      <a:lnTo>
                        <a:pt x="1444" y="1958"/>
                      </a:lnTo>
                      <a:lnTo>
                        <a:pt x="1444" y="1878"/>
                      </a:lnTo>
                      <a:lnTo>
                        <a:pt x="1444" y="1814"/>
                      </a:lnTo>
                      <a:lnTo>
                        <a:pt x="1446" y="1802"/>
                      </a:lnTo>
                      <a:lnTo>
                        <a:pt x="1450" y="1786"/>
                      </a:lnTo>
                      <a:lnTo>
                        <a:pt x="1456" y="1772"/>
                      </a:lnTo>
                      <a:lnTo>
                        <a:pt x="1466" y="1758"/>
                      </a:lnTo>
                      <a:lnTo>
                        <a:pt x="1484" y="1732"/>
                      </a:lnTo>
                      <a:lnTo>
                        <a:pt x="1504" y="1702"/>
                      </a:lnTo>
                      <a:lnTo>
                        <a:pt x="1520" y="1668"/>
                      </a:lnTo>
                      <a:lnTo>
                        <a:pt x="1522" y="1666"/>
                      </a:lnTo>
                      <a:lnTo>
                        <a:pt x="1534" y="1634"/>
                      </a:lnTo>
                      <a:lnTo>
                        <a:pt x="1544" y="1602"/>
                      </a:lnTo>
                      <a:lnTo>
                        <a:pt x="1554" y="1570"/>
                      </a:lnTo>
                      <a:lnTo>
                        <a:pt x="1564" y="1538"/>
                      </a:lnTo>
                      <a:lnTo>
                        <a:pt x="1570" y="1520"/>
                      </a:lnTo>
                      <a:lnTo>
                        <a:pt x="1598" y="1454"/>
                      </a:lnTo>
                      <a:lnTo>
                        <a:pt x="1606" y="1434"/>
                      </a:lnTo>
                      <a:lnTo>
                        <a:pt x="1622" y="1402"/>
                      </a:lnTo>
                      <a:lnTo>
                        <a:pt x="1642" y="1372"/>
                      </a:lnTo>
                      <a:lnTo>
                        <a:pt x="1654" y="1354"/>
                      </a:lnTo>
                      <a:lnTo>
                        <a:pt x="1696" y="1296"/>
                      </a:lnTo>
                      <a:lnTo>
                        <a:pt x="1700" y="1292"/>
                      </a:lnTo>
                      <a:lnTo>
                        <a:pt x="1720" y="1268"/>
                      </a:lnTo>
                      <a:lnTo>
                        <a:pt x="1736" y="1252"/>
                      </a:lnTo>
                      <a:lnTo>
                        <a:pt x="1744" y="1244"/>
                      </a:lnTo>
                      <a:lnTo>
                        <a:pt x="1752" y="1234"/>
                      </a:lnTo>
                      <a:lnTo>
                        <a:pt x="1758" y="1220"/>
                      </a:lnTo>
                      <a:lnTo>
                        <a:pt x="1764" y="1206"/>
                      </a:lnTo>
                      <a:lnTo>
                        <a:pt x="1770" y="1190"/>
                      </a:lnTo>
                      <a:lnTo>
                        <a:pt x="1794" y="1124"/>
                      </a:lnTo>
                      <a:lnTo>
                        <a:pt x="1804" y="1096"/>
                      </a:lnTo>
                      <a:lnTo>
                        <a:pt x="1810" y="1070"/>
                      </a:lnTo>
                      <a:lnTo>
                        <a:pt x="1814" y="1058"/>
                      </a:lnTo>
                      <a:lnTo>
                        <a:pt x="1818" y="1044"/>
                      </a:lnTo>
                      <a:lnTo>
                        <a:pt x="1826" y="1030"/>
                      </a:lnTo>
                      <a:lnTo>
                        <a:pt x="1834" y="1016"/>
                      </a:lnTo>
                      <a:lnTo>
                        <a:pt x="1848" y="992"/>
                      </a:lnTo>
                      <a:lnTo>
                        <a:pt x="1886" y="930"/>
                      </a:lnTo>
                      <a:lnTo>
                        <a:pt x="1912" y="886"/>
                      </a:lnTo>
                      <a:lnTo>
                        <a:pt x="1930" y="856"/>
                      </a:lnTo>
                      <a:lnTo>
                        <a:pt x="1948" y="828"/>
                      </a:lnTo>
                      <a:lnTo>
                        <a:pt x="1956" y="814"/>
                      </a:lnTo>
                      <a:lnTo>
                        <a:pt x="1964" y="798"/>
                      </a:lnTo>
                      <a:lnTo>
                        <a:pt x="1970" y="780"/>
                      </a:lnTo>
                      <a:lnTo>
                        <a:pt x="1976" y="764"/>
                      </a:lnTo>
                      <a:lnTo>
                        <a:pt x="1984" y="720"/>
                      </a:lnTo>
                      <a:lnTo>
                        <a:pt x="1998" y="650"/>
                      </a:lnTo>
                      <a:lnTo>
                        <a:pt x="2008" y="598"/>
                      </a:lnTo>
                      <a:lnTo>
                        <a:pt x="2012" y="564"/>
                      </a:lnTo>
                      <a:lnTo>
                        <a:pt x="2014" y="534"/>
                      </a:lnTo>
                      <a:lnTo>
                        <a:pt x="2016" y="522"/>
                      </a:lnTo>
                      <a:lnTo>
                        <a:pt x="2018" y="506"/>
                      </a:lnTo>
                      <a:lnTo>
                        <a:pt x="2024" y="490"/>
                      </a:lnTo>
                      <a:lnTo>
                        <a:pt x="2030" y="476"/>
                      </a:lnTo>
                      <a:lnTo>
                        <a:pt x="2044" y="452"/>
                      </a:lnTo>
                      <a:lnTo>
                        <a:pt x="2056" y="434"/>
                      </a:lnTo>
                      <a:lnTo>
                        <a:pt x="2062" y="428"/>
                      </a:lnTo>
                      <a:lnTo>
                        <a:pt x="2066" y="418"/>
                      </a:lnTo>
                      <a:lnTo>
                        <a:pt x="2070" y="408"/>
                      </a:lnTo>
                      <a:lnTo>
                        <a:pt x="2074" y="398"/>
                      </a:lnTo>
                      <a:lnTo>
                        <a:pt x="2076" y="386"/>
                      </a:lnTo>
                      <a:lnTo>
                        <a:pt x="2082" y="374"/>
                      </a:lnTo>
                      <a:lnTo>
                        <a:pt x="2088" y="364"/>
                      </a:lnTo>
                      <a:lnTo>
                        <a:pt x="2096" y="354"/>
                      </a:lnTo>
                      <a:lnTo>
                        <a:pt x="2124" y="324"/>
                      </a:lnTo>
                      <a:lnTo>
                        <a:pt x="2144" y="298"/>
                      </a:lnTo>
                      <a:lnTo>
                        <a:pt x="2148" y="292"/>
                      </a:lnTo>
                      <a:lnTo>
                        <a:pt x="2146" y="280"/>
                      </a:lnTo>
                      <a:lnTo>
                        <a:pt x="2142" y="266"/>
                      </a:lnTo>
                      <a:lnTo>
                        <a:pt x="2136" y="254"/>
                      </a:lnTo>
                      <a:close/>
                      <a:moveTo>
                        <a:pt x="988" y="5046"/>
                      </a:moveTo>
                      <a:lnTo>
                        <a:pt x="988" y="5046"/>
                      </a:lnTo>
                      <a:lnTo>
                        <a:pt x="982" y="5032"/>
                      </a:lnTo>
                      <a:lnTo>
                        <a:pt x="976" y="5016"/>
                      </a:lnTo>
                      <a:lnTo>
                        <a:pt x="968" y="4986"/>
                      </a:lnTo>
                      <a:lnTo>
                        <a:pt x="962" y="4954"/>
                      </a:lnTo>
                      <a:lnTo>
                        <a:pt x="958" y="4922"/>
                      </a:lnTo>
                      <a:lnTo>
                        <a:pt x="974" y="4938"/>
                      </a:lnTo>
                      <a:lnTo>
                        <a:pt x="980" y="4948"/>
                      </a:lnTo>
                      <a:lnTo>
                        <a:pt x="984" y="4958"/>
                      </a:lnTo>
                      <a:lnTo>
                        <a:pt x="988" y="4980"/>
                      </a:lnTo>
                      <a:lnTo>
                        <a:pt x="990" y="5002"/>
                      </a:lnTo>
                      <a:lnTo>
                        <a:pt x="988" y="5046"/>
                      </a:lnTo>
                      <a:close/>
                      <a:moveTo>
                        <a:pt x="1112" y="4102"/>
                      </a:moveTo>
                      <a:lnTo>
                        <a:pt x="1112" y="4102"/>
                      </a:lnTo>
                      <a:lnTo>
                        <a:pt x="1106" y="4132"/>
                      </a:lnTo>
                      <a:lnTo>
                        <a:pt x="1096" y="4162"/>
                      </a:lnTo>
                      <a:lnTo>
                        <a:pt x="1078" y="4220"/>
                      </a:lnTo>
                      <a:lnTo>
                        <a:pt x="1068" y="4260"/>
                      </a:lnTo>
                      <a:lnTo>
                        <a:pt x="1062" y="4300"/>
                      </a:lnTo>
                      <a:lnTo>
                        <a:pt x="1056" y="4380"/>
                      </a:lnTo>
                      <a:lnTo>
                        <a:pt x="1052" y="4456"/>
                      </a:lnTo>
                      <a:lnTo>
                        <a:pt x="1046" y="4532"/>
                      </a:lnTo>
                      <a:lnTo>
                        <a:pt x="1042" y="4568"/>
                      </a:lnTo>
                      <a:lnTo>
                        <a:pt x="1036" y="4606"/>
                      </a:lnTo>
                      <a:lnTo>
                        <a:pt x="1026" y="4642"/>
                      </a:lnTo>
                      <a:lnTo>
                        <a:pt x="1016" y="4680"/>
                      </a:lnTo>
                      <a:lnTo>
                        <a:pt x="1004" y="4706"/>
                      </a:lnTo>
                      <a:lnTo>
                        <a:pt x="992" y="4730"/>
                      </a:lnTo>
                      <a:lnTo>
                        <a:pt x="976" y="4754"/>
                      </a:lnTo>
                      <a:lnTo>
                        <a:pt x="960" y="4776"/>
                      </a:lnTo>
                      <a:lnTo>
                        <a:pt x="950" y="4786"/>
                      </a:lnTo>
                      <a:lnTo>
                        <a:pt x="938" y="4800"/>
                      </a:lnTo>
                      <a:lnTo>
                        <a:pt x="936" y="4786"/>
                      </a:lnTo>
                      <a:lnTo>
                        <a:pt x="934" y="4778"/>
                      </a:lnTo>
                      <a:lnTo>
                        <a:pt x="930" y="4774"/>
                      </a:lnTo>
                      <a:lnTo>
                        <a:pt x="924" y="4754"/>
                      </a:lnTo>
                      <a:lnTo>
                        <a:pt x="912" y="4698"/>
                      </a:lnTo>
                      <a:lnTo>
                        <a:pt x="900" y="4636"/>
                      </a:lnTo>
                      <a:lnTo>
                        <a:pt x="890" y="4576"/>
                      </a:lnTo>
                      <a:lnTo>
                        <a:pt x="886" y="4550"/>
                      </a:lnTo>
                      <a:lnTo>
                        <a:pt x="884" y="4528"/>
                      </a:lnTo>
                      <a:lnTo>
                        <a:pt x="864" y="4252"/>
                      </a:lnTo>
                      <a:lnTo>
                        <a:pt x="860" y="4198"/>
                      </a:lnTo>
                      <a:lnTo>
                        <a:pt x="854" y="4144"/>
                      </a:lnTo>
                      <a:lnTo>
                        <a:pt x="842" y="4084"/>
                      </a:lnTo>
                      <a:lnTo>
                        <a:pt x="838" y="4054"/>
                      </a:lnTo>
                      <a:lnTo>
                        <a:pt x="838" y="4022"/>
                      </a:lnTo>
                      <a:lnTo>
                        <a:pt x="846" y="3974"/>
                      </a:lnTo>
                      <a:lnTo>
                        <a:pt x="854" y="3926"/>
                      </a:lnTo>
                      <a:lnTo>
                        <a:pt x="860" y="3924"/>
                      </a:lnTo>
                      <a:lnTo>
                        <a:pt x="870" y="3924"/>
                      </a:lnTo>
                      <a:lnTo>
                        <a:pt x="912" y="3922"/>
                      </a:lnTo>
                      <a:lnTo>
                        <a:pt x="952" y="3924"/>
                      </a:lnTo>
                      <a:lnTo>
                        <a:pt x="1032" y="3928"/>
                      </a:lnTo>
                      <a:lnTo>
                        <a:pt x="1112" y="3932"/>
                      </a:lnTo>
                      <a:lnTo>
                        <a:pt x="1114" y="3942"/>
                      </a:lnTo>
                      <a:lnTo>
                        <a:pt x="1116" y="3952"/>
                      </a:lnTo>
                      <a:lnTo>
                        <a:pt x="1120" y="3978"/>
                      </a:lnTo>
                      <a:lnTo>
                        <a:pt x="1120" y="3998"/>
                      </a:lnTo>
                      <a:lnTo>
                        <a:pt x="1120" y="4024"/>
                      </a:lnTo>
                      <a:lnTo>
                        <a:pt x="1118" y="4058"/>
                      </a:lnTo>
                      <a:lnTo>
                        <a:pt x="1112" y="4102"/>
                      </a:lnTo>
                      <a:close/>
                    </a:path>
                  </a:pathLst>
                </a:custGeom>
                <a:grpFill/>
                <a:ln w="9525">
                  <a:noFill/>
                  <a:round/>
                </a:ln>
              </p:spPr>
              <p:txBody>
                <a:bodyPr/>
                <a:lstStyle/>
                <a:p>
                  <a:pPr defTabSz="914400">
                    <a:defRPr/>
                  </a:pPr>
                  <a:endParaRPr lang="da-DK" sz="1865" kern="0">
                    <a:solidFill>
                      <a:srgbClr val="E7E6E6">
                        <a:lumMod val="75000"/>
                      </a:srgbClr>
                    </a:solidFill>
                    <a:latin typeface="+mj-ea"/>
                    <a:ea typeface="+mj-ea"/>
                  </a:endParaRPr>
                </a:p>
              </p:txBody>
            </p:sp>
            <p:sp>
              <p:nvSpPr>
                <p:cNvPr id="108" name="Freeform 97"/>
                <p:cNvSpPr/>
                <p:nvPr/>
              </p:nvSpPr>
              <p:spPr bwMode="auto">
                <a:xfrm>
                  <a:off x="7714478" y="5448666"/>
                  <a:ext cx="488340" cy="380373"/>
                </a:xfrm>
                <a:custGeom>
                  <a:avLst/>
                  <a:gdLst>
                    <a:gd name="T0" fmla="*/ 0 w 308"/>
                    <a:gd name="T1" fmla="*/ 136525 h 230"/>
                    <a:gd name="T2" fmla="*/ 66675 w 308"/>
                    <a:gd name="T3" fmla="*/ 365125 h 230"/>
                    <a:gd name="T4" fmla="*/ 257175 w 308"/>
                    <a:gd name="T5" fmla="*/ 307975 h 230"/>
                    <a:gd name="T6" fmla="*/ 406400 w 308"/>
                    <a:gd name="T7" fmla="*/ 244475 h 230"/>
                    <a:gd name="T8" fmla="*/ 488950 w 308"/>
                    <a:gd name="T9" fmla="*/ 158750 h 230"/>
                    <a:gd name="T10" fmla="*/ 406400 w 308"/>
                    <a:gd name="T11" fmla="*/ 0 h 230"/>
                    <a:gd name="T12" fmla="*/ 0 w 308"/>
                    <a:gd name="T13" fmla="*/ 136525 h 230"/>
                    <a:gd name="T14" fmla="*/ 0 w 308"/>
                    <a:gd name="T15" fmla="*/ 136525 h 230"/>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30"/>
                    <a:gd name="T26" fmla="*/ 308 w 308"/>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30">
                      <a:moveTo>
                        <a:pt x="0" y="86"/>
                      </a:moveTo>
                      <a:lnTo>
                        <a:pt x="42" y="230"/>
                      </a:lnTo>
                      <a:lnTo>
                        <a:pt x="162" y="194"/>
                      </a:lnTo>
                      <a:lnTo>
                        <a:pt x="256" y="154"/>
                      </a:lnTo>
                      <a:lnTo>
                        <a:pt x="308" y="100"/>
                      </a:lnTo>
                      <a:lnTo>
                        <a:pt x="256" y="0"/>
                      </a:lnTo>
                      <a:lnTo>
                        <a:pt x="0" y="86"/>
                      </a:lnTo>
                      <a:close/>
                    </a:path>
                  </a:pathLst>
                </a:custGeom>
                <a:solidFill>
                  <a:schemeClr val="bg1"/>
                </a:solidFill>
                <a:ln w="9525">
                  <a:noFill/>
                  <a:round/>
                </a:ln>
              </p:spPr>
              <p:txBody>
                <a:bodyPr/>
                <a:lstStyle/>
                <a:p>
                  <a:pPr defTabSz="914400">
                    <a:defRPr/>
                  </a:pPr>
                  <a:endParaRPr lang="da-DK" sz="1865" kern="0">
                    <a:solidFill>
                      <a:srgbClr val="E7E6E6">
                        <a:lumMod val="75000"/>
                      </a:srgbClr>
                    </a:solidFill>
                    <a:latin typeface="+mj-ea"/>
                    <a:ea typeface="+mj-ea"/>
                  </a:endParaRPr>
                </a:p>
              </p:txBody>
            </p:sp>
            <p:sp>
              <p:nvSpPr>
                <p:cNvPr id="109" name="Freeform 98"/>
                <p:cNvSpPr/>
                <p:nvPr/>
              </p:nvSpPr>
              <p:spPr bwMode="auto">
                <a:xfrm>
                  <a:off x="10434256" y="5584513"/>
                  <a:ext cx="454429" cy="339619"/>
                </a:xfrm>
                <a:custGeom>
                  <a:avLst/>
                  <a:gdLst>
                    <a:gd name="T0" fmla="*/ 463550 w 292"/>
                    <a:gd name="T1" fmla="*/ 133350 h 216"/>
                    <a:gd name="T2" fmla="*/ 365125 w 292"/>
                    <a:gd name="T3" fmla="*/ 342900 h 216"/>
                    <a:gd name="T4" fmla="*/ 206375 w 292"/>
                    <a:gd name="T5" fmla="*/ 304800 h 216"/>
                    <a:gd name="T6" fmla="*/ 60325 w 292"/>
                    <a:gd name="T7" fmla="*/ 244475 h 216"/>
                    <a:gd name="T8" fmla="*/ 0 w 292"/>
                    <a:gd name="T9" fmla="*/ 158750 h 216"/>
                    <a:gd name="T10" fmla="*/ 60325 w 292"/>
                    <a:gd name="T11" fmla="*/ 0 h 216"/>
                    <a:gd name="T12" fmla="*/ 463550 w 292"/>
                    <a:gd name="T13" fmla="*/ 133350 h 216"/>
                    <a:gd name="T14" fmla="*/ 463550 w 292"/>
                    <a:gd name="T15" fmla="*/ 133350 h 216"/>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216"/>
                    <a:gd name="T26" fmla="*/ 292 w 292"/>
                    <a:gd name="T27" fmla="*/ 216 h 2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216">
                      <a:moveTo>
                        <a:pt x="292" y="84"/>
                      </a:moveTo>
                      <a:lnTo>
                        <a:pt x="230" y="216"/>
                      </a:lnTo>
                      <a:lnTo>
                        <a:pt x="130" y="192"/>
                      </a:lnTo>
                      <a:lnTo>
                        <a:pt x="38" y="154"/>
                      </a:lnTo>
                      <a:lnTo>
                        <a:pt x="0" y="100"/>
                      </a:lnTo>
                      <a:lnTo>
                        <a:pt x="38" y="0"/>
                      </a:lnTo>
                      <a:lnTo>
                        <a:pt x="292" y="84"/>
                      </a:lnTo>
                      <a:close/>
                    </a:path>
                  </a:pathLst>
                </a:custGeom>
                <a:solidFill>
                  <a:schemeClr val="bg1"/>
                </a:solidFill>
                <a:ln w="9525">
                  <a:noFill/>
                  <a:round/>
                </a:ln>
              </p:spPr>
              <p:txBody>
                <a:bodyPr/>
                <a:lstStyle/>
                <a:p>
                  <a:pPr defTabSz="914400">
                    <a:defRPr/>
                  </a:pPr>
                  <a:endParaRPr lang="da-DK" sz="1865" kern="0">
                    <a:solidFill>
                      <a:srgbClr val="E7E6E6">
                        <a:lumMod val="75000"/>
                      </a:srgbClr>
                    </a:solidFill>
                    <a:latin typeface="+mj-ea"/>
                    <a:ea typeface="+mj-ea"/>
                  </a:endParaRPr>
                </a:p>
              </p:txBody>
            </p:sp>
          </p:grpSp>
          <p:grpSp>
            <p:nvGrpSpPr>
              <p:cNvPr id="92" name="Gruppe 74"/>
              <p:cNvGrpSpPr/>
              <p:nvPr/>
            </p:nvGrpSpPr>
            <p:grpSpPr bwMode="auto">
              <a:xfrm>
                <a:off x="3371777" y="1954584"/>
                <a:ext cx="256127" cy="405531"/>
                <a:chOff x="12261828" y="5789559"/>
                <a:chExt cx="866566" cy="1809769"/>
              </a:xfrm>
            </p:grpSpPr>
            <p:sp>
              <p:nvSpPr>
                <p:cNvPr id="93" name="Freeform 113"/>
                <p:cNvSpPr/>
                <p:nvPr/>
              </p:nvSpPr>
              <p:spPr bwMode="auto">
                <a:xfrm>
                  <a:off x="12263003" y="5792324"/>
                  <a:ext cx="866562" cy="1809779"/>
                </a:xfrm>
                <a:custGeom>
                  <a:avLst/>
                  <a:gdLst>
                    <a:gd name="T0" fmla="*/ 524 w 548"/>
                    <a:gd name="T1" fmla="*/ 1080 h 1142"/>
                    <a:gd name="T2" fmla="*/ 494 w 548"/>
                    <a:gd name="T3" fmla="*/ 1104 h 1142"/>
                    <a:gd name="T4" fmla="*/ 450 w 548"/>
                    <a:gd name="T5" fmla="*/ 1122 h 1142"/>
                    <a:gd name="T6" fmla="*/ 326 w 548"/>
                    <a:gd name="T7" fmla="*/ 1140 h 1142"/>
                    <a:gd name="T8" fmla="*/ 204 w 548"/>
                    <a:gd name="T9" fmla="*/ 1140 h 1142"/>
                    <a:gd name="T10" fmla="*/ 72 w 548"/>
                    <a:gd name="T11" fmla="*/ 1112 h 1142"/>
                    <a:gd name="T12" fmla="*/ 30 w 548"/>
                    <a:gd name="T13" fmla="*/ 1088 h 1142"/>
                    <a:gd name="T14" fmla="*/ 4 w 548"/>
                    <a:gd name="T15" fmla="*/ 1048 h 1142"/>
                    <a:gd name="T16" fmla="*/ 26 w 548"/>
                    <a:gd name="T17" fmla="*/ 580 h 1142"/>
                    <a:gd name="T18" fmla="*/ 36 w 548"/>
                    <a:gd name="T19" fmla="*/ 506 h 1142"/>
                    <a:gd name="T20" fmla="*/ 50 w 548"/>
                    <a:gd name="T21" fmla="*/ 440 h 1142"/>
                    <a:gd name="T22" fmla="*/ 74 w 548"/>
                    <a:gd name="T23" fmla="*/ 334 h 1142"/>
                    <a:gd name="T24" fmla="*/ 84 w 548"/>
                    <a:gd name="T25" fmla="*/ 272 h 1142"/>
                    <a:gd name="T26" fmla="*/ 112 w 548"/>
                    <a:gd name="T27" fmla="*/ 168 h 1142"/>
                    <a:gd name="T28" fmla="*/ 136 w 548"/>
                    <a:gd name="T29" fmla="*/ 120 h 1142"/>
                    <a:gd name="T30" fmla="*/ 166 w 548"/>
                    <a:gd name="T31" fmla="*/ 42 h 1142"/>
                    <a:gd name="T32" fmla="*/ 180 w 548"/>
                    <a:gd name="T33" fmla="*/ 10 h 1142"/>
                    <a:gd name="T34" fmla="*/ 194 w 548"/>
                    <a:gd name="T35" fmla="*/ 0 h 1142"/>
                    <a:gd name="T36" fmla="*/ 206 w 548"/>
                    <a:gd name="T37" fmla="*/ 6 h 1142"/>
                    <a:gd name="T38" fmla="*/ 236 w 548"/>
                    <a:gd name="T39" fmla="*/ 34 h 1142"/>
                    <a:gd name="T40" fmla="*/ 240 w 548"/>
                    <a:gd name="T41" fmla="*/ 50 h 1142"/>
                    <a:gd name="T42" fmla="*/ 234 w 548"/>
                    <a:gd name="T43" fmla="*/ 80 h 1142"/>
                    <a:gd name="T44" fmla="*/ 212 w 548"/>
                    <a:gd name="T45" fmla="*/ 112 h 1142"/>
                    <a:gd name="T46" fmla="*/ 206 w 548"/>
                    <a:gd name="T47" fmla="*/ 124 h 1142"/>
                    <a:gd name="T48" fmla="*/ 210 w 548"/>
                    <a:gd name="T49" fmla="*/ 158 h 1142"/>
                    <a:gd name="T50" fmla="*/ 238 w 548"/>
                    <a:gd name="T51" fmla="*/ 218 h 1142"/>
                    <a:gd name="T52" fmla="*/ 260 w 548"/>
                    <a:gd name="T53" fmla="*/ 248 h 1142"/>
                    <a:gd name="T54" fmla="*/ 282 w 548"/>
                    <a:gd name="T55" fmla="*/ 250 h 1142"/>
                    <a:gd name="T56" fmla="*/ 312 w 548"/>
                    <a:gd name="T57" fmla="*/ 230 h 1142"/>
                    <a:gd name="T58" fmla="*/ 364 w 548"/>
                    <a:gd name="T59" fmla="*/ 160 h 1142"/>
                    <a:gd name="T60" fmla="*/ 376 w 548"/>
                    <a:gd name="T61" fmla="*/ 128 h 1142"/>
                    <a:gd name="T62" fmla="*/ 374 w 548"/>
                    <a:gd name="T63" fmla="*/ 110 h 1142"/>
                    <a:gd name="T64" fmla="*/ 378 w 548"/>
                    <a:gd name="T65" fmla="*/ 34 h 1142"/>
                    <a:gd name="T66" fmla="*/ 384 w 548"/>
                    <a:gd name="T67" fmla="*/ 16 h 1142"/>
                    <a:gd name="T68" fmla="*/ 396 w 548"/>
                    <a:gd name="T69" fmla="*/ 10 h 1142"/>
                    <a:gd name="T70" fmla="*/ 410 w 548"/>
                    <a:gd name="T71" fmla="*/ 30 h 1142"/>
                    <a:gd name="T72" fmla="*/ 422 w 548"/>
                    <a:gd name="T73" fmla="*/ 78 h 1142"/>
                    <a:gd name="T74" fmla="*/ 416 w 548"/>
                    <a:gd name="T75" fmla="*/ 112 h 1142"/>
                    <a:gd name="T76" fmla="*/ 412 w 548"/>
                    <a:gd name="T77" fmla="*/ 128 h 1142"/>
                    <a:gd name="T78" fmla="*/ 418 w 548"/>
                    <a:gd name="T79" fmla="*/ 218 h 1142"/>
                    <a:gd name="T80" fmla="*/ 432 w 548"/>
                    <a:gd name="T81" fmla="*/ 274 h 1142"/>
                    <a:gd name="T82" fmla="*/ 470 w 548"/>
                    <a:gd name="T83" fmla="*/ 390 h 1142"/>
                    <a:gd name="T84" fmla="*/ 530 w 548"/>
                    <a:gd name="T85" fmla="*/ 540 h 1142"/>
                    <a:gd name="T86" fmla="*/ 548 w 548"/>
                    <a:gd name="T87" fmla="*/ 658 h 1142"/>
                    <a:gd name="T88" fmla="*/ 546 w 548"/>
                    <a:gd name="T89" fmla="*/ 980 h 1142"/>
                    <a:gd name="T90" fmla="*/ 530 w 548"/>
                    <a:gd name="T91" fmla="*/ 107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8"/>
                    <a:gd name="T139" fmla="*/ 0 h 1142"/>
                    <a:gd name="T140" fmla="*/ 548 w 548"/>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8" h="1142">
                      <a:moveTo>
                        <a:pt x="530" y="1070"/>
                      </a:moveTo>
                      <a:lnTo>
                        <a:pt x="530" y="1070"/>
                      </a:lnTo>
                      <a:lnTo>
                        <a:pt x="524" y="1080"/>
                      </a:lnTo>
                      <a:lnTo>
                        <a:pt x="516" y="1088"/>
                      </a:lnTo>
                      <a:lnTo>
                        <a:pt x="506" y="1098"/>
                      </a:lnTo>
                      <a:lnTo>
                        <a:pt x="494" y="1104"/>
                      </a:lnTo>
                      <a:lnTo>
                        <a:pt x="480" y="1112"/>
                      </a:lnTo>
                      <a:lnTo>
                        <a:pt x="464" y="1118"/>
                      </a:lnTo>
                      <a:lnTo>
                        <a:pt x="450" y="1122"/>
                      </a:lnTo>
                      <a:lnTo>
                        <a:pt x="432" y="1126"/>
                      </a:lnTo>
                      <a:lnTo>
                        <a:pt x="326" y="1140"/>
                      </a:lnTo>
                      <a:lnTo>
                        <a:pt x="288" y="1142"/>
                      </a:lnTo>
                      <a:lnTo>
                        <a:pt x="246" y="1142"/>
                      </a:lnTo>
                      <a:lnTo>
                        <a:pt x="204" y="1140"/>
                      </a:lnTo>
                      <a:lnTo>
                        <a:pt x="168" y="1134"/>
                      </a:lnTo>
                      <a:lnTo>
                        <a:pt x="72" y="1112"/>
                      </a:lnTo>
                      <a:lnTo>
                        <a:pt x="58" y="1106"/>
                      </a:lnTo>
                      <a:lnTo>
                        <a:pt x="42" y="1098"/>
                      </a:lnTo>
                      <a:lnTo>
                        <a:pt x="30" y="1088"/>
                      </a:lnTo>
                      <a:lnTo>
                        <a:pt x="20" y="1076"/>
                      </a:lnTo>
                      <a:lnTo>
                        <a:pt x="10" y="1062"/>
                      </a:lnTo>
                      <a:lnTo>
                        <a:pt x="4" y="1048"/>
                      </a:lnTo>
                      <a:lnTo>
                        <a:pt x="0" y="1032"/>
                      </a:lnTo>
                      <a:lnTo>
                        <a:pt x="0" y="1014"/>
                      </a:lnTo>
                      <a:lnTo>
                        <a:pt x="26" y="580"/>
                      </a:lnTo>
                      <a:lnTo>
                        <a:pt x="30" y="546"/>
                      </a:lnTo>
                      <a:lnTo>
                        <a:pt x="36" y="506"/>
                      </a:lnTo>
                      <a:lnTo>
                        <a:pt x="44" y="470"/>
                      </a:lnTo>
                      <a:lnTo>
                        <a:pt x="50" y="440"/>
                      </a:lnTo>
                      <a:lnTo>
                        <a:pt x="60" y="410"/>
                      </a:lnTo>
                      <a:lnTo>
                        <a:pt x="68" y="372"/>
                      </a:lnTo>
                      <a:lnTo>
                        <a:pt x="74" y="334"/>
                      </a:lnTo>
                      <a:lnTo>
                        <a:pt x="80" y="298"/>
                      </a:lnTo>
                      <a:lnTo>
                        <a:pt x="84" y="272"/>
                      </a:lnTo>
                      <a:lnTo>
                        <a:pt x="90" y="238"/>
                      </a:lnTo>
                      <a:lnTo>
                        <a:pt x="100" y="202"/>
                      </a:lnTo>
                      <a:lnTo>
                        <a:pt x="112" y="168"/>
                      </a:lnTo>
                      <a:lnTo>
                        <a:pt x="124" y="142"/>
                      </a:lnTo>
                      <a:lnTo>
                        <a:pt x="136" y="120"/>
                      </a:lnTo>
                      <a:lnTo>
                        <a:pt x="150" y="92"/>
                      </a:lnTo>
                      <a:lnTo>
                        <a:pt x="160" y="66"/>
                      </a:lnTo>
                      <a:lnTo>
                        <a:pt x="166" y="42"/>
                      </a:lnTo>
                      <a:lnTo>
                        <a:pt x="172" y="24"/>
                      </a:lnTo>
                      <a:lnTo>
                        <a:pt x="180" y="10"/>
                      </a:lnTo>
                      <a:lnTo>
                        <a:pt x="184" y="4"/>
                      </a:lnTo>
                      <a:lnTo>
                        <a:pt x="188" y="2"/>
                      </a:lnTo>
                      <a:lnTo>
                        <a:pt x="194" y="0"/>
                      </a:lnTo>
                      <a:lnTo>
                        <a:pt x="198" y="0"/>
                      </a:lnTo>
                      <a:lnTo>
                        <a:pt x="206" y="6"/>
                      </a:lnTo>
                      <a:lnTo>
                        <a:pt x="216" y="14"/>
                      </a:lnTo>
                      <a:lnTo>
                        <a:pt x="226" y="24"/>
                      </a:lnTo>
                      <a:lnTo>
                        <a:pt x="236" y="34"/>
                      </a:lnTo>
                      <a:lnTo>
                        <a:pt x="238" y="42"/>
                      </a:lnTo>
                      <a:lnTo>
                        <a:pt x="240" y="50"/>
                      </a:lnTo>
                      <a:lnTo>
                        <a:pt x="240" y="58"/>
                      </a:lnTo>
                      <a:lnTo>
                        <a:pt x="238" y="68"/>
                      </a:lnTo>
                      <a:lnTo>
                        <a:pt x="234" y="80"/>
                      </a:lnTo>
                      <a:lnTo>
                        <a:pt x="228" y="90"/>
                      </a:lnTo>
                      <a:lnTo>
                        <a:pt x="220" y="102"/>
                      </a:lnTo>
                      <a:lnTo>
                        <a:pt x="212" y="112"/>
                      </a:lnTo>
                      <a:lnTo>
                        <a:pt x="210" y="118"/>
                      </a:lnTo>
                      <a:lnTo>
                        <a:pt x="206" y="124"/>
                      </a:lnTo>
                      <a:lnTo>
                        <a:pt x="206" y="132"/>
                      </a:lnTo>
                      <a:lnTo>
                        <a:pt x="206" y="140"/>
                      </a:lnTo>
                      <a:lnTo>
                        <a:pt x="210" y="158"/>
                      </a:lnTo>
                      <a:lnTo>
                        <a:pt x="218" y="178"/>
                      </a:lnTo>
                      <a:lnTo>
                        <a:pt x="228" y="198"/>
                      </a:lnTo>
                      <a:lnTo>
                        <a:pt x="238" y="218"/>
                      </a:lnTo>
                      <a:lnTo>
                        <a:pt x="250" y="234"/>
                      </a:lnTo>
                      <a:lnTo>
                        <a:pt x="260" y="248"/>
                      </a:lnTo>
                      <a:lnTo>
                        <a:pt x="266" y="252"/>
                      </a:lnTo>
                      <a:lnTo>
                        <a:pt x="274" y="254"/>
                      </a:lnTo>
                      <a:lnTo>
                        <a:pt x="282" y="250"/>
                      </a:lnTo>
                      <a:lnTo>
                        <a:pt x="292" y="246"/>
                      </a:lnTo>
                      <a:lnTo>
                        <a:pt x="302" y="238"/>
                      </a:lnTo>
                      <a:lnTo>
                        <a:pt x="312" y="230"/>
                      </a:lnTo>
                      <a:lnTo>
                        <a:pt x="332" y="208"/>
                      </a:lnTo>
                      <a:lnTo>
                        <a:pt x="350" y="184"/>
                      </a:lnTo>
                      <a:lnTo>
                        <a:pt x="364" y="160"/>
                      </a:lnTo>
                      <a:lnTo>
                        <a:pt x="374" y="140"/>
                      </a:lnTo>
                      <a:lnTo>
                        <a:pt x="376" y="134"/>
                      </a:lnTo>
                      <a:lnTo>
                        <a:pt x="376" y="128"/>
                      </a:lnTo>
                      <a:lnTo>
                        <a:pt x="374" y="120"/>
                      </a:lnTo>
                      <a:lnTo>
                        <a:pt x="374" y="110"/>
                      </a:lnTo>
                      <a:lnTo>
                        <a:pt x="374" y="86"/>
                      </a:lnTo>
                      <a:lnTo>
                        <a:pt x="376" y="60"/>
                      </a:lnTo>
                      <a:lnTo>
                        <a:pt x="378" y="34"/>
                      </a:lnTo>
                      <a:lnTo>
                        <a:pt x="380" y="24"/>
                      </a:lnTo>
                      <a:lnTo>
                        <a:pt x="384" y="16"/>
                      </a:lnTo>
                      <a:lnTo>
                        <a:pt x="386" y="12"/>
                      </a:lnTo>
                      <a:lnTo>
                        <a:pt x="390" y="10"/>
                      </a:lnTo>
                      <a:lnTo>
                        <a:pt x="396" y="10"/>
                      </a:lnTo>
                      <a:lnTo>
                        <a:pt x="400" y="14"/>
                      </a:lnTo>
                      <a:lnTo>
                        <a:pt x="404" y="22"/>
                      </a:lnTo>
                      <a:lnTo>
                        <a:pt x="410" y="30"/>
                      </a:lnTo>
                      <a:lnTo>
                        <a:pt x="418" y="54"/>
                      </a:lnTo>
                      <a:lnTo>
                        <a:pt x="422" y="78"/>
                      </a:lnTo>
                      <a:lnTo>
                        <a:pt x="422" y="98"/>
                      </a:lnTo>
                      <a:lnTo>
                        <a:pt x="420" y="106"/>
                      </a:lnTo>
                      <a:lnTo>
                        <a:pt x="416" y="112"/>
                      </a:lnTo>
                      <a:lnTo>
                        <a:pt x="414" y="118"/>
                      </a:lnTo>
                      <a:lnTo>
                        <a:pt x="412" y="128"/>
                      </a:lnTo>
                      <a:lnTo>
                        <a:pt x="412" y="154"/>
                      </a:lnTo>
                      <a:lnTo>
                        <a:pt x="414" y="184"/>
                      </a:lnTo>
                      <a:lnTo>
                        <a:pt x="418" y="218"/>
                      </a:lnTo>
                      <a:lnTo>
                        <a:pt x="424" y="238"/>
                      </a:lnTo>
                      <a:lnTo>
                        <a:pt x="432" y="274"/>
                      </a:lnTo>
                      <a:lnTo>
                        <a:pt x="444" y="314"/>
                      </a:lnTo>
                      <a:lnTo>
                        <a:pt x="458" y="356"/>
                      </a:lnTo>
                      <a:lnTo>
                        <a:pt x="470" y="390"/>
                      </a:lnTo>
                      <a:lnTo>
                        <a:pt x="518" y="504"/>
                      </a:lnTo>
                      <a:lnTo>
                        <a:pt x="530" y="540"/>
                      </a:lnTo>
                      <a:lnTo>
                        <a:pt x="540" y="580"/>
                      </a:lnTo>
                      <a:lnTo>
                        <a:pt x="546" y="622"/>
                      </a:lnTo>
                      <a:lnTo>
                        <a:pt x="548" y="658"/>
                      </a:lnTo>
                      <a:lnTo>
                        <a:pt x="548" y="946"/>
                      </a:lnTo>
                      <a:lnTo>
                        <a:pt x="546" y="980"/>
                      </a:lnTo>
                      <a:lnTo>
                        <a:pt x="542" y="1014"/>
                      </a:lnTo>
                      <a:lnTo>
                        <a:pt x="538" y="1046"/>
                      </a:lnTo>
                      <a:lnTo>
                        <a:pt x="530" y="1070"/>
                      </a:lnTo>
                      <a:close/>
                    </a:path>
                  </a:pathLst>
                </a:custGeom>
                <a:solidFill>
                  <a:srgbClr val="FFFFFF"/>
                </a:solidFill>
                <a:ln w="4">
                  <a:noFill/>
                  <a:round/>
                </a:ln>
              </p:spPr>
              <p:txBody>
                <a:bodyPr/>
                <a:lstStyle/>
                <a:p>
                  <a:pPr defTabSz="914400">
                    <a:defRPr/>
                  </a:pPr>
                  <a:endParaRPr lang="da-DK" sz="1865" kern="0">
                    <a:solidFill>
                      <a:srgbClr val="E7E6E6">
                        <a:lumMod val="75000"/>
                      </a:srgbClr>
                    </a:solidFill>
                    <a:latin typeface="+mj-ea"/>
                    <a:ea typeface="+mj-ea"/>
                  </a:endParaRPr>
                </a:p>
              </p:txBody>
            </p:sp>
            <p:sp>
              <p:nvSpPr>
                <p:cNvPr id="94" name="Freeform 114"/>
                <p:cNvSpPr/>
                <p:nvPr/>
              </p:nvSpPr>
              <p:spPr bwMode="auto">
                <a:xfrm>
                  <a:off x="12870802" y="5808199"/>
                  <a:ext cx="126372" cy="254004"/>
                </a:xfrm>
                <a:custGeom>
                  <a:avLst/>
                  <a:gdLst>
                    <a:gd name="T0" fmla="*/ 6 w 80"/>
                    <a:gd name="T1" fmla="*/ 0 h 152"/>
                    <a:gd name="T2" fmla="*/ 6 w 80"/>
                    <a:gd name="T3" fmla="*/ 0 h 152"/>
                    <a:gd name="T4" fmla="*/ 2 w 80"/>
                    <a:gd name="T5" fmla="*/ 34 h 152"/>
                    <a:gd name="T6" fmla="*/ 0 w 80"/>
                    <a:gd name="T7" fmla="*/ 66 h 152"/>
                    <a:gd name="T8" fmla="*/ 0 w 80"/>
                    <a:gd name="T9" fmla="*/ 82 h 152"/>
                    <a:gd name="T10" fmla="*/ 2 w 80"/>
                    <a:gd name="T11" fmla="*/ 96 h 152"/>
                    <a:gd name="T12" fmla="*/ 2 w 80"/>
                    <a:gd name="T13" fmla="*/ 96 h 152"/>
                    <a:gd name="T14" fmla="*/ 4 w 80"/>
                    <a:gd name="T15" fmla="*/ 108 h 152"/>
                    <a:gd name="T16" fmla="*/ 10 w 80"/>
                    <a:gd name="T17" fmla="*/ 114 h 152"/>
                    <a:gd name="T18" fmla="*/ 16 w 80"/>
                    <a:gd name="T19" fmla="*/ 118 h 152"/>
                    <a:gd name="T20" fmla="*/ 26 w 80"/>
                    <a:gd name="T21" fmla="*/ 122 h 152"/>
                    <a:gd name="T22" fmla="*/ 36 w 80"/>
                    <a:gd name="T23" fmla="*/ 124 h 152"/>
                    <a:gd name="T24" fmla="*/ 48 w 80"/>
                    <a:gd name="T25" fmla="*/ 130 h 152"/>
                    <a:gd name="T26" fmla="*/ 64 w 80"/>
                    <a:gd name="T27" fmla="*/ 138 h 152"/>
                    <a:gd name="T28" fmla="*/ 80 w 80"/>
                    <a:gd name="T29" fmla="*/ 152 h 152"/>
                    <a:gd name="T30" fmla="*/ 80 w 80"/>
                    <a:gd name="T31" fmla="*/ 152 h 152"/>
                    <a:gd name="T32" fmla="*/ 74 w 80"/>
                    <a:gd name="T33" fmla="*/ 128 h 152"/>
                    <a:gd name="T34" fmla="*/ 56 w 80"/>
                    <a:gd name="T35" fmla="*/ 78 h 152"/>
                    <a:gd name="T36" fmla="*/ 44 w 80"/>
                    <a:gd name="T37" fmla="*/ 50 h 152"/>
                    <a:gd name="T38" fmla="*/ 32 w 80"/>
                    <a:gd name="T39" fmla="*/ 26 h 152"/>
                    <a:gd name="T40" fmla="*/ 26 w 80"/>
                    <a:gd name="T41" fmla="*/ 16 h 152"/>
                    <a:gd name="T42" fmla="*/ 20 w 80"/>
                    <a:gd name="T43" fmla="*/ 8 h 152"/>
                    <a:gd name="T44" fmla="*/ 12 w 80"/>
                    <a:gd name="T45" fmla="*/ 2 h 152"/>
                    <a:gd name="T46" fmla="*/ 6 w 80"/>
                    <a:gd name="T47" fmla="*/ 0 h 152"/>
                    <a:gd name="T48" fmla="*/ 6 w 8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0"/>
                    <a:gd name="T76" fmla="*/ 0 h 152"/>
                    <a:gd name="T77" fmla="*/ 80 w 8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0" h="152">
                      <a:moveTo>
                        <a:pt x="6" y="0"/>
                      </a:moveTo>
                      <a:lnTo>
                        <a:pt x="6" y="0"/>
                      </a:lnTo>
                      <a:lnTo>
                        <a:pt x="2" y="34"/>
                      </a:lnTo>
                      <a:lnTo>
                        <a:pt x="0" y="66"/>
                      </a:lnTo>
                      <a:lnTo>
                        <a:pt x="0" y="82"/>
                      </a:lnTo>
                      <a:lnTo>
                        <a:pt x="2" y="96"/>
                      </a:lnTo>
                      <a:lnTo>
                        <a:pt x="4" y="108"/>
                      </a:lnTo>
                      <a:lnTo>
                        <a:pt x="10" y="114"/>
                      </a:lnTo>
                      <a:lnTo>
                        <a:pt x="16" y="118"/>
                      </a:lnTo>
                      <a:lnTo>
                        <a:pt x="26" y="122"/>
                      </a:lnTo>
                      <a:lnTo>
                        <a:pt x="36" y="124"/>
                      </a:lnTo>
                      <a:lnTo>
                        <a:pt x="48" y="130"/>
                      </a:lnTo>
                      <a:lnTo>
                        <a:pt x="64" y="138"/>
                      </a:lnTo>
                      <a:lnTo>
                        <a:pt x="80" y="152"/>
                      </a:lnTo>
                      <a:lnTo>
                        <a:pt x="74" y="128"/>
                      </a:lnTo>
                      <a:lnTo>
                        <a:pt x="56" y="78"/>
                      </a:lnTo>
                      <a:lnTo>
                        <a:pt x="44" y="50"/>
                      </a:lnTo>
                      <a:lnTo>
                        <a:pt x="32" y="26"/>
                      </a:lnTo>
                      <a:lnTo>
                        <a:pt x="26" y="16"/>
                      </a:lnTo>
                      <a:lnTo>
                        <a:pt x="20" y="8"/>
                      </a:lnTo>
                      <a:lnTo>
                        <a:pt x="12" y="2"/>
                      </a:lnTo>
                      <a:lnTo>
                        <a:pt x="6" y="0"/>
                      </a:lnTo>
                      <a:close/>
                    </a:path>
                  </a:pathLst>
                </a:custGeom>
                <a:solidFill>
                  <a:srgbClr val="FFFFFF"/>
                </a:solidFill>
                <a:ln w="9525">
                  <a:noFill/>
                  <a:round/>
                </a:ln>
              </p:spPr>
              <p:txBody>
                <a:bodyPr/>
                <a:lstStyle/>
                <a:p>
                  <a:pPr defTabSz="914400">
                    <a:defRPr/>
                  </a:pPr>
                  <a:endParaRPr lang="da-DK" sz="1865" kern="0">
                    <a:solidFill>
                      <a:srgbClr val="E7E6E6">
                        <a:lumMod val="75000"/>
                      </a:srgbClr>
                    </a:solidFill>
                    <a:latin typeface="+mj-ea"/>
                    <a:ea typeface="+mj-ea"/>
                  </a:endParaRPr>
                </a:p>
              </p:txBody>
            </p:sp>
            <p:sp>
              <p:nvSpPr>
                <p:cNvPr id="95" name="Freeform 115"/>
                <p:cNvSpPr/>
                <p:nvPr/>
              </p:nvSpPr>
              <p:spPr bwMode="auto">
                <a:xfrm>
                  <a:off x="12395395" y="5792324"/>
                  <a:ext cx="198589" cy="246069"/>
                </a:xfrm>
                <a:custGeom>
                  <a:avLst/>
                  <a:gdLst>
                    <a:gd name="T0" fmla="*/ 112 w 122"/>
                    <a:gd name="T1" fmla="*/ 0 h 152"/>
                    <a:gd name="T2" fmla="*/ 112 w 122"/>
                    <a:gd name="T3" fmla="*/ 0 h 152"/>
                    <a:gd name="T4" fmla="*/ 114 w 122"/>
                    <a:gd name="T5" fmla="*/ 10 h 152"/>
                    <a:gd name="T6" fmla="*/ 118 w 122"/>
                    <a:gd name="T7" fmla="*/ 34 h 152"/>
                    <a:gd name="T8" fmla="*/ 122 w 122"/>
                    <a:gd name="T9" fmla="*/ 66 h 152"/>
                    <a:gd name="T10" fmla="*/ 122 w 122"/>
                    <a:gd name="T11" fmla="*/ 82 h 152"/>
                    <a:gd name="T12" fmla="*/ 120 w 122"/>
                    <a:gd name="T13" fmla="*/ 96 h 152"/>
                    <a:gd name="T14" fmla="*/ 120 w 122"/>
                    <a:gd name="T15" fmla="*/ 96 h 152"/>
                    <a:gd name="T16" fmla="*/ 118 w 122"/>
                    <a:gd name="T17" fmla="*/ 104 h 152"/>
                    <a:gd name="T18" fmla="*/ 114 w 122"/>
                    <a:gd name="T19" fmla="*/ 108 h 152"/>
                    <a:gd name="T20" fmla="*/ 108 w 122"/>
                    <a:gd name="T21" fmla="*/ 112 h 152"/>
                    <a:gd name="T22" fmla="*/ 102 w 122"/>
                    <a:gd name="T23" fmla="*/ 116 h 152"/>
                    <a:gd name="T24" fmla="*/ 86 w 122"/>
                    <a:gd name="T25" fmla="*/ 122 h 152"/>
                    <a:gd name="T26" fmla="*/ 66 w 122"/>
                    <a:gd name="T27" fmla="*/ 126 h 152"/>
                    <a:gd name="T28" fmla="*/ 48 w 122"/>
                    <a:gd name="T29" fmla="*/ 130 h 152"/>
                    <a:gd name="T30" fmla="*/ 30 w 122"/>
                    <a:gd name="T31" fmla="*/ 136 h 152"/>
                    <a:gd name="T32" fmla="*/ 12 w 122"/>
                    <a:gd name="T33" fmla="*/ 142 h 152"/>
                    <a:gd name="T34" fmla="*/ 6 w 122"/>
                    <a:gd name="T35" fmla="*/ 146 h 152"/>
                    <a:gd name="T36" fmla="*/ 0 w 122"/>
                    <a:gd name="T37" fmla="*/ 152 h 152"/>
                    <a:gd name="T38" fmla="*/ 0 w 122"/>
                    <a:gd name="T39" fmla="*/ 152 h 152"/>
                    <a:gd name="T40" fmla="*/ 10 w 122"/>
                    <a:gd name="T41" fmla="*/ 128 h 152"/>
                    <a:gd name="T42" fmla="*/ 22 w 122"/>
                    <a:gd name="T43" fmla="*/ 104 h 152"/>
                    <a:gd name="T44" fmla="*/ 38 w 122"/>
                    <a:gd name="T45" fmla="*/ 78 h 152"/>
                    <a:gd name="T46" fmla="*/ 54 w 122"/>
                    <a:gd name="T47" fmla="*/ 50 h 152"/>
                    <a:gd name="T48" fmla="*/ 72 w 122"/>
                    <a:gd name="T49" fmla="*/ 26 h 152"/>
                    <a:gd name="T50" fmla="*/ 82 w 122"/>
                    <a:gd name="T51" fmla="*/ 16 h 152"/>
                    <a:gd name="T52" fmla="*/ 92 w 122"/>
                    <a:gd name="T53" fmla="*/ 8 h 152"/>
                    <a:gd name="T54" fmla="*/ 102 w 122"/>
                    <a:gd name="T55" fmla="*/ 2 h 152"/>
                    <a:gd name="T56" fmla="*/ 112 w 122"/>
                    <a:gd name="T57" fmla="*/ 0 h 152"/>
                    <a:gd name="T58" fmla="*/ 112 w 122"/>
                    <a:gd name="T59" fmla="*/ 0 h 1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2"/>
                    <a:gd name="T91" fmla="*/ 0 h 152"/>
                    <a:gd name="T92" fmla="*/ 122 w 122"/>
                    <a:gd name="T93" fmla="*/ 152 h 1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2" h="152">
                      <a:moveTo>
                        <a:pt x="112" y="0"/>
                      </a:moveTo>
                      <a:lnTo>
                        <a:pt x="112" y="0"/>
                      </a:lnTo>
                      <a:lnTo>
                        <a:pt x="114" y="10"/>
                      </a:lnTo>
                      <a:lnTo>
                        <a:pt x="118" y="34"/>
                      </a:lnTo>
                      <a:lnTo>
                        <a:pt x="122" y="66"/>
                      </a:lnTo>
                      <a:lnTo>
                        <a:pt x="122" y="82"/>
                      </a:lnTo>
                      <a:lnTo>
                        <a:pt x="120" y="96"/>
                      </a:lnTo>
                      <a:lnTo>
                        <a:pt x="118" y="104"/>
                      </a:lnTo>
                      <a:lnTo>
                        <a:pt x="114" y="108"/>
                      </a:lnTo>
                      <a:lnTo>
                        <a:pt x="108" y="112"/>
                      </a:lnTo>
                      <a:lnTo>
                        <a:pt x="102" y="116"/>
                      </a:lnTo>
                      <a:lnTo>
                        <a:pt x="86" y="122"/>
                      </a:lnTo>
                      <a:lnTo>
                        <a:pt x="66" y="126"/>
                      </a:lnTo>
                      <a:lnTo>
                        <a:pt x="48" y="130"/>
                      </a:lnTo>
                      <a:lnTo>
                        <a:pt x="30" y="136"/>
                      </a:lnTo>
                      <a:lnTo>
                        <a:pt x="12" y="142"/>
                      </a:lnTo>
                      <a:lnTo>
                        <a:pt x="6" y="146"/>
                      </a:lnTo>
                      <a:lnTo>
                        <a:pt x="0" y="152"/>
                      </a:lnTo>
                      <a:lnTo>
                        <a:pt x="10" y="128"/>
                      </a:lnTo>
                      <a:lnTo>
                        <a:pt x="22" y="104"/>
                      </a:lnTo>
                      <a:lnTo>
                        <a:pt x="38" y="78"/>
                      </a:lnTo>
                      <a:lnTo>
                        <a:pt x="54" y="50"/>
                      </a:lnTo>
                      <a:lnTo>
                        <a:pt x="72" y="26"/>
                      </a:lnTo>
                      <a:lnTo>
                        <a:pt x="82" y="16"/>
                      </a:lnTo>
                      <a:lnTo>
                        <a:pt x="92" y="8"/>
                      </a:lnTo>
                      <a:lnTo>
                        <a:pt x="102" y="2"/>
                      </a:lnTo>
                      <a:lnTo>
                        <a:pt x="112" y="0"/>
                      </a:lnTo>
                      <a:close/>
                    </a:path>
                  </a:pathLst>
                </a:custGeom>
                <a:solidFill>
                  <a:srgbClr val="FFFFFF"/>
                </a:solidFill>
                <a:ln w="9525">
                  <a:noFill/>
                  <a:round/>
                </a:ln>
              </p:spPr>
              <p:txBody>
                <a:bodyPr/>
                <a:lstStyle/>
                <a:p>
                  <a:pPr defTabSz="914400">
                    <a:defRPr/>
                  </a:pPr>
                  <a:endParaRPr lang="da-DK" sz="1865" kern="0">
                    <a:solidFill>
                      <a:srgbClr val="E7E6E6">
                        <a:lumMod val="75000"/>
                      </a:srgbClr>
                    </a:solidFill>
                    <a:latin typeface="+mj-ea"/>
                    <a:ea typeface="+mj-ea"/>
                  </a:endParaRPr>
                </a:p>
              </p:txBody>
            </p:sp>
          </p:grpSp>
        </p:gr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114373" y="2343151"/>
            <a:ext cx="5595988" cy="3152060"/>
            <a:chOff x="6114373" y="2343151"/>
            <a:chExt cx="5595988" cy="3152060"/>
          </a:xfrm>
        </p:grpSpPr>
        <p:sp>
          <p:nvSpPr>
            <p:cNvPr id="48" name="TextBox 47"/>
            <p:cNvSpPr txBox="1"/>
            <p:nvPr/>
          </p:nvSpPr>
          <p:spPr>
            <a:xfrm>
              <a:off x="6156793" y="2343151"/>
              <a:ext cx="1617716" cy="379638"/>
            </a:xfrm>
            <a:prstGeom prst="rect">
              <a:avLst/>
            </a:prstGeom>
            <a:noFill/>
          </p:spPr>
          <p:txBody>
            <a:bodyPr wrap="none" lIns="91423" tIns="45711" rIns="91423" bIns="45711" rtlCol="0">
              <a:spAutoFit/>
            </a:bodyPr>
            <a:lstStyle/>
            <a:p>
              <a:pPr defTabSz="914400"/>
              <a:r>
                <a:rPr lang="zh-CN" altLang="en-US" sz="1865" dirty="0">
                  <a:solidFill>
                    <a:srgbClr val="44546A"/>
                  </a:solidFill>
                  <a:latin typeface="+mj-ea"/>
                  <a:ea typeface="+mj-ea"/>
                  <a:cs typeface="Lato Regular"/>
                </a:rPr>
                <a:t>标题文字添加</a:t>
              </a:r>
            </a:p>
          </p:txBody>
        </p:sp>
        <p:sp>
          <p:nvSpPr>
            <p:cNvPr id="49" name="TextBox 48"/>
            <p:cNvSpPr txBox="1"/>
            <p:nvPr/>
          </p:nvSpPr>
          <p:spPr>
            <a:xfrm>
              <a:off x="6156792" y="2730504"/>
              <a:ext cx="5279403" cy="757112"/>
            </a:xfrm>
            <a:prstGeom prst="rect">
              <a:avLst/>
            </a:prstGeom>
            <a:noFill/>
          </p:spPr>
          <p:txBody>
            <a:bodyPr wrap="square" lIns="91423" tIns="45711" rIns="91423" bIns="45711"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您的文字添加到这里，也可以通过复制粘贴到此处，本模板所有文字可根据您的文字添加到这里，也可以通过复制粘贴到此处，本模板所有文字可根据您的实际内容进行更改您的</a:t>
              </a:r>
            </a:p>
          </p:txBody>
        </p:sp>
        <p:sp>
          <p:nvSpPr>
            <p:cNvPr id="50" name="TextBox 49"/>
            <p:cNvSpPr txBox="1"/>
            <p:nvPr/>
          </p:nvSpPr>
          <p:spPr>
            <a:xfrm>
              <a:off x="6601528" y="3801842"/>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52" name="TextBox 51"/>
            <p:cNvSpPr txBox="1"/>
            <p:nvPr/>
          </p:nvSpPr>
          <p:spPr>
            <a:xfrm>
              <a:off x="6601527" y="4079456"/>
              <a:ext cx="2239687" cy="535531"/>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p>
          </p:txBody>
        </p:sp>
        <p:sp>
          <p:nvSpPr>
            <p:cNvPr id="53" name="TextBox 52"/>
            <p:cNvSpPr txBox="1"/>
            <p:nvPr/>
          </p:nvSpPr>
          <p:spPr>
            <a:xfrm>
              <a:off x="9462126" y="3843482"/>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61" name="TextBox 60"/>
            <p:cNvSpPr txBox="1"/>
            <p:nvPr/>
          </p:nvSpPr>
          <p:spPr>
            <a:xfrm>
              <a:off x="9462126" y="4121098"/>
              <a:ext cx="2239687" cy="535531"/>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p>
          </p:txBody>
        </p:sp>
        <p:sp>
          <p:nvSpPr>
            <p:cNvPr id="62" name="TextBox 61"/>
            <p:cNvSpPr txBox="1"/>
            <p:nvPr/>
          </p:nvSpPr>
          <p:spPr>
            <a:xfrm>
              <a:off x="6601525" y="4675062"/>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63" name="TextBox 62"/>
            <p:cNvSpPr txBox="1"/>
            <p:nvPr/>
          </p:nvSpPr>
          <p:spPr>
            <a:xfrm>
              <a:off x="6601526" y="4952676"/>
              <a:ext cx="2239687" cy="535531"/>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p>
          </p:txBody>
        </p:sp>
        <p:sp>
          <p:nvSpPr>
            <p:cNvPr id="65" name="TextBox 64"/>
            <p:cNvSpPr txBox="1"/>
            <p:nvPr/>
          </p:nvSpPr>
          <p:spPr>
            <a:xfrm>
              <a:off x="9470675" y="4682065"/>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66" name="TextBox 65"/>
            <p:cNvSpPr txBox="1"/>
            <p:nvPr/>
          </p:nvSpPr>
          <p:spPr>
            <a:xfrm>
              <a:off x="9470674" y="4959680"/>
              <a:ext cx="2239687" cy="535531"/>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p>
          </p:txBody>
        </p:sp>
        <p:sp>
          <p:nvSpPr>
            <p:cNvPr id="67" name="Freeform 237"/>
            <p:cNvSpPr>
              <a:spLocks noChangeAspect="1" noChangeArrowheads="1"/>
            </p:cNvSpPr>
            <p:nvPr/>
          </p:nvSpPr>
          <p:spPr bwMode="auto">
            <a:xfrm>
              <a:off x="6149645" y="3911203"/>
              <a:ext cx="401260" cy="294773"/>
            </a:xfrm>
            <a:custGeom>
              <a:avLst/>
              <a:gdLst>
                <a:gd name="T0" fmla="*/ 586 w 1347"/>
                <a:gd name="T1" fmla="*/ 602 h 987"/>
                <a:gd name="T2" fmla="*/ 502 w 1347"/>
                <a:gd name="T3" fmla="*/ 535 h 987"/>
                <a:gd name="T4" fmla="*/ 42 w 1347"/>
                <a:gd name="T5" fmla="*/ 117 h 987"/>
                <a:gd name="T6" fmla="*/ 17 w 1347"/>
                <a:gd name="T7" fmla="*/ 33 h 987"/>
                <a:gd name="T8" fmla="*/ 92 w 1347"/>
                <a:gd name="T9" fmla="*/ 0 h 987"/>
                <a:gd name="T10" fmla="*/ 1255 w 1347"/>
                <a:gd name="T11" fmla="*/ 0 h 987"/>
                <a:gd name="T12" fmla="*/ 1330 w 1347"/>
                <a:gd name="T13" fmla="*/ 41 h 987"/>
                <a:gd name="T14" fmla="*/ 1305 w 1347"/>
                <a:gd name="T15" fmla="*/ 125 h 987"/>
                <a:gd name="T16" fmla="*/ 803 w 1347"/>
                <a:gd name="T17" fmla="*/ 576 h 987"/>
                <a:gd name="T18" fmla="*/ 586 w 1347"/>
                <a:gd name="T19" fmla="*/ 602 h 987"/>
                <a:gd name="T20" fmla="*/ 92 w 1347"/>
                <a:gd name="T21" fmla="*/ 986 h 987"/>
                <a:gd name="T22" fmla="*/ 0 w 1347"/>
                <a:gd name="T23" fmla="*/ 894 h 987"/>
                <a:gd name="T24" fmla="*/ 0 w 1347"/>
                <a:gd name="T25" fmla="*/ 225 h 987"/>
                <a:gd name="T26" fmla="*/ 42 w 1347"/>
                <a:gd name="T27" fmla="*/ 217 h 987"/>
                <a:gd name="T28" fmla="*/ 234 w 1347"/>
                <a:gd name="T29" fmla="*/ 409 h 987"/>
                <a:gd name="T30" fmla="*/ 251 w 1347"/>
                <a:gd name="T31" fmla="*/ 493 h 987"/>
                <a:gd name="T32" fmla="*/ 109 w 1347"/>
                <a:gd name="T33" fmla="*/ 827 h 987"/>
                <a:gd name="T34" fmla="*/ 126 w 1347"/>
                <a:gd name="T35" fmla="*/ 827 h 987"/>
                <a:gd name="T36" fmla="*/ 318 w 1347"/>
                <a:gd name="T37" fmla="*/ 576 h 987"/>
                <a:gd name="T38" fmla="*/ 393 w 1347"/>
                <a:gd name="T39" fmla="*/ 568 h 987"/>
                <a:gd name="T40" fmla="*/ 477 w 1347"/>
                <a:gd name="T41" fmla="*/ 643 h 987"/>
                <a:gd name="T42" fmla="*/ 569 w 1347"/>
                <a:gd name="T43" fmla="*/ 694 h 987"/>
                <a:gd name="T44" fmla="*/ 820 w 1347"/>
                <a:gd name="T45" fmla="*/ 677 h 987"/>
                <a:gd name="T46" fmla="*/ 945 w 1347"/>
                <a:gd name="T47" fmla="*/ 568 h 987"/>
                <a:gd name="T48" fmla="*/ 1020 w 1347"/>
                <a:gd name="T49" fmla="*/ 576 h 987"/>
                <a:gd name="T50" fmla="*/ 1229 w 1347"/>
                <a:gd name="T51" fmla="*/ 853 h 987"/>
                <a:gd name="T52" fmla="*/ 1238 w 1347"/>
                <a:gd name="T53" fmla="*/ 844 h 987"/>
                <a:gd name="T54" fmla="*/ 1096 w 1347"/>
                <a:gd name="T55" fmla="*/ 493 h 987"/>
                <a:gd name="T56" fmla="*/ 1112 w 1347"/>
                <a:gd name="T57" fmla="*/ 409 h 987"/>
                <a:gd name="T58" fmla="*/ 1313 w 1347"/>
                <a:gd name="T59" fmla="*/ 217 h 987"/>
                <a:gd name="T60" fmla="*/ 1346 w 1347"/>
                <a:gd name="T61" fmla="*/ 225 h 987"/>
                <a:gd name="T62" fmla="*/ 1346 w 1347"/>
                <a:gd name="T63" fmla="*/ 903 h 987"/>
                <a:gd name="T64" fmla="*/ 1246 w 1347"/>
                <a:gd name="T65" fmla="*/ 986 h 987"/>
                <a:gd name="T66" fmla="*/ 92 w 1347"/>
                <a:gd name="T67" fmla="*/ 986 h 987"/>
                <a:gd name="T68" fmla="*/ 92 w 1347"/>
                <a:gd name="T69" fmla="*/ 986 h 987"/>
                <a:gd name="T70" fmla="*/ 92 w 1347"/>
                <a:gd name="T71" fmla="*/ 98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7" h="987">
                  <a:moveTo>
                    <a:pt x="586" y="602"/>
                  </a:moveTo>
                  <a:cubicBezTo>
                    <a:pt x="561" y="585"/>
                    <a:pt x="519" y="560"/>
                    <a:pt x="502" y="535"/>
                  </a:cubicBezTo>
                  <a:cubicBezTo>
                    <a:pt x="42" y="117"/>
                    <a:pt x="42" y="117"/>
                    <a:pt x="42" y="117"/>
                  </a:cubicBezTo>
                  <a:cubicBezTo>
                    <a:pt x="26" y="100"/>
                    <a:pt x="9" y="58"/>
                    <a:pt x="17" y="33"/>
                  </a:cubicBezTo>
                  <a:cubicBezTo>
                    <a:pt x="34" y="17"/>
                    <a:pt x="51" y="0"/>
                    <a:pt x="92" y="0"/>
                  </a:cubicBezTo>
                  <a:cubicBezTo>
                    <a:pt x="1255" y="0"/>
                    <a:pt x="1255" y="0"/>
                    <a:pt x="1255" y="0"/>
                  </a:cubicBezTo>
                  <a:cubicBezTo>
                    <a:pt x="1255" y="0"/>
                    <a:pt x="1305" y="0"/>
                    <a:pt x="1330" y="41"/>
                  </a:cubicBezTo>
                  <a:cubicBezTo>
                    <a:pt x="1346" y="67"/>
                    <a:pt x="1330" y="108"/>
                    <a:pt x="1305" y="125"/>
                  </a:cubicBezTo>
                  <a:cubicBezTo>
                    <a:pt x="803" y="576"/>
                    <a:pt x="803" y="576"/>
                    <a:pt x="803" y="576"/>
                  </a:cubicBezTo>
                  <a:cubicBezTo>
                    <a:pt x="803" y="576"/>
                    <a:pt x="711" y="652"/>
                    <a:pt x="586" y="602"/>
                  </a:cubicBezTo>
                  <a:close/>
                  <a:moveTo>
                    <a:pt x="92" y="986"/>
                  </a:moveTo>
                  <a:cubicBezTo>
                    <a:pt x="92" y="986"/>
                    <a:pt x="0" y="978"/>
                    <a:pt x="0" y="894"/>
                  </a:cubicBezTo>
                  <a:cubicBezTo>
                    <a:pt x="0" y="225"/>
                    <a:pt x="0" y="225"/>
                    <a:pt x="0" y="225"/>
                  </a:cubicBezTo>
                  <a:cubicBezTo>
                    <a:pt x="0" y="200"/>
                    <a:pt x="17" y="192"/>
                    <a:pt x="42" y="217"/>
                  </a:cubicBezTo>
                  <a:cubicBezTo>
                    <a:pt x="234" y="409"/>
                    <a:pt x="234" y="409"/>
                    <a:pt x="234" y="409"/>
                  </a:cubicBezTo>
                  <a:cubicBezTo>
                    <a:pt x="260" y="426"/>
                    <a:pt x="268" y="468"/>
                    <a:pt x="251" y="493"/>
                  </a:cubicBezTo>
                  <a:cubicBezTo>
                    <a:pt x="109" y="827"/>
                    <a:pt x="109" y="827"/>
                    <a:pt x="109" y="827"/>
                  </a:cubicBezTo>
                  <a:cubicBezTo>
                    <a:pt x="101" y="853"/>
                    <a:pt x="109" y="853"/>
                    <a:pt x="126" y="827"/>
                  </a:cubicBezTo>
                  <a:cubicBezTo>
                    <a:pt x="318" y="576"/>
                    <a:pt x="318" y="576"/>
                    <a:pt x="318" y="576"/>
                  </a:cubicBezTo>
                  <a:cubicBezTo>
                    <a:pt x="343" y="552"/>
                    <a:pt x="368" y="552"/>
                    <a:pt x="393" y="568"/>
                  </a:cubicBezTo>
                  <a:cubicBezTo>
                    <a:pt x="477" y="643"/>
                    <a:pt x="477" y="643"/>
                    <a:pt x="477" y="643"/>
                  </a:cubicBezTo>
                  <a:cubicBezTo>
                    <a:pt x="502" y="660"/>
                    <a:pt x="544" y="685"/>
                    <a:pt x="569" y="694"/>
                  </a:cubicBezTo>
                  <a:cubicBezTo>
                    <a:pt x="636" y="710"/>
                    <a:pt x="744" y="735"/>
                    <a:pt x="820" y="677"/>
                  </a:cubicBezTo>
                  <a:cubicBezTo>
                    <a:pt x="945" y="568"/>
                    <a:pt x="945" y="568"/>
                    <a:pt x="945" y="568"/>
                  </a:cubicBezTo>
                  <a:cubicBezTo>
                    <a:pt x="970" y="552"/>
                    <a:pt x="1004" y="552"/>
                    <a:pt x="1020" y="576"/>
                  </a:cubicBezTo>
                  <a:cubicBezTo>
                    <a:pt x="1229" y="853"/>
                    <a:pt x="1229" y="853"/>
                    <a:pt x="1229" y="853"/>
                  </a:cubicBezTo>
                  <a:cubicBezTo>
                    <a:pt x="1246" y="877"/>
                    <a:pt x="1246" y="869"/>
                    <a:pt x="1238" y="844"/>
                  </a:cubicBezTo>
                  <a:cubicBezTo>
                    <a:pt x="1096" y="493"/>
                    <a:pt x="1096" y="493"/>
                    <a:pt x="1096" y="493"/>
                  </a:cubicBezTo>
                  <a:cubicBezTo>
                    <a:pt x="1079" y="468"/>
                    <a:pt x="1087" y="434"/>
                    <a:pt x="1112" y="409"/>
                  </a:cubicBezTo>
                  <a:cubicBezTo>
                    <a:pt x="1313" y="217"/>
                    <a:pt x="1313" y="217"/>
                    <a:pt x="1313" y="217"/>
                  </a:cubicBezTo>
                  <a:cubicBezTo>
                    <a:pt x="1330" y="192"/>
                    <a:pt x="1346" y="200"/>
                    <a:pt x="1346" y="225"/>
                  </a:cubicBezTo>
                  <a:cubicBezTo>
                    <a:pt x="1346" y="903"/>
                    <a:pt x="1346" y="903"/>
                    <a:pt x="1346" y="903"/>
                  </a:cubicBezTo>
                  <a:cubicBezTo>
                    <a:pt x="1346" y="903"/>
                    <a:pt x="1338" y="986"/>
                    <a:pt x="1246" y="986"/>
                  </a:cubicBezTo>
                  <a:cubicBezTo>
                    <a:pt x="92" y="986"/>
                    <a:pt x="92" y="986"/>
                    <a:pt x="92" y="986"/>
                  </a:cubicBezTo>
                  <a:close/>
                  <a:moveTo>
                    <a:pt x="92" y="986"/>
                  </a:moveTo>
                  <a:lnTo>
                    <a:pt x="92" y="986"/>
                  </a:lnTo>
                  <a:close/>
                </a:path>
              </a:pathLst>
            </a:custGeom>
            <a:solidFill>
              <a:schemeClr val="accent1"/>
            </a:solidFill>
            <a:ln>
              <a:noFill/>
            </a:ln>
            <a:effectLst/>
          </p:spPr>
          <p:txBody>
            <a:bodyPr wrap="none" lIns="121893" tIns="60947" rIns="121893" bIns="60947" anchor="ctr"/>
            <a:lstStyle/>
            <a:p>
              <a:pPr defTabSz="914400">
                <a:defRPr/>
              </a:pPr>
              <a:endParaRPr lang="en-US" sz="1065" dirty="0">
                <a:solidFill>
                  <a:prstClr val="black"/>
                </a:solidFill>
                <a:latin typeface="+mj-ea"/>
                <a:ea typeface="+mj-ea"/>
              </a:endParaRPr>
            </a:p>
          </p:txBody>
        </p:sp>
        <p:sp>
          <p:nvSpPr>
            <p:cNvPr id="69" name="AutoShape 44"/>
            <p:cNvSpPr>
              <a:spLocks noChangeAspect="1"/>
            </p:cNvSpPr>
            <p:nvPr/>
          </p:nvSpPr>
          <p:spPr bwMode="auto">
            <a:xfrm>
              <a:off x="6114373" y="4710792"/>
              <a:ext cx="407631" cy="3900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3"/>
            </a:solidFill>
            <a:ln>
              <a:noFill/>
            </a:ln>
            <a:effectLst/>
          </p:spPr>
          <p:txBody>
            <a:bodyPr lIns="101579" tIns="101579" rIns="101579" bIns="101579" anchor="ctr"/>
            <a:lstStyle/>
            <a:p>
              <a:pPr defTabSz="914400">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72" name="Freeform 71"/>
            <p:cNvSpPr>
              <a:spLocks noChangeAspect="1" noChangeArrowheads="1"/>
            </p:cNvSpPr>
            <p:nvPr/>
          </p:nvSpPr>
          <p:spPr bwMode="auto">
            <a:xfrm>
              <a:off x="8959440" y="4710793"/>
              <a:ext cx="414145" cy="495671"/>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4400">
                <a:defRPr/>
              </a:pPr>
              <a:endParaRPr lang="en-US" sz="2400" dirty="0">
                <a:solidFill>
                  <a:prstClr val="black"/>
                </a:solidFill>
                <a:latin typeface="+mj-ea"/>
                <a:ea typeface="+mj-ea"/>
              </a:endParaRPr>
            </a:p>
          </p:txBody>
        </p:sp>
        <p:sp>
          <p:nvSpPr>
            <p:cNvPr id="73" name="Freeform 328"/>
            <p:cNvSpPr>
              <a:spLocks noChangeAspect="1" noChangeArrowheads="1"/>
            </p:cNvSpPr>
            <p:nvPr/>
          </p:nvSpPr>
          <p:spPr bwMode="auto">
            <a:xfrm>
              <a:off x="8891838" y="3930645"/>
              <a:ext cx="554311" cy="309244"/>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accent2"/>
            </a:solidFill>
            <a:ln>
              <a:noFill/>
            </a:ln>
            <a:effectLst/>
          </p:spPr>
          <p:txBody>
            <a:bodyPr wrap="none" lIns="243785" tIns="121892" rIns="243785" bIns="121892" anchor="ctr"/>
            <a:lstStyle/>
            <a:p>
              <a:pPr defTabSz="914400">
                <a:defRPr/>
              </a:pPr>
              <a:endParaRPr lang="en-US" sz="2400" dirty="0">
                <a:solidFill>
                  <a:prstClr val="black"/>
                </a:solidFill>
                <a:latin typeface="+mj-ea"/>
                <a:ea typeface="+mj-ea"/>
              </a:endParaRPr>
            </a:p>
          </p:txBody>
        </p:sp>
      </p:grpSp>
      <p:grpSp>
        <p:nvGrpSpPr>
          <p:cNvPr id="2" name="组合 1"/>
          <p:cNvGrpSpPr/>
          <p:nvPr/>
        </p:nvGrpSpPr>
        <p:grpSpPr>
          <a:xfrm>
            <a:off x="760414" y="2051279"/>
            <a:ext cx="4545013" cy="3590878"/>
            <a:chOff x="760414" y="2051279"/>
            <a:chExt cx="4545013" cy="3590878"/>
          </a:xfrm>
        </p:grpSpPr>
        <p:grpSp>
          <p:nvGrpSpPr>
            <p:cNvPr id="7" name="Group 6"/>
            <p:cNvGrpSpPr/>
            <p:nvPr/>
          </p:nvGrpSpPr>
          <p:grpSpPr>
            <a:xfrm>
              <a:off x="1927227" y="2090920"/>
              <a:ext cx="1046163" cy="3551237"/>
              <a:chOff x="1927226" y="2090920"/>
              <a:chExt cx="1046163" cy="3551237"/>
            </a:xfrm>
          </p:grpSpPr>
          <p:sp>
            <p:nvSpPr>
              <p:cNvPr id="24" name="Freeform 21"/>
              <p:cNvSpPr/>
              <p:nvPr/>
            </p:nvSpPr>
            <p:spPr bwMode="auto">
              <a:xfrm>
                <a:off x="1927226" y="5010332"/>
                <a:ext cx="1046163" cy="631825"/>
              </a:xfrm>
              <a:custGeom>
                <a:avLst/>
                <a:gdLst>
                  <a:gd name="T0" fmla="*/ 0 w 637"/>
                  <a:gd name="T1" fmla="*/ 0 h 385"/>
                  <a:gd name="T2" fmla="*/ 0 w 637"/>
                  <a:gd name="T3" fmla="*/ 289 h 385"/>
                  <a:gd name="T4" fmla="*/ 319 w 637"/>
                  <a:gd name="T5" fmla="*/ 385 h 385"/>
                  <a:gd name="T6" fmla="*/ 637 w 637"/>
                  <a:gd name="T7" fmla="*/ 289 h 385"/>
                  <a:gd name="T8" fmla="*/ 637 w 637"/>
                  <a:gd name="T9" fmla="*/ 0 h 385"/>
                  <a:gd name="T10" fmla="*/ 0 w 637"/>
                  <a:gd name="T11" fmla="*/ 0 h 385"/>
                </a:gdLst>
                <a:ahLst/>
                <a:cxnLst>
                  <a:cxn ang="0">
                    <a:pos x="T0" y="T1"/>
                  </a:cxn>
                  <a:cxn ang="0">
                    <a:pos x="T2" y="T3"/>
                  </a:cxn>
                  <a:cxn ang="0">
                    <a:pos x="T4" y="T5"/>
                  </a:cxn>
                  <a:cxn ang="0">
                    <a:pos x="T6" y="T7"/>
                  </a:cxn>
                  <a:cxn ang="0">
                    <a:pos x="T8" y="T9"/>
                  </a:cxn>
                  <a:cxn ang="0">
                    <a:pos x="T10" y="T11"/>
                  </a:cxn>
                </a:cxnLst>
                <a:rect l="0" t="0" r="r" b="b"/>
                <a:pathLst>
                  <a:path w="637" h="385">
                    <a:moveTo>
                      <a:pt x="0" y="0"/>
                    </a:moveTo>
                    <a:cubicBezTo>
                      <a:pt x="0" y="289"/>
                      <a:pt x="0" y="289"/>
                      <a:pt x="0" y="289"/>
                    </a:cubicBezTo>
                    <a:cubicBezTo>
                      <a:pt x="0" y="342"/>
                      <a:pt x="143" y="385"/>
                      <a:pt x="319" y="385"/>
                    </a:cubicBezTo>
                    <a:cubicBezTo>
                      <a:pt x="495" y="385"/>
                      <a:pt x="637" y="342"/>
                      <a:pt x="637" y="289"/>
                    </a:cubicBezTo>
                    <a:cubicBezTo>
                      <a:pt x="637" y="0"/>
                      <a:pt x="637" y="0"/>
                      <a:pt x="637" y="0"/>
                    </a:cubicBezTo>
                    <a:cubicBezTo>
                      <a:pt x="0" y="0"/>
                      <a:pt x="0" y="0"/>
                      <a:pt x="0" y="0"/>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5" name="Oval 22"/>
              <p:cNvSpPr>
                <a:spLocks noChangeArrowheads="1"/>
              </p:cNvSpPr>
              <p:nvPr/>
            </p:nvSpPr>
            <p:spPr bwMode="auto">
              <a:xfrm>
                <a:off x="1927226" y="4849995"/>
                <a:ext cx="1046163"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6" name="Freeform 23"/>
              <p:cNvSpPr/>
              <p:nvPr/>
            </p:nvSpPr>
            <p:spPr bwMode="auto">
              <a:xfrm>
                <a:off x="2079626" y="4045132"/>
                <a:ext cx="739775" cy="1065212"/>
              </a:xfrm>
              <a:custGeom>
                <a:avLst/>
                <a:gdLst>
                  <a:gd name="T0" fmla="*/ 0 w 451"/>
                  <a:gd name="T1" fmla="*/ 0 h 648"/>
                  <a:gd name="T2" fmla="*/ 0 w 451"/>
                  <a:gd name="T3" fmla="*/ 579 h 648"/>
                  <a:gd name="T4" fmla="*/ 226 w 451"/>
                  <a:gd name="T5" fmla="*/ 648 h 648"/>
                  <a:gd name="T6" fmla="*/ 451 w 451"/>
                  <a:gd name="T7" fmla="*/ 579 h 648"/>
                  <a:gd name="T8" fmla="*/ 451 w 451"/>
                  <a:gd name="T9" fmla="*/ 0 h 648"/>
                  <a:gd name="T10" fmla="*/ 0 w 451"/>
                  <a:gd name="T11" fmla="*/ 0 h 648"/>
                </a:gdLst>
                <a:ahLst/>
                <a:cxnLst>
                  <a:cxn ang="0">
                    <a:pos x="T0" y="T1"/>
                  </a:cxn>
                  <a:cxn ang="0">
                    <a:pos x="T2" y="T3"/>
                  </a:cxn>
                  <a:cxn ang="0">
                    <a:pos x="T4" y="T5"/>
                  </a:cxn>
                  <a:cxn ang="0">
                    <a:pos x="T6" y="T7"/>
                  </a:cxn>
                  <a:cxn ang="0">
                    <a:pos x="T8" y="T9"/>
                  </a:cxn>
                  <a:cxn ang="0">
                    <a:pos x="T10" y="T11"/>
                  </a:cxn>
                </a:cxnLst>
                <a:rect l="0" t="0" r="r" b="b"/>
                <a:pathLst>
                  <a:path w="451" h="648">
                    <a:moveTo>
                      <a:pt x="0" y="0"/>
                    </a:moveTo>
                    <a:cubicBezTo>
                      <a:pt x="0" y="579"/>
                      <a:pt x="0" y="579"/>
                      <a:pt x="0" y="579"/>
                    </a:cubicBezTo>
                    <a:cubicBezTo>
                      <a:pt x="0" y="617"/>
                      <a:pt x="101" y="648"/>
                      <a:pt x="226" y="648"/>
                    </a:cubicBezTo>
                    <a:cubicBezTo>
                      <a:pt x="350" y="648"/>
                      <a:pt x="451" y="617"/>
                      <a:pt x="451" y="579"/>
                    </a:cubicBezTo>
                    <a:cubicBezTo>
                      <a:pt x="451" y="0"/>
                      <a:pt x="451" y="0"/>
                      <a:pt x="451" y="0"/>
                    </a:cubicBezTo>
                    <a:cubicBezTo>
                      <a:pt x="0" y="0"/>
                      <a:pt x="0" y="0"/>
                      <a:pt x="0" y="0"/>
                    </a:cubicBezTo>
                  </a:path>
                </a:pathLst>
              </a:custGeom>
              <a:solidFill>
                <a:schemeClr val="accent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7" name="Oval 24"/>
              <p:cNvSpPr>
                <a:spLocks noChangeArrowheads="1"/>
              </p:cNvSpPr>
              <p:nvPr/>
            </p:nvSpPr>
            <p:spPr bwMode="auto">
              <a:xfrm>
                <a:off x="2079626" y="3962582"/>
                <a:ext cx="739775" cy="163512"/>
              </a:xfrm>
              <a:prstGeom prst="ellipse">
                <a:avLst/>
              </a:prstGeom>
              <a:solidFill>
                <a:schemeClr val="accent2">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8" name="Freeform 25"/>
              <p:cNvSpPr/>
              <p:nvPr/>
            </p:nvSpPr>
            <p:spPr bwMode="auto">
              <a:xfrm>
                <a:off x="2079626" y="2583045"/>
                <a:ext cx="739775" cy="2527300"/>
              </a:xfrm>
              <a:custGeom>
                <a:avLst/>
                <a:gdLst>
                  <a:gd name="T0" fmla="*/ 451 w 451"/>
                  <a:gd name="T1" fmla="*/ 0 h 1538"/>
                  <a:gd name="T2" fmla="*/ 0 w 451"/>
                  <a:gd name="T3" fmla="*/ 0 h 1538"/>
                  <a:gd name="T4" fmla="*/ 0 w 451"/>
                  <a:gd name="T5" fmla="*/ 1469 h 1538"/>
                  <a:gd name="T6" fmla="*/ 226 w 451"/>
                  <a:gd name="T7" fmla="*/ 1538 h 1538"/>
                  <a:gd name="T8" fmla="*/ 451 w 451"/>
                  <a:gd name="T9" fmla="*/ 1469 h 1538"/>
                  <a:gd name="T10" fmla="*/ 451 w 451"/>
                  <a:gd name="T11" fmla="*/ 0 h 1538"/>
                </a:gdLst>
                <a:ahLst/>
                <a:cxnLst>
                  <a:cxn ang="0">
                    <a:pos x="T0" y="T1"/>
                  </a:cxn>
                  <a:cxn ang="0">
                    <a:pos x="T2" y="T3"/>
                  </a:cxn>
                  <a:cxn ang="0">
                    <a:pos x="T4" y="T5"/>
                  </a:cxn>
                  <a:cxn ang="0">
                    <a:pos x="T6" y="T7"/>
                  </a:cxn>
                  <a:cxn ang="0">
                    <a:pos x="T8" y="T9"/>
                  </a:cxn>
                  <a:cxn ang="0">
                    <a:pos x="T10" y="T11"/>
                  </a:cxn>
                </a:cxnLst>
                <a:rect l="0" t="0" r="r" b="b"/>
                <a:pathLst>
                  <a:path w="451" h="1538">
                    <a:moveTo>
                      <a:pt x="451" y="0"/>
                    </a:moveTo>
                    <a:cubicBezTo>
                      <a:pt x="0" y="0"/>
                      <a:pt x="0" y="0"/>
                      <a:pt x="0" y="0"/>
                    </a:cubicBezTo>
                    <a:cubicBezTo>
                      <a:pt x="0" y="0"/>
                      <a:pt x="0" y="1467"/>
                      <a:pt x="0" y="1469"/>
                    </a:cubicBezTo>
                    <a:cubicBezTo>
                      <a:pt x="0" y="1507"/>
                      <a:pt x="101" y="1538"/>
                      <a:pt x="226" y="1538"/>
                    </a:cubicBezTo>
                    <a:cubicBezTo>
                      <a:pt x="350" y="1538"/>
                      <a:pt x="451" y="1507"/>
                      <a:pt x="451" y="1469"/>
                    </a:cubicBezTo>
                    <a:cubicBezTo>
                      <a:pt x="451" y="1467"/>
                      <a:pt x="451" y="0"/>
                      <a:pt x="451" y="0"/>
                    </a:cubicBezTo>
                  </a:path>
                </a:pathLst>
              </a:custGeom>
              <a:solidFill>
                <a:schemeClr val="tx2">
                  <a:lumMod val="40000"/>
                  <a:lumOff val="60000"/>
                  <a:alpha val="22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2" name="Freeform 29"/>
              <p:cNvSpPr/>
              <p:nvPr/>
            </p:nvSpPr>
            <p:spPr bwMode="auto">
              <a:xfrm>
                <a:off x="2181226" y="2698932"/>
                <a:ext cx="327025" cy="2370137"/>
              </a:xfrm>
              <a:custGeom>
                <a:avLst/>
                <a:gdLst>
                  <a:gd name="T0" fmla="*/ 0 w 199"/>
                  <a:gd name="T1" fmla="*/ 0 h 1443"/>
                  <a:gd name="T2" fmla="*/ 0 w 199"/>
                  <a:gd name="T3" fmla="*/ 1443 h 1443"/>
                  <a:gd name="T4" fmla="*/ 199 w 199"/>
                  <a:gd name="T5" fmla="*/ 29 h 1443"/>
                  <a:gd name="T6" fmla="*/ 164 w 199"/>
                  <a:gd name="T7" fmla="*/ 30 h 1443"/>
                  <a:gd name="T8" fmla="*/ 37 w 199"/>
                  <a:gd name="T9" fmla="*/ 13 h 1443"/>
                  <a:gd name="T10" fmla="*/ 0 w 199"/>
                  <a:gd name="T11" fmla="*/ 0 h 1443"/>
                </a:gdLst>
                <a:ahLst/>
                <a:cxnLst>
                  <a:cxn ang="0">
                    <a:pos x="T0" y="T1"/>
                  </a:cxn>
                  <a:cxn ang="0">
                    <a:pos x="T2" y="T3"/>
                  </a:cxn>
                  <a:cxn ang="0">
                    <a:pos x="T4" y="T5"/>
                  </a:cxn>
                  <a:cxn ang="0">
                    <a:pos x="T6" y="T7"/>
                  </a:cxn>
                  <a:cxn ang="0">
                    <a:pos x="T8" y="T9"/>
                  </a:cxn>
                  <a:cxn ang="0">
                    <a:pos x="T10" y="T11"/>
                  </a:cxn>
                </a:cxnLst>
                <a:rect l="0" t="0" r="r" b="b"/>
                <a:pathLst>
                  <a:path w="199" h="1443">
                    <a:moveTo>
                      <a:pt x="0" y="0"/>
                    </a:moveTo>
                    <a:cubicBezTo>
                      <a:pt x="0" y="1443"/>
                      <a:pt x="0" y="1443"/>
                      <a:pt x="0" y="1443"/>
                    </a:cubicBezTo>
                    <a:cubicBezTo>
                      <a:pt x="0" y="1443"/>
                      <a:pt x="77" y="336"/>
                      <a:pt x="199" y="29"/>
                    </a:cubicBezTo>
                    <a:cubicBezTo>
                      <a:pt x="188" y="30"/>
                      <a:pt x="176" y="30"/>
                      <a:pt x="164" y="30"/>
                    </a:cubicBezTo>
                    <a:cubicBezTo>
                      <a:pt x="117" y="30"/>
                      <a:pt x="73" y="24"/>
                      <a:pt x="37" y="13"/>
                    </a:cubicBezTo>
                    <a:cubicBezTo>
                      <a:pt x="23" y="9"/>
                      <a:pt x="11" y="5"/>
                      <a:pt x="0" y="0"/>
                    </a:cubicBezTo>
                  </a:path>
                </a:pathLst>
              </a:custGeom>
              <a:solidFill>
                <a:schemeClr val="bg1">
                  <a:alpha val="47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6" name="Freeform 33"/>
              <p:cNvSpPr/>
              <p:nvPr/>
            </p:nvSpPr>
            <p:spPr bwMode="auto">
              <a:xfrm>
                <a:off x="2338388" y="2681470"/>
                <a:ext cx="412750" cy="2387600"/>
              </a:xfrm>
              <a:custGeom>
                <a:avLst/>
                <a:gdLst>
                  <a:gd name="T0" fmla="*/ 251 w 251"/>
                  <a:gd name="T1" fmla="*/ 0 h 1453"/>
                  <a:gd name="T2" fmla="*/ 249 w 251"/>
                  <a:gd name="T3" fmla="*/ 1 h 1453"/>
                  <a:gd name="T4" fmla="*/ 0 w 251"/>
                  <a:gd name="T5" fmla="*/ 1453 h 1453"/>
                  <a:gd name="T6" fmla="*/ 242 w 251"/>
                  <a:gd name="T7" fmla="*/ 1453 h 1453"/>
                  <a:gd name="T8" fmla="*/ 251 w 251"/>
                  <a:gd name="T9" fmla="*/ 1449 h 1453"/>
                  <a:gd name="T10" fmla="*/ 251 w 251"/>
                  <a:gd name="T11" fmla="*/ 0 h 1453"/>
                </a:gdLst>
                <a:ahLst/>
                <a:cxnLst>
                  <a:cxn ang="0">
                    <a:pos x="T0" y="T1"/>
                  </a:cxn>
                  <a:cxn ang="0">
                    <a:pos x="T2" y="T3"/>
                  </a:cxn>
                  <a:cxn ang="0">
                    <a:pos x="T4" y="T5"/>
                  </a:cxn>
                  <a:cxn ang="0">
                    <a:pos x="T6" y="T7"/>
                  </a:cxn>
                  <a:cxn ang="0">
                    <a:pos x="T8" y="T9"/>
                  </a:cxn>
                  <a:cxn ang="0">
                    <a:pos x="T10" y="T11"/>
                  </a:cxn>
                </a:cxnLst>
                <a:rect l="0" t="0" r="r" b="b"/>
                <a:pathLst>
                  <a:path w="251" h="1453">
                    <a:moveTo>
                      <a:pt x="251" y="0"/>
                    </a:moveTo>
                    <a:cubicBezTo>
                      <a:pt x="251" y="0"/>
                      <a:pt x="250" y="1"/>
                      <a:pt x="249" y="1"/>
                    </a:cubicBezTo>
                    <a:cubicBezTo>
                      <a:pt x="231" y="231"/>
                      <a:pt x="137" y="1395"/>
                      <a:pt x="0" y="1453"/>
                    </a:cubicBezTo>
                    <a:cubicBezTo>
                      <a:pt x="242" y="1453"/>
                      <a:pt x="242" y="1453"/>
                      <a:pt x="242" y="1453"/>
                    </a:cubicBezTo>
                    <a:cubicBezTo>
                      <a:pt x="246" y="1451"/>
                      <a:pt x="249" y="1450"/>
                      <a:pt x="251" y="1449"/>
                    </a:cubicBezTo>
                    <a:cubicBezTo>
                      <a:pt x="251" y="0"/>
                      <a:pt x="251" y="0"/>
                      <a:pt x="251" y="0"/>
                    </a:cubicBezTo>
                  </a:path>
                </a:pathLst>
              </a:custGeom>
              <a:solidFill>
                <a:schemeClr val="bg1">
                  <a:alpha val="47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8" name="Freeform 35"/>
              <p:cNvSpPr/>
              <p:nvPr/>
            </p:nvSpPr>
            <p:spPr bwMode="auto">
              <a:xfrm>
                <a:off x="1927226" y="2249670"/>
                <a:ext cx="1046163" cy="633412"/>
              </a:xfrm>
              <a:custGeom>
                <a:avLst/>
                <a:gdLst>
                  <a:gd name="T0" fmla="*/ 0 w 637"/>
                  <a:gd name="T1" fmla="*/ 0 h 385"/>
                  <a:gd name="T2" fmla="*/ 0 w 637"/>
                  <a:gd name="T3" fmla="*/ 288 h 385"/>
                  <a:gd name="T4" fmla="*/ 319 w 637"/>
                  <a:gd name="T5" fmla="*/ 385 h 385"/>
                  <a:gd name="T6" fmla="*/ 637 w 637"/>
                  <a:gd name="T7" fmla="*/ 288 h 385"/>
                  <a:gd name="T8" fmla="*/ 637 w 637"/>
                  <a:gd name="T9" fmla="*/ 0 h 385"/>
                  <a:gd name="T10" fmla="*/ 0 w 637"/>
                  <a:gd name="T11" fmla="*/ 0 h 385"/>
                </a:gdLst>
                <a:ahLst/>
                <a:cxnLst>
                  <a:cxn ang="0">
                    <a:pos x="T0" y="T1"/>
                  </a:cxn>
                  <a:cxn ang="0">
                    <a:pos x="T2" y="T3"/>
                  </a:cxn>
                  <a:cxn ang="0">
                    <a:pos x="T4" y="T5"/>
                  </a:cxn>
                  <a:cxn ang="0">
                    <a:pos x="T6" y="T7"/>
                  </a:cxn>
                  <a:cxn ang="0">
                    <a:pos x="T8" y="T9"/>
                  </a:cxn>
                  <a:cxn ang="0">
                    <a:pos x="T10" y="T11"/>
                  </a:cxn>
                </a:cxnLst>
                <a:rect l="0" t="0" r="r" b="b"/>
                <a:pathLst>
                  <a:path w="637" h="385">
                    <a:moveTo>
                      <a:pt x="0" y="0"/>
                    </a:moveTo>
                    <a:cubicBezTo>
                      <a:pt x="0" y="288"/>
                      <a:pt x="0" y="288"/>
                      <a:pt x="0" y="288"/>
                    </a:cubicBezTo>
                    <a:cubicBezTo>
                      <a:pt x="0" y="342"/>
                      <a:pt x="143" y="385"/>
                      <a:pt x="319" y="385"/>
                    </a:cubicBezTo>
                    <a:cubicBezTo>
                      <a:pt x="495" y="385"/>
                      <a:pt x="637" y="342"/>
                      <a:pt x="637" y="288"/>
                    </a:cubicBezTo>
                    <a:cubicBezTo>
                      <a:pt x="637" y="0"/>
                      <a:pt x="637" y="0"/>
                      <a:pt x="637" y="0"/>
                    </a:cubicBezTo>
                    <a:lnTo>
                      <a:pt x="0" y="0"/>
                    </a:lnTo>
                    <a:close/>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9" name="Oval 36"/>
              <p:cNvSpPr>
                <a:spLocks noChangeArrowheads="1"/>
              </p:cNvSpPr>
              <p:nvPr/>
            </p:nvSpPr>
            <p:spPr bwMode="auto">
              <a:xfrm>
                <a:off x="1927226" y="2090920"/>
                <a:ext cx="1046163"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grpSp>
          <p:nvGrpSpPr>
            <p:cNvPr id="13" name="Group 12"/>
            <p:cNvGrpSpPr/>
            <p:nvPr/>
          </p:nvGrpSpPr>
          <p:grpSpPr>
            <a:xfrm>
              <a:off x="3092452" y="2090920"/>
              <a:ext cx="1046163" cy="3551237"/>
              <a:chOff x="3092451" y="2090920"/>
              <a:chExt cx="1046163" cy="3551237"/>
            </a:xfrm>
          </p:grpSpPr>
          <p:sp>
            <p:nvSpPr>
              <p:cNvPr id="40" name="Freeform 37"/>
              <p:cNvSpPr/>
              <p:nvPr/>
            </p:nvSpPr>
            <p:spPr bwMode="auto">
              <a:xfrm>
                <a:off x="3092451" y="5010332"/>
                <a:ext cx="1046163" cy="631825"/>
              </a:xfrm>
              <a:custGeom>
                <a:avLst/>
                <a:gdLst>
                  <a:gd name="T0" fmla="*/ 0 w 637"/>
                  <a:gd name="T1" fmla="*/ 0 h 385"/>
                  <a:gd name="T2" fmla="*/ 0 w 637"/>
                  <a:gd name="T3" fmla="*/ 289 h 385"/>
                  <a:gd name="T4" fmla="*/ 318 w 637"/>
                  <a:gd name="T5" fmla="*/ 385 h 385"/>
                  <a:gd name="T6" fmla="*/ 637 w 637"/>
                  <a:gd name="T7" fmla="*/ 289 h 385"/>
                  <a:gd name="T8" fmla="*/ 637 w 637"/>
                  <a:gd name="T9" fmla="*/ 0 h 385"/>
                  <a:gd name="T10" fmla="*/ 0 w 637"/>
                  <a:gd name="T11" fmla="*/ 0 h 385"/>
                </a:gdLst>
                <a:ahLst/>
                <a:cxnLst>
                  <a:cxn ang="0">
                    <a:pos x="T0" y="T1"/>
                  </a:cxn>
                  <a:cxn ang="0">
                    <a:pos x="T2" y="T3"/>
                  </a:cxn>
                  <a:cxn ang="0">
                    <a:pos x="T4" y="T5"/>
                  </a:cxn>
                  <a:cxn ang="0">
                    <a:pos x="T6" y="T7"/>
                  </a:cxn>
                  <a:cxn ang="0">
                    <a:pos x="T8" y="T9"/>
                  </a:cxn>
                  <a:cxn ang="0">
                    <a:pos x="T10" y="T11"/>
                  </a:cxn>
                </a:cxnLst>
                <a:rect l="0" t="0" r="r" b="b"/>
                <a:pathLst>
                  <a:path w="637" h="385">
                    <a:moveTo>
                      <a:pt x="0" y="0"/>
                    </a:moveTo>
                    <a:cubicBezTo>
                      <a:pt x="0" y="289"/>
                      <a:pt x="0" y="289"/>
                      <a:pt x="0" y="289"/>
                    </a:cubicBezTo>
                    <a:cubicBezTo>
                      <a:pt x="0" y="342"/>
                      <a:pt x="142" y="385"/>
                      <a:pt x="318" y="385"/>
                    </a:cubicBezTo>
                    <a:cubicBezTo>
                      <a:pt x="494" y="385"/>
                      <a:pt x="637" y="342"/>
                      <a:pt x="637" y="289"/>
                    </a:cubicBezTo>
                    <a:cubicBezTo>
                      <a:pt x="637" y="0"/>
                      <a:pt x="637" y="0"/>
                      <a:pt x="637" y="0"/>
                    </a:cubicBezTo>
                    <a:cubicBezTo>
                      <a:pt x="0" y="0"/>
                      <a:pt x="0" y="0"/>
                      <a:pt x="0" y="0"/>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1" name="Oval 38"/>
              <p:cNvSpPr>
                <a:spLocks noChangeArrowheads="1"/>
              </p:cNvSpPr>
              <p:nvPr/>
            </p:nvSpPr>
            <p:spPr bwMode="auto">
              <a:xfrm>
                <a:off x="3092451" y="4849995"/>
                <a:ext cx="1046163"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2" name="Freeform 39"/>
              <p:cNvSpPr/>
              <p:nvPr/>
            </p:nvSpPr>
            <p:spPr bwMode="auto">
              <a:xfrm>
                <a:off x="3244851" y="3622857"/>
                <a:ext cx="741363" cy="1487487"/>
              </a:xfrm>
              <a:custGeom>
                <a:avLst/>
                <a:gdLst>
                  <a:gd name="T0" fmla="*/ 0 w 451"/>
                  <a:gd name="T1" fmla="*/ 0 h 905"/>
                  <a:gd name="T2" fmla="*/ 0 w 451"/>
                  <a:gd name="T3" fmla="*/ 836 h 905"/>
                  <a:gd name="T4" fmla="*/ 225 w 451"/>
                  <a:gd name="T5" fmla="*/ 905 h 905"/>
                  <a:gd name="T6" fmla="*/ 451 w 451"/>
                  <a:gd name="T7" fmla="*/ 836 h 905"/>
                  <a:gd name="T8" fmla="*/ 451 w 451"/>
                  <a:gd name="T9" fmla="*/ 0 h 905"/>
                  <a:gd name="T10" fmla="*/ 0 w 451"/>
                  <a:gd name="T11" fmla="*/ 0 h 905"/>
                </a:gdLst>
                <a:ahLst/>
                <a:cxnLst>
                  <a:cxn ang="0">
                    <a:pos x="T0" y="T1"/>
                  </a:cxn>
                  <a:cxn ang="0">
                    <a:pos x="T2" y="T3"/>
                  </a:cxn>
                  <a:cxn ang="0">
                    <a:pos x="T4" y="T5"/>
                  </a:cxn>
                  <a:cxn ang="0">
                    <a:pos x="T6" y="T7"/>
                  </a:cxn>
                  <a:cxn ang="0">
                    <a:pos x="T8" y="T9"/>
                  </a:cxn>
                  <a:cxn ang="0">
                    <a:pos x="T10" y="T11"/>
                  </a:cxn>
                </a:cxnLst>
                <a:rect l="0" t="0" r="r" b="b"/>
                <a:pathLst>
                  <a:path w="451" h="905">
                    <a:moveTo>
                      <a:pt x="0" y="0"/>
                    </a:moveTo>
                    <a:cubicBezTo>
                      <a:pt x="0" y="836"/>
                      <a:pt x="0" y="836"/>
                      <a:pt x="0" y="836"/>
                    </a:cubicBezTo>
                    <a:cubicBezTo>
                      <a:pt x="0" y="874"/>
                      <a:pt x="101" y="905"/>
                      <a:pt x="225" y="905"/>
                    </a:cubicBezTo>
                    <a:cubicBezTo>
                      <a:pt x="350" y="905"/>
                      <a:pt x="451" y="874"/>
                      <a:pt x="451" y="836"/>
                    </a:cubicBezTo>
                    <a:cubicBezTo>
                      <a:pt x="451" y="0"/>
                      <a:pt x="451" y="0"/>
                      <a:pt x="451" y="0"/>
                    </a:cubicBezTo>
                    <a:cubicBezTo>
                      <a:pt x="0" y="0"/>
                      <a:pt x="0" y="0"/>
                      <a:pt x="0" y="0"/>
                    </a:cubicBezTo>
                  </a:path>
                </a:pathLst>
              </a:custGeom>
              <a:solidFill>
                <a:schemeClr val="accent3"/>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3" name="Oval 40"/>
              <p:cNvSpPr>
                <a:spLocks noChangeArrowheads="1"/>
              </p:cNvSpPr>
              <p:nvPr/>
            </p:nvSpPr>
            <p:spPr bwMode="auto">
              <a:xfrm>
                <a:off x="3244851" y="3541895"/>
                <a:ext cx="741363" cy="161925"/>
              </a:xfrm>
              <a:prstGeom prst="ellipse">
                <a:avLst/>
              </a:prstGeom>
              <a:solidFill>
                <a:schemeClr val="accent3">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4" name="Freeform 41"/>
              <p:cNvSpPr/>
              <p:nvPr/>
            </p:nvSpPr>
            <p:spPr bwMode="auto">
              <a:xfrm>
                <a:off x="3244851" y="2583045"/>
                <a:ext cx="741363" cy="2527300"/>
              </a:xfrm>
              <a:custGeom>
                <a:avLst/>
                <a:gdLst>
                  <a:gd name="T0" fmla="*/ 451 w 451"/>
                  <a:gd name="T1" fmla="*/ 0 h 1538"/>
                  <a:gd name="T2" fmla="*/ 0 w 451"/>
                  <a:gd name="T3" fmla="*/ 0 h 1538"/>
                  <a:gd name="T4" fmla="*/ 0 w 451"/>
                  <a:gd name="T5" fmla="*/ 1469 h 1538"/>
                  <a:gd name="T6" fmla="*/ 225 w 451"/>
                  <a:gd name="T7" fmla="*/ 1538 h 1538"/>
                  <a:gd name="T8" fmla="*/ 451 w 451"/>
                  <a:gd name="T9" fmla="*/ 1469 h 1538"/>
                  <a:gd name="T10" fmla="*/ 451 w 451"/>
                  <a:gd name="T11" fmla="*/ 0 h 1538"/>
                </a:gdLst>
                <a:ahLst/>
                <a:cxnLst>
                  <a:cxn ang="0">
                    <a:pos x="T0" y="T1"/>
                  </a:cxn>
                  <a:cxn ang="0">
                    <a:pos x="T2" y="T3"/>
                  </a:cxn>
                  <a:cxn ang="0">
                    <a:pos x="T4" y="T5"/>
                  </a:cxn>
                  <a:cxn ang="0">
                    <a:pos x="T6" y="T7"/>
                  </a:cxn>
                  <a:cxn ang="0">
                    <a:pos x="T8" y="T9"/>
                  </a:cxn>
                  <a:cxn ang="0">
                    <a:pos x="T10" y="T11"/>
                  </a:cxn>
                </a:cxnLst>
                <a:rect l="0" t="0" r="r" b="b"/>
                <a:pathLst>
                  <a:path w="451" h="1538">
                    <a:moveTo>
                      <a:pt x="451" y="0"/>
                    </a:moveTo>
                    <a:cubicBezTo>
                      <a:pt x="0" y="0"/>
                      <a:pt x="0" y="0"/>
                      <a:pt x="0" y="0"/>
                    </a:cubicBezTo>
                    <a:cubicBezTo>
                      <a:pt x="0" y="0"/>
                      <a:pt x="0" y="1467"/>
                      <a:pt x="0" y="1469"/>
                    </a:cubicBezTo>
                    <a:cubicBezTo>
                      <a:pt x="0" y="1507"/>
                      <a:pt x="101" y="1538"/>
                      <a:pt x="225" y="1538"/>
                    </a:cubicBezTo>
                    <a:cubicBezTo>
                      <a:pt x="350" y="1538"/>
                      <a:pt x="451" y="1507"/>
                      <a:pt x="451" y="1469"/>
                    </a:cubicBezTo>
                    <a:cubicBezTo>
                      <a:pt x="451" y="1467"/>
                      <a:pt x="451" y="0"/>
                      <a:pt x="451" y="0"/>
                    </a:cubicBezTo>
                  </a:path>
                </a:pathLst>
              </a:custGeom>
              <a:solidFill>
                <a:schemeClr val="tx2">
                  <a:lumMod val="40000"/>
                  <a:lumOff val="60000"/>
                  <a:alpha val="22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7" name="Freeform 44"/>
              <p:cNvSpPr/>
              <p:nvPr/>
            </p:nvSpPr>
            <p:spPr bwMode="auto">
              <a:xfrm>
                <a:off x="3348038" y="2698932"/>
                <a:ext cx="327025" cy="2370137"/>
              </a:xfrm>
              <a:custGeom>
                <a:avLst/>
                <a:gdLst>
                  <a:gd name="T0" fmla="*/ 0 w 199"/>
                  <a:gd name="T1" fmla="*/ 0 h 1443"/>
                  <a:gd name="T2" fmla="*/ 0 w 199"/>
                  <a:gd name="T3" fmla="*/ 1443 h 1443"/>
                  <a:gd name="T4" fmla="*/ 199 w 199"/>
                  <a:gd name="T5" fmla="*/ 29 h 1443"/>
                  <a:gd name="T6" fmla="*/ 163 w 199"/>
                  <a:gd name="T7" fmla="*/ 30 h 1443"/>
                  <a:gd name="T8" fmla="*/ 36 w 199"/>
                  <a:gd name="T9" fmla="*/ 13 h 1443"/>
                  <a:gd name="T10" fmla="*/ 0 w 199"/>
                  <a:gd name="T11" fmla="*/ 0 h 1443"/>
                </a:gdLst>
                <a:ahLst/>
                <a:cxnLst>
                  <a:cxn ang="0">
                    <a:pos x="T0" y="T1"/>
                  </a:cxn>
                  <a:cxn ang="0">
                    <a:pos x="T2" y="T3"/>
                  </a:cxn>
                  <a:cxn ang="0">
                    <a:pos x="T4" y="T5"/>
                  </a:cxn>
                  <a:cxn ang="0">
                    <a:pos x="T6" y="T7"/>
                  </a:cxn>
                  <a:cxn ang="0">
                    <a:pos x="T8" y="T9"/>
                  </a:cxn>
                  <a:cxn ang="0">
                    <a:pos x="T10" y="T11"/>
                  </a:cxn>
                </a:cxnLst>
                <a:rect l="0" t="0" r="r" b="b"/>
                <a:pathLst>
                  <a:path w="199" h="1443">
                    <a:moveTo>
                      <a:pt x="0" y="0"/>
                    </a:moveTo>
                    <a:cubicBezTo>
                      <a:pt x="0" y="1443"/>
                      <a:pt x="0" y="1443"/>
                      <a:pt x="0" y="1443"/>
                    </a:cubicBezTo>
                    <a:cubicBezTo>
                      <a:pt x="0" y="1443"/>
                      <a:pt x="77" y="336"/>
                      <a:pt x="199" y="29"/>
                    </a:cubicBezTo>
                    <a:cubicBezTo>
                      <a:pt x="187" y="30"/>
                      <a:pt x="175" y="30"/>
                      <a:pt x="163" y="30"/>
                    </a:cubicBezTo>
                    <a:cubicBezTo>
                      <a:pt x="116" y="30"/>
                      <a:pt x="73" y="24"/>
                      <a:pt x="36" y="13"/>
                    </a:cubicBezTo>
                    <a:cubicBezTo>
                      <a:pt x="23" y="9"/>
                      <a:pt x="11" y="5"/>
                      <a:pt x="0" y="0"/>
                    </a:cubicBezTo>
                  </a:path>
                </a:pathLst>
              </a:custGeom>
              <a:solidFill>
                <a:schemeClr val="bg1">
                  <a:alpha val="47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1" name="Freeform 48"/>
              <p:cNvSpPr/>
              <p:nvPr/>
            </p:nvSpPr>
            <p:spPr bwMode="auto">
              <a:xfrm>
                <a:off x="3505201" y="2681470"/>
                <a:ext cx="412750" cy="2387600"/>
              </a:xfrm>
              <a:custGeom>
                <a:avLst/>
                <a:gdLst>
                  <a:gd name="T0" fmla="*/ 251 w 251"/>
                  <a:gd name="T1" fmla="*/ 0 h 1453"/>
                  <a:gd name="T2" fmla="*/ 248 w 251"/>
                  <a:gd name="T3" fmla="*/ 1 h 1453"/>
                  <a:gd name="T4" fmla="*/ 0 w 251"/>
                  <a:gd name="T5" fmla="*/ 1453 h 1453"/>
                  <a:gd name="T6" fmla="*/ 242 w 251"/>
                  <a:gd name="T7" fmla="*/ 1453 h 1453"/>
                  <a:gd name="T8" fmla="*/ 251 w 251"/>
                  <a:gd name="T9" fmla="*/ 1449 h 1453"/>
                  <a:gd name="T10" fmla="*/ 251 w 251"/>
                  <a:gd name="T11" fmla="*/ 0 h 1453"/>
                </a:gdLst>
                <a:ahLst/>
                <a:cxnLst>
                  <a:cxn ang="0">
                    <a:pos x="T0" y="T1"/>
                  </a:cxn>
                  <a:cxn ang="0">
                    <a:pos x="T2" y="T3"/>
                  </a:cxn>
                  <a:cxn ang="0">
                    <a:pos x="T4" y="T5"/>
                  </a:cxn>
                  <a:cxn ang="0">
                    <a:pos x="T6" y="T7"/>
                  </a:cxn>
                  <a:cxn ang="0">
                    <a:pos x="T8" y="T9"/>
                  </a:cxn>
                  <a:cxn ang="0">
                    <a:pos x="T10" y="T11"/>
                  </a:cxn>
                </a:cxnLst>
                <a:rect l="0" t="0" r="r" b="b"/>
                <a:pathLst>
                  <a:path w="251" h="1453">
                    <a:moveTo>
                      <a:pt x="251" y="0"/>
                    </a:moveTo>
                    <a:cubicBezTo>
                      <a:pt x="250" y="0"/>
                      <a:pt x="249" y="1"/>
                      <a:pt x="248" y="1"/>
                    </a:cubicBezTo>
                    <a:cubicBezTo>
                      <a:pt x="231" y="231"/>
                      <a:pt x="137" y="1395"/>
                      <a:pt x="0" y="1453"/>
                    </a:cubicBezTo>
                    <a:cubicBezTo>
                      <a:pt x="242" y="1453"/>
                      <a:pt x="242" y="1453"/>
                      <a:pt x="242" y="1453"/>
                    </a:cubicBezTo>
                    <a:cubicBezTo>
                      <a:pt x="245" y="1451"/>
                      <a:pt x="248" y="1450"/>
                      <a:pt x="251" y="1449"/>
                    </a:cubicBezTo>
                    <a:cubicBezTo>
                      <a:pt x="251" y="0"/>
                      <a:pt x="251" y="0"/>
                      <a:pt x="251" y="0"/>
                    </a:cubicBezTo>
                  </a:path>
                </a:pathLst>
              </a:custGeom>
              <a:solidFill>
                <a:schemeClr val="bg1">
                  <a:alpha val="47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4" name="Freeform 51"/>
              <p:cNvSpPr/>
              <p:nvPr/>
            </p:nvSpPr>
            <p:spPr bwMode="auto">
              <a:xfrm>
                <a:off x="3092451" y="2249670"/>
                <a:ext cx="1046163" cy="633412"/>
              </a:xfrm>
              <a:custGeom>
                <a:avLst/>
                <a:gdLst>
                  <a:gd name="T0" fmla="*/ 0 w 637"/>
                  <a:gd name="T1" fmla="*/ 0 h 385"/>
                  <a:gd name="T2" fmla="*/ 0 w 637"/>
                  <a:gd name="T3" fmla="*/ 288 h 385"/>
                  <a:gd name="T4" fmla="*/ 318 w 637"/>
                  <a:gd name="T5" fmla="*/ 385 h 385"/>
                  <a:gd name="T6" fmla="*/ 637 w 637"/>
                  <a:gd name="T7" fmla="*/ 288 h 385"/>
                  <a:gd name="T8" fmla="*/ 637 w 637"/>
                  <a:gd name="T9" fmla="*/ 0 h 385"/>
                  <a:gd name="T10" fmla="*/ 0 w 637"/>
                  <a:gd name="T11" fmla="*/ 0 h 385"/>
                </a:gdLst>
                <a:ahLst/>
                <a:cxnLst>
                  <a:cxn ang="0">
                    <a:pos x="T0" y="T1"/>
                  </a:cxn>
                  <a:cxn ang="0">
                    <a:pos x="T2" y="T3"/>
                  </a:cxn>
                  <a:cxn ang="0">
                    <a:pos x="T4" y="T5"/>
                  </a:cxn>
                  <a:cxn ang="0">
                    <a:pos x="T6" y="T7"/>
                  </a:cxn>
                  <a:cxn ang="0">
                    <a:pos x="T8" y="T9"/>
                  </a:cxn>
                  <a:cxn ang="0">
                    <a:pos x="T10" y="T11"/>
                  </a:cxn>
                </a:cxnLst>
                <a:rect l="0" t="0" r="r" b="b"/>
                <a:pathLst>
                  <a:path w="637" h="385">
                    <a:moveTo>
                      <a:pt x="0" y="0"/>
                    </a:moveTo>
                    <a:cubicBezTo>
                      <a:pt x="0" y="288"/>
                      <a:pt x="0" y="288"/>
                      <a:pt x="0" y="288"/>
                    </a:cubicBezTo>
                    <a:cubicBezTo>
                      <a:pt x="0" y="342"/>
                      <a:pt x="142" y="385"/>
                      <a:pt x="318" y="385"/>
                    </a:cubicBezTo>
                    <a:cubicBezTo>
                      <a:pt x="494" y="385"/>
                      <a:pt x="637" y="342"/>
                      <a:pt x="637" y="288"/>
                    </a:cubicBezTo>
                    <a:cubicBezTo>
                      <a:pt x="637" y="0"/>
                      <a:pt x="637" y="0"/>
                      <a:pt x="637" y="0"/>
                    </a:cubicBezTo>
                    <a:lnTo>
                      <a:pt x="0" y="0"/>
                    </a:lnTo>
                    <a:close/>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5" name="Oval 52"/>
              <p:cNvSpPr>
                <a:spLocks noChangeArrowheads="1"/>
              </p:cNvSpPr>
              <p:nvPr/>
            </p:nvSpPr>
            <p:spPr bwMode="auto">
              <a:xfrm>
                <a:off x="3092451" y="2090920"/>
                <a:ext cx="1046163"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grpSp>
          <p:nvGrpSpPr>
            <p:cNvPr id="14" name="Group 13"/>
            <p:cNvGrpSpPr/>
            <p:nvPr/>
          </p:nvGrpSpPr>
          <p:grpSpPr>
            <a:xfrm>
              <a:off x="4259264" y="2090920"/>
              <a:ext cx="1046163" cy="3551237"/>
              <a:chOff x="4259263" y="2090920"/>
              <a:chExt cx="1046163" cy="3551237"/>
            </a:xfrm>
          </p:grpSpPr>
          <p:sp>
            <p:nvSpPr>
              <p:cNvPr id="56" name="Freeform 53"/>
              <p:cNvSpPr/>
              <p:nvPr/>
            </p:nvSpPr>
            <p:spPr bwMode="auto">
              <a:xfrm>
                <a:off x="4259263" y="5010332"/>
                <a:ext cx="1046163" cy="631825"/>
              </a:xfrm>
              <a:custGeom>
                <a:avLst/>
                <a:gdLst>
                  <a:gd name="T0" fmla="*/ 0 w 637"/>
                  <a:gd name="T1" fmla="*/ 0 h 385"/>
                  <a:gd name="T2" fmla="*/ 0 w 637"/>
                  <a:gd name="T3" fmla="*/ 289 h 385"/>
                  <a:gd name="T4" fmla="*/ 318 w 637"/>
                  <a:gd name="T5" fmla="*/ 385 h 385"/>
                  <a:gd name="T6" fmla="*/ 637 w 637"/>
                  <a:gd name="T7" fmla="*/ 289 h 385"/>
                  <a:gd name="T8" fmla="*/ 637 w 637"/>
                  <a:gd name="T9" fmla="*/ 0 h 385"/>
                  <a:gd name="T10" fmla="*/ 0 w 637"/>
                  <a:gd name="T11" fmla="*/ 0 h 385"/>
                </a:gdLst>
                <a:ahLst/>
                <a:cxnLst>
                  <a:cxn ang="0">
                    <a:pos x="T0" y="T1"/>
                  </a:cxn>
                  <a:cxn ang="0">
                    <a:pos x="T2" y="T3"/>
                  </a:cxn>
                  <a:cxn ang="0">
                    <a:pos x="T4" y="T5"/>
                  </a:cxn>
                  <a:cxn ang="0">
                    <a:pos x="T6" y="T7"/>
                  </a:cxn>
                  <a:cxn ang="0">
                    <a:pos x="T8" y="T9"/>
                  </a:cxn>
                  <a:cxn ang="0">
                    <a:pos x="T10" y="T11"/>
                  </a:cxn>
                </a:cxnLst>
                <a:rect l="0" t="0" r="r" b="b"/>
                <a:pathLst>
                  <a:path w="637" h="385">
                    <a:moveTo>
                      <a:pt x="0" y="0"/>
                    </a:moveTo>
                    <a:cubicBezTo>
                      <a:pt x="0" y="289"/>
                      <a:pt x="0" y="289"/>
                      <a:pt x="0" y="289"/>
                    </a:cubicBezTo>
                    <a:cubicBezTo>
                      <a:pt x="0" y="342"/>
                      <a:pt x="142" y="385"/>
                      <a:pt x="318" y="385"/>
                    </a:cubicBezTo>
                    <a:cubicBezTo>
                      <a:pt x="494" y="385"/>
                      <a:pt x="637" y="342"/>
                      <a:pt x="637" y="289"/>
                    </a:cubicBezTo>
                    <a:cubicBezTo>
                      <a:pt x="637" y="0"/>
                      <a:pt x="637" y="0"/>
                      <a:pt x="637" y="0"/>
                    </a:cubicBezTo>
                    <a:cubicBezTo>
                      <a:pt x="0" y="0"/>
                      <a:pt x="0" y="0"/>
                      <a:pt x="0" y="0"/>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7" name="Oval 54"/>
              <p:cNvSpPr>
                <a:spLocks noChangeArrowheads="1"/>
              </p:cNvSpPr>
              <p:nvPr/>
            </p:nvSpPr>
            <p:spPr bwMode="auto">
              <a:xfrm>
                <a:off x="4259263" y="4849995"/>
                <a:ext cx="1046163"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8" name="Freeform 55"/>
              <p:cNvSpPr/>
              <p:nvPr/>
            </p:nvSpPr>
            <p:spPr bwMode="auto">
              <a:xfrm>
                <a:off x="4410076" y="3138670"/>
                <a:ext cx="742950" cy="1971675"/>
              </a:xfrm>
              <a:custGeom>
                <a:avLst/>
                <a:gdLst>
                  <a:gd name="T0" fmla="*/ 0 w 452"/>
                  <a:gd name="T1" fmla="*/ 0 h 1200"/>
                  <a:gd name="T2" fmla="*/ 0 w 452"/>
                  <a:gd name="T3" fmla="*/ 1131 h 1200"/>
                  <a:gd name="T4" fmla="*/ 226 w 452"/>
                  <a:gd name="T5" fmla="*/ 1200 h 1200"/>
                  <a:gd name="T6" fmla="*/ 452 w 452"/>
                  <a:gd name="T7" fmla="*/ 1131 h 1200"/>
                  <a:gd name="T8" fmla="*/ 452 w 452"/>
                  <a:gd name="T9" fmla="*/ 0 h 1200"/>
                  <a:gd name="T10" fmla="*/ 0 w 452"/>
                  <a:gd name="T11" fmla="*/ 0 h 1200"/>
                </a:gdLst>
                <a:ahLst/>
                <a:cxnLst>
                  <a:cxn ang="0">
                    <a:pos x="T0" y="T1"/>
                  </a:cxn>
                  <a:cxn ang="0">
                    <a:pos x="T2" y="T3"/>
                  </a:cxn>
                  <a:cxn ang="0">
                    <a:pos x="T4" y="T5"/>
                  </a:cxn>
                  <a:cxn ang="0">
                    <a:pos x="T6" y="T7"/>
                  </a:cxn>
                  <a:cxn ang="0">
                    <a:pos x="T8" y="T9"/>
                  </a:cxn>
                  <a:cxn ang="0">
                    <a:pos x="T10" y="T11"/>
                  </a:cxn>
                </a:cxnLst>
                <a:rect l="0" t="0" r="r" b="b"/>
                <a:pathLst>
                  <a:path w="452" h="1200">
                    <a:moveTo>
                      <a:pt x="0" y="0"/>
                    </a:moveTo>
                    <a:cubicBezTo>
                      <a:pt x="0" y="1131"/>
                      <a:pt x="0" y="1131"/>
                      <a:pt x="0" y="1131"/>
                    </a:cubicBezTo>
                    <a:cubicBezTo>
                      <a:pt x="0" y="1169"/>
                      <a:pt x="101" y="1200"/>
                      <a:pt x="226" y="1200"/>
                    </a:cubicBezTo>
                    <a:cubicBezTo>
                      <a:pt x="351" y="1200"/>
                      <a:pt x="452" y="1169"/>
                      <a:pt x="452" y="1131"/>
                    </a:cubicBezTo>
                    <a:cubicBezTo>
                      <a:pt x="452" y="0"/>
                      <a:pt x="452" y="0"/>
                      <a:pt x="452" y="0"/>
                    </a:cubicBezTo>
                    <a:cubicBezTo>
                      <a:pt x="0" y="0"/>
                      <a:pt x="0" y="0"/>
                      <a:pt x="0"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9" name="Oval 56"/>
              <p:cNvSpPr>
                <a:spLocks noChangeArrowheads="1"/>
              </p:cNvSpPr>
              <p:nvPr/>
            </p:nvSpPr>
            <p:spPr bwMode="auto">
              <a:xfrm>
                <a:off x="4410076" y="3056120"/>
                <a:ext cx="742950" cy="165100"/>
              </a:xfrm>
              <a:prstGeom prst="ellipse">
                <a:avLst/>
              </a:prstGeom>
              <a:solidFill>
                <a:schemeClr val="accent4">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0" name="Freeform 57"/>
              <p:cNvSpPr/>
              <p:nvPr/>
            </p:nvSpPr>
            <p:spPr bwMode="auto">
              <a:xfrm>
                <a:off x="4410076" y="2583045"/>
                <a:ext cx="742950" cy="2527300"/>
              </a:xfrm>
              <a:custGeom>
                <a:avLst/>
                <a:gdLst>
                  <a:gd name="T0" fmla="*/ 452 w 452"/>
                  <a:gd name="T1" fmla="*/ 0 h 1538"/>
                  <a:gd name="T2" fmla="*/ 0 w 452"/>
                  <a:gd name="T3" fmla="*/ 0 h 1538"/>
                  <a:gd name="T4" fmla="*/ 0 w 452"/>
                  <a:gd name="T5" fmla="*/ 1469 h 1538"/>
                  <a:gd name="T6" fmla="*/ 226 w 452"/>
                  <a:gd name="T7" fmla="*/ 1538 h 1538"/>
                  <a:gd name="T8" fmla="*/ 452 w 452"/>
                  <a:gd name="T9" fmla="*/ 1469 h 1538"/>
                  <a:gd name="T10" fmla="*/ 452 w 452"/>
                  <a:gd name="T11" fmla="*/ 0 h 1538"/>
                </a:gdLst>
                <a:ahLst/>
                <a:cxnLst>
                  <a:cxn ang="0">
                    <a:pos x="T0" y="T1"/>
                  </a:cxn>
                  <a:cxn ang="0">
                    <a:pos x="T2" y="T3"/>
                  </a:cxn>
                  <a:cxn ang="0">
                    <a:pos x="T4" y="T5"/>
                  </a:cxn>
                  <a:cxn ang="0">
                    <a:pos x="T6" y="T7"/>
                  </a:cxn>
                  <a:cxn ang="0">
                    <a:pos x="T8" y="T9"/>
                  </a:cxn>
                  <a:cxn ang="0">
                    <a:pos x="T10" y="T11"/>
                  </a:cxn>
                </a:cxnLst>
                <a:rect l="0" t="0" r="r" b="b"/>
                <a:pathLst>
                  <a:path w="452" h="1538">
                    <a:moveTo>
                      <a:pt x="452" y="0"/>
                    </a:moveTo>
                    <a:cubicBezTo>
                      <a:pt x="0" y="0"/>
                      <a:pt x="0" y="0"/>
                      <a:pt x="0" y="0"/>
                    </a:cubicBezTo>
                    <a:cubicBezTo>
                      <a:pt x="0" y="0"/>
                      <a:pt x="0" y="1467"/>
                      <a:pt x="0" y="1469"/>
                    </a:cubicBezTo>
                    <a:cubicBezTo>
                      <a:pt x="0" y="1507"/>
                      <a:pt x="101" y="1538"/>
                      <a:pt x="226" y="1538"/>
                    </a:cubicBezTo>
                    <a:cubicBezTo>
                      <a:pt x="351" y="1538"/>
                      <a:pt x="452" y="1507"/>
                      <a:pt x="452" y="1469"/>
                    </a:cubicBezTo>
                    <a:cubicBezTo>
                      <a:pt x="452" y="1467"/>
                      <a:pt x="452" y="0"/>
                      <a:pt x="452" y="0"/>
                    </a:cubicBezTo>
                  </a:path>
                </a:pathLst>
              </a:custGeom>
              <a:solidFill>
                <a:schemeClr val="tx2">
                  <a:lumMod val="40000"/>
                  <a:lumOff val="60000"/>
                  <a:alpha val="22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4" name="Freeform 61"/>
              <p:cNvSpPr/>
              <p:nvPr/>
            </p:nvSpPr>
            <p:spPr bwMode="auto">
              <a:xfrm>
                <a:off x="4511676" y="2698932"/>
                <a:ext cx="327025" cy="2370137"/>
              </a:xfrm>
              <a:custGeom>
                <a:avLst/>
                <a:gdLst>
                  <a:gd name="T0" fmla="*/ 0 w 199"/>
                  <a:gd name="T1" fmla="*/ 0 h 1443"/>
                  <a:gd name="T2" fmla="*/ 0 w 199"/>
                  <a:gd name="T3" fmla="*/ 1443 h 1443"/>
                  <a:gd name="T4" fmla="*/ 199 w 199"/>
                  <a:gd name="T5" fmla="*/ 29 h 1443"/>
                  <a:gd name="T6" fmla="*/ 164 w 199"/>
                  <a:gd name="T7" fmla="*/ 30 h 1443"/>
                  <a:gd name="T8" fmla="*/ 37 w 199"/>
                  <a:gd name="T9" fmla="*/ 13 h 1443"/>
                  <a:gd name="T10" fmla="*/ 0 w 199"/>
                  <a:gd name="T11" fmla="*/ 0 h 1443"/>
                </a:gdLst>
                <a:ahLst/>
                <a:cxnLst>
                  <a:cxn ang="0">
                    <a:pos x="T0" y="T1"/>
                  </a:cxn>
                  <a:cxn ang="0">
                    <a:pos x="T2" y="T3"/>
                  </a:cxn>
                  <a:cxn ang="0">
                    <a:pos x="T4" y="T5"/>
                  </a:cxn>
                  <a:cxn ang="0">
                    <a:pos x="T6" y="T7"/>
                  </a:cxn>
                  <a:cxn ang="0">
                    <a:pos x="T8" y="T9"/>
                  </a:cxn>
                  <a:cxn ang="0">
                    <a:pos x="T10" y="T11"/>
                  </a:cxn>
                </a:cxnLst>
                <a:rect l="0" t="0" r="r" b="b"/>
                <a:pathLst>
                  <a:path w="199" h="1443">
                    <a:moveTo>
                      <a:pt x="0" y="0"/>
                    </a:moveTo>
                    <a:cubicBezTo>
                      <a:pt x="0" y="1443"/>
                      <a:pt x="0" y="1443"/>
                      <a:pt x="0" y="1443"/>
                    </a:cubicBezTo>
                    <a:cubicBezTo>
                      <a:pt x="0" y="1443"/>
                      <a:pt x="77" y="336"/>
                      <a:pt x="199" y="29"/>
                    </a:cubicBezTo>
                    <a:cubicBezTo>
                      <a:pt x="188" y="30"/>
                      <a:pt x="176" y="30"/>
                      <a:pt x="164" y="30"/>
                    </a:cubicBezTo>
                    <a:cubicBezTo>
                      <a:pt x="117" y="30"/>
                      <a:pt x="73" y="24"/>
                      <a:pt x="37" y="13"/>
                    </a:cubicBezTo>
                    <a:cubicBezTo>
                      <a:pt x="24" y="9"/>
                      <a:pt x="11" y="5"/>
                      <a:pt x="0" y="0"/>
                    </a:cubicBezTo>
                  </a:path>
                </a:pathLst>
              </a:custGeom>
              <a:solidFill>
                <a:schemeClr val="bg1">
                  <a:alpha val="47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8" name="Freeform 65"/>
              <p:cNvSpPr/>
              <p:nvPr/>
            </p:nvSpPr>
            <p:spPr bwMode="auto">
              <a:xfrm>
                <a:off x="4672013" y="2681470"/>
                <a:ext cx="411163" cy="2387600"/>
              </a:xfrm>
              <a:custGeom>
                <a:avLst/>
                <a:gdLst>
                  <a:gd name="T0" fmla="*/ 251 w 251"/>
                  <a:gd name="T1" fmla="*/ 0 h 1453"/>
                  <a:gd name="T2" fmla="*/ 248 w 251"/>
                  <a:gd name="T3" fmla="*/ 1 h 1453"/>
                  <a:gd name="T4" fmla="*/ 0 w 251"/>
                  <a:gd name="T5" fmla="*/ 1453 h 1453"/>
                  <a:gd name="T6" fmla="*/ 242 w 251"/>
                  <a:gd name="T7" fmla="*/ 1453 h 1453"/>
                  <a:gd name="T8" fmla="*/ 251 w 251"/>
                  <a:gd name="T9" fmla="*/ 1449 h 1453"/>
                  <a:gd name="T10" fmla="*/ 251 w 251"/>
                  <a:gd name="T11" fmla="*/ 0 h 1453"/>
                </a:gdLst>
                <a:ahLst/>
                <a:cxnLst>
                  <a:cxn ang="0">
                    <a:pos x="T0" y="T1"/>
                  </a:cxn>
                  <a:cxn ang="0">
                    <a:pos x="T2" y="T3"/>
                  </a:cxn>
                  <a:cxn ang="0">
                    <a:pos x="T4" y="T5"/>
                  </a:cxn>
                  <a:cxn ang="0">
                    <a:pos x="T6" y="T7"/>
                  </a:cxn>
                  <a:cxn ang="0">
                    <a:pos x="T8" y="T9"/>
                  </a:cxn>
                  <a:cxn ang="0">
                    <a:pos x="T10" y="T11"/>
                  </a:cxn>
                </a:cxnLst>
                <a:rect l="0" t="0" r="r" b="b"/>
                <a:pathLst>
                  <a:path w="251" h="1453">
                    <a:moveTo>
                      <a:pt x="251" y="0"/>
                    </a:moveTo>
                    <a:cubicBezTo>
                      <a:pt x="250" y="0"/>
                      <a:pt x="249" y="1"/>
                      <a:pt x="248" y="1"/>
                    </a:cubicBezTo>
                    <a:cubicBezTo>
                      <a:pt x="231" y="231"/>
                      <a:pt x="137" y="1395"/>
                      <a:pt x="0" y="1453"/>
                    </a:cubicBezTo>
                    <a:cubicBezTo>
                      <a:pt x="242" y="1453"/>
                      <a:pt x="242" y="1453"/>
                      <a:pt x="242" y="1453"/>
                    </a:cubicBezTo>
                    <a:cubicBezTo>
                      <a:pt x="245" y="1451"/>
                      <a:pt x="248" y="1450"/>
                      <a:pt x="251" y="1449"/>
                    </a:cubicBezTo>
                    <a:cubicBezTo>
                      <a:pt x="251" y="0"/>
                      <a:pt x="251" y="0"/>
                      <a:pt x="251" y="0"/>
                    </a:cubicBezTo>
                  </a:path>
                </a:pathLst>
              </a:custGeom>
              <a:solidFill>
                <a:schemeClr val="bg1">
                  <a:alpha val="47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0" name="Freeform 67"/>
              <p:cNvSpPr/>
              <p:nvPr/>
            </p:nvSpPr>
            <p:spPr bwMode="auto">
              <a:xfrm>
                <a:off x="4259263" y="2249670"/>
                <a:ext cx="1046163" cy="633412"/>
              </a:xfrm>
              <a:custGeom>
                <a:avLst/>
                <a:gdLst>
                  <a:gd name="T0" fmla="*/ 0 w 637"/>
                  <a:gd name="T1" fmla="*/ 0 h 385"/>
                  <a:gd name="T2" fmla="*/ 0 w 637"/>
                  <a:gd name="T3" fmla="*/ 288 h 385"/>
                  <a:gd name="T4" fmla="*/ 318 w 637"/>
                  <a:gd name="T5" fmla="*/ 385 h 385"/>
                  <a:gd name="T6" fmla="*/ 637 w 637"/>
                  <a:gd name="T7" fmla="*/ 288 h 385"/>
                  <a:gd name="T8" fmla="*/ 637 w 637"/>
                  <a:gd name="T9" fmla="*/ 0 h 385"/>
                  <a:gd name="T10" fmla="*/ 0 w 637"/>
                  <a:gd name="T11" fmla="*/ 0 h 385"/>
                </a:gdLst>
                <a:ahLst/>
                <a:cxnLst>
                  <a:cxn ang="0">
                    <a:pos x="T0" y="T1"/>
                  </a:cxn>
                  <a:cxn ang="0">
                    <a:pos x="T2" y="T3"/>
                  </a:cxn>
                  <a:cxn ang="0">
                    <a:pos x="T4" y="T5"/>
                  </a:cxn>
                  <a:cxn ang="0">
                    <a:pos x="T6" y="T7"/>
                  </a:cxn>
                  <a:cxn ang="0">
                    <a:pos x="T8" y="T9"/>
                  </a:cxn>
                  <a:cxn ang="0">
                    <a:pos x="T10" y="T11"/>
                  </a:cxn>
                </a:cxnLst>
                <a:rect l="0" t="0" r="r" b="b"/>
                <a:pathLst>
                  <a:path w="637" h="385">
                    <a:moveTo>
                      <a:pt x="0" y="0"/>
                    </a:moveTo>
                    <a:cubicBezTo>
                      <a:pt x="0" y="288"/>
                      <a:pt x="0" y="288"/>
                      <a:pt x="0" y="288"/>
                    </a:cubicBezTo>
                    <a:cubicBezTo>
                      <a:pt x="0" y="342"/>
                      <a:pt x="142" y="385"/>
                      <a:pt x="318" y="385"/>
                    </a:cubicBezTo>
                    <a:cubicBezTo>
                      <a:pt x="494" y="385"/>
                      <a:pt x="637" y="342"/>
                      <a:pt x="637" y="288"/>
                    </a:cubicBezTo>
                    <a:cubicBezTo>
                      <a:pt x="637" y="0"/>
                      <a:pt x="637" y="0"/>
                      <a:pt x="637" y="0"/>
                    </a:cubicBezTo>
                    <a:lnTo>
                      <a:pt x="0" y="0"/>
                    </a:lnTo>
                    <a:close/>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1" name="Oval 68"/>
              <p:cNvSpPr>
                <a:spLocks noChangeArrowheads="1"/>
              </p:cNvSpPr>
              <p:nvPr/>
            </p:nvSpPr>
            <p:spPr bwMode="auto">
              <a:xfrm>
                <a:off x="4259263" y="2090920"/>
                <a:ext cx="1046163"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grpSp>
          <p:nvGrpSpPr>
            <p:cNvPr id="6" name="Group 5"/>
            <p:cNvGrpSpPr/>
            <p:nvPr/>
          </p:nvGrpSpPr>
          <p:grpSpPr>
            <a:xfrm>
              <a:off x="760414" y="2090920"/>
              <a:ext cx="1047751" cy="3551237"/>
              <a:chOff x="760413" y="2090920"/>
              <a:chExt cx="1047750" cy="3551237"/>
            </a:xfrm>
          </p:grpSpPr>
          <p:sp>
            <p:nvSpPr>
              <p:cNvPr id="8" name="Freeform 5"/>
              <p:cNvSpPr/>
              <p:nvPr/>
            </p:nvSpPr>
            <p:spPr bwMode="auto">
              <a:xfrm>
                <a:off x="760413" y="5010332"/>
                <a:ext cx="1047750" cy="631825"/>
              </a:xfrm>
              <a:custGeom>
                <a:avLst/>
                <a:gdLst>
                  <a:gd name="T0" fmla="*/ 0 w 638"/>
                  <a:gd name="T1" fmla="*/ 0 h 385"/>
                  <a:gd name="T2" fmla="*/ 0 w 638"/>
                  <a:gd name="T3" fmla="*/ 289 h 385"/>
                  <a:gd name="T4" fmla="*/ 319 w 638"/>
                  <a:gd name="T5" fmla="*/ 385 h 385"/>
                  <a:gd name="T6" fmla="*/ 638 w 638"/>
                  <a:gd name="T7" fmla="*/ 289 h 385"/>
                  <a:gd name="T8" fmla="*/ 638 w 638"/>
                  <a:gd name="T9" fmla="*/ 0 h 385"/>
                  <a:gd name="T10" fmla="*/ 0 w 638"/>
                  <a:gd name="T11" fmla="*/ 0 h 385"/>
                </a:gdLst>
                <a:ahLst/>
                <a:cxnLst>
                  <a:cxn ang="0">
                    <a:pos x="T0" y="T1"/>
                  </a:cxn>
                  <a:cxn ang="0">
                    <a:pos x="T2" y="T3"/>
                  </a:cxn>
                  <a:cxn ang="0">
                    <a:pos x="T4" y="T5"/>
                  </a:cxn>
                  <a:cxn ang="0">
                    <a:pos x="T6" y="T7"/>
                  </a:cxn>
                  <a:cxn ang="0">
                    <a:pos x="T8" y="T9"/>
                  </a:cxn>
                  <a:cxn ang="0">
                    <a:pos x="T10" y="T11"/>
                  </a:cxn>
                </a:cxnLst>
                <a:rect l="0" t="0" r="r" b="b"/>
                <a:pathLst>
                  <a:path w="638" h="385">
                    <a:moveTo>
                      <a:pt x="0" y="0"/>
                    </a:moveTo>
                    <a:cubicBezTo>
                      <a:pt x="0" y="289"/>
                      <a:pt x="0" y="289"/>
                      <a:pt x="0" y="289"/>
                    </a:cubicBezTo>
                    <a:cubicBezTo>
                      <a:pt x="0" y="342"/>
                      <a:pt x="143" y="385"/>
                      <a:pt x="319" y="385"/>
                    </a:cubicBezTo>
                    <a:cubicBezTo>
                      <a:pt x="495" y="385"/>
                      <a:pt x="638" y="342"/>
                      <a:pt x="638" y="289"/>
                    </a:cubicBezTo>
                    <a:cubicBezTo>
                      <a:pt x="638" y="0"/>
                      <a:pt x="638" y="0"/>
                      <a:pt x="638" y="0"/>
                    </a:cubicBezTo>
                    <a:cubicBezTo>
                      <a:pt x="0" y="0"/>
                      <a:pt x="0" y="0"/>
                      <a:pt x="0" y="0"/>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9" name="Oval 6"/>
              <p:cNvSpPr>
                <a:spLocks noChangeArrowheads="1"/>
              </p:cNvSpPr>
              <p:nvPr/>
            </p:nvSpPr>
            <p:spPr bwMode="auto">
              <a:xfrm>
                <a:off x="760413" y="4849995"/>
                <a:ext cx="1047750"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 name="Freeform 7"/>
              <p:cNvSpPr/>
              <p:nvPr/>
            </p:nvSpPr>
            <p:spPr bwMode="auto">
              <a:xfrm>
                <a:off x="912813" y="4602345"/>
                <a:ext cx="742950" cy="508000"/>
              </a:xfrm>
              <a:custGeom>
                <a:avLst/>
                <a:gdLst>
                  <a:gd name="T0" fmla="*/ 0 w 452"/>
                  <a:gd name="T1" fmla="*/ 0 h 309"/>
                  <a:gd name="T2" fmla="*/ 0 w 452"/>
                  <a:gd name="T3" fmla="*/ 240 h 309"/>
                  <a:gd name="T4" fmla="*/ 226 w 452"/>
                  <a:gd name="T5" fmla="*/ 309 h 309"/>
                  <a:gd name="T6" fmla="*/ 452 w 452"/>
                  <a:gd name="T7" fmla="*/ 240 h 309"/>
                  <a:gd name="T8" fmla="*/ 452 w 452"/>
                  <a:gd name="T9" fmla="*/ 0 h 309"/>
                  <a:gd name="T10" fmla="*/ 0 w 452"/>
                  <a:gd name="T11" fmla="*/ 0 h 309"/>
                </a:gdLst>
                <a:ahLst/>
                <a:cxnLst>
                  <a:cxn ang="0">
                    <a:pos x="T0" y="T1"/>
                  </a:cxn>
                  <a:cxn ang="0">
                    <a:pos x="T2" y="T3"/>
                  </a:cxn>
                  <a:cxn ang="0">
                    <a:pos x="T4" y="T5"/>
                  </a:cxn>
                  <a:cxn ang="0">
                    <a:pos x="T6" y="T7"/>
                  </a:cxn>
                  <a:cxn ang="0">
                    <a:pos x="T8" y="T9"/>
                  </a:cxn>
                  <a:cxn ang="0">
                    <a:pos x="T10" y="T11"/>
                  </a:cxn>
                </a:cxnLst>
                <a:rect l="0" t="0" r="r" b="b"/>
                <a:pathLst>
                  <a:path w="452" h="309">
                    <a:moveTo>
                      <a:pt x="0" y="0"/>
                    </a:moveTo>
                    <a:cubicBezTo>
                      <a:pt x="0" y="240"/>
                      <a:pt x="0" y="240"/>
                      <a:pt x="0" y="240"/>
                    </a:cubicBezTo>
                    <a:cubicBezTo>
                      <a:pt x="0" y="278"/>
                      <a:pt x="101" y="309"/>
                      <a:pt x="226" y="309"/>
                    </a:cubicBezTo>
                    <a:cubicBezTo>
                      <a:pt x="351" y="309"/>
                      <a:pt x="452" y="278"/>
                      <a:pt x="452" y="240"/>
                    </a:cubicBezTo>
                    <a:cubicBezTo>
                      <a:pt x="452" y="0"/>
                      <a:pt x="452" y="0"/>
                      <a:pt x="452" y="0"/>
                    </a:cubicBezTo>
                    <a:cubicBezTo>
                      <a:pt x="0" y="0"/>
                      <a:pt x="0" y="0"/>
                      <a:pt x="0" y="0"/>
                    </a:cubicBezTo>
                  </a:path>
                </a:pathLst>
              </a:custGeom>
              <a:solidFill>
                <a:schemeClr val="accent1"/>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 name="Oval 8"/>
              <p:cNvSpPr>
                <a:spLocks noChangeArrowheads="1"/>
              </p:cNvSpPr>
              <p:nvPr/>
            </p:nvSpPr>
            <p:spPr bwMode="auto">
              <a:xfrm>
                <a:off x="912813" y="4519795"/>
                <a:ext cx="742950" cy="163512"/>
              </a:xfrm>
              <a:prstGeom prst="ellipse">
                <a:avLst/>
              </a:prstGeom>
              <a:solidFill>
                <a:schemeClr val="accent1">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2" name="Freeform 9"/>
              <p:cNvSpPr/>
              <p:nvPr/>
            </p:nvSpPr>
            <p:spPr bwMode="auto">
              <a:xfrm>
                <a:off x="912813" y="2583045"/>
                <a:ext cx="742950" cy="2527300"/>
              </a:xfrm>
              <a:custGeom>
                <a:avLst/>
                <a:gdLst>
                  <a:gd name="T0" fmla="*/ 452 w 452"/>
                  <a:gd name="T1" fmla="*/ 0 h 1538"/>
                  <a:gd name="T2" fmla="*/ 0 w 452"/>
                  <a:gd name="T3" fmla="*/ 0 h 1538"/>
                  <a:gd name="T4" fmla="*/ 0 w 452"/>
                  <a:gd name="T5" fmla="*/ 1469 h 1538"/>
                  <a:gd name="T6" fmla="*/ 226 w 452"/>
                  <a:gd name="T7" fmla="*/ 1538 h 1538"/>
                  <a:gd name="T8" fmla="*/ 452 w 452"/>
                  <a:gd name="T9" fmla="*/ 1469 h 1538"/>
                  <a:gd name="T10" fmla="*/ 452 w 452"/>
                  <a:gd name="T11" fmla="*/ 0 h 1538"/>
                </a:gdLst>
                <a:ahLst/>
                <a:cxnLst>
                  <a:cxn ang="0">
                    <a:pos x="T0" y="T1"/>
                  </a:cxn>
                  <a:cxn ang="0">
                    <a:pos x="T2" y="T3"/>
                  </a:cxn>
                  <a:cxn ang="0">
                    <a:pos x="T4" y="T5"/>
                  </a:cxn>
                  <a:cxn ang="0">
                    <a:pos x="T6" y="T7"/>
                  </a:cxn>
                  <a:cxn ang="0">
                    <a:pos x="T8" y="T9"/>
                  </a:cxn>
                  <a:cxn ang="0">
                    <a:pos x="T10" y="T11"/>
                  </a:cxn>
                </a:cxnLst>
                <a:rect l="0" t="0" r="r" b="b"/>
                <a:pathLst>
                  <a:path w="452" h="1538">
                    <a:moveTo>
                      <a:pt x="452" y="0"/>
                    </a:moveTo>
                    <a:cubicBezTo>
                      <a:pt x="0" y="0"/>
                      <a:pt x="0" y="0"/>
                      <a:pt x="0" y="0"/>
                    </a:cubicBezTo>
                    <a:cubicBezTo>
                      <a:pt x="0" y="0"/>
                      <a:pt x="0" y="1467"/>
                      <a:pt x="0" y="1469"/>
                    </a:cubicBezTo>
                    <a:cubicBezTo>
                      <a:pt x="0" y="1507"/>
                      <a:pt x="101" y="1538"/>
                      <a:pt x="226" y="1538"/>
                    </a:cubicBezTo>
                    <a:cubicBezTo>
                      <a:pt x="351" y="1538"/>
                      <a:pt x="452" y="1507"/>
                      <a:pt x="452" y="1469"/>
                    </a:cubicBezTo>
                    <a:cubicBezTo>
                      <a:pt x="452" y="1467"/>
                      <a:pt x="452" y="0"/>
                      <a:pt x="452" y="0"/>
                    </a:cubicBezTo>
                  </a:path>
                </a:pathLst>
              </a:custGeom>
              <a:solidFill>
                <a:schemeClr val="tx2">
                  <a:lumMod val="40000"/>
                  <a:lumOff val="60000"/>
                  <a:alpha val="22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5" name="Freeform 12"/>
              <p:cNvSpPr/>
              <p:nvPr/>
            </p:nvSpPr>
            <p:spPr bwMode="auto">
              <a:xfrm>
                <a:off x="1014413" y="2698932"/>
                <a:ext cx="327025" cy="2370137"/>
              </a:xfrm>
              <a:custGeom>
                <a:avLst/>
                <a:gdLst>
                  <a:gd name="T0" fmla="*/ 0 w 199"/>
                  <a:gd name="T1" fmla="*/ 0 h 1443"/>
                  <a:gd name="T2" fmla="*/ 0 w 199"/>
                  <a:gd name="T3" fmla="*/ 1443 h 1443"/>
                  <a:gd name="T4" fmla="*/ 199 w 199"/>
                  <a:gd name="T5" fmla="*/ 29 h 1443"/>
                  <a:gd name="T6" fmla="*/ 164 w 199"/>
                  <a:gd name="T7" fmla="*/ 30 h 1443"/>
                  <a:gd name="T8" fmla="*/ 37 w 199"/>
                  <a:gd name="T9" fmla="*/ 13 h 1443"/>
                  <a:gd name="T10" fmla="*/ 0 w 199"/>
                  <a:gd name="T11" fmla="*/ 0 h 1443"/>
                </a:gdLst>
                <a:ahLst/>
                <a:cxnLst>
                  <a:cxn ang="0">
                    <a:pos x="T0" y="T1"/>
                  </a:cxn>
                  <a:cxn ang="0">
                    <a:pos x="T2" y="T3"/>
                  </a:cxn>
                  <a:cxn ang="0">
                    <a:pos x="T4" y="T5"/>
                  </a:cxn>
                  <a:cxn ang="0">
                    <a:pos x="T6" y="T7"/>
                  </a:cxn>
                  <a:cxn ang="0">
                    <a:pos x="T8" y="T9"/>
                  </a:cxn>
                  <a:cxn ang="0">
                    <a:pos x="T10" y="T11"/>
                  </a:cxn>
                </a:cxnLst>
                <a:rect l="0" t="0" r="r" b="b"/>
                <a:pathLst>
                  <a:path w="199" h="1443">
                    <a:moveTo>
                      <a:pt x="0" y="0"/>
                    </a:moveTo>
                    <a:cubicBezTo>
                      <a:pt x="0" y="1443"/>
                      <a:pt x="0" y="1443"/>
                      <a:pt x="0" y="1443"/>
                    </a:cubicBezTo>
                    <a:cubicBezTo>
                      <a:pt x="0" y="1443"/>
                      <a:pt x="77" y="336"/>
                      <a:pt x="199" y="29"/>
                    </a:cubicBezTo>
                    <a:cubicBezTo>
                      <a:pt x="188" y="30"/>
                      <a:pt x="176" y="30"/>
                      <a:pt x="164" y="30"/>
                    </a:cubicBezTo>
                    <a:cubicBezTo>
                      <a:pt x="117" y="30"/>
                      <a:pt x="73" y="24"/>
                      <a:pt x="37" y="13"/>
                    </a:cubicBezTo>
                    <a:cubicBezTo>
                      <a:pt x="24" y="9"/>
                      <a:pt x="11" y="5"/>
                      <a:pt x="0" y="0"/>
                    </a:cubicBezTo>
                  </a:path>
                </a:pathLst>
              </a:custGeom>
              <a:solidFill>
                <a:schemeClr val="bg1">
                  <a:alpha val="47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9" name="Freeform 16"/>
              <p:cNvSpPr/>
              <p:nvPr/>
            </p:nvSpPr>
            <p:spPr bwMode="auto">
              <a:xfrm>
                <a:off x="1174751" y="2681470"/>
                <a:ext cx="411163" cy="2387600"/>
              </a:xfrm>
              <a:custGeom>
                <a:avLst/>
                <a:gdLst>
                  <a:gd name="T0" fmla="*/ 251 w 251"/>
                  <a:gd name="T1" fmla="*/ 0 h 1453"/>
                  <a:gd name="T2" fmla="*/ 248 w 251"/>
                  <a:gd name="T3" fmla="*/ 1 h 1453"/>
                  <a:gd name="T4" fmla="*/ 0 w 251"/>
                  <a:gd name="T5" fmla="*/ 1453 h 1453"/>
                  <a:gd name="T6" fmla="*/ 242 w 251"/>
                  <a:gd name="T7" fmla="*/ 1453 h 1453"/>
                  <a:gd name="T8" fmla="*/ 251 w 251"/>
                  <a:gd name="T9" fmla="*/ 1449 h 1453"/>
                  <a:gd name="T10" fmla="*/ 251 w 251"/>
                  <a:gd name="T11" fmla="*/ 0 h 1453"/>
                </a:gdLst>
                <a:ahLst/>
                <a:cxnLst>
                  <a:cxn ang="0">
                    <a:pos x="T0" y="T1"/>
                  </a:cxn>
                  <a:cxn ang="0">
                    <a:pos x="T2" y="T3"/>
                  </a:cxn>
                  <a:cxn ang="0">
                    <a:pos x="T4" y="T5"/>
                  </a:cxn>
                  <a:cxn ang="0">
                    <a:pos x="T6" y="T7"/>
                  </a:cxn>
                  <a:cxn ang="0">
                    <a:pos x="T8" y="T9"/>
                  </a:cxn>
                  <a:cxn ang="0">
                    <a:pos x="T10" y="T11"/>
                  </a:cxn>
                </a:cxnLst>
                <a:rect l="0" t="0" r="r" b="b"/>
                <a:pathLst>
                  <a:path w="251" h="1453">
                    <a:moveTo>
                      <a:pt x="251" y="0"/>
                    </a:moveTo>
                    <a:cubicBezTo>
                      <a:pt x="250" y="0"/>
                      <a:pt x="249" y="1"/>
                      <a:pt x="248" y="1"/>
                    </a:cubicBezTo>
                    <a:cubicBezTo>
                      <a:pt x="231" y="231"/>
                      <a:pt x="137" y="1395"/>
                      <a:pt x="0" y="1453"/>
                    </a:cubicBezTo>
                    <a:cubicBezTo>
                      <a:pt x="242" y="1453"/>
                      <a:pt x="242" y="1453"/>
                      <a:pt x="242" y="1453"/>
                    </a:cubicBezTo>
                    <a:cubicBezTo>
                      <a:pt x="245" y="1451"/>
                      <a:pt x="248" y="1450"/>
                      <a:pt x="251" y="1449"/>
                    </a:cubicBezTo>
                    <a:cubicBezTo>
                      <a:pt x="251" y="0"/>
                      <a:pt x="251" y="0"/>
                      <a:pt x="251" y="0"/>
                    </a:cubicBezTo>
                  </a:path>
                </a:pathLst>
              </a:custGeom>
              <a:solidFill>
                <a:schemeClr val="bg1">
                  <a:alpha val="47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2" name="Freeform 19"/>
              <p:cNvSpPr/>
              <p:nvPr/>
            </p:nvSpPr>
            <p:spPr bwMode="auto">
              <a:xfrm>
                <a:off x="760413" y="2249670"/>
                <a:ext cx="1047750" cy="633412"/>
              </a:xfrm>
              <a:custGeom>
                <a:avLst/>
                <a:gdLst>
                  <a:gd name="T0" fmla="*/ 0 w 638"/>
                  <a:gd name="T1" fmla="*/ 0 h 385"/>
                  <a:gd name="T2" fmla="*/ 0 w 638"/>
                  <a:gd name="T3" fmla="*/ 288 h 385"/>
                  <a:gd name="T4" fmla="*/ 319 w 638"/>
                  <a:gd name="T5" fmla="*/ 385 h 385"/>
                  <a:gd name="T6" fmla="*/ 638 w 638"/>
                  <a:gd name="T7" fmla="*/ 288 h 385"/>
                  <a:gd name="T8" fmla="*/ 638 w 638"/>
                  <a:gd name="T9" fmla="*/ 0 h 385"/>
                  <a:gd name="T10" fmla="*/ 0 w 638"/>
                  <a:gd name="T11" fmla="*/ 0 h 385"/>
                </a:gdLst>
                <a:ahLst/>
                <a:cxnLst>
                  <a:cxn ang="0">
                    <a:pos x="T0" y="T1"/>
                  </a:cxn>
                  <a:cxn ang="0">
                    <a:pos x="T2" y="T3"/>
                  </a:cxn>
                  <a:cxn ang="0">
                    <a:pos x="T4" y="T5"/>
                  </a:cxn>
                  <a:cxn ang="0">
                    <a:pos x="T6" y="T7"/>
                  </a:cxn>
                  <a:cxn ang="0">
                    <a:pos x="T8" y="T9"/>
                  </a:cxn>
                  <a:cxn ang="0">
                    <a:pos x="T10" y="T11"/>
                  </a:cxn>
                </a:cxnLst>
                <a:rect l="0" t="0" r="r" b="b"/>
                <a:pathLst>
                  <a:path w="638" h="385">
                    <a:moveTo>
                      <a:pt x="0" y="0"/>
                    </a:moveTo>
                    <a:cubicBezTo>
                      <a:pt x="0" y="288"/>
                      <a:pt x="0" y="288"/>
                      <a:pt x="0" y="288"/>
                    </a:cubicBezTo>
                    <a:cubicBezTo>
                      <a:pt x="0" y="342"/>
                      <a:pt x="143" y="385"/>
                      <a:pt x="319" y="385"/>
                    </a:cubicBezTo>
                    <a:cubicBezTo>
                      <a:pt x="495" y="385"/>
                      <a:pt x="638" y="342"/>
                      <a:pt x="638" y="288"/>
                    </a:cubicBezTo>
                    <a:cubicBezTo>
                      <a:pt x="638" y="0"/>
                      <a:pt x="638" y="0"/>
                      <a:pt x="638" y="0"/>
                    </a:cubicBezTo>
                    <a:lnTo>
                      <a:pt x="0" y="0"/>
                    </a:lnTo>
                    <a:close/>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3" name="Oval 20"/>
              <p:cNvSpPr>
                <a:spLocks noChangeArrowheads="1"/>
              </p:cNvSpPr>
              <p:nvPr/>
            </p:nvSpPr>
            <p:spPr bwMode="auto">
              <a:xfrm>
                <a:off x="760413" y="2090920"/>
                <a:ext cx="1047750" cy="317500"/>
              </a:xfrm>
              <a:prstGeom prst="ellipse">
                <a:avLst/>
              </a:pr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sp>
          <p:nvSpPr>
            <p:cNvPr id="74" name="TextBox 73"/>
            <p:cNvSpPr txBox="1"/>
            <p:nvPr/>
          </p:nvSpPr>
          <p:spPr>
            <a:xfrm>
              <a:off x="956779" y="2051279"/>
              <a:ext cx="607859" cy="338554"/>
            </a:xfrm>
            <a:prstGeom prst="rect">
              <a:avLst/>
            </a:prstGeom>
            <a:noFill/>
            <a:effectLst>
              <a:outerShdw blurRad="50800" dist="38100" dir="5400000" algn="t" rotWithShape="0">
                <a:prstClr val="black">
                  <a:alpha val="40000"/>
                </a:prstClr>
              </a:outerShdw>
            </a:effectLst>
          </p:spPr>
          <p:txBody>
            <a:bodyPr wrap="none" lIns="91440" tIns="45720" rIns="91440" bIns="45720" rtlCol="0">
              <a:spAutoFit/>
            </a:bodyPr>
            <a:lstStyle/>
            <a:p>
              <a:pPr algn="ct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sp>
          <p:nvSpPr>
            <p:cNvPr id="75" name="TextBox 74"/>
            <p:cNvSpPr txBox="1"/>
            <p:nvPr/>
          </p:nvSpPr>
          <p:spPr>
            <a:xfrm>
              <a:off x="2151996" y="2072006"/>
              <a:ext cx="595035" cy="338554"/>
            </a:xfrm>
            <a:prstGeom prst="rect">
              <a:avLst/>
            </a:prstGeom>
            <a:noFill/>
            <a:effectLst>
              <a:outerShdw blurRad="50800" dist="38100" dir="5400000" algn="t" rotWithShape="0">
                <a:prstClr val="black">
                  <a:alpha val="40000"/>
                </a:prstClr>
              </a:outerShdw>
            </a:effectLst>
          </p:spPr>
          <p:txBody>
            <a:bodyPr wrap="none" lIns="91440" tIns="45720" rIns="91440" bIns="45720" rtlCol="0">
              <a:spAutoFit/>
            </a:bodyPr>
            <a:lstStyle/>
            <a:p>
              <a:pPr algn="ct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sp>
          <p:nvSpPr>
            <p:cNvPr id="76" name="TextBox 75"/>
            <p:cNvSpPr txBox="1"/>
            <p:nvPr/>
          </p:nvSpPr>
          <p:spPr>
            <a:xfrm>
              <a:off x="3314603" y="2072006"/>
              <a:ext cx="595035" cy="338554"/>
            </a:xfrm>
            <a:prstGeom prst="rect">
              <a:avLst/>
            </a:prstGeom>
            <a:noFill/>
            <a:effectLst>
              <a:outerShdw blurRad="50800" dist="38100" dir="5400000" algn="t" rotWithShape="0">
                <a:prstClr val="black">
                  <a:alpha val="40000"/>
                </a:prstClr>
              </a:outerShdw>
            </a:effectLst>
          </p:spPr>
          <p:txBody>
            <a:bodyPr wrap="none" lIns="91440" tIns="45720" rIns="91440" bIns="45720" rtlCol="0">
              <a:spAutoFit/>
            </a:bodyPr>
            <a:lstStyle/>
            <a:p>
              <a:pPr algn="ct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sp>
          <p:nvSpPr>
            <p:cNvPr id="77" name="TextBox 76"/>
            <p:cNvSpPr txBox="1"/>
            <p:nvPr/>
          </p:nvSpPr>
          <p:spPr>
            <a:xfrm>
              <a:off x="4481234" y="2072006"/>
              <a:ext cx="595035" cy="338554"/>
            </a:xfrm>
            <a:prstGeom prst="rect">
              <a:avLst/>
            </a:prstGeom>
            <a:noFill/>
            <a:effectLst>
              <a:outerShdw blurRad="50800" dist="38100" dir="5400000" algn="t" rotWithShape="0">
                <a:prstClr val="black">
                  <a:alpha val="40000"/>
                </a:prstClr>
              </a:outerShdw>
            </a:effectLst>
          </p:spPr>
          <p:txBody>
            <a:bodyPr wrap="none" lIns="91440" tIns="45720" rIns="91440" bIns="45720" rtlCol="0">
              <a:spAutoFit/>
            </a:bodyPr>
            <a:lstStyle/>
            <a:p>
              <a:pPr algn="ct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sp>
          <p:nvSpPr>
            <p:cNvPr id="78" name="TextBox 77"/>
            <p:cNvSpPr txBox="1"/>
            <p:nvPr/>
          </p:nvSpPr>
          <p:spPr>
            <a:xfrm>
              <a:off x="903879" y="5188998"/>
              <a:ext cx="713658" cy="400110"/>
            </a:xfrm>
            <a:prstGeom prst="rect">
              <a:avLst/>
            </a:prstGeom>
            <a:noFill/>
          </p:spPr>
          <p:txBody>
            <a:bodyPr wrap="none" lIns="91440" tIns="45720" rIns="91440" bIns="45720" rtlCol="0">
              <a:spAutoFit/>
            </a:bodyPr>
            <a:lstStyle/>
            <a:p>
              <a:pPr algn="ctr" defTabSz="914400"/>
              <a:r>
                <a:rPr lang="en-US" sz="2000">
                  <a:solidFill>
                    <a:prstClr val="white"/>
                  </a:solidFill>
                  <a:latin typeface="+mj-ea"/>
                  <a:ea typeface="+mj-ea"/>
                  <a:cs typeface="Lato Regular"/>
                </a:rPr>
                <a:t>15%</a:t>
              </a:r>
              <a:endParaRPr lang="id-ID" sz="2000" dirty="0">
                <a:solidFill>
                  <a:prstClr val="white"/>
                </a:solidFill>
                <a:latin typeface="+mj-ea"/>
                <a:ea typeface="+mj-ea"/>
                <a:cs typeface="Lato Regular"/>
              </a:endParaRPr>
            </a:p>
          </p:txBody>
        </p:sp>
        <p:sp>
          <p:nvSpPr>
            <p:cNvPr id="79" name="TextBox 78"/>
            <p:cNvSpPr txBox="1"/>
            <p:nvPr/>
          </p:nvSpPr>
          <p:spPr>
            <a:xfrm>
              <a:off x="2092684" y="5188998"/>
              <a:ext cx="713658" cy="400110"/>
            </a:xfrm>
            <a:prstGeom prst="rect">
              <a:avLst/>
            </a:prstGeom>
            <a:noFill/>
          </p:spPr>
          <p:txBody>
            <a:bodyPr wrap="none" lIns="91440" tIns="45720" rIns="91440" bIns="45720" rtlCol="0">
              <a:spAutoFit/>
            </a:bodyPr>
            <a:lstStyle/>
            <a:p>
              <a:pPr algn="ctr" defTabSz="914400"/>
              <a:r>
                <a:rPr lang="en-US" sz="2000">
                  <a:solidFill>
                    <a:prstClr val="white"/>
                  </a:solidFill>
                  <a:latin typeface="+mj-ea"/>
                  <a:ea typeface="+mj-ea"/>
                  <a:cs typeface="Lato Regular"/>
                </a:rPr>
                <a:t>40%</a:t>
              </a:r>
              <a:endParaRPr lang="id-ID" sz="2000" dirty="0">
                <a:solidFill>
                  <a:prstClr val="white"/>
                </a:solidFill>
                <a:latin typeface="+mj-ea"/>
                <a:ea typeface="+mj-ea"/>
                <a:cs typeface="Lato Regular"/>
              </a:endParaRPr>
            </a:p>
          </p:txBody>
        </p:sp>
        <p:sp>
          <p:nvSpPr>
            <p:cNvPr id="80" name="TextBox 79"/>
            <p:cNvSpPr txBox="1"/>
            <p:nvPr/>
          </p:nvSpPr>
          <p:spPr>
            <a:xfrm>
              <a:off x="3255291" y="5188998"/>
              <a:ext cx="713658" cy="400110"/>
            </a:xfrm>
            <a:prstGeom prst="rect">
              <a:avLst/>
            </a:prstGeom>
            <a:noFill/>
          </p:spPr>
          <p:txBody>
            <a:bodyPr wrap="none" lIns="91440" tIns="45720" rIns="91440" bIns="45720" rtlCol="0">
              <a:spAutoFit/>
            </a:bodyPr>
            <a:lstStyle/>
            <a:p>
              <a:pPr algn="ctr" defTabSz="914400"/>
              <a:r>
                <a:rPr lang="en-US" sz="2000">
                  <a:solidFill>
                    <a:prstClr val="white"/>
                  </a:solidFill>
                  <a:latin typeface="+mj-ea"/>
                  <a:ea typeface="+mj-ea"/>
                  <a:cs typeface="Lato Regular"/>
                </a:rPr>
                <a:t>65%</a:t>
              </a:r>
              <a:endParaRPr lang="id-ID" sz="2000" dirty="0">
                <a:solidFill>
                  <a:prstClr val="white"/>
                </a:solidFill>
                <a:latin typeface="+mj-ea"/>
                <a:ea typeface="+mj-ea"/>
                <a:cs typeface="Lato Regular"/>
              </a:endParaRPr>
            </a:p>
          </p:txBody>
        </p:sp>
        <p:sp>
          <p:nvSpPr>
            <p:cNvPr id="81" name="TextBox 80"/>
            <p:cNvSpPr txBox="1"/>
            <p:nvPr/>
          </p:nvSpPr>
          <p:spPr>
            <a:xfrm>
              <a:off x="4421923" y="5188998"/>
              <a:ext cx="713658" cy="400110"/>
            </a:xfrm>
            <a:prstGeom prst="rect">
              <a:avLst/>
            </a:prstGeom>
            <a:noFill/>
          </p:spPr>
          <p:txBody>
            <a:bodyPr wrap="none" lIns="91440" tIns="45720" rIns="91440" bIns="45720" rtlCol="0">
              <a:spAutoFit/>
            </a:bodyPr>
            <a:lstStyle/>
            <a:p>
              <a:pPr algn="ctr" defTabSz="914400"/>
              <a:r>
                <a:rPr lang="en-US" sz="2000">
                  <a:solidFill>
                    <a:prstClr val="white"/>
                  </a:solidFill>
                  <a:latin typeface="+mj-ea"/>
                  <a:ea typeface="+mj-ea"/>
                  <a:cs typeface="Lato Regular"/>
                </a:rPr>
                <a:t>90%</a:t>
              </a:r>
              <a:endParaRPr lang="id-ID" sz="2000" dirty="0">
                <a:solidFill>
                  <a:prstClr val="white"/>
                </a:solidFill>
                <a:latin typeface="+mj-ea"/>
                <a:ea typeface="+mj-ea"/>
                <a:cs typeface="Lato Regular"/>
              </a:endParaRPr>
            </a:p>
          </p:txBody>
        </p:sp>
      </p:grpSp>
      <p:sp>
        <p:nvSpPr>
          <p:cNvPr id="85"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86"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838396" y="1511237"/>
            <a:ext cx="10580743" cy="4585262"/>
            <a:chOff x="838396" y="1511237"/>
            <a:chExt cx="10580743" cy="4585262"/>
          </a:xfrm>
        </p:grpSpPr>
        <p:sp>
          <p:nvSpPr>
            <p:cNvPr id="2" name="Freeform 5"/>
            <p:cNvSpPr/>
            <p:nvPr/>
          </p:nvSpPr>
          <p:spPr bwMode="auto">
            <a:xfrm>
              <a:off x="1101727" y="3516554"/>
              <a:ext cx="1752600"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p:spPr>
          <p:txBody>
            <a:bodyPr vert="horz" wrap="square" lIns="91440" tIns="45720" rIns="91440" bIns="45720" numCol="1" anchor="t" anchorCtr="0" compatLnSpc="1"/>
            <a:lstStyle/>
            <a:p>
              <a:pPr algn="ctr" defTabSz="914400"/>
              <a:endParaRPr lang="en-US" sz="1865">
                <a:solidFill>
                  <a:prstClr val="black"/>
                </a:solidFill>
                <a:latin typeface="+mj-ea"/>
                <a:ea typeface="+mj-ea"/>
              </a:endParaRPr>
            </a:p>
          </p:txBody>
        </p:sp>
        <p:sp>
          <p:nvSpPr>
            <p:cNvPr id="3" name="Freeform 6"/>
            <p:cNvSpPr/>
            <p:nvPr/>
          </p:nvSpPr>
          <p:spPr bwMode="auto">
            <a:xfrm>
              <a:off x="2752727" y="3516554"/>
              <a:ext cx="1754188"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4" name="Freeform 7"/>
            <p:cNvSpPr/>
            <p:nvPr/>
          </p:nvSpPr>
          <p:spPr bwMode="auto">
            <a:xfrm>
              <a:off x="4405313" y="3516554"/>
              <a:ext cx="1752600"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3"/>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5" name="Freeform 8"/>
            <p:cNvSpPr/>
            <p:nvPr/>
          </p:nvSpPr>
          <p:spPr bwMode="auto">
            <a:xfrm>
              <a:off x="6056313" y="3516554"/>
              <a:ext cx="1752600"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6" name="Freeform 9"/>
            <p:cNvSpPr/>
            <p:nvPr/>
          </p:nvSpPr>
          <p:spPr bwMode="auto">
            <a:xfrm>
              <a:off x="7708901" y="3516554"/>
              <a:ext cx="1752600" cy="503239"/>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5"/>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7" name="Freeform 10"/>
            <p:cNvSpPr/>
            <p:nvPr/>
          </p:nvSpPr>
          <p:spPr bwMode="auto">
            <a:xfrm>
              <a:off x="9371014" y="3516554"/>
              <a:ext cx="1730375" cy="503239"/>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chemeClr val="accent6"/>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cxnSp>
          <p:nvCxnSpPr>
            <p:cNvPr id="8" name="Straight Connector 7"/>
            <p:cNvCxnSpPr/>
            <p:nvPr/>
          </p:nvCxnSpPr>
          <p:spPr>
            <a:xfrm flipV="1">
              <a:off x="1978025" y="2588819"/>
              <a:ext cx="0" cy="784860"/>
            </a:xfrm>
            <a:prstGeom prst="line">
              <a:avLst/>
            </a:prstGeom>
            <a:ln w="28575">
              <a:solidFill>
                <a:schemeClr val="tx2">
                  <a:lumMod val="60000"/>
                  <a:lumOff val="4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653952" y="4158539"/>
              <a:ext cx="0" cy="784860"/>
            </a:xfrm>
            <a:prstGeom prst="line">
              <a:avLst/>
            </a:prstGeom>
            <a:ln w="28575">
              <a:solidFill>
                <a:schemeClr val="tx2">
                  <a:lumMod val="60000"/>
                  <a:lumOff val="4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281613" y="2509766"/>
              <a:ext cx="0" cy="784860"/>
            </a:xfrm>
            <a:prstGeom prst="line">
              <a:avLst/>
            </a:prstGeom>
            <a:ln w="28575">
              <a:solidFill>
                <a:schemeClr val="tx2">
                  <a:lumMod val="60000"/>
                  <a:lumOff val="4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964156" y="4158539"/>
              <a:ext cx="0" cy="784860"/>
            </a:xfrm>
            <a:prstGeom prst="line">
              <a:avLst/>
            </a:prstGeom>
            <a:ln w="28575">
              <a:solidFill>
                <a:schemeClr val="tx2">
                  <a:lumMod val="60000"/>
                  <a:lumOff val="4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583720" y="2509766"/>
              <a:ext cx="0" cy="784860"/>
            </a:xfrm>
            <a:prstGeom prst="line">
              <a:avLst/>
            </a:prstGeom>
            <a:ln w="28575">
              <a:solidFill>
                <a:schemeClr val="tx2">
                  <a:lumMod val="60000"/>
                  <a:lumOff val="4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0236200" y="4158539"/>
              <a:ext cx="0" cy="784860"/>
            </a:xfrm>
            <a:prstGeom prst="line">
              <a:avLst/>
            </a:prstGeom>
            <a:ln w="28575">
              <a:solidFill>
                <a:schemeClr val="tx2">
                  <a:lumMod val="60000"/>
                  <a:lumOff val="40000"/>
                </a:schemeClr>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14" name="Freeform 32"/>
            <p:cNvSpPr>
              <a:spLocks noEditPoints="1"/>
            </p:cNvSpPr>
            <p:nvPr/>
          </p:nvSpPr>
          <p:spPr bwMode="auto">
            <a:xfrm>
              <a:off x="3357924" y="2738172"/>
              <a:ext cx="543792" cy="444645"/>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accent2"/>
            </a:solidFill>
            <a:ln w="9525">
              <a:noFill/>
              <a:round/>
            </a:ln>
          </p:spPr>
          <p:txBody>
            <a:bodyPr vert="horz" wrap="square" lIns="121920" tIns="60960" rIns="121920" bIns="60960" numCol="1" anchor="t" anchorCtr="0" compatLnSpc="1"/>
            <a:lstStyle/>
            <a:p>
              <a:pPr defTabSz="914400"/>
              <a:endParaRPr lang="en-US" sz="2400">
                <a:solidFill>
                  <a:prstClr val="black"/>
                </a:solidFill>
                <a:latin typeface="+mj-ea"/>
                <a:ea typeface="+mj-ea"/>
              </a:endParaRPr>
            </a:p>
          </p:txBody>
        </p:sp>
        <p:grpSp>
          <p:nvGrpSpPr>
            <p:cNvPr id="15" name="Group 77"/>
            <p:cNvGrpSpPr/>
            <p:nvPr/>
          </p:nvGrpSpPr>
          <p:grpSpPr>
            <a:xfrm>
              <a:off x="6669732" y="2764251"/>
              <a:ext cx="525763" cy="402584"/>
              <a:chOff x="5552261" y="1554043"/>
              <a:chExt cx="363359" cy="278229"/>
            </a:xfrm>
            <a:solidFill>
              <a:schemeClr val="accent4"/>
            </a:solidFill>
          </p:grpSpPr>
          <p:sp>
            <p:nvSpPr>
              <p:cNvPr id="16"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17"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18"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grpSp>
        <p:sp>
          <p:nvSpPr>
            <p:cNvPr id="19" name="Freeform 104"/>
            <p:cNvSpPr>
              <a:spLocks noEditPoints="1"/>
            </p:cNvSpPr>
            <p:nvPr/>
          </p:nvSpPr>
          <p:spPr bwMode="auto">
            <a:xfrm>
              <a:off x="5050256" y="4290458"/>
              <a:ext cx="465677" cy="453661"/>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chemeClr val="accent3"/>
            </a:solidFill>
            <a:ln w="9525">
              <a:noFill/>
              <a:round/>
            </a:ln>
          </p:spPr>
          <p:txBody>
            <a:bodyPr vert="horz" wrap="square" lIns="121920" tIns="60960" rIns="121920" bIns="60960" numCol="1" anchor="t" anchorCtr="0" compatLnSpc="1"/>
            <a:lstStyle/>
            <a:p>
              <a:pPr defTabSz="914400"/>
              <a:endParaRPr lang="en-US" sz="2400">
                <a:solidFill>
                  <a:prstClr val="black"/>
                </a:solidFill>
                <a:latin typeface="+mj-ea"/>
                <a:ea typeface="+mj-ea"/>
              </a:endParaRPr>
            </a:p>
          </p:txBody>
        </p:sp>
        <p:sp>
          <p:nvSpPr>
            <p:cNvPr id="20" name="Freeform 111"/>
            <p:cNvSpPr>
              <a:spLocks noEditPoints="1"/>
            </p:cNvSpPr>
            <p:nvPr/>
          </p:nvSpPr>
          <p:spPr bwMode="auto">
            <a:xfrm>
              <a:off x="1767721" y="4290457"/>
              <a:ext cx="420611" cy="423619"/>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chemeClr val="accent1"/>
            </a:solidFill>
            <a:ln w="9525">
              <a:noFill/>
              <a:round/>
            </a:ln>
          </p:spPr>
          <p:txBody>
            <a:bodyPr vert="horz" wrap="square" lIns="121920" tIns="60960" rIns="121920" bIns="60960" numCol="1" anchor="t" anchorCtr="0" compatLnSpc="1"/>
            <a:lstStyle/>
            <a:p>
              <a:pPr defTabSz="914400"/>
              <a:endParaRPr lang="en-US" sz="2400">
                <a:solidFill>
                  <a:prstClr val="black"/>
                </a:solidFill>
                <a:latin typeface="+mj-ea"/>
                <a:ea typeface="+mj-ea"/>
              </a:endParaRPr>
            </a:p>
          </p:txBody>
        </p:sp>
        <p:sp>
          <p:nvSpPr>
            <p:cNvPr id="21" name="Freeform 20"/>
            <p:cNvSpPr>
              <a:spLocks noEditPoints="1"/>
            </p:cNvSpPr>
            <p:nvPr/>
          </p:nvSpPr>
          <p:spPr bwMode="auto">
            <a:xfrm>
              <a:off x="9989116" y="2707889"/>
              <a:ext cx="494168" cy="50521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6"/>
            </a:solidFill>
            <a:ln>
              <a:noFill/>
            </a:ln>
          </p:spPr>
          <p:txBody>
            <a:bodyPr vert="horz" wrap="square" lIns="121920" tIns="60960" rIns="121920" bIns="60960" numCol="1" anchor="t" anchorCtr="0" compatLnSpc="1"/>
            <a:lstStyle/>
            <a:p>
              <a:pPr defTabSz="914400"/>
              <a:endParaRPr lang="en-US" sz="2400" dirty="0">
                <a:solidFill>
                  <a:prstClr val="black"/>
                </a:solidFill>
                <a:latin typeface="+mj-ea"/>
                <a:ea typeface="+mj-ea"/>
              </a:endParaRPr>
            </a:p>
          </p:txBody>
        </p:sp>
        <p:grpSp>
          <p:nvGrpSpPr>
            <p:cNvPr id="22" name="Group 21"/>
            <p:cNvGrpSpPr/>
            <p:nvPr/>
          </p:nvGrpSpPr>
          <p:grpSpPr>
            <a:xfrm>
              <a:off x="8312359" y="4310078"/>
              <a:ext cx="550924" cy="434041"/>
              <a:chOff x="1058564" y="1781841"/>
              <a:chExt cx="649993" cy="512092"/>
            </a:xfrm>
            <a:solidFill>
              <a:schemeClr val="accent5"/>
            </a:solidFill>
          </p:grpSpPr>
          <p:sp>
            <p:nvSpPr>
              <p:cNvPr id="23"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4400"/>
                <a:endParaRPr lang="en-US" sz="2400" dirty="0">
                  <a:solidFill>
                    <a:prstClr val="black"/>
                  </a:solidFill>
                  <a:latin typeface="+mj-ea"/>
                  <a:ea typeface="+mj-ea"/>
                </a:endParaRPr>
              </a:p>
            </p:txBody>
          </p:sp>
          <p:sp>
            <p:nvSpPr>
              <p:cNvPr id="24"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4400"/>
                <a:endParaRPr lang="en-US" sz="2400" dirty="0">
                  <a:solidFill>
                    <a:prstClr val="black"/>
                  </a:solidFill>
                  <a:latin typeface="+mj-ea"/>
                  <a:ea typeface="+mj-ea"/>
                </a:endParaRPr>
              </a:p>
            </p:txBody>
          </p:sp>
        </p:grpSp>
        <p:sp>
          <p:nvSpPr>
            <p:cNvPr id="25" name="TextBox 24"/>
            <p:cNvSpPr txBox="1"/>
            <p:nvPr/>
          </p:nvSpPr>
          <p:spPr>
            <a:xfrm>
              <a:off x="838396" y="1787694"/>
              <a:ext cx="2316493" cy="757130"/>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您的文字添加到这里也可以通过复制粘贴到此处您的文字添加到这里也可以通过复制粘贴到此处</a:t>
              </a:r>
            </a:p>
          </p:txBody>
        </p:sp>
        <p:sp>
          <p:nvSpPr>
            <p:cNvPr id="26" name="TextBox 25"/>
            <p:cNvSpPr txBox="1"/>
            <p:nvPr/>
          </p:nvSpPr>
          <p:spPr>
            <a:xfrm>
              <a:off x="838398" y="1511237"/>
              <a:ext cx="1415772" cy="338554"/>
            </a:xfrm>
            <a:prstGeom prst="rect">
              <a:avLst/>
            </a:prstGeom>
            <a:noFill/>
          </p:spPr>
          <p:txBody>
            <a:bodyPr wrap="none" lIns="91440" tIns="45720" rIns="91440" bIns="45720" rtlCol="0">
              <a:spAutoFit/>
            </a:bodyPr>
            <a:lstStyle/>
            <a:p>
              <a:pPr defTabSz="914400"/>
              <a:r>
                <a:rPr lang="zh-CN" altLang="en-US" sz="1600" dirty="0">
                  <a:solidFill>
                    <a:srgbClr val="89C600"/>
                  </a:solidFill>
                  <a:latin typeface="+mj-ea"/>
                  <a:ea typeface="+mj-ea"/>
                </a:rPr>
                <a:t>标题文字添加</a:t>
              </a:r>
            </a:p>
          </p:txBody>
        </p:sp>
        <p:sp>
          <p:nvSpPr>
            <p:cNvPr id="27" name="TextBox 26"/>
            <p:cNvSpPr txBox="1"/>
            <p:nvPr/>
          </p:nvSpPr>
          <p:spPr>
            <a:xfrm>
              <a:off x="2513632" y="5339369"/>
              <a:ext cx="2316493" cy="757130"/>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您的文字添加到这里也可以通过复制粘贴到此处您的文字添加到这里也可以通过复制粘贴到此处</a:t>
              </a:r>
            </a:p>
          </p:txBody>
        </p:sp>
        <p:sp>
          <p:nvSpPr>
            <p:cNvPr id="28" name="TextBox 27"/>
            <p:cNvSpPr txBox="1"/>
            <p:nvPr/>
          </p:nvSpPr>
          <p:spPr>
            <a:xfrm>
              <a:off x="2513437" y="5048398"/>
              <a:ext cx="1415772" cy="338554"/>
            </a:xfrm>
            <a:prstGeom prst="rect">
              <a:avLst/>
            </a:prstGeom>
            <a:noFill/>
          </p:spPr>
          <p:txBody>
            <a:bodyPr wrap="none" lIns="91440" tIns="45720" rIns="91440" bIns="45720" rtlCol="0">
              <a:spAutoFit/>
            </a:bodyPr>
            <a:lstStyle/>
            <a:p>
              <a:pPr defTabSz="914400"/>
              <a:r>
                <a:rPr lang="zh-CN" altLang="en-US" sz="1600" dirty="0">
                  <a:solidFill>
                    <a:srgbClr val="00B393"/>
                  </a:solidFill>
                  <a:latin typeface="+mj-ea"/>
                  <a:ea typeface="+mj-ea"/>
                </a:rPr>
                <a:t>标题文字添加</a:t>
              </a:r>
            </a:p>
          </p:txBody>
        </p:sp>
        <p:sp>
          <p:nvSpPr>
            <p:cNvPr id="29" name="TextBox 28"/>
            <p:cNvSpPr txBox="1"/>
            <p:nvPr/>
          </p:nvSpPr>
          <p:spPr>
            <a:xfrm>
              <a:off x="4133336" y="1787694"/>
              <a:ext cx="2316493" cy="757130"/>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您的文字添加到这里也可以通过复制粘贴到此处您的文字添加到这里也可以通过复制粘贴到此处</a:t>
              </a:r>
            </a:p>
          </p:txBody>
        </p:sp>
        <p:sp>
          <p:nvSpPr>
            <p:cNvPr id="30" name="TextBox 29"/>
            <p:cNvSpPr txBox="1"/>
            <p:nvPr/>
          </p:nvSpPr>
          <p:spPr>
            <a:xfrm>
              <a:off x="4133337" y="1511237"/>
              <a:ext cx="1415772" cy="338554"/>
            </a:xfrm>
            <a:prstGeom prst="rect">
              <a:avLst/>
            </a:prstGeom>
            <a:noFill/>
          </p:spPr>
          <p:txBody>
            <a:bodyPr wrap="none" lIns="91440" tIns="45720" rIns="91440" bIns="45720" rtlCol="0">
              <a:spAutoFit/>
            </a:bodyPr>
            <a:lstStyle/>
            <a:p>
              <a:pPr defTabSz="914400"/>
              <a:r>
                <a:rPr lang="zh-CN" altLang="en-US" sz="1600" dirty="0">
                  <a:solidFill>
                    <a:srgbClr val="00BAF7"/>
                  </a:solidFill>
                  <a:latin typeface="+mj-ea"/>
                  <a:ea typeface="+mj-ea"/>
                </a:rPr>
                <a:t>标题文字添加</a:t>
              </a:r>
            </a:p>
          </p:txBody>
        </p:sp>
        <p:sp>
          <p:nvSpPr>
            <p:cNvPr id="31" name="TextBox 30"/>
            <p:cNvSpPr txBox="1"/>
            <p:nvPr/>
          </p:nvSpPr>
          <p:spPr>
            <a:xfrm>
              <a:off x="7433723" y="1787694"/>
              <a:ext cx="2316493" cy="757130"/>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您的文字添加到这里也可以通过复制粘贴到此处您的文字添加到这里也可以通过复制粘贴到此处</a:t>
              </a:r>
            </a:p>
          </p:txBody>
        </p:sp>
        <p:sp>
          <p:nvSpPr>
            <p:cNvPr id="32" name="TextBox 31"/>
            <p:cNvSpPr txBox="1"/>
            <p:nvPr/>
          </p:nvSpPr>
          <p:spPr>
            <a:xfrm>
              <a:off x="7433528" y="1511237"/>
              <a:ext cx="1415772" cy="338554"/>
            </a:xfrm>
            <a:prstGeom prst="rect">
              <a:avLst/>
            </a:prstGeom>
            <a:noFill/>
          </p:spPr>
          <p:txBody>
            <a:bodyPr wrap="none" lIns="91440" tIns="45720" rIns="91440" bIns="45720" rtlCol="0">
              <a:spAutoFit/>
            </a:bodyPr>
            <a:lstStyle/>
            <a:p>
              <a:pPr defTabSz="914400"/>
              <a:r>
                <a:rPr lang="zh-CN" altLang="en-US" sz="1600" dirty="0">
                  <a:solidFill>
                    <a:srgbClr val="F61A00"/>
                  </a:solidFill>
                  <a:latin typeface="+mj-ea"/>
                  <a:ea typeface="+mj-ea"/>
                </a:rPr>
                <a:t>标题文字添加</a:t>
              </a:r>
            </a:p>
          </p:txBody>
        </p:sp>
        <p:sp>
          <p:nvSpPr>
            <p:cNvPr id="33" name="TextBox 32"/>
            <p:cNvSpPr txBox="1"/>
            <p:nvPr/>
          </p:nvSpPr>
          <p:spPr>
            <a:xfrm>
              <a:off x="5833846" y="5339369"/>
              <a:ext cx="2316493" cy="757130"/>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您的文字添加到这里也可以通过复制粘贴到此处您的文字添加到这里也可以通过复制粘贴到此处</a:t>
              </a:r>
            </a:p>
          </p:txBody>
        </p:sp>
        <p:sp>
          <p:nvSpPr>
            <p:cNvPr id="34" name="TextBox 33"/>
            <p:cNvSpPr txBox="1"/>
            <p:nvPr/>
          </p:nvSpPr>
          <p:spPr>
            <a:xfrm>
              <a:off x="5833650" y="5048398"/>
              <a:ext cx="1415772" cy="338554"/>
            </a:xfrm>
            <a:prstGeom prst="rect">
              <a:avLst/>
            </a:prstGeom>
            <a:noFill/>
          </p:spPr>
          <p:txBody>
            <a:bodyPr wrap="none" lIns="91440" tIns="45720" rIns="91440" bIns="45720" rtlCol="0">
              <a:spAutoFit/>
            </a:bodyPr>
            <a:lstStyle/>
            <a:p>
              <a:pPr defTabSz="914400"/>
              <a:r>
                <a:rPr lang="zh-CN" altLang="en-US" sz="1600" dirty="0">
                  <a:solidFill>
                    <a:srgbClr val="FFC000"/>
                  </a:solidFill>
                  <a:latin typeface="+mj-ea"/>
                  <a:ea typeface="+mj-ea"/>
                </a:rPr>
                <a:t>标题文字添加</a:t>
              </a:r>
            </a:p>
          </p:txBody>
        </p:sp>
        <p:sp>
          <p:nvSpPr>
            <p:cNvPr id="35" name="TextBox 34"/>
            <p:cNvSpPr txBox="1"/>
            <p:nvPr/>
          </p:nvSpPr>
          <p:spPr>
            <a:xfrm>
              <a:off x="9102646" y="5339369"/>
              <a:ext cx="2316493" cy="757130"/>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您的文字添加到这里也可以通过复制粘贴到此处您的文字添加到这里也可以通过复制粘贴到此处</a:t>
              </a:r>
            </a:p>
          </p:txBody>
        </p:sp>
        <p:sp>
          <p:nvSpPr>
            <p:cNvPr id="36" name="TextBox 35"/>
            <p:cNvSpPr txBox="1"/>
            <p:nvPr/>
          </p:nvSpPr>
          <p:spPr>
            <a:xfrm>
              <a:off x="9102450" y="5048398"/>
              <a:ext cx="1415772" cy="338554"/>
            </a:xfrm>
            <a:prstGeom prst="rect">
              <a:avLst/>
            </a:prstGeom>
            <a:noFill/>
          </p:spPr>
          <p:txBody>
            <a:bodyPr wrap="none" lIns="91440" tIns="45720" rIns="91440" bIns="45720" rtlCol="0">
              <a:spAutoFit/>
            </a:bodyPr>
            <a:lstStyle/>
            <a:p>
              <a:pPr defTabSz="914400"/>
              <a:r>
                <a:rPr lang="zh-CN" altLang="en-US" sz="1600" dirty="0">
                  <a:solidFill>
                    <a:srgbClr val="343E48"/>
                  </a:solidFill>
                  <a:latin typeface="+mj-ea"/>
                  <a:ea typeface="+mj-ea"/>
                </a:rPr>
                <a:t>标题文字添加</a:t>
              </a:r>
            </a:p>
          </p:txBody>
        </p:sp>
        <p:sp>
          <p:nvSpPr>
            <p:cNvPr id="37" name="TextBox 36"/>
            <p:cNvSpPr txBox="1"/>
            <p:nvPr/>
          </p:nvSpPr>
          <p:spPr>
            <a:xfrm>
              <a:off x="1653752" y="3596387"/>
              <a:ext cx="748923" cy="379656"/>
            </a:xfrm>
            <a:prstGeom prst="rect">
              <a:avLst/>
            </a:prstGeom>
            <a:noFill/>
          </p:spPr>
          <p:txBody>
            <a:bodyPr wrap="none" lIns="91440" tIns="45720" rIns="91440" bIns="45720" rtlCol="0">
              <a:spAutoFit/>
            </a:bodyPr>
            <a:lstStyle/>
            <a:p>
              <a:pPr algn="ctr" defTabSz="914400"/>
              <a:r>
                <a:rPr lang="en-US" sz="1865" dirty="0">
                  <a:solidFill>
                    <a:prstClr val="white"/>
                  </a:solidFill>
                  <a:latin typeface="+mj-ea"/>
                  <a:ea typeface="+mj-ea"/>
                </a:rPr>
                <a:t>2012</a:t>
              </a:r>
            </a:p>
          </p:txBody>
        </p:sp>
        <p:sp>
          <p:nvSpPr>
            <p:cNvPr id="38" name="TextBox 37"/>
            <p:cNvSpPr txBox="1"/>
            <p:nvPr/>
          </p:nvSpPr>
          <p:spPr>
            <a:xfrm>
              <a:off x="3256154" y="3596387"/>
              <a:ext cx="748923" cy="379656"/>
            </a:xfrm>
            <a:prstGeom prst="rect">
              <a:avLst/>
            </a:prstGeom>
            <a:noFill/>
          </p:spPr>
          <p:txBody>
            <a:bodyPr wrap="none" lIns="91440" tIns="45720" rIns="91440" bIns="45720" rtlCol="0">
              <a:spAutoFit/>
            </a:bodyPr>
            <a:lstStyle/>
            <a:p>
              <a:pPr algn="ctr" defTabSz="914400"/>
              <a:r>
                <a:rPr lang="en-US" sz="1865" dirty="0">
                  <a:solidFill>
                    <a:prstClr val="white"/>
                  </a:solidFill>
                  <a:latin typeface="+mj-ea"/>
                  <a:ea typeface="+mj-ea"/>
                </a:rPr>
                <a:t>2013</a:t>
              </a:r>
            </a:p>
          </p:txBody>
        </p:sp>
        <p:sp>
          <p:nvSpPr>
            <p:cNvPr id="39" name="TextBox 38"/>
            <p:cNvSpPr txBox="1"/>
            <p:nvPr/>
          </p:nvSpPr>
          <p:spPr>
            <a:xfrm>
              <a:off x="4912885" y="3596387"/>
              <a:ext cx="748923" cy="379656"/>
            </a:xfrm>
            <a:prstGeom prst="rect">
              <a:avLst/>
            </a:prstGeom>
            <a:noFill/>
          </p:spPr>
          <p:txBody>
            <a:bodyPr wrap="none" lIns="91440" tIns="45720" rIns="91440" bIns="45720" rtlCol="0">
              <a:spAutoFit/>
            </a:bodyPr>
            <a:lstStyle/>
            <a:p>
              <a:pPr algn="ctr" defTabSz="914400"/>
              <a:r>
                <a:rPr lang="en-US" sz="1865" dirty="0">
                  <a:solidFill>
                    <a:prstClr val="white"/>
                  </a:solidFill>
                  <a:latin typeface="+mj-ea"/>
                  <a:ea typeface="+mj-ea"/>
                </a:rPr>
                <a:t>2014</a:t>
              </a:r>
            </a:p>
          </p:txBody>
        </p:sp>
        <p:sp>
          <p:nvSpPr>
            <p:cNvPr id="40" name="TextBox 39"/>
            <p:cNvSpPr txBox="1"/>
            <p:nvPr/>
          </p:nvSpPr>
          <p:spPr>
            <a:xfrm>
              <a:off x="6584660" y="3596387"/>
              <a:ext cx="748923" cy="379656"/>
            </a:xfrm>
            <a:prstGeom prst="rect">
              <a:avLst/>
            </a:prstGeom>
            <a:noFill/>
          </p:spPr>
          <p:txBody>
            <a:bodyPr wrap="none" lIns="91440" tIns="45720" rIns="91440" bIns="45720" rtlCol="0">
              <a:spAutoFit/>
            </a:bodyPr>
            <a:lstStyle/>
            <a:p>
              <a:pPr algn="ctr" defTabSz="914400"/>
              <a:r>
                <a:rPr lang="en-US" sz="1865" dirty="0">
                  <a:solidFill>
                    <a:prstClr val="white"/>
                  </a:solidFill>
                  <a:latin typeface="+mj-ea"/>
                  <a:ea typeface="+mj-ea"/>
                </a:rPr>
                <a:t>2015</a:t>
              </a:r>
            </a:p>
          </p:txBody>
        </p:sp>
        <p:sp>
          <p:nvSpPr>
            <p:cNvPr id="41" name="TextBox 40"/>
            <p:cNvSpPr txBox="1"/>
            <p:nvPr/>
          </p:nvSpPr>
          <p:spPr>
            <a:xfrm>
              <a:off x="8215502" y="3596387"/>
              <a:ext cx="748923" cy="379656"/>
            </a:xfrm>
            <a:prstGeom prst="rect">
              <a:avLst/>
            </a:prstGeom>
            <a:noFill/>
          </p:spPr>
          <p:txBody>
            <a:bodyPr wrap="none" lIns="91440" tIns="45720" rIns="91440" bIns="45720" rtlCol="0">
              <a:spAutoFit/>
            </a:bodyPr>
            <a:lstStyle/>
            <a:p>
              <a:pPr algn="ctr" defTabSz="914400"/>
              <a:r>
                <a:rPr lang="en-US" sz="1865" dirty="0">
                  <a:solidFill>
                    <a:prstClr val="white"/>
                  </a:solidFill>
                  <a:latin typeface="+mj-ea"/>
                  <a:ea typeface="+mj-ea"/>
                </a:rPr>
                <a:t>2016</a:t>
              </a:r>
            </a:p>
          </p:txBody>
        </p:sp>
        <p:sp>
          <p:nvSpPr>
            <p:cNvPr id="42" name="TextBox 41"/>
            <p:cNvSpPr txBox="1"/>
            <p:nvPr/>
          </p:nvSpPr>
          <p:spPr>
            <a:xfrm>
              <a:off x="9861740" y="3596387"/>
              <a:ext cx="748923" cy="379656"/>
            </a:xfrm>
            <a:prstGeom prst="rect">
              <a:avLst/>
            </a:prstGeom>
            <a:noFill/>
          </p:spPr>
          <p:txBody>
            <a:bodyPr wrap="none" lIns="91440" tIns="45720" rIns="91440" bIns="45720" rtlCol="0">
              <a:spAutoFit/>
            </a:bodyPr>
            <a:lstStyle/>
            <a:p>
              <a:pPr algn="ctr" defTabSz="914400"/>
              <a:r>
                <a:rPr lang="en-US" sz="1865" dirty="0">
                  <a:solidFill>
                    <a:prstClr val="white"/>
                  </a:solidFill>
                  <a:latin typeface="+mj-ea"/>
                  <a:ea typeface="+mj-ea"/>
                </a:rPr>
                <a:t>2017</a:t>
              </a:r>
            </a:p>
          </p:txBody>
        </p:sp>
      </p:grpSp>
      <p:sp>
        <p:nvSpPr>
          <p:cNvPr id="46"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47"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67000">
                                          <p:cBhvr additive="base">
                                            <p:cTn id="7" dur="1000" fill="hold"/>
                                            <p:tgtEl>
                                              <p:spTgt spid="43"/>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000" fill="hold"/>
                                            <p:tgtEl>
                                              <p:spTgt spid="43"/>
                                            </p:tgtEl>
                                            <p:attrNameLst>
                                              <p:attrName>ppt_x</p:attrName>
                                            </p:attrNameLst>
                                          </p:cBhvr>
                                          <p:tavLst>
                                            <p:tav tm="0">
                                              <p:val>
                                                <p:strVal val="0-#ppt_w/2"/>
                                              </p:val>
                                            </p:tav>
                                            <p:tav tm="100000">
                                              <p:val>
                                                <p:strVal val="#ppt_x"/>
                                              </p:val>
                                            </p:tav>
                                          </p:tavLst>
                                        </p:anim>
                                        <p:anim calcmode="lin" valueType="num">
                                          <p:cBhvr additive="base">
                                            <p:cTn id="8" dur="10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5098082" y="2401567"/>
            <a:ext cx="1795167" cy="2452854"/>
            <a:chOff x="5098082" y="2401567"/>
            <a:chExt cx="1795167" cy="2452854"/>
          </a:xfrm>
        </p:grpSpPr>
        <p:cxnSp>
          <p:nvCxnSpPr>
            <p:cNvPr id="27" name="Straight Connector 26"/>
            <p:cNvCxnSpPr/>
            <p:nvPr/>
          </p:nvCxnSpPr>
          <p:spPr>
            <a:xfrm flipV="1">
              <a:off x="5115056" y="2401567"/>
              <a:ext cx="1766723" cy="1215031"/>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115056" y="3259766"/>
              <a:ext cx="1766723" cy="385348"/>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26526" y="3623479"/>
              <a:ext cx="1755253" cy="345908"/>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98082" y="3616598"/>
              <a:ext cx="1795167" cy="1237823"/>
            </a:xfrm>
            <a:prstGeom prst="line">
              <a:avLst/>
            </a:prstGeom>
            <a:ln>
              <a:solidFill>
                <a:schemeClr val="bg1">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7252760" y="2032234"/>
            <a:ext cx="3280197" cy="3471511"/>
            <a:chOff x="7252760" y="2032234"/>
            <a:chExt cx="3280197" cy="3471511"/>
          </a:xfrm>
        </p:grpSpPr>
        <p:sp>
          <p:nvSpPr>
            <p:cNvPr id="28" name="TextBox 27"/>
            <p:cNvSpPr txBox="1"/>
            <p:nvPr/>
          </p:nvSpPr>
          <p:spPr>
            <a:xfrm>
              <a:off x="7866277" y="2032234"/>
              <a:ext cx="2336928" cy="338554"/>
            </a:xfrm>
            <a:prstGeom prst="rect">
              <a:avLst/>
            </a:prstGeom>
            <a:noFill/>
          </p:spPr>
          <p:txBody>
            <a:bodyPr wrap="square" lIns="91440" tIns="45720" rIns="91440" bIns="45720" rtlCol="0">
              <a:spAutoFit/>
            </a:bodyPr>
            <a:lstStyle/>
            <a:p>
              <a:pPr defTabSz="914400"/>
              <a:r>
                <a:rPr lang="zh-CN" altLang="en-US" sz="1600" dirty="0">
                  <a:solidFill>
                    <a:srgbClr val="89C600"/>
                  </a:solidFill>
                  <a:latin typeface="+mj-ea"/>
                  <a:ea typeface="+mj-ea"/>
                </a:rPr>
                <a:t>标题文字添加</a:t>
              </a:r>
            </a:p>
          </p:txBody>
        </p:sp>
        <p:sp>
          <p:nvSpPr>
            <p:cNvPr id="29" name="Rectangle 28"/>
            <p:cNvSpPr/>
            <p:nvPr/>
          </p:nvSpPr>
          <p:spPr>
            <a:xfrm>
              <a:off x="7866277" y="2307274"/>
              <a:ext cx="2666680" cy="535531"/>
            </a:xfrm>
            <a:prstGeom prst="rect">
              <a:avLst/>
            </a:prstGeom>
          </p:spPr>
          <p:txBody>
            <a:bodyPr wrap="square" lIns="91440" tIns="45720" rIns="91440" bIns="4572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a:t>
              </a:r>
            </a:p>
          </p:txBody>
        </p:sp>
        <p:sp>
          <p:nvSpPr>
            <p:cNvPr id="33" name="TextBox 32"/>
            <p:cNvSpPr txBox="1"/>
            <p:nvPr/>
          </p:nvSpPr>
          <p:spPr>
            <a:xfrm>
              <a:off x="7866277" y="2940501"/>
              <a:ext cx="2336928" cy="338554"/>
            </a:xfrm>
            <a:prstGeom prst="rect">
              <a:avLst/>
            </a:prstGeom>
            <a:noFill/>
          </p:spPr>
          <p:txBody>
            <a:bodyPr wrap="square" lIns="91440" tIns="45720" rIns="91440" bIns="45720" rtlCol="0">
              <a:spAutoFit/>
            </a:bodyPr>
            <a:lstStyle/>
            <a:p>
              <a:pPr defTabSz="914400"/>
              <a:r>
                <a:rPr lang="zh-CN" altLang="en-US" sz="1600" dirty="0">
                  <a:solidFill>
                    <a:srgbClr val="00B393"/>
                  </a:solidFill>
                  <a:latin typeface="+mj-ea"/>
                  <a:ea typeface="+mj-ea"/>
                </a:rPr>
                <a:t>标题文字添加</a:t>
              </a:r>
            </a:p>
          </p:txBody>
        </p:sp>
        <p:sp>
          <p:nvSpPr>
            <p:cNvPr id="34" name="Rectangle 33"/>
            <p:cNvSpPr/>
            <p:nvPr/>
          </p:nvSpPr>
          <p:spPr>
            <a:xfrm>
              <a:off x="7866277" y="3215541"/>
              <a:ext cx="2666680" cy="535531"/>
            </a:xfrm>
            <a:prstGeom prst="rect">
              <a:avLst/>
            </a:prstGeom>
          </p:spPr>
          <p:txBody>
            <a:bodyPr wrap="square" lIns="91440" tIns="45720" rIns="91440" bIns="4572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a:t>
              </a:r>
            </a:p>
          </p:txBody>
        </p:sp>
        <p:sp>
          <p:nvSpPr>
            <p:cNvPr id="35" name="TextBox 34"/>
            <p:cNvSpPr txBox="1"/>
            <p:nvPr/>
          </p:nvSpPr>
          <p:spPr>
            <a:xfrm>
              <a:off x="7866277" y="3804271"/>
              <a:ext cx="2336928" cy="338554"/>
            </a:xfrm>
            <a:prstGeom prst="rect">
              <a:avLst/>
            </a:prstGeom>
            <a:noFill/>
          </p:spPr>
          <p:txBody>
            <a:bodyPr wrap="square" lIns="91440" tIns="45720" rIns="91440" bIns="45720" rtlCol="0">
              <a:spAutoFit/>
            </a:bodyPr>
            <a:lstStyle/>
            <a:p>
              <a:pPr defTabSz="914400"/>
              <a:r>
                <a:rPr lang="zh-CN" altLang="en-US" sz="1600" dirty="0">
                  <a:solidFill>
                    <a:srgbClr val="00BAF7"/>
                  </a:solidFill>
                  <a:latin typeface="+mj-ea"/>
                  <a:ea typeface="+mj-ea"/>
                </a:rPr>
                <a:t>标题文字添加</a:t>
              </a:r>
            </a:p>
          </p:txBody>
        </p:sp>
        <p:sp>
          <p:nvSpPr>
            <p:cNvPr id="36" name="Rectangle 35"/>
            <p:cNvSpPr/>
            <p:nvPr/>
          </p:nvSpPr>
          <p:spPr>
            <a:xfrm>
              <a:off x="7866277" y="4079312"/>
              <a:ext cx="2666680" cy="535531"/>
            </a:xfrm>
            <a:prstGeom prst="rect">
              <a:avLst/>
            </a:prstGeom>
          </p:spPr>
          <p:txBody>
            <a:bodyPr wrap="square" lIns="91440" tIns="45720" rIns="91440" bIns="4572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a:t>
              </a:r>
            </a:p>
          </p:txBody>
        </p:sp>
        <p:sp>
          <p:nvSpPr>
            <p:cNvPr id="37" name="TextBox 36"/>
            <p:cNvSpPr txBox="1"/>
            <p:nvPr/>
          </p:nvSpPr>
          <p:spPr>
            <a:xfrm>
              <a:off x="7866277" y="4693174"/>
              <a:ext cx="2336928" cy="338554"/>
            </a:xfrm>
            <a:prstGeom prst="rect">
              <a:avLst/>
            </a:prstGeom>
            <a:noFill/>
          </p:spPr>
          <p:txBody>
            <a:bodyPr wrap="square" lIns="91440" tIns="45720" rIns="91440" bIns="45720" rtlCol="0">
              <a:spAutoFit/>
            </a:bodyPr>
            <a:lstStyle/>
            <a:p>
              <a:pPr defTabSz="914400"/>
              <a:r>
                <a:rPr lang="zh-CN" altLang="en-US" sz="1600" dirty="0">
                  <a:solidFill>
                    <a:srgbClr val="FFC000"/>
                  </a:solidFill>
                  <a:latin typeface="+mj-ea"/>
                  <a:ea typeface="+mj-ea"/>
                </a:rPr>
                <a:t>标题文字添加</a:t>
              </a:r>
            </a:p>
          </p:txBody>
        </p:sp>
        <p:sp>
          <p:nvSpPr>
            <p:cNvPr id="38" name="Rectangle 37"/>
            <p:cNvSpPr/>
            <p:nvPr/>
          </p:nvSpPr>
          <p:spPr>
            <a:xfrm>
              <a:off x="7866277" y="4968214"/>
              <a:ext cx="2666680" cy="535531"/>
            </a:xfrm>
            <a:prstGeom prst="rect">
              <a:avLst/>
            </a:prstGeom>
          </p:spPr>
          <p:txBody>
            <a:bodyPr wrap="square" lIns="91440" tIns="45720" rIns="91440" bIns="4572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您的文字添加到这里也可以通过复制粘贴到此处您的文字添加到这里也</a:t>
              </a:r>
            </a:p>
          </p:txBody>
        </p:sp>
        <p:grpSp>
          <p:nvGrpSpPr>
            <p:cNvPr id="39" name="Group 38"/>
            <p:cNvGrpSpPr/>
            <p:nvPr/>
          </p:nvGrpSpPr>
          <p:grpSpPr>
            <a:xfrm>
              <a:off x="7361865" y="3897249"/>
              <a:ext cx="319088" cy="465139"/>
              <a:chOff x="3582988" y="3510757"/>
              <a:chExt cx="319088" cy="465138"/>
            </a:xfrm>
            <a:solidFill>
              <a:schemeClr val="accent3"/>
            </a:solidFill>
          </p:grpSpPr>
          <p:sp>
            <p:nvSpPr>
              <p:cNvPr id="40"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1"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nvGrpSpPr>
            <p:cNvPr id="42" name="Group 41"/>
            <p:cNvGrpSpPr/>
            <p:nvPr/>
          </p:nvGrpSpPr>
          <p:grpSpPr>
            <a:xfrm>
              <a:off x="7295983" y="4794839"/>
              <a:ext cx="465139" cy="391319"/>
              <a:chOff x="5356342" y="3093565"/>
              <a:chExt cx="465138" cy="391319"/>
            </a:xfrm>
            <a:solidFill>
              <a:schemeClr val="accent4"/>
            </a:solidFill>
          </p:grpSpPr>
          <p:sp>
            <p:nvSpPr>
              <p:cNvPr id="43"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4"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5"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nvGrpSpPr>
            <p:cNvPr id="46" name="Group 45"/>
            <p:cNvGrpSpPr/>
            <p:nvPr/>
          </p:nvGrpSpPr>
          <p:grpSpPr>
            <a:xfrm>
              <a:off x="7252760" y="3056168"/>
              <a:ext cx="464344" cy="407195"/>
              <a:chOff x="1640798" y="2149003"/>
              <a:chExt cx="464344" cy="407194"/>
            </a:xfrm>
            <a:solidFill>
              <a:schemeClr val="accent2"/>
            </a:solidFill>
          </p:grpSpPr>
          <p:sp>
            <p:nvSpPr>
              <p:cNvPr id="47"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8"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sp>
          <p:nvSpPr>
            <p:cNvPr id="49" name="AutoShape 149"/>
            <p:cNvSpPr/>
            <p:nvPr/>
          </p:nvSpPr>
          <p:spPr bwMode="auto">
            <a:xfrm>
              <a:off x="7252760" y="2135713"/>
              <a:ext cx="464344"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nvGrpSpPr>
          <p:cNvPr id="57" name="Group 56"/>
          <p:cNvGrpSpPr/>
          <p:nvPr/>
        </p:nvGrpSpPr>
        <p:grpSpPr>
          <a:xfrm>
            <a:off x="948365" y="2159809"/>
            <a:ext cx="3976793" cy="3474883"/>
            <a:chOff x="1571053" y="2922518"/>
            <a:chExt cx="3131563" cy="2736328"/>
          </a:xfrm>
        </p:grpSpPr>
        <p:grpSp>
          <p:nvGrpSpPr>
            <p:cNvPr id="2" name="Group 1"/>
            <p:cNvGrpSpPr/>
            <p:nvPr/>
          </p:nvGrpSpPr>
          <p:grpSpPr>
            <a:xfrm>
              <a:off x="1571053" y="2922518"/>
              <a:ext cx="3131563" cy="2736328"/>
              <a:chOff x="4117975" y="1792288"/>
              <a:chExt cx="4100513" cy="3582987"/>
            </a:xfrm>
          </p:grpSpPr>
          <p:sp>
            <p:nvSpPr>
              <p:cNvPr id="3" name="Freeform 48"/>
              <p:cNvSpPr/>
              <p:nvPr/>
            </p:nvSpPr>
            <p:spPr bwMode="auto">
              <a:xfrm>
                <a:off x="4989513" y="2470150"/>
                <a:ext cx="288925" cy="968375"/>
              </a:xfrm>
              <a:custGeom>
                <a:avLst/>
                <a:gdLst>
                  <a:gd name="T0" fmla="*/ 4 w 182"/>
                  <a:gd name="T1" fmla="*/ 0 h 610"/>
                  <a:gd name="T2" fmla="*/ 0 w 182"/>
                  <a:gd name="T3" fmla="*/ 451 h 610"/>
                  <a:gd name="T4" fmla="*/ 0 w 182"/>
                  <a:gd name="T5" fmla="*/ 465 h 610"/>
                  <a:gd name="T6" fmla="*/ 0 w 182"/>
                  <a:gd name="T7" fmla="*/ 480 h 610"/>
                  <a:gd name="T8" fmla="*/ 180 w 182"/>
                  <a:gd name="T9" fmla="*/ 610 h 610"/>
                  <a:gd name="T10" fmla="*/ 180 w 182"/>
                  <a:gd name="T11" fmla="*/ 598 h 610"/>
                  <a:gd name="T12" fmla="*/ 180 w 182"/>
                  <a:gd name="T13" fmla="*/ 587 h 610"/>
                  <a:gd name="T14" fmla="*/ 182 w 182"/>
                  <a:gd name="T15" fmla="*/ 238 h 610"/>
                  <a:gd name="T16" fmla="*/ 4 w 182"/>
                  <a:gd name="T1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610">
                    <a:moveTo>
                      <a:pt x="4" y="0"/>
                    </a:moveTo>
                    <a:lnTo>
                      <a:pt x="0" y="451"/>
                    </a:lnTo>
                    <a:lnTo>
                      <a:pt x="0" y="465"/>
                    </a:lnTo>
                    <a:lnTo>
                      <a:pt x="0" y="480"/>
                    </a:lnTo>
                    <a:lnTo>
                      <a:pt x="180" y="610"/>
                    </a:lnTo>
                    <a:lnTo>
                      <a:pt x="180" y="598"/>
                    </a:lnTo>
                    <a:lnTo>
                      <a:pt x="180" y="587"/>
                    </a:lnTo>
                    <a:lnTo>
                      <a:pt x="182" y="238"/>
                    </a:lnTo>
                    <a:lnTo>
                      <a:pt x="4"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 name="Freeform 49"/>
              <p:cNvSpPr/>
              <p:nvPr/>
            </p:nvSpPr>
            <p:spPr bwMode="auto">
              <a:xfrm>
                <a:off x="5019675" y="3092450"/>
                <a:ext cx="581025" cy="309563"/>
              </a:xfrm>
              <a:custGeom>
                <a:avLst/>
                <a:gdLst>
                  <a:gd name="T0" fmla="*/ 221 w 331"/>
                  <a:gd name="T1" fmla="*/ 53 h 176"/>
                  <a:gd name="T2" fmla="*/ 197 w 331"/>
                  <a:gd name="T3" fmla="*/ 31 h 176"/>
                  <a:gd name="T4" fmla="*/ 169 w 331"/>
                  <a:gd name="T5" fmla="*/ 14 h 176"/>
                  <a:gd name="T6" fmla="*/ 137 w 331"/>
                  <a:gd name="T7" fmla="*/ 4 h 176"/>
                  <a:gd name="T8" fmla="*/ 102 w 331"/>
                  <a:gd name="T9" fmla="*/ 0 h 176"/>
                  <a:gd name="T10" fmla="*/ 74 w 331"/>
                  <a:gd name="T11" fmla="*/ 3 h 176"/>
                  <a:gd name="T12" fmla="*/ 47 w 331"/>
                  <a:gd name="T13" fmla="*/ 10 h 176"/>
                  <a:gd name="T14" fmla="*/ 22 w 331"/>
                  <a:gd name="T15" fmla="*/ 22 h 176"/>
                  <a:gd name="T16" fmla="*/ 0 w 331"/>
                  <a:gd name="T17" fmla="*/ 37 h 176"/>
                  <a:gd name="T18" fmla="*/ 159 w 331"/>
                  <a:gd name="T19" fmla="*/ 164 h 176"/>
                  <a:gd name="T20" fmla="*/ 176 w 331"/>
                  <a:gd name="T21" fmla="*/ 152 h 176"/>
                  <a:gd name="T22" fmla="*/ 195 w 331"/>
                  <a:gd name="T23" fmla="*/ 143 h 176"/>
                  <a:gd name="T24" fmla="*/ 216 w 331"/>
                  <a:gd name="T25" fmla="*/ 137 h 176"/>
                  <a:gd name="T26" fmla="*/ 238 w 331"/>
                  <a:gd name="T27" fmla="*/ 135 h 176"/>
                  <a:gd name="T28" fmla="*/ 265 w 331"/>
                  <a:gd name="T29" fmla="*/ 138 h 176"/>
                  <a:gd name="T30" fmla="*/ 290 w 331"/>
                  <a:gd name="T31" fmla="*/ 146 h 176"/>
                  <a:gd name="T32" fmla="*/ 312 w 331"/>
                  <a:gd name="T33" fmla="*/ 159 h 176"/>
                  <a:gd name="T34" fmla="*/ 331 w 331"/>
                  <a:gd name="T35" fmla="*/ 176 h 176"/>
                  <a:gd name="T36" fmla="*/ 221 w 331"/>
                  <a:gd name="T37" fmla="*/ 5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1" h="176">
                    <a:moveTo>
                      <a:pt x="221" y="53"/>
                    </a:moveTo>
                    <a:cubicBezTo>
                      <a:pt x="214" y="45"/>
                      <a:pt x="206" y="38"/>
                      <a:pt x="197" y="31"/>
                    </a:cubicBezTo>
                    <a:cubicBezTo>
                      <a:pt x="188" y="25"/>
                      <a:pt x="179" y="19"/>
                      <a:pt x="169" y="14"/>
                    </a:cubicBezTo>
                    <a:cubicBezTo>
                      <a:pt x="159" y="10"/>
                      <a:pt x="148" y="6"/>
                      <a:pt x="137" y="4"/>
                    </a:cubicBezTo>
                    <a:cubicBezTo>
                      <a:pt x="126" y="1"/>
                      <a:pt x="114" y="0"/>
                      <a:pt x="102" y="0"/>
                    </a:cubicBezTo>
                    <a:cubicBezTo>
                      <a:pt x="92" y="0"/>
                      <a:pt x="83" y="1"/>
                      <a:pt x="74" y="3"/>
                    </a:cubicBezTo>
                    <a:cubicBezTo>
                      <a:pt x="64" y="4"/>
                      <a:pt x="55" y="7"/>
                      <a:pt x="47" y="10"/>
                    </a:cubicBezTo>
                    <a:cubicBezTo>
                      <a:pt x="38" y="13"/>
                      <a:pt x="30" y="17"/>
                      <a:pt x="22" y="22"/>
                    </a:cubicBezTo>
                    <a:cubicBezTo>
                      <a:pt x="14" y="26"/>
                      <a:pt x="7" y="31"/>
                      <a:pt x="0" y="37"/>
                    </a:cubicBezTo>
                    <a:cubicBezTo>
                      <a:pt x="159" y="164"/>
                      <a:pt x="159" y="164"/>
                      <a:pt x="159" y="164"/>
                    </a:cubicBezTo>
                    <a:cubicBezTo>
                      <a:pt x="164" y="159"/>
                      <a:pt x="170" y="155"/>
                      <a:pt x="176" y="152"/>
                    </a:cubicBezTo>
                    <a:cubicBezTo>
                      <a:pt x="182" y="148"/>
                      <a:pt x="189" y="145"/>
                      <a:pt x="195" y="143"/>
                    </a:cubicBezTo>
                    <a:cubicBezTo>
                      <a:pt x="202" y="140"/>
                      <a:pt x="209" y="138"/>
                      <a:pt x="216" y="137"/>
                    </a:cubicBezTo>
                    <a:cubicBezTo>
                      <a:pt x="223" y="136"/>
                      <a:pt x="231" y="135"/>
                      <a:pt x="238" y="135"/>
                    </a:cubicBezTo>
                    <a:cubicBezTo>
                      <a:pt x="247" y="135"/>
                      <a:pt x="256" y="136"/>
                      <a:pt x="265" y="138"/>
                    </a:cubicBezTo>
                    <a:cubicBezTo>
                      <a:pt x="274" y="140"/>
                      <a:pt x="282" y="142"/>
                      <a:pt x="290" y="146"/>
                    </a:cubicBezTo>
                    <a:cubicBezTo>
                      <a:pt x="298" y="150"/>
                      <a:pt x="305" y="154"/>
                      <a:pt x="312" y="159"/>
                    </a:cubicBezTo>
                    <a:cubicBezTo>
                      <a:pt x="319" y="164"/>
                      <a:pt x="325" y="170"/>
                      <a:pt x="331" y="176"/>
                    </a:cubicBezTo>
                    <a:cubicBezTo>
                      <a:pt x="294" y="135"/>
                      <a:pt x="258" y="94"/>
                      <a:pt x="221" y="53"/>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 name="Freeform 50"/>
              <p:cNvSpPr/>
              <p:nvPr/>
            </p:nvSpPr>
            <p:spPr bwMode="auto">
              <a:xfrm>
                <a:off x="6037263" y="2441575"/>
                <a:ext cx="49213" cy="998538"/>
              </a:xfrm>
              <a:custGeom>
                <a:avLst/>
                <a:gdLst>
                  <a:gd name="T0" fmla="*/ 31 w 31"/>
                  <a:gd name="T1" fmla="*/ 617 h 629"/>
                  <a:gd name="T2" fmla="*/ 31 w 31"/>
                  <a:gd name="T3" fmla="*/ 606 h 629"/>
                  <a:gd name="T4" fmla="*/ 31 w 31"/>
                  <a:gd name="T5" fmla="*/ 241 h 629"/>
                  <a:gd name="T6" fmla="*/ 0 w 31"/>
                  <a:gd name="T7" fmla="*/ 0 h 629"/>
                  <a:gd name="T8" fmla="*/ 0 w 31"/>
                  <a:gd name="T9" fmla="*/ 470 h 629"/>
                  <a:gd name="T10" fmla="*/ 0 w 31"/>
                  <a:gd name="T11" fmla="*/ 484 h 629"/>
                  <a:gd name="T12" fmla="*/ 0 w 31"/>
                  <a:gd name="T13" fmla="*/ 501 h 629"/>
                  <a:gd name="T14" fmla="*/ 31 w 31"/>
                  <a:gd name="T15" fmla="*/ 629 h 629"/>
                  <a:gd name="T16" fmla="*/ 31 w 31"/>
                  <a:gd name="T17" fmla="*/ 617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629">
                    <a:moveTo>
                      <a:pt x="31" y="617"/>
                    </a:moveTo>
                    <a:lnTo>
                      <a:pt x="31" y="606"/>
                    </a:lnTo>
                    <a:lnTo>
                      <a:pt x="31" y="241"/>
                    </a:lnTo>
                    <a:lnTo>
                      <a:pt x="0" y="0"/>
                    </a:lnTo>
                    <a:lnTo>
                      <a:pt x="0" y="470"/>
                    </a:lnTo>
                    <a:lnTo>
                      <a:pt x="0" y="484"/>
                    </a:lnTo>
                    <a:lnTo>
                      <a:pt x="0" y="501"/>
                    </a:lnTo>
                    <a:lnTo>
                      <a:pt x="31" y="629"/>
                    </a:lnTo>
                    <a:lnTo>
                      <a:pt x="31" y="61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 name="Freeform 51"/>
              <p:cNvSpPr/>
              <p:nvPr/>
            </p:nvSpPr>
            <p:spPr bwMode="auto">
              <a:xfrm>
                <a:off x="6918325" y="2055813"/>
                <a:ext cx="206375" cy="1323975"/>
              </a:xfrm>
              <a:custGeom>
                <a:avLst/>
                <a:gdLst>
                  <a:gd name="T0" fmla="*/ 122 w 130"/>
                  <a:gd name="T1" fmla="*/ 0 h 834"/>
                  <a:gd name="T2" fmla="*/ 0 w 130"/>
                  <a:gd name="T3" fmla="*/ 297 h 834"/>
                  <a:gd name="T4" fmla="*/ 4 w 130"/>
                  <a:gd name="T5" fmla="*/ 834 h 834"/>
                  <a:gd name="T6" fmla="*/ 130 w 130"/>
                  <a:gd name="T7" fmla="*/ 693 h 834"/>
                  <a:gd name="T8" fmla="*/ 122 w 130"/>
                  <a:gd name="T9" fmla="*/ 0 h 834"/>
                </a:gdLst>
                <a:ahLst/>
                <a:cxnLst>
                  <a:cxn ang="0">
                    <a:pos x="T0" y="T1"/>
                  </a:cxn>
                  <a:cxn ang="0">
                    <a:pos x="T2" y="T3"/>
                  </a:cxn>
                  <a:cxn ang="0">
                    <a:pos x="T4" y="T5"/>
                  </a:cxn>
                  <a:cxn ang="0">
                    <a:pos x="T6" y="T7"/>
                  </a:cxn>
                  <a:cxn ang="0">
                    <a:pos x="T8" y="T9"/>
                  </a:cxn>
                </a:cxnLst>
                <a:rect l="0" t="0" r="r" b="b"/>
                <a:pathLst>
                  <a:path w="130" h="834">
                    <a:moveTo>
                      <a:pt x="122" y="0"/>
                    </a:moveTo>
                    <a:lnTo>
                      <a:pt x="0" y="297"/>
                    </a:lnTo>
                    <a:lnTo>
                      <a:pt x="4" y="834"/>
                    </a:lnTo>
                    <a:lnTo>
                      <a:pt x="130" y="693"/>
                    </a:lnTo>
                    <a:lnTo>
                      <a:pt x="122"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 name="Freeform 52"/>
              <p:cNvSpPr/>
              <p:nvPr/>
            </p:nvSpPr>
            <p:spPr bwMode="auto">
              <a:xfrm>
                <a:off x="6924675" y="3086100"/>
                <a:ext cx="669925" cy="657225"/>
              </a:xfrm>
              <a:custGeom>
                <a:avLst/>
                <a:gdLst>
                  <a:gd name="T0" fmla="*/ 368 w 382"/>
                  <a:gd name="T1" fmla="*/ 97 h 374"/>
                  <a:gd name="T2" fmla="*/ 333 w 382"/>
                  <a:gd name="T3" fmla="*/ 46 h 374"/>
                  <a:gd name="T4" fmla="*/ 281 w 382"/>
                  <a:gd name="T5" fmla="*/ 12 h 374"/>
                  <a:gd name="T6" fmla="*/ 218 w 382"/>
                  <a:gd name="T7" fmla="*/ 0 h 374"/>
                  <a:gd name="T8" fmla="*/ 189 w 382"/>
                  <a:gd name="T9" fmla="*/ 3 h 374"/>
                  <a:gd name="T10" fmla="*/ 161 w 382"/>
                  <a:gd name="T11" fmla="*/ 11 h 374"/>
                  <a:gd name="T12" fmla="*/ 136 w 382"/>
                  <a:gd name="T13" fmla="*/ 23 h 374"/>
                  <a:gd name="T14" fmla="*/ 114 w 382"/>
                  <a:gd name="T15" fmla="*/ 40 h 374"/>
                  <a:gd name="T16" fmla="*/ 0 w 382"/>
                  <a:gd name="T17" fmla="*/ 167 h 374"/>
                  <a:gd name="T18" fmla="*/ 18 w 382"/>
                  <a:gd name="T19" fmla="*/ 154 h 374"/>
                  <a:gd name="T20" fmla="*/ 37 w 382"/>
                  <a:gd name="T21" fmla="*/ 144 h 374"/>
                  <a:gd name="T22" fmla="*/ 59 w 382"/>
                  <a:gd name="T23" fmla="*/ 138 h 374"/>
                  <a:gd name="T24" fmla="*/ 81 w 382"/>
                  <a:gd name="T25" fmla="*/ 136 h 374"/>
                  <a:gd name="T26" fmla="*/ 130 w 382"/>
                  <a:gd name="T27" fmla="*/ 146 h 374"/>
                  <a:gd name="T28" fmla="*/ 170 w 382"/>
                  <a:gd name="T29" fmla="*/ 172 h 374"/>
                  <a:gd name="T30" fmla="*/ 197 w 382"/>
                  <a:gd name="T31" fmla="*/ 211 h 374"/>
                  <a:gd name="T32" fmla="*/ 207 w 382"/>
                  <a:gd name="T33" fmla="*/ 260 h 374"/>
                  <a:gd name="T34" fmla="*/ 202 w 382"/>
                  <a:gd name="T35" fmla="*/ 296 h 374"/>
                  <a:gd name="T36" fmla="*/ 187 w 382"/>
                  <a:gd name="T37" fmla="*/ 329 h 374"/>
                  <a:gd name="T38" fmla="*/ 163 w 382"/>
                  <a:gd name="T39" fmla="*/ 355 h 374"/>
                  <a:gd name="T40" fmla="*/ 133 w 382"/>
                  <a:gd name="T41" fmla="*/ 374 h 374"/>
                  <a:gd name="T42" fmla="*/ 286 w 382"/>
                  <a:gd name="T43" fmla="*/ 307 h 374"/>
                  <a:gd name="T44" fmla="*/ 326 w 382"/>
                  <a:gd name="T45" fmla="*/ 283 h 374"/>
                  <a:gd name="T46" fmla="*/ 356 w 382"/>
                  <a:gd name="T47" fmla="*/ 249 h 374"/>
                  <a:gd name="T48" fmla="*/ 375 w 382"/>
                  <a:gd name="T49" fmla="*/ 207 h 374"/>
                  <a:gd name="T50" fmla="*/ 382 w 382"/>
                  <a:gd name="T51" fmla="*/ 159 h 374"/>
                  <a:gd name="T52" fmla="*/ 368 w 382"/>
                  <a:gd name="T53" fmla="*/ 9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2" h="374">
                    <a:moveTo>
                      <a:pt x="368" y="97"/>
                    </a:moveTo>
                    <a:cubicBezTo>
                      <a:pt x="360" y="78"/>
                      <a:pt x="348" y="61"/>
                      <a:pt x="333" y="46"/>
                    </a:cubicBezTo>
                    <a:cubicBezTo>
                      <a:pt x="318" y="32"/>
                      <a:pt x="301" y="20"/>
                      <a:pt x="281" y="12"/>
                    </a:cubicBezTo>
                    <a:cubicBezTo>
                      <a:pt x="262" y="4"/>
                      <a:pt x="241" y="0"/>
                      <a:pt x="218" y="0"/>
                    </a:cubicBezTo>
                    <a:cubicBezTo>
                      <a:pt x="208" y="0"/>
                      <a:pt x="199" y="1"/>
                      <a:pt x="189" y="3"/>
                    </a:cubicBezTo>
                    <a:cubicBezTo>
                      <a:pt x="180" y="5"/>
                      <a:pt x="170" y="7"/>
                      <a:pt x="161" y="11"/>
                    </a:cubicBezTo>
                    <a:cubicBezTo>
                      <a:pt x="153" y="14"/>
                      <a:pt x="144" y="18"/>
                      <a:pt x="136" y="23"/>
                    </a:cubicBezTo>
                    <a:cubicBezTo>
                      <a:pt x="128" y="28"/>
                      <a:pt x="121" y="34"/>
                      <a:pt x="114" y="40"/>
                    </a:cubicBezTo>
                    <a:cubicBezTo>
                      <a:pt x="0" y="167"/>
                      <a:pt x="0" y="167"/>
                      <a:pt x="0" y="167"/>
                    </a:cubicBezTo>
                    <a:cubicBezTo>
                      <a:pt x="6" y="162"/>
                      <a:pt x="12" y="158"/>
                      <a:pt x="18" y="154"/>
                    </a:cubicBezTo>
                    <a:cubicBezTo>
                      <a:pt x="24" y="150"/>
                      <a:pt x="31" y="147"/>
                      <a:pt x="37" y="144"/>
                    </a:cubicBezTo>
                    <a:cubicBezTo>
                      <a:pt x="44" y="142"/>
                      <a:pt x="51" y="140"/>
                      <a:pt x="59" y="138"/>
                    </a:cubicBezTo>
                    <a:cubicBezTo>
                      <a:pt x="66" y="137"/>
                      <a:pt x="74" y="136"/>
                      <a:pt x="81" y="136"/>
                    </a:cubicBezTo>
                    <a:cubicBezTo>
                      <a:pt x="99" y="136"/>
                      <a:pt x="115" y="140"/>
                      <a:pt x="130" y="146"/>
                    </a:cubicBezTo>
                    <a:cubicBezTo>
                      <a:pt x="145" y="152"/>
                      <a:pt x="158" y="161"/>
                      <a:pt x="170" y="172"/>
                    </a:cubicBezTo>
                    <a:cubicBezTo>
                      <a:pt x="181" y="183"/>
                      <a:pt x="190" y="197"/>
                      <a:pt x="197" y="211"/>
                    </a:cubicBezTo>
                    <a:cubicBezTo>
                      <a:pt x="203" y="226"/>
                      <a:pt x="207" y="242"/>
                      <a:pt x="207" y="260"/>
                    </a:cubicBezTo>
                    <a:cubicBezTo>
                      <a:pt x="207" y="272"/>
                      <a:pt x="206" y="285"/>
                      <a:pt x="202" y="296"/>
                    </a:cubicBezTo>
                    <a:cubicBezTo>
                      <a:pt x="199" y="308"/>
                      <a:pt x="194" y="319"/>
                      <a:pt x="187" y="329"/>
                    </a:cubicBezTo>
                    <a:cubicBezTo>
                      <a:pt x="180" y="338"/>
                      <a:pt x="173" y="347"/>
                      <a:pt x="163" y="355"/>
                    </a:cubicBezTo>
                    <a:cubicBezTo>
                      <a:pt x="154" y="363"/>
                      <a:pt x="144" y="369"/>
                      <a:pt x="133" y="374"/>
                    </a:cubicBezTo>
                    <a:cubicBezTo>
                      <a:pt x="184" y="352"/>
                      <a:pt x="235" y="329"/>
                      <a:pt x="286" y="307"/>
                    </a:cubicBezTo>
                    <a:cubicBezTo>
                      <a:pt x="301" y="301"/>
                      <a:pt x="314" y="293"/>
                      <a:pt x="326" y="283"/>
                    </a:cubicBezTo>
                    <a:cubicBezTo>
                      <a:pt x="337" y="273"/>
                      <a:pt x="348" y="261"/>
                      <a:pt x="356" y="249"/>
                    </a:cubicBezTo>
                    <a:cubicBezTo>
                      <a:pt x="364" y="236"/>
                      <a:pt x="371" y="222"/>
                      <a:pt x="375" y="207"/>
                    </a:cubicBezTo>
                    <a:cubicBezTo>
                      <a:pt x="380" y="192"/>
                      <a:pt x="382" y="176"/>
                      <a:pt x="382" y="159"/>
                    </a:cubicBezTo>
                    <a:cubicBezTo>
                      <a:pt x="382" y="137"/>
                      <a:pt x="377" y="116"/>
                      <a:pt x="368" y="97"/>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8" name="Freeform 53"/>
              <p:cNvSpPr/>
              <p:nvPr/>
            </p:nvSpPr>
            <p:spPr bwMode="auto">
              <a:xfrm>
                <a:off x="4970463" y="3514725"/>
                <a:ext cx="303213" cy="1733550"/>
              </a:xfrm>
              <a:custGeom>
                <a:avLst/>
                <a:gdLst>
                  <a:gd name="T0" fmla="*/ 10 w 191"/>
                  <a:gd name="T1" fmla="*/ 0 h 1092"/>
                  <a:gd name="T2" fmla="*/ 10 w 191"/>
                  <a:gd name="T3" fmla="*/ 15 h 1092"/>
                  <a:gd name="T4" fmla="*/ 10 w 191"/>
                  <a:gd name="T5" fmla="*/ 29 h 1092"/>
                  <a:gd name="T6" fmla="*/ 0 w 191"/>
                  <a:gd name="T7" fmla="*/ 1092 h 1092"/>
                  <a:gd name="T8" fmla="*/ 186 w 191"/>
                  <a:gd name="T9" fmla="*/ 930 h 1092"/>
                  <a:gd name="T10" fmla="*/ 191 w 191"/>
                  <a:gd name="T11" fmla="*/ 111 h 1092"/>
                  <a:gd name="T12" fmla="*/ 191 w 191"/>
                  <a:gd name="T13" fmla="*/ 100 h 1092"/>
                  <a:gd name="T14" fmla="*/ 191 w 191"/>
                  <a:gd name="T15" fmla="*/ 89 h 1092"/>
                  <a:gd name="T16" fmla="*/ 10 w 191"/>
                  <a:gd name="T17"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92">
                    <a:moveTo>
                      <a:pt x="10" y="0"/>
                    </a:moveTo>
                    <a:lnTo>
                      <a:pt x="10" y="15"/>
                    </a:lnTo>
                    <a:lnTo>
                      <a:pt x="10" y="29"/>
                    </a:lnTo>
                    <a:lnTo>
                      <a:pt x="0" y="1092"/>
                    </a:lnTo>
                    <a:lnTo>
                      <a:pt x="186" y="930"/>
                    </a:lnTo>
                    <a:lnTo>
                      <a:pt x="191" y="111"/>
                    </a:lnTo>
                    <a:lnTo>
                      <a:pt x="191" y="100"/>
                    </a:lnTo>
                    <a:lnTo>
                      <a:pt x="191" y="89"/>
                    </a:lnTo>
                    <a:lnTo>
                      <a:pt x="10"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9" name="Freeform 54"/>
              <p:cNvSpPr/>
              <p:nvPr/>
            </p:nvSpPr>
            <p:spPr bwMode="auto">
              <a:xfrm>
                <a:off x="5013325" y="3589338"/>
                <a:ext cx="336550" cy="157163"/>
              </a:xfrm>
              <a:custGeom>
                <a:avLst/>
                <a:gdLst>
                  <a:gd name="T0" fmla="*/ 183 w 191"/>
                  <a:gd name="T1" fmla="*/ 86 h 89"/>
                  <a:gd name="T2" fmla="*/ 182 w 191"/>
                  <a:gd name="T3" fmla="*/ 85 h 89"/>
                  <a:gd name="T4" fmla="*/ 176 w 191"/>
                  <a:gd name="T5" fmla="*/ 81 h 89"/>
                  <a:gd name="T6" fmla="*/ 174 w 191"/>
                  <a:gd name="T7" fmla="*/ 80 h 89"/>
                  <a:gd name="T8" fmla="*/ 168 w 191"/>
                  <a:gd name="T9" fmla="*/ 76 h 89"/>
                  <a:gd name="T10" fmla="*/ 167 w 191"/>
                  <a:gd name="T11" fmla="*/ 76 h 89"/>
                  <a:gd name="T12" fmla="*/ 161 w 191"/>
                  <a:gd name="T13" fmla="*/ 71 h 89"/>
                  <a:gd name="T14" fmla="*/ 0 w 191"/>
                  <a:gd name="T15" fmla="*/ 0 h 89"/>
                  <a:gd name="T16" fmla="*/ 4 w 191"/>
                  <a:gd name="T17" fmla="*/ 2 h 89"/>
                  <a:gd name="T18" fmla="*/ 8 w 191"/>
                  <a:gd name="T19" fmla="*/ 5 h 89"/>
                  <a:gd name="T20" fmla="*/ 9 w 191"/>
                  <a:gd name="T21" fmla="*/ 6 h 89"/>
                  <a:gd name="T22" fmla="*/ 9 w 191"/>
                  <a:gd name="T23" fmla="*/ 6 h 89"/>
                  <a:gd name="T24" fmla="*/ 10 w 191"/>
                  <a:gd name="T25" fmla="*/ 7 h 89"/>
                  <a:gd name="T26" fmla="*/ 12 w 191"/>
                  <a:gd name="T27" fmla="*/ 8 h 89"/>
                  <a:gd name="T28" fmla="*/ 16 w 191"/>
                  <a:gd name="T29" fmla="*/ 11 h 89"/>
                  <a:gd name="T30" fmla="*/ 18 w 191"/>
                  <a:gd name="T31" fmla="*/ 12 h 89"/>
                  <a:gd name="T32" fmla="*/ 19 w 191"/>
                  <a:gd name="T33" fmla="*/ 13 h 89"/>
                  <a:gd name="T34" fmla="*/ 19 w 191"/>
                  <a:gd name="T35" fmla="*/ 13 h 89"/>
                  <a:gd name="T36" fmla="*/ 21 w 191"/>
                  <a:gd name="T37" fmla="*/ 14 h 89"/>
                  <a:gd name="T38" fmla="*/ 27 w 191"/>
                  <a:gd name="T39" fmla="*/ 18 h 89"/>
                  <a:gd name="T40" fmla="*/ 28 w 191"/>
                  <a:gd name="T41" fmla="*/ 18 h 89"/>
                  <a:gd name="T42" fmla="*/ 29 w 191"/>
                  <a:gd name="T43" fmla="*/ 18 h 89"/>
                  <a:gd name="T44" fmla="*/ 30 w 191"/>
                  <a:gd name="T45" fmla="*/ 19 h 89"/>
                  <a:gd name="T46" fmla="*/ 33 w 191"/>
                  <a:gd name="T47" fmla="*/ 21 h 89"/>
                  <a:gd name="T48" fmla="*/ 39 w 191"/>
                  <a:gd name="T49" fmla="*/ 23 h 89"/>
                  <a:gd name="T50" fmla="*/ 191 w 191"/>
                  <a:gd name="T51" fmla="*/ 89 h 89"/>
                  <a:gd name="T52" fmla="*/ 183 w 191"/>
                  <a:gd name="T53"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1" h="89">
                    <a:moveTo>
                      <a:pt x="183" y="86"/>
                    </a:moveTo>
                    <a:cubicBezTo>
                      <a:pt x="183" y="85"/>
                      <a:pt x="183" y="85"/>
                      <a:pt x="182" y="85"/>
                    </a:cubicBezTo>
                    <a:cubicBezTo>
                      <a:pt x="180" y="84"/>
                      <a:pt x="178" y="83"/>
                      <a:pt x="176" y="81"/>
                    </a:cubicBezTo>
                    <a:cubicBezTo>
                      <a:pt x="175" y="81"/>
                      <a:pt x="175" y="81"/>
                      <a:pt x="174" y="80"/>
                    </a:cubicBezTo>
                    <a:cubicBezTo>
                      <a:pt x="172" y="79"/>
                      <a:pt x="170" y="78"/>
                      <a:pt x="168" y="76"/>
                    </a:cubicBezTo>
                    <a:cubicBezTo>
                      <a:pt x="168" y="76"/>
                      <a:pt x="168" y="76"/>
                      <a:pt x="167" y="76"/>
                    </a:cubicBezTo>
                    <a:cubicBezTo>
                      <a:pt x="165" y="74"/>
                      <a:pt x="163" y="72"/>
                      <a:pt x="161" y="71"/>
                    </a:cubicBezTo>
                    <a:cubicBezTo>
                      <a:pt x="0" y="0"/>
                      <a:pt x="0" y="0"/>
                      <a:pt x="0" y="0"/>
                    </a:cubicBezTo>
                    <a:cubicBezTo>
                      <a:pt x="1" y="1"/>
                      <a:pt x="3" y="2"/>
                      <a:pt x="4" y="2"/>
                    </a:cubicBezTo>
                    <a:cubicBezTo>
                      <a:pt x="5" y="3"/>
                      <a:pt x="6" y="4"/>
                      <a:pt x="8" y="5"/>
                    </a:cubicBezTo>
                    <a:cubicBezTo>
                      <a:pt x="8" y="6"/>
                      <a:pt x="8" y="6"/>
                      <a:pt x="9" y="6"/>
                    </a:cubicBezTo>
                    <a:cubicBezTo>
                      <a:pt x="9" y="6"/>
                      <a:pt x="9" y="6"/>
                      <a:pt x="9" y="6"/>
                    </a:cubicBezTo>
                    <a:cubicBezTo>
                      <a:pt x="9" y="7"/>
                      <a:pt x="9" y="7"/>
                      <a:pt x="10" y="7"/>
                    </a:cubicBezTo>
                    <a:cubicBezTo>
                      <a:pt x="10" y="7"/>
                      <a:pt x="11" y="8"/>
                      <a:pt x="12" y="8"/>
                    </a:cubicBezTo>
                    <a:cubicBezTo>
                      <a:pt x="13" y="9"/>
                      <a:pt x="14" y="10"/>
                      <a:pt x="16" y="11"/>
                    </a:cubicBezTo>
                    <a:cubicBezTo>
                      <a:pt x="16" y="11"/>
                      <a:pt x="17" y="12"/>
                      <a:pt x="18" y="12"/>
                    </a:cubicBezTo>
                    <a:cubicBezTo>
                      <a:pt x="18" y="12"/>
                      <a:pt x="18" y="13"/>
                      <a:pt x="19" y="13"/>
                    </a:cubicBezTo>
                    <a:cubicBezTo>
                      <a:pt x="19" y="13"/>
                      <a:pt x="19" y="13"/>
                      <a:pt x="19" y="13"/>
                    </a:cubicBezTo>
                    <a:cubicBezTo>
                      <a:pt x="20" y="14"/>
                      <a:pt x="21" y="14"/>
                      <a:pt x="21" y="14"/>
                    </a:cubicBezTo>
                    <a:cubicBezTo>
                      <a:pt x="23" y="15"/>
                      <a:pt x="25" y="17"/>
                      <a:pt x="27" y="18"/>
                    </a:cubicBezTo>
                    <a:cubicBezTo>
                      <a:pt x="27" y="18"/>
                      <a:pt x="28" y="18"/>
                      <a:pt x="28" y="18"/>
                    </a:cubicBezTo>
                    <a:cubicBezTo>
                      <a:pt x="28" y="18"/>
                      <a:pt x="28" y="18"/>
                      <a:pt x="29" y="18"/>
                    </a:cubicBezTo>
                    <a:cubicBezTo>
                      <a:pt x="29" y="19"/>
                      <a:pt x="29" y="19"/>
                      <a:pt x="30" y="19"/>
                    </a:cubicBezTo>
                    <a:cubicBezTo>
                      <a:pt x="31" y="19"/>
                      <a:pt x="32" y="20"/>
                      <a:pt x="33" y="21"/>
                    </a:cubicBezTo>
                    <a:cubicBezTo>
                      <a:pt x="35" y="22"/>
                      <a:pt x="37" y="22"/>
                      <a:pt x="39" y="23"/>
                    </a:cubicBezTo>
                    <a:cubicBezTo>
                      <a:pt x="90" y="45"/>
                      <a:pt x="140" y="67"/>
                      <a:pt x="191" y="89"/>
                    </a:cubicBezTo>
                    <a:cubicBezTo>
                      <a:pt x="188" y="88"/>
                      <a:pt x="186" y="87"/>
                      <a:pt x="183" y="8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 name="Freeform 55"/>
              <p:cNvSpPr/>
              <p:nvPr/>
            </p:nvSpPr>
            <p:spPr bwMode="auto">
              <a:xfrm>
                <a:off x="5089525" y="3201988"/>
                <a:ext cx="542925" cy="538163"/>
              </a:xfrm>
              <a:custGeom>
                <a:avLst/>
                <a:gdLst>
                  <a:gd name="T0" fmla="*/ 308 w 309"/>
                  <a:gd name="T1" fmla="*/ 185 h 307"/>
                  <a:gd name="T2" fmla="*/ 308 w 309"/>
                  <a:gd name="T3" fmla="*/ 185 h 307"/>
                  <a:gd name="T4" fmla="*/ 307 w 309"/>
                  <a:gd name="T5" fmla="*/ 175 h 307"/>
                  <a:gd name="T6" fmla="*/ 307 w 309"/>
                  <a:gd name="T7" fmla="*/ 175 h 307"/>
                  <a:gd name="T8" fmla="*/ 303 w 309"/>
                  <a:gd name="T9" fmla="*/ 160 h 307"/>
                  <a:gd name="T10" fmla="*/ 301 w 309"/>
                  <a:gd name="T11" fmla="*/ 155 h 307"/>
                  <a:gd name="T12" fmla="*/ 290 w 309"/>
                  <a:gd name="T13" fmla="*/ 134 h 307"/>
                  <a:gd name="T14" fmla="*/ 288 w 309"/>
                  <a:gd name="T15" fmla="*/ 131 h 307"/>
                  <a:gd name="T16" fmla="*/ 167 w 309"/>
                  <a:gd name="T17" fmla="*/ 0 h 307"/>
                  <a:gd name="T18" fmla="*/ 180 w 309"/>
                  <a:gd name="T19" fmla="*/ 17 h 307"/>
                  <a:gd name="T20" fmla="*/ 189 w 309"/>
                  <a:gd name="T21" fmla="*/ 32 h 307"/>
                  <a:gd name="T22" fmla="*/ 198 w 309"/>
                  <a:gd name="T23" fmla="*/ 54 h 307"/>
                  <a:gd name="T24" fmla="*/ 202 w 309"/>
                  <a:gd name="T25" fmla="*/ 69 h 307"/>
                  <a:gd name="T26" fmla="*/ 204 w 309"/>
                  <a:gd name="T27" fmla="*/ 83 h 307"/>
                  <a:gd name="T28" fmla="*/ 205 w 309"/>
                  <a:gd name="T29" fmla="*/ 97 h 307"/>
                  <a:gd name="T30" fmla="*/ 204 w 309"/>
                  <a:gd name="T31" fmla="*/ 112 h 307"/>
                  <a:gd name="T32" fmla="*/ 201 w 309"/>
                  <a:gd name="T33" fmla="*/ 126 h 307"/>
                  <a:gd name="T34" fmla="*/ 198 w 309"/>
                  <a:gd name="T35" fmla="*/ 140 h 307"/>
                  <a:gd name="T36" fmla="*/ 193 w 309"/>
                  <a:gd name="T37" fmla="*/ 153 h 307"/>
                  <a:gd name="T38" fmla="*/ 187 w 309"/>
                  <a:gd name="T39" fmla="*/ 166 h 307"/>
                  <a:gd name="T40" fmla="*/ 174 w 309"/>
                  <a:gd name="T41" fmla="*/ 185 h 307"/>
                  <a:gd name="T42" fmla="*/ 161 w 309"/>
                  <a:gd name="T43" fmla="*/ 199 h 307"/>
                  <a:gd name="T44" fmla="*/ 148 w 309"/>
                  <a:gd name="T45" fmla="*/ 210 h 307"/>
                  <a:gd name="T46" fmla="*/ 134 w 309"/>
                  <a:gd name="T47" fmla="*/ 220 h 307"/>
                  <a:gd name="T48" fmla="*/ 115 w 309"/>
                  <a:gd name="T49" fmla="*/ 230 h 307"/>
                  <a:gd name="T50" fmla="*/ 99 w 309"/>
                  <a:gd name="T51" fmla="*/ 235 h 307"/>
                  <a:gd name="T52" fmla="*/ 82 w 309"/>
                  <a:gd name="T53" fmla="*/ 239 h 307"/>
                  <a:gd name="T54" fmla="*/ 60 w 309"/>
                  <a:gd name="T55" fmla="*/ 241 h 307"/>
                  <a:gd name="T56" fmla="*/ 28 w 309"/>
                  <a:gd name="T57" fmla="*/ 238 h 307"/>
                  <a:gd name="T58" fmla="*/ 0 w 309"/>
                  <a:gd name="T59" fmla="*/ 228 h 307"/>
                  <a:gd name="T60" fmla="*/ 161 w 309"/>
                  <a:gd name="T61" fmla="*/ 302 h 307"/>
                  <a:gd name="T62" fmla="*/ 185 w 309"/>
                  <a:gd name="T63" fmla="*/ 307 h 307"/>
                  <a:gd name="T64" fmla="*/ 210 w 309"/>
                  <a:gd name="T65" fmla="*/ 306 h 307"/>
                  <a:gd name="T66" fmla="*/ 224 w 309"/>
                  <a:gd name="T67" fmla="*/ 304 h 307"/>
                  <a:gd name="T68" fmla="*/ 227 w 309"/>
                  <a:gd name="T69" fmla="*/ 303 h 307"/>
                  <a:gd name="T70" fmla="*/ 240 w 309"/>
                  <a:gd name="T71" fmla="*/ 299 h 307"/>
                  <a:gd name="T72" fmla="*/ 251 w 309"/>
                  <a:gd name="T73" fmla="*/ 293 h 307"/>
                  <a:gd name="T74" fmla="*/ 254 w 309"/>
                  <a:gd name="T75" fmla="*/ 291 h 307"/>
                  <a:gd name="T76" fmla="*/ 265 w 309"/>
                  <a:gd name="T77" fmla="*/ 284 h 307"/>
                  <a:gd name="T78" fmla="*/ 274 w 309"/>
                  <a:gd name="T79" fmla="*/ 276 h 307"/>
                  <a:gd name="T80" fmla="*/ 276 w 309"/>
                  <a:gd name="T81" fmla="*/ 275 h 307"/>
                  <a:gd name="T82" fmla="*/ 285 w 309"/>
                  <a:gd name="T83" fmla="*/ 264 h 307"/>
                  <a:gd name="T84" fmla="*/ 292 w 309"/>
                  <a:gd name="T85" fmla="*/ 254 h 307"/>
                  <a:gd name="T86" fmla="*/ 295 w 309"/>
                  <a:gd name="T87" fmla="*/ 249 h 307"/>
                  <a:gd name="T88" fmla="*/ 297 w 309"/>
                  <a:gd name="T89" fmla="*/ 245 h 307"/>
                  <a:gd name="T90" fmla="*/ 300 w 309"/>
                  <a:gd name="T91" fmla="*/ 239 h 307"/>
                  <a:gd name="T92" fmla="*/ 300 w 309"/>
                  <a:gd name="T93" fmla="*/ 239 h 307"/>
                  <a:gd name="T94" fmla="*/ 303 w 309"/>
                  <a:gd name="T95" fmla="*/ 230 h 307"/>
                  <a:gd name="T96" fmla="*/ 304 w 309"/>
                  <a:gd name="T97" fmla="*/ 229 h 307"/>
                  <a:gd name="T98" fmla="*/ 306 w 309"/>
                  <a:gd name="T99" fmla="*/ 221 h 307"/>
                  <a:gd name="T100" fmla="*/ 306 w 309"/>
                  <a:gd name="T101" fmla="*/ 218 h 307"/>
                  <a:gd name="T102" fmla="*/ 307 w 309"/>
                  <a:gd name="T103" fmla="*/ 212 h 307"/>
                  <a:gd name="T104" fmla="*/ 308 w 309"/>
                  <a:gd name="T105" fmla="*/ 207 h 307"/>
                  <a:gd name="T106" fmla="*/ 308 w 309"/>
                  <a:gd name="T107" fmla="*/ 202 h 307"/>
                  <a:gd name="T108" fmla="*/ 309 w 309"/>
                  <a:gd name="T109" fmla="*/ 197 h 307"/>
                  <a:gd name="T110" fmla="*/ 309 w 309"/>
                  <a:gd name="T111" fmla="*/ 196 h 307"/>
                  <a:gd name="T112" fmla="*/ 308 w 309"/>
                  <a:gd name="T113" fmla="*/ 19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9" h="307">
                    <a:moveTo>
                      <a:pt x="308" y="191"/>
                    </a:moveTo>
                    <a:cubicBezTo>
                      <a:pt x="308" y="189"/>
                      <a:pt x="308" y="187"/>
                      <a:pt x="308" y="185"/>
                    </a:cubicBezTo>
                    <a:cubicBezTo>
                      <a:pt x="308" y="185"/>
                      <a:pt x="308" y="185"/>
                      <a:pt x="308" y="185"/>
                    </a:cubicBezTo>
                    <a:cubicBezTo>
                      <a:pt x="308" y="185"/>
                      <a:pt x="308" y="185"/>
                      <a:pt x="308" y="185"/>
                    </a:cubicBezTo>
                    <a:cubicBezTo>
                      <a:pt x="308" y="183"/>
                      <a:pt x="308" y="182"/>
                      <a:pt x="307" y="180"/>
                    </a:cubicBezTo>
                    <a:cubicBezTo>
                      <a:pt x="307" y="178"/>
                      <a:pt x="307" y="177"/>
                      <a:pt x="307" y="175"/>
                    </a:cubicBezTo>
                    <a:cubicBezTo>
                      <a:pt x="307" y="175"/>
                      <a:pt x="307" y="175"/>
                      <a:pt x="307" y="175"/>
                    </a:cubicBezTo>
                    <a:cubicBezTo>
                      <a:pt x="307" y="175"/>
                      <a:pt x="307" y="175"/>
                      <a:pt x="307" y="175"/>
                    </a:cubicBezTo>
                    <a:cubicBezTo>
                      <a:pt x="306" y="170"/>
                      <a:pt x="304" y="166"/>
                      <a:pt x="303" y="161"/>
                    </a:cubicBezTo>
                    <a:cubicBezTo>
                      <a:pt x="303" y="161"/>
                      <a:pt x="303" y="160"/>
                      <a:pt x="303" y="160"/>
                    </a:cubicBezTo>
                    <a:cubicBezTo>
                      <a:pt x="302" y="159"/>
                      <a:pt x="302" y="159"/>
                      <a:pt x="302" y="158"/>
                    </a:cubicBezTo>
                    <a:cubicBezTo>
                      <a:pt x="302" y="157"/>
                      <a:pt x="301" y="156"/>
                      <a:pt x="301" y="155"/>
                    </a:cubicBezTo>
                    <a:cubicBezTo>
                      <a:pt x="298" y="149"/>
                      <a:pt x="295" y="143"/>
                      <a:pt x="292" y="137"/>
                    </a:cubicBezTo>
                    <a:cubicBezTo>
                      <a:pt x="291" y="136"/>
                      <a:pt x="290" y="135"/>
                      <a:pt x="290" y="134"/>
                    </a:cubicBezTo>
                    <a:cubicBezTo>
                      <a:pt x="289" y="134"/>
                      <a:pt x="289" y="133"/>
                      <a:pt x="289" y="133"/>
                    </a:cubicBezTo>
                    <a:cubicBezTo>
                      <a:pt x="288" y="132"/>
                      <a:pt x="288" y="132"/>
                      <a:pt x="288" y="131"/>
                    </a:cubicBezTo>
                    <a:cubicBezTo>
                      <a:pt x="285" y="128"/>
                      <a:pt x="282" y="124"/>
                      <a:pt x="279" y="121"/>
                    </a:cubicBezTo>
                    <a:cubicBezTo>
                      <a:pt x="242" y="81"/>
                      <a:pt x="204" y="40"/>
                      <a:pt x="167" y="0"/>
                    </a:cubicBezTo>
                    <a:cubicBezTo>
                      <a:pt x="171" y="4"/>
                      <a:pt x="174" y="9"/>
                      <a:pt x="178" y="13"/>
                    </a:cubicBezTo>
                    <a:cubicBezTo>
                      <a:pt x="179" y="14"/>
                      <a:pt x="179" y="16"/>
                      <a:pt x="180" y="17"/>
                    </a:cubicBezTo>
                    <a:cubicBezTo>
                      <a:pt x="183" y="22"/>
                      <a:pt x="187" y="27"/>
                      <a:pt x="189" y="32"/>
                    </a:cubicBezTo>
                    <a:cubicBezTo>
                      <a:pt x="189" y="32"/>
                      <a:pt x="189" y="32"/>
                      <a:pt x="189" y="32"/>
                    </a:cubicBezTo>
                    <a:cubicBezTo>
                      <a:pt x="192" y="37"/>
                      <a:pt x="194" y="42"/>
                      <a:pt x="196" y="48"/>
                    </a:cubicBezTo>
                    <a:cubicBezTo>
                      <a:pt x="197" y="50"/>
                      <a:pt x="198" y="52"/>
                      <a:pt x="198" y="54"/>
                    </a:cubicBezTo>
                    <a:cubicBezTo>
                      <a:pt x="199" y="55"/>
                      <a:pt x="199" y="57"/>
                      <a:pt x="199" y="58"/>
                    </a:cubicBezTo>
                    <a:cubicBezTo>
                      <a:pt x="200" y="62"/>
                      <a:pt x="201" y="65"/>
                      <a:pt x="202" y="69"/>
                    </a:cubicBezTo>
                    <a:cubicBezTo>
                      <a:pt x="202" y="69"/>
                      <a:pt x="202" y="69"/>
                      <a:pt x="202" y="69"/>
                    </a:cubicBezTo>
                    <a:cubicBezTo>
                      <a:pt x="203" y="74"/>
                      <a:pt x="204" y="78"/>
                      <a:pt x="204" y="83"/>
                    </a:cubicBezTo>
                    <a:cubicBezTo>
                      <a:pt x="204" y="83"/>
                      <a:pt x="204" y="83"/>
                      <a:pt x="204" y="83"/>
                    </a:cubicBezTo>
                    <a:cubicBezTo>
                      <a:pt x="204" y="88"/>
                      <a:pt x="205" y="92"/>
                      <a:pt x="205" y="97"/>
                    </a:cubicBezTo>
                    <a:cubicBezTo>
                      <a:pt x="205" y="102"/>
                      <a:pt x="204" y="107"/>
                      <a:pt x="204" y="111"/>
                    </a:cubicBezTo>
                    <a:cubicBezTo>
                      <a:pt x="204" y="112"/>
                      <a:pt x="204" y="112"/>
                      <a:pt x="204" y="112"/>
                    </a:cubicBezTo>
                    <a:cubicBezTo>
                      <a:pt x="203" y="116"/>
                      <a:pt x="203" y="121"/>
                      <a:pt x="202" y="125"/>
                    </a:cubicBezTo>
                    <a:cubicBezTo>
                      <a:pt x="202" y="126"/>
                      <a:pt x="201" y="126"/>
                      <a:pt x="201" y="126"/>
                    </a:cubicBezTo>
                    <a:cubicBezTo>
                      <a:pt x="200" y="131"/>
                      <a:pt x="199" y="135"/>
                      <a:pt x="198" y="139"/>
                    </a:cubicBezTo>
                    <a:cubicBezTo>
                      <a:pt x="198" y="139"/>
                      <a:pt x="198" y="140"/>
                      <a:pt x="198" y="140"/>
                    </a:cubicBezTo>
                    <a:cubicBezTo>
                      <a:pt x="196" y="144"/>
                      <a:pt x="195" y="148"/>
                      <a:pt x="193" y="152"/>
                    </a:cubicBezTo>
                    <a:cubicBezTo>
                      <a:pt x="193" y="152"/>
                      <a:pt x="193" y="153"/>
                      <a:pt x="193" y="153"/>
                    </a:cubicBezTo>
                    <a:cubicBezTo>
                      <a:pt x="191" y="157"/>
                      <a:pt x="189" y="161"/>
                      <a:pt x="187" y="165"/>
                    </a:cubicBezTo>
                    <a:cubicBezTo>
                      <a:pt x="187" y="165"/>
                      <a:pt x="187" y="165"/>
                      <a:pt x="187" y="166"/>
                    </a:cubicBezTo>
                    <a:cubicBezTo>
                      <a:pt x="185" y="168"/>
                      <a:pt x="183" y="171"/>
                      <a:pt x="181" y="174"/>
                    </a:cubicBezTo>
                    <a:cubicBezTo>
                      <a:pt x="179" y="178"/>
                      <a:pt x="176" y="181"/>
                      <a:pt x="174" y="185"/>
                    </a:cubicBezTo>
                    <a:cubicBezTo>
                      <a:pt x="173" y="186"/>
                      <a:pt x="172" y="187"/>
                      <a:pt x="172" y="187"/>
                    </a:cubicBezTo>
                    <a:cubicBezTo>
                      <a:pt x="168" y="192"/>
                      <a:pt x="165" y="196"/>
                      <a:pt x="161" y="199"/>
                    </a:cubicBezTo>
                    <a:cubicBezTo>
                      <a:pt x="160" y="200"/>
                      <a:pt x="159" y="201"/>
                      <a:pt x="158" y="202"/>
                    </a:cubicBezTo>
                    <a:cubicBezTo>
                      <a:pt x="155" y="205"/>
                      <a:pt x="151" y="208"/>
                      <a:pt x="148" y="210"/>
                    </a:cubicBezTo>
                    <a:cubicBezTo>
                      <a:pt x="147" y="211"/>
                      <a:pt x="145" y="212"/>
                      <a:pt x="144" y="213"/>
                    </a:cubicBezTo>
                    <a:cubicBezTo>
                      <a:pt x="141" y="216"/>
                      <a:pt x="137" y="218"/>
                      <a:pt x="134" y="220"/>
                    </a:cubicBezTo>
                    <a:cubicBezTo>
                      <a:pt x="132" y="221"/>
                      <a:pt x="131" y="222"/>
                      <a:pt x="130" y="222"/>
                    </a:cubicBezTo>
                    <a:cubicBezTo>
                      <a:pt x="125" y="225"/>
                      <a:pt x="120" y="228"/>
                      <a:pt x="115" y="230"/>
                    </a:cubicBezTo>
                    <a:cubicBezTo>
                      <a:pt x="114" y="230"/>
                      <a:pt x="113" y="230"/>
                      <a:pt x="112" y="231"/>
                    </a:cubicBezTo>
                    <a:cubicBezTo>
                      <a:pt x="108" y="232"/>
                      <a:pt x="104" y="234"/>
                      <a:pt x="99" y="235"/>
                    </a:cubicBezTo>
                    <a:cubicBezTo>
                      <a:pt x="98" y="236"/>
                      <a:pt x="96" y="236"/>
                      <a:pt x="94" y="236"/>
                    </a:cubicBezTo>
                    <a:cubicBezTo>
                      <a:pt x="90" y="237"/>
                      <a:pt x="86" y="238"/>
                      <a:pt x="82" y="239"/>
                    </a:cubicBezTo>
                    <a:cubicBezTo>
                      <a:pt x="80" y="239"/>
                      <a:pt x="79" y="239"/>
                      <a:pt x="77" y="240"/>
                    </a:cubicBezTo>
                    <a:cubicBezTo>
                      <a:pt x="71" y="240"/>
                      <a:pt x="66" y="241"/>
                      <a:pt x="60" y="241"/>
                    </a:cubicBezTo>
                    <a:cubicBezTo>
                      <a:pt x="54" y="241"/>
                      <a:pt x="49" y="241"/>
                      <a:pt x="44" y="240"/>
                    </a:cubicBezTo>
                    <a:cubicBezTo>
                      <a:pt x="39" y="239"/>
                      <a:pt x="34" y="239"/>
                      <a:pt x="28" y="238"/>
                    </a:cubicBezTo>
                    <a:cubicBezTo>
                      <a:pt x="23" y="236"/>
                      <a:pt x="19" y="235"/>
                      <a:pt x="14" y="233"/>
                    </a:cubicBezTo>
                    <a:cubicBezTo>
                      <a:pt x="9" y="232"/>
                      <a:pt x="4" y="230"/>
                      <a:pt x="0" y="228"/>
                    </a:cubicBezTo>
                    <a:cubicBezTo>
                      <a:pt x="50" y="251"/>
                      <a:pt x="100" y="274"/>
                      <a:pt x="150" y="297"/>
                    </a:cubicBezTo>
                    <a:cubicBezTo>
                      <a:pt x="154" y="299"/>
                      <a:pt x="158" y="300"/>
                      <a:pt x="161" y="302"/>
                    </a:cubicBezTo>
                    <a:cubicBezTo>
                      <a:pt x="165" y="303"/>
                      <a:pt x="169" y="304"/>
                      <a:pt x="173" y="305"/>
                    </a:cubicBezTo>
                    <a:cubicBezTo>
                      <a:pt x="177" y="306"/>
                      <a:pt x="181" y="306"/>
                      <a:pt x="185" y="307"/>
                    </a:cubicBezTo>
                    <a:cubicBezTo>
                      <a:pt x="189" y="307"/>
                      <a:pt x="193" y="307"/>
                      <a:pt x="197" y="307"/>
                    </a:cubicBezTo>
                    <a:cubicBezTo>
                      <a:pt x="201" y="307"/>
                      <a:pt x="206" y="307"/>
                      <a:pt x="210" y="306"/>
                    </a:cubicBezTo>
                    <a:cubicBezTo>
                      <a:pt x="212" y="306"/>
                      <a:pt x="213" y="306"/>
                      <a:pt x="214" y="306"/>
                    </a:cubicBezTo>
                    <a:cubicBezTo>
                      <a:pt x="217" y="305"/>
                      <a:pt x="220" y="305"/>
                      <a:pt x="224" y="304"/>
                    </a:cubicBezTo>
                    <a:cubicBezTo>
                      <a:pt x="224" y="304"/>
                      <a:pt x="225" y="304"/>
                      <a:pt x="226" y="303"/>
                    </a:cubicBezTo>
                    <a:cubicBezTo>
                      <a:pt x="226" y="303"/>
                      <a:pt x="227" y="303"/>
                      <a:pt x="227" y="303"/>
                    </a:cubicBezTo>
                    <a:cubicBezTo>
                      <a:pt x="231" y="302"/>
                      <a:pt x="234" y="301"/>
                      <a:pt x="238" y="299"/>
                    </a:cubicBezTo>
                    <a:cubicBezTo>
                      <a:pt x="238" y="299"/>
                      <a:pt x="239" y="299"/>
                      <a:pt x="240" y="299"/>
                    </a:cubicBezTo>
                    <a:cubicBezTo>
                      <a:pt x="240" y="299"/>
                      <a:pt x="240" y="299"/>
                      <a:pt x="240" y="298"/>
                    </a:cubicBezTo>
                    <a:cubicBezTo>
                      <a:pt x="244" y="297"/>
                      <a:pt x="248" y="295"/>
                      <a:pt x="251" y="293"/>
                    </a:cubicBezTo>
                    <a:cubicBezTo>
                      <a:pt x="251" y="293"/>
                      <a:pt x="252" y="293"/>
                      <a:pt x="252" y="293"/>
                    </a:cubicBezTo>
                    <a:cubicBezTo>
                      <a:pt x="253" y="292"/>
                      <a:pt x="253" y="292"/>
                      <a:pt x="254" y="291"/>
                    </a:cubicBezTo>
                    <a:cubicBezTo>
                      <a:pt x="257" y="290"/>
                      <a:pt x="259" y="288"/>
                      <a:pt x="262" y="286"/>
                    </a:cubicBezTo>
                    <a:cubicBezTo>
                      <a:pt x="263" y="285"/>
                      <a:pt x="264" y="285"/>
                      <a:pt x="265" y="284"/>
                    </a:cubicBezTo>
                    <a:cubicBezTo>
                      <a:pt x="268" y="282"/>
                      <a:pt x="270" y="280"/>
                      <a:pt x="272" y="277"/>
                    </a:cubicBezTo>
                    <a:cubicBezTo>
                      <a:pt x="273" y="277"/>
                      <a:pt x="274" y="276"/>
                      <a:pt x="274" y="276"/>
                    </a:cubicBezTo>
                    <a:cubicBezTo>
                      <a:pt x="274" y="276"/>
                      <a:pt x="275" y="276"/>
                      <a:pt x="275" y="275"/>
                    </a:cubicBezTo>
                    <a:cubicBezTo>
                      <a:pt x="275" y="275"/>
                      <a:pt x="275" y="275"/>
                      <a:pt x="276" y="275"/>
                    </a:cubicBezTo>
                    <a:cubicBezTo>
                      <a:pt x="278" y="272"/>
                      <a:pt x="281" y="269"/>
                      <a:pt x="283" y="266"/>
                    </a:cubicBezTo>
                    <a:cubicBezTo>
                      <a:pt x="284" y="265"/>
                      <a:pt x="284" y="265"/>
                      <a:pt x="285" y="264"/>
                    </a:cubicBezTo>
                    <a:cubicBezTo>
                      <a:pt x="287" y="261"/>
                      <a:pt x="289" y="259"/>
                      <a:pt x="291" y="256"/>
                    </a:cubicBezTo>
                    <a:cubicBezTo>
                      <a:pt x="291" y="255"/>
                      <a:pt x="291" y="255"/>
                      <a:pt x="292" y="254"/>
                    </a:cubicBezTo>
                    <a:cubicBezTo>
                      <a:pt x="293" y="253"/>
                      <a:pt x="294" y="251"/>
                      <a:pt x="295" y="250"/>
                    </a:cubicBezTo>
                    <a:cubicBezTo>
                      <a:pt x="295" y="249"/>
                      <a:pt x="295" y="249"/>
                      <a:pt x="295" y="249"/>
                    </a:cubicBezTo>
                    <a:cubicBezTo>
                      <a:pt x="295" y="249"/>
                      <a:pt x="295" y="249"/>
                      <a:pt x="295" y="248"/>
                    </a:cubicBezTo>
                    <a:cubicBezTo>
                      <a:pt x="296" y="247"/>
                      <a:pt x="296" y="246"/>
                      <a:pt x="297" y="245"/>
                    </a:cubicBezTo>
                    <a:cubicBezTo>
                      <a:pt x="298" y="243"/>
                      <a:pt x="299" y="242"/>
                      <a:pt x="299" y="240"/>
                    </a:cubicBezTo>
                    <a:cubicBezTo>
                      <a:pt x="299" y="240"/>
                      <a:pt x="300" y="240"/>
                      <a:pt x="300" y="239"/>
                    </a:cubicBezTo>
                    <a:cubicBezTo>
                      <a:pt x="300" y="239"/>
                      <a:pt x="300" y="239"/>
                      <a:pt x="300" y="239"/>
                    </a:cubicBezTo>
                    <a:cubicBezTo>
                      <a:pt x="300" y="239"/>
                      <a:pt x="300" y="239"/>
                      <a:pt x="300" y="239"/>
                    </a:cubicBezTo>
                    <a:cubicBezTo>
                      <a:pt x="300" y="237"/>
                      <a:pt x="301" y="236"/>
                      <a:pt x="301" y="235"/>
                    </a:cubicBezTo>
                    <a:cubicBezTo>
                      <a:pt x="302" y="233"/>
                      <a:pt x="303" y="232"/>
                      <a:pt x="303" y="230"/>
                    </a:cubicBezTo>
                    <a:cubicBezTo>
                      <a:pt x="303" y="230"/>
                      <a:pt x="303" y="230"/>
                      <a:pt x="303" y="229"/>
                    </a:cubicBezTo>
                    <a:cubicBezTo>
                      <a:pt x="303" y="229"/>
                      <a:pt x="303" y="229"/>
                      <a:pt x="304" y="229"/>
                    </a:cubicBezTo>
                    <a:cubicBezTo>
                      <a:pt x="304" y="228"/>
                      <a:pt x="304" y="227"/>
                      <a:pt x="304" y="226"/>
                    </a:cubicBezTo>
                    <a:cubicBezTo>
                      <a:pt x="305" y="224"/>
                      <a:pt x="305" y="223"/>
                      <a:pt x="306" y="221"/>
                    </a:cubicBezTo>
                    <a:cubicBezTo>
                      <a:pt x="306" y="220"/>
                      <a:pt x="306" y="220"/>
                      <a:pt x="306" y="219"/>
                    </a:cubicBezTo>
                    <a:cubicBezTo>
                      <a:pt x="306" y="219"/>
                      <a:pt x="306" y="218"/>
                      <a:pt x="306" y="218"/>
                    </a:cubicBezTo>
                    <a:cubicBezTo>
                      <a:pt x="306" y="217"/>
                      <a:pt x="307" y="217"/>
                      <a:pt x="307" y="216"/>
                    </a:cubicBezTo>
                    <a:cubicBezTo>
                      <a:pt x="307" y="215"/>
                      <a:pt x="307" y="213"/>
                      <a:pt x="307" y="212"/>
                    </a:cubicBezTo>
                    <a:cubicBezTo>
                      <a:pt x="308" y="210"/>
                      <a:pt x="308" y="209"/>
                      <a:pt x="308" y="208"/>
                    </a:cubicBezTo>
                    <a:cubicBezTo>
                      <a:pt x="308" y="207"/>
                      <a:pt x="308" y="207"/>
                      <a:pt x="308" y="207"/>
                    </a:cubicBezTo>
                    <a:cubicBezTo>
                      <a:pt x="308" y="207"/>
                      <a:pt x="308" y="207"/>
                      <a:pt x="308" y="207"/>
                    </a:cubicBezTo>
                    <a:cubicBezTo>
                      <a:pt x="308" y="205"/>
                      <a:pt x="308" y="204"/>
                      <a:pt x="308" y="202"/>
                    </a:cubicBezTo>
                    <a:cubicBezTo>
                      <a:pt x="308" y="201"/>
                      <a:pt x="309" y="199"/>
                      <a:pt x="309" y="197"/>
                    </a:cubicBezTo>
                    <a:cubicBezTo>
                      <a:pt x="309" y="197"/>
                      <a:pt x="309" y="197"/>
                      <a:pt x="309" y="197"/>
                    </a:cubicBezTo>
                    <a:cubicBezTo>
                      <a:pt x="309" y="197"/>
                      <a:pt x="309" y="197"/>
                      <a:pt x="309" y="197"/>
                    </a:cubicBezTo>
                    <a:cubicBezTo>
                      <a:pt x="309" y="197"/>
                      <a:pt x="309" y="196"/>
                      <a:pt x="309" y="196"/>
                    </a:cubicBezTo>
                    <a:cubicBezTo>
                      <a:pt x="309" y="196"/>
                      <a:pt x="309" y="196"/>
                      <a:pt x="309" y="196"/>
                    </a:cubicBezTo>
                    <a:cubicBezTo>
                      <a:pt x="309" y="194"/>
                      <a:pt x="309" y="192"/>
                      <a:pt x="308" y="191"/>
                    </a:cubicBez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 name="Freeform 56"/>
              <p:cNvSpPr/>
              <p:nvPr/>
            </p:nvSpPr>
            <p:spPr bwMode="auto">
              <a:xfrm>
                <a:off x="6067425" y="3089275"/>
                <a:ext cx="466725" cy="534988"/>
              </a:xfrm>
              <a:custGeom>
                <a:avLst/>
                <a:gdLst>
                  <a:gd name="T0" fmla="*/ 253 w 266"/>
                  <a:gd name="T1" fmla="*/ 97 h 305"/>
                  <a:gd name="T2" fmla="*/ 218 w 266"/>
                  <a:gd name="T3" fmla="*/ 46 h 305"/>
                  <a:gd name="T4" fmla="*/ 167 w 266"/>
                  <a:gd name="T5" fmla="*/ 12 h 305"/>
                  <a:gd name="T6" fmla="*/ 105 w 266"/>
                  <a:gd name="T7" fmla="*/ 0 h 305"/>
                  <a:gd name="T8" fmla="*/ 75 w 266"/>
                  <a:gd name="T9" fmla="*/ 3 h 305"/>
                  <a:gd name="T10" fmla="*/ 48 w 266"/>
                  <a:gd name="T11" fmla="*/ 11 h 305"/>
                  <a:gd name="T12" fmla="*/ 23 w 266"/>
                  <a:gd name="T13" fmla="*/ 23 h 305"/>
                  <a:gd name="T14" fmla="*/ 0 w 266"/>
                  <a:gd name="T15" fmla="*/ 40 h 305"/>
                  <a:gd name="T16" fmla="*/ 24 w 266"/>
                  <a:gd name="T17" fmla="*/ 166 h 305"/>
                  <a:gd name="T18" fmla="*/ 41 w 266"/>
                  <a:gd name="T19" fmla="*/ 153 h 305"/>
                  <a:gd name="T20" fmla="*/ 61 w 266"/>
                  <a:gd name="T21" fmla="*/ 144 h 305"/>
                  <a:gd name="T22" fmla="*/ 82 w 266"/>
                  <a:gd name="T23" fmla="*/ 138 h 305"/>
                  <a:gd name="T24" fmla="*/ 105 w 266"/>
                  <a:gd name="T25" fmla="*/ 136 h 305"/>
                  <a:gd name="T26" fmla="*/ 153 w 266"/>
                  <a:gd name="T27" fmla="*/ 145 h 305"/>
                  <a:gd name="T28" fmla="*/ 192 w 266"/>
                  <a:gd name="T29" fmla="*/ 172 h 305"/>
                  <a:gd name="T30" fmla="*/ 219 w 266"/>
                  <a:gd name="T31" fmla="*/ 211 h 305"/>
                  <a:gd name="T32" fmla="*/ 229 w 266"/>
                  <a:gd name="T33" fmla="*/ 259 h 305"/>
                  <a:gd name="T34" fmla="*/ 229 w 266"/>
                  <a:gd name="T35" fmla="*/ 271 h 305"/>
                  <a:gd name="T36" fmla="*/ 227 w 266"/>
                  <a:gd name="T37" fmla="*/ 283 h 305"/>
                  <a:gd name="T38" fmla="*/ 224 w 266"/>
                  <a:gd name="T39" fmla="*/ 294 h 305"/>
                  <a:gd name="T40" fmla="*/ 221 w 266"/>
                  <a:gd name="T41" fmla="*/ 305 h 305"/>
                  <a:gd name="T42" fmla="*/ 255 w 266"/>
                  <a:gd name="T43" fmla="*/ 219 h 305"/>
                  <a:gd name="T44" fmla="*/ 260 w 266"/>
                  <a:gd name="T45" fmla="*/ 205 h 305"/>
                  <a:gd name="T46" fmla="*/ 263 w 266"/>
                  <a:gd name="T47" fmla="*/ 190 h 305"/>
                  <a:gd name="T48" fmla="*/ 265 w 266"/>
                  <a:gd name="T49" fmla="*/ 175 h 305"/>
                  <a:gd name="T50" fmla="*/ 266 w 266"/>
                  <a:gd name="T51" fmla="*/ 159 h 305"/>
                  <a:gd name="T52" fmla="*/ 253 w 266"/>
                  <a:gd name="T53"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6" h="305">
                    <a:moveTo>
                      <a:pt x="253" y="97"/>
                    </a:moveTo>
                    <a:cubicBezTo>
                      <a:pt x="245" y="78"/>
                      <a:pt x="233" y="61"/>
                      <a:pt x="218" y="46"/>
                    </a:cubicBezTo>
                    <a:cubicBezTo>
                      <a:pt x="204" y="32"/>
                      <a:pt x="186" y="20"/>
                      <a:pt x="167" y="12"/>
                    </a:cubicBezTo>
                    <a:cubicBezTo>
                      <a:pt x="148" y="4"/>
                      <a:pt x="127" y="0"/>
                      <a:pt x="105" y="0"/>
                    </a:cubicBezTo>
                    <a:cubicBezTo>
                      <a:pt x="95" y="0"/>
                      <a:pt x="85" y="1"/>
                      <a:pt x="75" y="3"/>
                    </a:cubicBezTo>
                    <a:cubicBezTo>
                      <a:pt x="66" y="5"/>
                      <a:pt x="57" y="7"/>
                      <a:pt x="48" y="11"/>
                    </a:cubicBezTo>
                    <a:cubicBezTo>
                      <a:pt x="39" y="14"/>
                      <a:pt x="31" y="18"/>
                      <a:pt x="23" y="23"/>
                    </a:cubicBezTo>
                    <a:cubicBezTo>
                      <a:pt x="15" y="28"/>
                      <a:pt x="7" y="33"/>
                      <a:pt x="0" y="40"/>
                    </a:cubicBezTo>
                    <a:cubicBezTo>
                      <a:pt x="24" y="166"/>
                      <a:pt x="24" y="166"/>
                      <a:pt x="24" y="166"/>
                    </a:cubicBezTo>
                    <a:cubicBezTo>
                      <a:pt x="29" y="162"/>
                      <a:pt x="35" y="157"/>
                      <a:pt x="41" y="153"/>
                    </a:cubicBezTo>
                    <a:cubicBezTo>
                      <a:pt x="47" y="150"/>
                      <a:pt x="54" y="146"/>
                      <a:pt x="61" y="144"/>
                    </a:cubicBezTo>
                    <a:cubicBezTo>
                      <a:pt x="68" y="141"/>
                      <a:pt x="75" y="139"/>
                      <a:pt x="82" y="138"/>
                    </a:cubicBezTo>
                    <a:cubicBezTo>
                      <a:pt x="89" y="136"/>
                      <a:pt x="97" y="136"/>
                      <a:pt x="105" y="136"/>
                    </a:cubicBezTo>
                    <a:cubicBezTo>
                      <a:pt x="122" y="136"/>
                      <a:pt x="138" y="139"/>
                      <a:pt x="153" y="145"/>
                    </a:cubicBezTo>
                    <a:cubicBezTo>
                      <a:pt x="168" y="151"/>
                      <a:pt x="181" y="160"/>
                      <a:pt x="192" y="172"/>
                    </a:cubicBezTo>
                    <a:cubicBezTo>
                      <a:pt x="204" y="183"/>
                      <a:pt x="213" y="196"/>
                      <a:pt x="219" y="211"/>
                    </a:cubicBezTo>
                    <a:cubicBezTo>
                      <a:pt x="226" y="225"/>
                      <a:pt x="229" y="242"/>
                      <a:pt x="229" y="259"/>
                    </a:cubicBezTo>
                    <a:cubicBezTo>
                      <a:pt x="229" y="263"/>
                      <a:pt x="229" y="267"/>
                      <a:pt x="229" y="271"/>
                    </a:cubicBezTo>
                    <a:cubicBezTo>
                      <a:pt x="228" y="275"/>
                      <a:pt x="228" y="279"/>
                      <a:pt x="227" y="283"/>
                    </a:cubicBezTo>
                    <a:cubicBezTo>
                      <a:pt x="226" y="286"/>
                      <a:pt x="225" y="290"/>
                      <a:pt x="224" y="294"/>
                    </a:cubicBezTo>
                    <a:cubicBezTo>
                      <a:pt x="223" y="298"/>
                      <a:pt x="222" y="301"/>
                      <a:pt x="221" y="305"/>
                    </a:cubicBezTo>
                    <a:cubicBezTo>
                      <a:pt x="232" y="276"/>
                      <a:pt x="243" y="247"/>
                      <a:pt x="255" y="219"/>
                    </a:cubicBezTo>
                    <a:cubicBezTo>
                      <a:pt x="257" y="214"/>
                      <a:pt x="258" y="209"/>
                      <a:pt x="260" y="205"/>
                    </a:cubicBezTo>
                    <a:cubicBezTo>
                      <a:pt x="261" y="200"/>
                      <a:pt x="262" y="195"/>
                      <a:pt x="263" y="190"/>
                    </a:cubicBezTo>
                    <a:cubicBezTo>
                      <a:pt x="264" y="185"/>
                      <a:pt x="265" y="180"/>
                      <a:pt x="265" y="175"/>
                    </a:cubicBezTo>
                    <a:cubicBezTo>
                      <a:pt x="266" y="170"/>
                      <a:pt x="266" y="164"/>
                      <a:pt x="266" y="159"/>
                    </a:cubicBezTo>
                    <a:cubicBezTo>
                      <a:pt x="266" y="137"/>
                      <a:pt x="261" y="116"/>
                      <a:pt x="253" y="97"/>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2" name="Freeform 57"/>
              <p:cNvSpPr/>
              <p:nvPr/>
            </p:nvSpPr>
            <p:spPr bwMode="auto">
              <a:xfrm>
                <a:off x="6038850" y="3452813"/>
                <a:ext cx="452438" cy="285750"/>
              </a:xfrm>
              <a:custGeom>
                <a:avLst/>
                <a:gdLst>
                  <a:gd name="T0" fmla="*/ 254 w 257"/>
                  <a:gd name="T1" fmla="*/ 10 h 163"/>
                  <a:gd name="T2" fmla="*/ 249 w 257"/>
                  <a:gd name="T3" fmla="*/ 19 h 163"/>
                  <a:gd name="T4" fmla="*/ 244 w 257"/>
                  <a:gd name="T5" fmla="*/ 28 h 163"/>
                  <a:gd name="T6" fmla="*/ 224 w 257"/>
                  <a:gd name="T7" fmla="*/ 53 h 163"/>
                  <a:gd name="T8" fmla="*/ 207 w 257"/>
                  <a:gd name="T9" fmla="*/ 68 h 163"/>
                  <a:gd name="T10" fmla="*/ 191 w 257"/>
                  <a:gd name="T11" fmla="*/ 78 h 163"/>
                  <a:gd name="T12" fmla="*/ 176 w 257"/>
                  <a:gd name="T13" fmla="*/ 85 h 163"/>
                  <a:gd name="T14" fmla="*/ 158 w 257"/>
                  <a:gd name="T15" fmla="*/ 92 h 163"/>
                  <a:gd name="T16" fmla="*/ 139 w 257"/>
                  <a:gd name="T17" fmla="*/ 95 h 163"/>
                  <a:gd name="T18" fmla="*/ 91 w 257"/>
                  <a:gd name="T19" fmla="*/ 93 h 163"/>
                  <a:gd name="T20" fmla="*/ 38 w 257"/>
                  <a:gd name="T21" fmla="*/ 70 h 163"/>
                  <a:gd name="T22" fmla="*/ 12 w 257"/>
                  <a:gd name="T23" fmla="*/ 46 h 163"/>
                  <a:gd name="T24" fmla="*/ 3 w 257"/>
                  <a:gd name="T25" fmla="*/ 35 h 163"/>
                  <a:gd name="T26" fmla="*/ 27 w 257"/>
                  <a:gd name="T27" fmla="*/ 111 h 163"/>
                  <a:gd name="T28" fmla="*/ 33 w 257"/>
                  <a:gd name="T29" fmla="*/ 120 h 163"/>
                  <a:gd name="T30" fmla="*/ 40 w 257"/>
                  <a:gd name="T31" fmla="*/ 128 h 163"/>
                  <a:gd name="T32" fmla="*/ 76 w 257"/>
                  <a:gd name="T33" fmla="*/ 154 h 163"/>
                  <a:gd name="T34" fmla="*/ 121 w 257"/>
                  <a:gd name="T35" fmla="*/ 163 h 163"/>
                  <a:gd name="T36" fmla="*/ 137 w 257"/>
                  <a:gd name="T37" fmla="*/ 162 h 163"/>
                  <a:gd name="T38" fmla="*/ 150 w 257"/>
                  <a:gd name="T39" fmla="*/ 159 h 163"/>
                  <a:gd name="T40" fmla="*/ 156 w 257"/>
                  <a:gd name="T41" fmla="*/ 158 h 163"/>
                  <a:gd name="T42" fmla="*/ 169 w 257"/>
                  <a:gd name="T43" fmla="*/ 152 h 163"/>
                  <a:gd name="T44" fmla="*/ 176 w 257"/>
                  <a:gd name="T45" fmla="*/ 149 h 163"/>
                  <a:gd name="T46" fmla="*/ 186 w 257"/>
                  <a:gd name="T47" fmla="*/ 142 h 163"/>
                  <a:gd name="T48" fmla="*/ 199 w 257"/>
                  <a:gd name="T49" fmla="*/ 132 h 163"/>
                  <a:gd name="T50" fmla="*/ 200 w 257"/>
                  <a:gd name="T51" fmla="*/ 130 h 163"/>
                  <a:gd name="T52" fmla="*/ 210 w 257"/>
                  <a:gd name="T53" fmla="*/ 119 h 163"/>
                  <a:gd name="T54" fmla="*/ 216 w 257"/>
                  <a:gd name="T55" fmla="*/ 110 h 163"/>
                  <a:gd name="T56" fmla="*/ 219 w 257"/>
                  <a:gd name="T57" fmla="*/ 105 h 163"/>
                  <a:gd name="T58" fmla="*/ 221 w 257"/>
                  <a:gd name="T59" fmla="*/ 101 h 163"/>
                  <a:gd name="T60" fmla="*/ 226 w 257"/>
                  <a:gd name="T61" fmla="*/ 91 h 163"/>
                  <a:gd name="T62" fmla="*/ 226 w 257"/>
                  <a:gd name="T63" fmla="*/ 90 h 163"/>
                  <a:gd name="T64" fmla="*/ 226 w 257"/>
                  <a:gd name="T65" fmla="*/ 89 h 163"/>
                  <a:gd name="T66" fmla="*/ 257 w 257"/>
                  <a:gd name="T67" fmla="*/ 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163">
                    <a:moveTo>
                      <a:pt x="257" y="0"/>
                    </a:moveTo>
                    <a:cubicBezTo>
                      <a:pt x="256" y="4"/>
                      <a:pt x="255" y="7"/>
                      <a:pt x="254" y="10"/>
                    </a:cubicBezTo>
                    <a:cubicBezTo>
                      <a:pt x="253" y="10"/>
                      <a:pt x="253" y="11"/>
                      <a:pt x="253" y="12"/>
                    </a:cubicBezTo>
                    <a:cubicBezTo>
                      <a:pt x="252" y="14"/>
                      <a:pt x="250" y="17"/>
                      <a:pt x="249" y="19"/>
                    </a:cubicBezTo>
                    <a:cubicBezTo>
                      <a:pt x="249" y="20"/>
                      <a:pt x="249" y="20"/>
                      <a:pt x="248" y="21"/>
                    </a:cubicBezTo>
                    <a:cubicBezTo>
                      <a:pt x="247" y="23"/>
                      <a:pt x="245" y="26"/>
                      <a:pt x="244" y="28"/>
                    </a:cubicBezTo>
                    <a:cubicBezTo>
                      <a:pt x="241" y="32"/>
                      <a:pt x="238" y="36"/>
                      <a:pt x="235" y="40"/>
                    </a:cubicBezTo>
                    <a:cubicBezTo>
                      <a:pt x="232" y="45"/>
                      <a:pt x="228" y="49"/>
                      <a:pt x="224" y="53"/>
                    </a:cubicBezTo>
                    <a:cubicBezTo>
                      <a:pt x="224" y="54"/>
                      <a:pt x="223" y="55"/>
                      <a:pt x="222" y="55"/>
                    </a:cubicBezTo>
                    <a:cubicBezTo>
                      <a:pt x="217" y="60"/>
                      <a:pt x="212" y="64"/>
                      <a:pt x="207" y="68"/>
                    </a:cubicBezTo>
                    <a:cubicBezTo>
                      <a:pt x="203" y="71"/>
                      <a:pt x="199" y="74"/>
                      <a:pt x="194" y="77"/>
                    </a:cubicBezTo>
                    <a:cubicBezTo>
                      <a:pt x="193" y="77"/>
                      <a:pt x="192" y="78"/>
                      <a:pt x="191" y="78"/>
                    </a:cubicBezTo>
                    <a:cubicBezTo>
                      <a:pt x="187" y="81"/>
                      <a:pt x="182" y="83"/>
                      <a:pt x="177" y="85"/>
                    </a:cubicBezTo>
                    <a:cubicBezTo>
                      <a:pt x="177" y="85"/>
                      <a:pt x="176" y="85"/>
                      <a:pt x="176" y="85"/>
                    </a:cubicBezTo>
                    <a:cubicBezTo>
                      <a:pt x="171" y="88"/>
                      <a:pt x="166" y="89"/>
                      <a:pt x="161" y="91"/>
                    </a:cubicBezTo>
                    <a:cubicBezTo>
                      <a:pt x="160" y="91"/>
                      <a:pt x="159" y="91"/>
                      <a:pt x="158" y="92"/>
                    </a:cubicBezTo>
                    <a:cubicBezTo>
                      <a:pt x="153" y="93"/>
                      <a:pt x="148" y="94"/>
                      <a:pt x="142" y="95"/>
                    </a:cubicBezTo>
                    <a:cubicBezTo>
                      <a:pt x="141" y="95"/>
                      <a:pt x="140" y="95"/>
                      <a:pt x="139" y="95"/>
                    </a:cubicBezTo>
                    <a:cubicBezTo>
                      <a:pt x="133" y="96"/>
                      <a:pt x="127" y="96"/>
                      <a:pt x="122" y="96"/>
                    </a:cubicBezTo>
                    <a:cubicBezTo>
                      <a:pt x="111" y="96"/>
                      <a:pt x="101" y="95"/>
                      <a:pt x="91" y="93"/>
                    </a:cubicBezTo>
                    <a:cubicBezTo>
                      <a:pt x="81" y="91"/>
                      <a:pt x="72" y="88"/>
                      <a:pt x="63" y="84"/>
                    </a:cubicBezTo>
                    <a:cubicBezTo>
                      <a:pt x="54" y="80"/>
                      <a:pt x="46" y="75"/>
                      <a:pt x="38" y="70"/>
                    </a:cubicBezTo>
                    <a:cubicBezTo>
                      <a:pt x="30" y="64"/>
                      <a:pt x="23" y="58"/>
                      <a:pt x="16" y="51"/>
                    </a:cubicBezTo>
                    <a:cubicBezTo>
                      <a:pt x="15" y="49"/>
                      <a:pt x="13" y="47"/>
                      <a:pt x="12" y="46"/>
                    </a:cubicBezTo>
                    <a:cubicBezTo>
                      <a:pt x="10" y="44"/>
                      <a:pt x="9" y="42"/>
                      <a:pt x="7" y="40"/>
                    </a:cubicBezTo>
                    <a:cubicBezTo>
                      <a:pt x="6" y="39"/>
                      <a:pt x="5" y="37"/>
                      <a:pt x="3" y="35"/>
                    </a:cubicBezTo>
                    <a:cubicBezTo>
                      <a:pt x="2" y="33"/>
                      <a:pt x="1" y="31"/>
                      <a:pt x="0" y="29"/>
                    </a:cubicBezTo>
                    <a:cubicBezTo>
                      <a:pt x="27" y="111"/>
                      <a:pt x="27" y="111"/>
                      <a:pt x="27" y="111"/>
                    </a:cubicBezTo>
                    <a:cubicBezTo>
                      <a:pt x="28" y="113"/>
                      <a:pt x="29" y="114"/>
                      <a:pt x="30" y="116"/>
                    </a:cubicBezTo>
                    <a:cubicBezTo>
                      <a:pt x="31" y="117"/>
                      <a:pt x="32" y="119"/>
                      <a:pt x="33" y="120"/>
                    </a:cubicBezTo>
                    <a:cubicBezTo>
                      <a:pt x="34" y="121"/>
                      <a:pt x="35" y="123"/>
                      <a:pt x="36" y="124"/>
                    </a:cubicBezTo>
                    <a:cubicBezTo>
                      <a:pt x="37" y="125"/>
                      <a:pt x="39" y="127"/>
                      <a:pt x="40" y="128"/>
                    </a:cubicBezTo>
                    <a:cubicBezTo>
                      <a:pt x="45" y="133"/>
                      <a:pt x="51" y="138"/>
                      <a:pt x="57" y="143"/>
                    </a:cubicBezTo>
                    <a:cubicBezTo>
                      <a:pt x="63" y="147"/>
                      <a:pt x="69" y="151"/>
                      <a:pt x="76" y="154"/>
                    </a:cubicBezTo>
                    <a:cubicBezTo>
                      <a:pt x="83" y="157"/>
                      <a:pt x="90" y="159"/>
                      <a:pt x="98" y="161"/>
                    </a:cubicBezTo>
                    <a:cubicBezTo>
                      <a:pt x="105" y="162"/>
                      <a:pt x="113" y="163"/>
                      <a:pt x="121" y="163"/>
                    </a:cubicBezTo>
                    <a:cubicBezTo>
                      <a:pt x="126" y="163"/>
                      <a:pt x="130" y="163"/>
                      <a:pt x="135" y="162"/>
                    </a:cubicBezTo>
                    <a:cubicBezTo>
                      <a:pt x="135" y="162"/>
                      <a:pt x="136" y="162"/>
                      <a:pt x="137" y="162"/>
                    </a:cubicBezTo>
                    <a:cubicBezTo>
                      <a:pt x="141" y="161"/>
                      <a:pt x="145" y="161"/>
                      <a:pt x="149" y="160"/>
                    </a:cubicBezTo>
                    <a:cubicBezTo>
                      <a:pt x="150" y="159"/>
                      <a:pt x="150" y="159"/>
                      <a:pt x="150" y="159"/>
                    </a:cubicBezTo>
                    <a:cubicBezTo>
                      <a:pt x="151" y="159"/>
                      <a:pt x="151" y="159"/>
                      <a:pt x="152" y="159"/>
                    </a:cubicBezTo>
                    <a:cubicBezTo>
                      <a:pt x="153" y="158"/>
                      <a:pt x="155" y="158"/>
                      <a:pt x="156" y="158"/>
                    </a:cubicBezTo>
                    <a:cubicBezTo>
                      <a:pt x="157" y="157"/>
                      <a:pt x="158" y="157"/>
                      <a:pt x="159" y="156"/>
                    </a:cubicBezTo>
                    <a:cubicBezTo>
                      <a:pt x="162" y="155"/>
                      <a:pt x="166" y="154"/>
                      <a:pt x="169" y="152"/>
                    </a:cubicBezTo>
                    <a:cubicBezTo>
                      <a:pt x="170" y="152"/>
                      <a:pt x="172" y="151"/>
                      <a:pt x="174" y="150"/>
                    </a:cubicBezTo>
                    <a:cubicBezTo>
                      <a:pt x="175" y="149"/>
                      <a:pt x="176" y="149"/>
                      <a:pt x="176" y="149"/>
                    </a:cubicBezTo>
                    <a:cubicBezTo>
                      <a:pt x="179" y="147"/>
                      <a:pt x="181" y="146"/>
                      <a:pt x="183" y="144"/>
                    </a:cubicBezTo>
                    <a:cubicBezTo>
                      <a:pt x="184" y="143"/>
                      <a:pt x="185" y="143"/>
                      <a:pt x="186" y="142"/>
                    </a:cubicBezTo>
                    <a:cubicBezTo>
                      <a:pt x="187" y="142"/>
                      <a:pt x="187" y="142"/>
                      <a:pt x="187" y="142"/>
                    </a:cubicBezTo>
                    <a:cubicBezTo>
                      <a:pt x="191" y="139"/>
                      <a:pt x="195" y="135"/>
                      <a:pt x="199" y="132"/>
                    </a:cubicBezTo>
                    <a:cubicBezTo>
                      <a:pt x="199" y="132"/>
                      <a:pt x="199" y="132"/>
                      <a:pt x="199" y="132"/>
                    </a:cubicBezTo>
                    <a:cubicBezTo>
                      <a:pt x="199" y="131"/>
                      <a:pt x="200" y="130"/>
                      <a:pt x="200" y="130"/>
                    </a:cubicBezTo>
                    <a:cubicBezTo>
                      <a:pt x="204" y="127"/>
                      <a:pt x="206" y="123"/>
                      <a:pt x="209" y="120"/>
                    </a:cubicBezTo>
                    <a:cubicBezTo>
                      <a:pt x="210" y="119"/>
                      <a:pt x="210" y="119"/>
                      <a:pt x="210" y="119"/>
                    </a:cubicBezTo>
                    <a:cubicBezTo>
                      <a:pt x="211" y="118"/>
                      <a:pt x="211" y="117"/>
                      <a:pt x="212" y="116"/>
                    </a:cubicBezTo>
                    <a:cubicBezTo>
                      <a:pt x="213" y="114"/>
                      <a:pt x="215" y="112"/>
                      <a:pt x="216" y="110"/>
                    </a:cubicBezTo>
                    <a:cubicBezTo>
                      <a:pt x="217" y="109"/>
                      <a:pt x="218" y="107"/>
                      <a:pt x="219" y="105"/>
                    </a:cubicBezTo>
                    <a:cubicBezTo>
                      <a:pt x="219" y="105"/>
                      <a:pt x="219" y="105"/>
                      <a:pt x="219" y="105"/>
                    </a:cubicBezTo>
                    <a:cubicBezTo>
                      <a:pt x="219" y="105"/>
                      <a:pt x="219" y="104"/>
                      <a:pt x="219" y="104"/>
                    </a:cubicBezTo>
                    <a:cubicBezTo>
                      <a:pt x="220" y="103"/>
                      <a:pt x="221" y="102"/>
                      <a:pt x="221" y="101"/>
                    </a:cubicBezTo>
                    <a:cubicBezTo>
                      <a:pt x="222" y="99"/>
                      <a:pt x="223" y="97"/>
                      <a:pt x="224" y="96"/>
                    </a:cubicBezTo>
                    <a:cubicBezTo>
                      <a:pt x="224" y="94"/>
                      <a:pt x="225" y="92"/>
                      <a:pt x="226" y="91"/>
                    </a:cubicBezTo>
                    <a:cubicBezTo>
                      <a:pt x="226" y="90"/>
                      <a:pt x="226" y="90"/>
                      <a:pt x="226" y="90"/>
                    </a:cubicBezTo>
                    <a:cubicBezTo>
                      <a:pt x="226" y="90"/>
                      <a:pt x="226" y="90"/>
                      <a:pt x="226" y="90"/>
                    </a:cubicBezTo>
                    <a:cubicBezTo>
                      <a:pt x="226" y="90"/>
                      <a:pt x="226" y="90"/>
                      <a:pt x="226" y="89"/>
                    </a:cubicBezTo>
                    <a:cubicBezTo>
                      <a:pt x="226" y="89"/>
                      <a:pt x="226" y="89"/>
                      <a:pt x="226" y="89"/>
                    </a:cubicBezTo>
                    <a:cubicBezTo>
                      <a:pt x="257" y="1"/>
                      <a:pt x="257" y="1"/>
                      <a:pt x="257" y="1"/>
                    </a:cubicBezTo>
                    <a:cubicBezTo>
                      <a:pt x="257" y="1"/>
                      <a:pt x="257" y="1"/>
                      <a:pt x="257" y="1"/>
                    </a:cubicBezTo>
                    <a:cubicBezTo>
                      <a:pt x="257" y="1"/>
                      <a:pt x="257" y="0"/>
                      <a:pt x="257" y="0"/>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3" name="Freeform 58"/>
              <p:cNvSpPr/>
              <p:nvPr/>
            </p:nvSpPr>
            <p:spPr bwMode="auto">
              <a:xfrm>
                <a:off x="6905625" y="3502025"/>
                <a:ext cx="515938" cy="234950"/>
              </a:xfrm>
              <a:custGeom>
                <a:avLst/>
                <a:gdLst>
                  <a:gd name="T0" fmla="*/ 279 w 294"/>
                  <a:gd name="T1" fmla="*/ 59 h 134"/>
                  <a:gd name="T2" fmla="*/ 265 w 294"/>
                  <a:gd name="T3" fmla="*/ 63 h 134"/>
                  <a:gd name="T4" fmla="*/ 249 w 294"/>
                  <a:gd name="T5" fmla="*/ 66 h 134"/>
                  <a:gd name="T6" fmla="*/ 233 w 294"/>
                  <a:gd name="T7" fmla="*/ 67 h 134"/>
                  <a:gd name="T8" fmla="*/ 203 w 294"/>
                  <a:gd name="T9" fmla="*/ 64 h 134"/>
                  <a:gd name="T10" fmla="*/ 175 w 294"/>
                  <a:gd name="T11" fmla="*/ 55 h 134"/>
                  <a:gd name="T12" fmla="*/ 149 w 294"/>
                  <a:gd name="T13" fmla="*/ 40 h 134"/>
                  <a:gd name="T14" fmla="*/ 127 w 294"/>
                  <a:gd name="T15" fmla="*/ 21 h 134"/>
                  <a:gd name="T16" fmla="*/ 123 w 294"/>
                  <a:gd name="T17" fmla="*/ 16 h 134"/>
                  <a:gd name="T18" fmla="*/ 118 w 294"/>
                  <a:gd name="T19" fmla="*/ 11 h 134"/>
                  <a:gd name="T20" fmla="*/ 114 w 294"/>
                  <a:gd name="T21" fmla="*/ 5 h 134"/>
                  <a:gd name="T22" fmla="*/ 110 w 294"/>
                  <a:gd name="T23" fmla="*/ 0 h 134"/>
                  <a:gd name="T24" fmla="*/ 0 w 294"/>
                  <a:gd name="T25" fmla="*/ 82 h 134"/>
                  <a:gd name="T26" fmla="*/ 3 w 294"/>
                  <a:gd name="T27" fmla="*/ 87 h 134"/>
                  <a:gd name="T28" fmla="*/ 6 w 294"/>
                  <a:gd name="T29" fmla="*/ 91 h 134"/>
                  <a:gd name="T30" fmla="*/ 9 w 294"/>
                  <a:gd name="T31" fmla="*/ 95 h 134"/>
                  <a:gd name="T32" fmla="*/ 13 w 294"/>
                  <a:gd name="T33" fmla="*/ 99 h 134"/>
                  <a:gd name="T34" fmla="*/ 30 w 294"/>
                  <a:gd name="T35" fmla="*/ 114 h 134"/>
                  <a:gd name="T36" fmla="*/ 50 w 294"/>
                  <a:gd name="T37" fmla="*/ 125 h 134"/>
                  <a:gd name="T38" fmla="*/ 71 w 294"/>
                  <a:gd name="T39" fmla="*/ 132 h 134"/>
                  <a:gd name="T40" fmla="*/ 95 w 294"/>
                  <a:gd name="T41" fmla="*/ 134 h 134"/>
                  <a:gd name="T42" fmla="*/ 107 w 294"/>
                  <a:gd name="T43" fmla="*/ 133 h 134"/>
                  <a:gd name="T44" fmla="*/ 119 w 294"/>
                  <a:gd name="T45" fmla="*/ 131 h 134"/>
                  <a:gd name="T46" fmla="*/ 130 w 294"/>
                  <a:gd name="T47" fmla="*/ 128 h 134"/>
                  <a:gd name="T48" fmla="*/ 141 w 294"/>
                  <a:gd name="T49" fmla="*/ 124 h 134"/>
                  <a:gd name="T50" fmla="*/ 294 w 294"/>
                  <a:gd name="T51" fmla="*/ 54 h 134"/>
                  <a:gd name="T52" fmla="*/ 279 w 294"/>
                  <a:gd name="T53" fmla="*/ 5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134">
                    <a:moveTo>
                      <a:pt x="279" y="59"/>
                    </a:moveTo>
                    <a:cubicBezTo>
                      <a:pt x="275" y="61"/>
                      <a:pt x="270" y="62"/>
                      <a:pt x="265" y="63"/>
                    </a:cubicBezTo>
                    <a:cubicBezTo>
                      <a:pt x="260" y="64"/>
                      <a:pt x="255" y="65"/>
                      <a:pt x="249" y="66"/>
                    </a:cubicBezTo>
                    <a:cubicBezTo>
                      <a:pt x="244" y="66"/>
                      <a:pt x="239" y="67"/>
                      <a:pt x="233" y="67"/>
                    </a:cubicBezTo>
                    <a:cubicBezTo>
                      <a:pt x="223" y="67"/>
                      <a:pt x="213" y="66"/>
                      <a:pt x="203" y="64"/>
                    </a:cubicBezTo>
                    <a:cubicBezTo>
                      <a:pt x="193" y="62"/>
                      <a:pt x="184" y="59"/>
                      <a:pt x="175" y="55"/>
                    </a:cubicBezTo>
                    <a:cubicBezTo>
                      <a:pt x="166" y="51"/>
                      <a:pt x="157" y="46"/>
                      <a:pt x="149" y="40"/>
                    </a:cubicBezTo>
                    <a:cubicBezTo>
                      <a:pt x="141" y="35"/>
                      <a:pt x="134" y="28"/>
                      <a:pt x="127" y="21"/>
                    </a:cubicBezTo>
                    <a:cubicBezTo>
                      <a:pt x="126" y="19"/>
                      <a:pt x="124" y="18"/>
                      <a:pt x="123" y="16"/>
                    </a:cubicBezTo>
                    <a:cubicBezTo>
                      <a:pt x="121" y="14"/>
                      <a:pt x="120" y="13"/>
                      <a:pt x="118" y="11"/>
                    </a:cubicBezTo>
                    <a:cubicBezTo>
                      <a:pt x="117" y="9"/>
                      <a:pt x="115" y="7"/>
                      <a:pt x="114" y="5"/>
                    </a:cubicBezTo>
                    <a:cubicBezTo>
                      <a:pt x="113" y="3"/>
                      <a:pt x="111" y="2"/>
                      <a:pt x="110" y="0"/>
                    </a:cubicBezTo>
                    <a:cubicBezTo>
                      <a:pt x="0" y="82"/>
                      <a:pt x="0" y="82"/>
                      <a:pt x="0" y="82"/>
                    </a:cubicBezTo>
                    <a:cubicBezTo>
                      <a:pt x="1" y="84"/>
                      <a:pt x="2" y="85"/>
                      <a:pt x="3" y="87"/>
                    </a:cubicBezTo>
                    <a:cubicBezTo>
                      <a:pt x="4" y="88"/>
                      <a:pt x="5" y="89"/>
                      <a:pt x="6" y="91"/>
                    </a:cubicBezTo>
                    <a:cubicBezTo>
                      <a:pt x="7" y="92"/>
                      <a:pt x="8" y="94"/>
                      <a:pt x="9" y="95"/>
                    </a:cubicBezTo>
                    <a:cubicBezTo>
                      <a:pt x="11" y="96"/>
                      <a:pt x="12" y="98"/>
                      <a:pt x="13" y="99"/>
                    </a:cubicBezTo>
                    <a:cubicBezTo>
                      <a:pt x="18" y="104"/>
                      <a:pt x="24" y="109"/>
                      <a:pt x="30" y="114"/>
                    </a:cubicBezTo>
                    <a:cubicBezTo>
                      <a:pt x="36" y="118"/>
                      <a:pt x="43" y="122"/>
                      <a:pt x="50" y="125"/>
                    </a:cubicBezTo>
                    <a:cubicBezTo>
                      <a:pt x="56" y="128"/>
                      <a:pt x="64" y="130"/>
                      <a:pt x="71" y="132"/>
                    </a:cubicBezTo>
                    <a:cubicBezTo>
                      <a:pt x="79" y="133"/>
                      <a:pt x="87" y="134"/>
                      <a:pt x="95" y="134"/>
                    </a:cubicBezTo>
                    <a:cubicBezTo>
                      <a:pt x="99" y="134"/>
                      <a:pt x="103" y="134"/>
                      <a:pt x="107" y="133"/>
                    </a:cubicBezTo>
                    <a:cubicBezTo>
                      <a:pt x="111" y="133"/>
                      <a:pt x="115" y="132"/>
                      <a:pt x="119" y="131"/>
                    </a:cubicBezTo>
                    <a:cubicBezTo>
                      <a:pt x="123" y="131"/>
                      <a:pt x="127" y="130"/>
                      <a:pt x="130" y="128"/>
                    </a:cubicBezTo>
                    <a:cubicBezTo>
                      <a:pt x="134" y="127"/>
                      <a:pt x="138" y="126"/>
                      <a:pt x="141" y="124"/>
                    </a:cubicBezTo>
                    <a:cubicBezTo>
                      <a:pt x="192" y="100"/>
                      <a:pt x="243" y="77"/>
                      <a:pt x="294" y="54"/>
                    </a:cubicBezTo>
                    <a:cubicBezTo>
                      <a:pt x="289" y="56"/>
                      <a:pt x="284" y="58"/>
                      <a:pt x="279" y="59"/>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4" name="Freeform 59"/>
              <p:cNvSpPr/>
              <p:nvPr/>
            </p:nvSpPr>
            <p:spPr bwMode="auto">
              <a:xfrm>
                <a:off x="7569200" y="3711575"/>
                <a:ext cx="504825" cy="101600"/>
              </a:xfrm>
              <a:custGeom>
                <a:avLst/>
                <a:gdLst>
                  <a:gd name="T0" fmla="*/ 282 w 288"/>
                  <a:gd name="T1" fmla="*/ 1 h 58"/>
                  <a:gd name="T2" fmla="*/ 276 w 288"/>
                  <a:gd name="T3" fmla="*/ 2 h 58"/>
                  <a:gd name="T4" fmla="*/ 269 w 288"/>
                  <a:gd name="T5" fmla="*/ 3 h 58"/>
                  <a:gd name="T6" fmla="*/ 263 w 288"/>
                  <a:gd name="T7" fmla="*/ 3 h 58"/>
                  <a:gd name="T8" fmla="*/ 223 w 288"/>
                  <a:gd name="T9" fmla="*/ 3 h 58"/>
                  <a:gd name="T10" fmla="*/ 0 w 288"/>
                  <a:gd name="T11" fmla="*/ 58 h 58"/>
                  <a:gd name="T12" fmla="*/ 31 w 288"/>
                  <a:gd name="T13" fmla="*/ 58 h 58"/>
                  <a:gd name="T14" fmla="*/ 36 w 288"/>
                  <a:gd name="T15" fmla="*/ 57 h 58"/>
                  <a:gd name="T16" fmla="*/ 41 w 288"/>
                  <a:gd name="T17" fmla="*/ 57 h 58"/>
                  <a:gd name="T18" fmla="*/ 45 w 288"/>
                  <a:gd name="T19" fmla="*/ 56 h 58"/>
                  <a:gd name="T20" fmla="*/ 50 w 288"/>
                  <a:gd name="T21" fmla="*/ 55 h 58"/>
                  <a:gd name="T22" fmla="*/ 288 w 288"/>
                  <a:gd name="T23" fmla="*/ 0 h 58"/>
                  <a:gd name="T24" fmla="*/ 282 w 288"/>
                  <a:gd name="T25"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58">
                    <a:moveTo>
                      <a:pt x="282" y="1"/>
                    </a:moveTo>
                    <a:cubicBezTo>
                      <a:pt x="280" y="1"/>
                      <a:pt x="278" y="2"/>
                      <a:pt x="276" y="2"/>
                    </a:cubicBezTo>
                    <a:cubicBezTo>
                      <a:pt x="274" y="2"/>
                      <a:pt x="272" y="2"/>
                      <a:pt x="269" y="3"/>
                    </a:cubicBezTo>
                    <a:cubicBezTo>
                      <a:pt x="267" y="3"/>
                      <a:pt x="265" y="3"/>
                      <a:pt x="263" y="3"/>
                    </a:cubicBezTo>
                    <a:cubicBezTo>
                      <a:pt x="223" y="3"/>
                      <a:pt x="223" y="3"/>
                      <a:pt x="223" y="3"/>
                    </a:cubicBezTo>
                    <a:cubicBezTo>
                      <a:pt x="0" y="58"/>
                      <a:pt x="0" y="58"/>
                      <a:pt x="0" y="58"/>
                    </a:cubicBezTo>
                    <a:cubicBezTo>
                      <a:pt x="31" y="58"/>
                      <a:pt x="31" y="58"/>
                      <a:pt x="31" y="58"/>
                    </a:cubicBezTo>
                    <a:cubicBezTo>
                      <a:pt x="33" y="58"/>
                      <a:pt x="34" y="58"/>
                      <a:pt x="36" y="57"/>
                    </a:cubicBezTo>
                    <a:cubicBezTo>
                      <a:pt x="38" y="57"/>
                      <a:pt x="39" y="57"/>
                      <a:pt x="41" y="57"/>
                    </a:cubicBezTo>
                    <a:cubicBezTo>
                      <a:pt x="42" y="57"/>
                      <a:pt x="44" y="57"/>
                      <a:pt x="45" y="56"/>
                    </a:cubicBezTo>
                    <a:cubicBezTo>
                      <a:pt x="47" y="56"/>
                      <a:pt x="48" y="56"/>
                      <a:pt x="50" y="55"/>
                    </a:cubicBezTo>
                    <a:cubicBezTo>
                      <a:pt x="129" y="37"/>
                      <a:pt x="208" y="18"/>
                      <a:pt x="288" y="0"/>
                    </a:cubicBezTo>
                    <a:cubicBezTo>
                      <a:pt x="286" y="0"/>
                      <a:pt x="284" y="1"/>
                      <a:pt x="282" y="1"/>
                    </a:cubicBez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5" name="Freeform 60"/>
              <p:cNvSpPr/>
              <p:nvPr/>
            </p:nvSpPr>
            <p:spPr bwMode="auto">
              <a:xfrm>
                <a:off x="6038850" y="3503613"/>
                <a:ext cx="47625" cy="782638"/>
              </a:xfrm>
              <a:custGeom>
                <a:avLst/>
                <a:gdLst>
                  <a:gd name="T0" fmla="*/ 30 w 30"/>
                  <a:gd name="T1" fmla="*/ 115 h 493"/>
                  <a:gd name="T2" fmla="*/ 30 w 30"/>
                  <a:gd name="T3" fmla="*/ 104 h 493"/>
                  <a:gd name="T4" fmla="*/ 30 w 30"/>
                  <a:gd name="T5" fmla="*/ 91 h 493"/>
                  <a:gd name="T6" fmla="*/ 0 w 30"/>
                  <a:gd name="T7" fmla="*/ 0 h 493"/>
                  <a:gd name="T8" fmla="*/ 0 w 30"/>
                  <a:gd name="T9" fmla="*/ 17 h 493"/>
                  <a:gd name="T10" fmla="*/ 0 w 30"/>
                  <a:gd name="T11" fmla="*/ 31 h 493"/>
                  <a:gd name="T12" fmla="*/ 0 w 30"/>
                  <a:gd name="T13" fmla="*/ 493 h 493"/>
                  <a:gd name="T14" fmla="*/ 30 w 30"/>
                  <a:gd name="T15" fmla="*/ 471 h 493"/>
                  <a:gd name="T16" fmla="*/ 30 w 30"/>
                  <a:gd name="T17" fmla="*/ 11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93">
                    <a:moveTo>
                      <a:pt x="30" y="115"/>
                    </a:moveTo>
                    <a:lnTo>
                      <a:pt x="30" y="104"/>
                    </a:lnTo>
                    <a:lnTo>
                      <a:pt x="30" y="91"/>
                    </a:lnTo>
                    <a:lnTo>
                      <a:pt x="0" y="0"/>
                    </a:lnTo>
                    <a:lnTo>
                      <a:pt x="0" y="17"/>
                    </a:lnTo>
                    <a:lnTo>
                      <a:pt x="0" y="31"/>
                    </a:lnTo>
                    <a:lnTo>
                      <a:pt x="0" y="493"/>
                    </a:lnTo>
                    <a:lnTo>
                      <a:pt x="30" y="471"/>
                    </a:lnTo>
                    <a:lnTo>
                      <a:pt x="30" y="11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6" name="Freeform 61"/>
              <p:cNvSpPr/>
              <p:nvPr/>
            </p:nvSpPr>
            <p:spPr bwMode="auto">
              <a:xfrm>
                <a:off x="6927850" y="3579813"/>
                <a:ext cx="212725" cy="1130300"/>
              </a:xfrm>
              <a:custGeom>
                <a:avLst/>
                <a:gdLst>
                  <a:gd name="T0" fmla="*/ 126 w 134"/>
                  <a:gd name="T1" fmla="*/ 0 h 712"/>
                  <a:gd name="T2" fmla="*/ 0 w 134"/>
                  <a:gd name="T3" fmla="*/ 80 h 712"/>
                  <a:gd name="T4" fmla="*/ 6 w 134"/>
                  <a:gd name="T5" fmla="*/ 629 h 712"/>
                  <a:gd name="T6" fmla="*/ 134 w 134"/>
                  <a:gd name="T7" fmla="*/ 712 h 712"/>
                  <a:gd name="T8" fmla="*/ 126 w 134"/>
                  <a:gd name="T9" fmla="*/ 0 h 712"/>
                </a:gdLst>
                <a:ahLst/>
                <a:cxnLst>
                  <a:cxn ang="0">
                    <a:pos x="T0" y="T1"/>
                  </a:cxn>
                  <a:cxn ang="0">
                    <a:pos x="T2" y="T3"/>
                  </a:cxn>
                  <a:cxn ang="0">
                    <a:pos x="T4" y="T5"/>
                  </a:cxn>
                  <a:cxn ang="0">
                    <a:pos x="T6" y="T7"/>
                  </a:cxn>
                  <a:cxn ang="0">
                    <a:pos x="T8" y="T9"/>
                  </a:cxn>
                </a:cxnLst>
                <a:rect l="0" t="0" r="r" b="b"/>
                <a:pathLst>
                  <a:path w="134" h="712">
                    <a:moveTo>
                      <a:pt x="126" y="0"/>
                    </a:moveTo>
                    <a:lnTo>
                      <a:pt x="0" y="80"/>
                    </a:lnTo>
                    <a:lnTo>
                      <a:pt x="6" y="629"/>
                    </a:lnTo>
                    <a:lnTo>
                      <a:pt x="134" y="712"/>
                    </a:lnTo>
                    <a:lnTo>
                      <a:pt x="126"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7" name="Freeform 62"/>
              <p:cNvSpPr/>
              <p:nvPr/>
            </p:nvSpPr>
            <p:spPr bwMode="auto">
              <a:xfrm>
                <a:off x="6937375" y="4578350"/>
                <a:ext cx="469900" cy="346075"/>
              </a:xfrm>
              <a:custGeom>
                <a:avLst/>
                <a:gdLst>
                  <a:gd name="T0" fmla="*/ 268 w 268"/>
                  <a:gd name="T1" fmla="*/ 197 h 197"/>
                  <a:gd name="T2" fmla="*/ 264 w 268"/>
                  <a:gd name="T3" fmla="*/ 195 h 197"/>
                  <a:gd name="T4" fmla="*/ 260 w 268"/>
                  <a:gd name="T5" fmla="*/ 192 h 197"/>
                  <a:gd name="T6" fmla="*/ 257 w 268"/>
                  <a:gd name="T7" fmla="*/ 189 h 197"/>
                  <a:gd name="T8" fmla="*/ 254 w 268"/>
                  <a:gd name="T9" fmla="*/ 186 h 197"/>
                  <a:gd name="T10" fmla="*/ 220 w 268"/>
                  <a:gd name="T11" fmla="*/ 156 h 197"/>
                  <a:gd name="T12" fmla="*/ 186 w 268"/>
                  <a:gd name="T13" fmla="*/ 127 h 197"/>
                  <a:gd name="T14" fmla="*/ 152 w 268"/>
                  <a:gd name="T15" fmla="*/ 100 h 197"/>
                  <a:gd name="T16" fmla="*/ 116 w 268"/>
                  <a:gd name="T17" fmla="*/ 75 h 197"/>
                  <a:gd name="T18" fmla="*/ 0 w 268"/>
                  <a:gd name="T19" fmla="*/ 0 h 197"/>
                  <a:gd name="T20" fmla="*/ 27 w 268"/>
                  <a:gd name="T21" fmla="*/ 19 h 197"/>
                  <a:gd name="T22" fmla="*/ 53 w 268"/>
                  <a:gd name="T23" fmla="*/ 40 h 197"/>
                  <a:gd name="T24" fmla="*/ 79 w 268"/>
                  <a:gd name="T25" fmla="*/ 62 h 197"/>
                  <a:gd name="T26" fmla="*/ 105 w 268"/>
                  <a:gd name="T27" fmla="*/ 85 h 197"/>
                  <a:gd name="T28" fmla="*/ 108 w 268"/>
                  <a:gd name="T29" fmla="*/ 87 h 197"/>
                  <a:gd name="T30" fmla="*/ 110 w 268"/>
                  <a:gd name="T31" fmla="*/ 90 h 197"/>
                  <a:gd name="T32" fmla="*/ 113 w 268"/>
                  <a:gd name="T33" fmla="*/ 92 h 197"/>
                  <a:gd name="T34" fmla="*/ 116 w 268"/>
                  <a:gd name="T35" fmla="*/ 94 h 197"/>
                  <a:gd name="T36" fmla="*/ 267 w 268"/>
                  <a:gd name="T37" fmla="*/ 197 h 197"/>
                  <a:gd name="T38" fmla="*/ 267 w 268"/>
                  <a:gd name="T39" fmla="*/ 197 h 197"/>
                  <a:gd name="T40" fmla="*/ 268 w 268"/>
                  <a:gd name="T4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8" h="197">
                    <a:moveTo>
                      <a:pt x="268" y="197"/>
                    </a:moveTo>
                    <a:cubicBezTo>
                      <a:pt x="266" y="196"/>
                      <a:pt x="265" y="196"/>
                      <a:pt x="264" y="195"/>
                    </a:cubicBezTo>
                    <a:cubicBezTo>
                      <a:pt x="263" y="194"/>
                      <a:pt x="261" y="193"/>
                      <a:pt x="260" y="192"/>
                    </a:cubicBezTo>
                    <a:cubicBezTo>
                      <a:pt x="259" y="191"/>
                      <a:pt x="258" y="190"/>
                      <a:pt x="257" y="189"/>
                    </a:cubicBezTo>
                    <a:cubicBezTo>
                      <a:pt x="256" y="188"/>
                      <a:pt x="255" y="187"/>
                      <a:pt x="254" y="186"/>
                    </a:cubicBezTo>
                    <a:cubicBezTo>
                      <a:pt x="243" y="176"/>
                      <a:pt x="232" y="166"/>
                      <a:pt x="220" y="156"/>
                    </a:cubicBezTo>
                    <a:cubicBezTo>
                      <a:pt x="209" y="146"/>
                      <a:pt x="198" y="137"/>
                      <a:pt x="186" y="127"/>
                    </a:cubicBezTo>
                    <a:cubicBezTo>
                      <a:pt x="175" y="118"/>
                      <a:pt x="163" y="109"/>
                      <a:pt x="152" y="100"/>
                    </a:cubicBezTo>
                    <a:cubicBezTo>
                      <a:pt x="140" y="92"/>
                      <a:pt x="128" y="83"/>
                      <a:pt x="116" y="75"/>
                    </a:cubicBezTo>
                    <a:cubicBezTo>
                      <a:pt x="0" y="0"/>
                      <a:pt x="0" y="0"/>
                      <a:pt x="0" y="0"/>
                    </a:cubicBezTo>
                    <a:cubicBezTo>
                      <a:pt x="9" y="6"/>
                      <a:pt x="18" y="13"/>
                      <a:pt x="27" y="19"/>
                    </a:cubicBezTo>
                    <a:cubicBezTo>
                      <a:pt x="36" y="26"/>
                      <a:pt x="44" y="33"/>
                      <a:pt x="53" y="40"/>
                    </a:cubicBezTo>
                    <a:cubicBezTo>
                      <a:pt x="62" y="47"/>
                      <a:pt x="71" y="54"/>
                      <a:pt x="79" y="62"/>
                    </a:cubicBezTo>
                    <a:cubicBezTo>
                      <a:pt x="88" y="69"/>
                      <a:pt x="97" y="77"/>
                      <a:pt x="105" y="85"/>
                    </a:cubicBezTo>
                    <a:cubicBezTo>
                      <a:pt x="106" y="86"/>
                      <a:pt x="107" y="87"/>
                      <a:pt x="108" y="87"/>
                    </a:cubicBezTo>
                    <a:cubicBezTo>
                      <a:pt x="108" y="88"/>
                      <a:pt x="109" y="89"/>
                      <a:pt x="110" y="90"/>
                    </a:cubicBezTo>
                    <a:cubicBezTo>
                      <a:pt x="111" y="90"/>
                      <a:pt x="112" y="91"/>
                      <a:pt x="113" y="92"/>
                    </a:cubicBezTo>
                    <a:cubicBezTo>
                      <a:pt x="114" y="92"/>
                      <a:pt x="115" y="93"/>
                      <a:pt x="116" y="94"/>
                    </a:cubicBezTo>
                    <a:cubicBezTo>
                      <a:pt x="166" y="128"/>
                      <a:pt x="217" y="163"/>
                      <a:pt x="267" y="197"/>
                    </a:cubicBezTo>
                    <a:cubicBezTo>
                      <a:pt x="267" y="197"/>
                      <a:pt x="267" y="197"/>
                      <a:pt x="267" y="197"/>
                    </a:cubicBezTo>
                    <a:lnTo>
                      <a:pt x="268" y="197"/>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8" name="Freeform 63"/>
              <p:cNvSpPr/>
              <p:nvPr/>
            </p:nvSpPr>
            <p:spPr bwMode="auto">
              <a:xfrm>
                <a:off x="5310188" y="4238625"/>
                <a:ext cx="534988" cy="1136650"/>
              </a:xfrm>
              <a:custGeom>
                <a:avLst/>
                <a:gdLst>
                  <a:gd name="T0" fmla="*/ 296 w 304"/>
                  <a:gd name="T1" fmla="*/ 501 h 647"/>
                  <a:gd name="T2" fmla="*/ 286 w 304"/>
                  <a:gd name="T3" fmla="*/ 474 h 647"/>
                  <a:gd name="T4" fmla="*/ 209 w 304"/>
                  <a:gd name="T5" fmla="*/ 323 h 647"/>
                  <a:gd name="T6" fmla="*/ 202 w 304"/>
                  <a:gd name="T7" fmla="*/ 208 h 647"/>
                  <a:gd name="T8" fmla="*/ 304 w 304"/>
                  <a:gd name="T9" fmla="*/ 0 h 647"/>
                  <a:gd name="T10" fmla="*/ 200 w 304"/>
                  <a:gd name="T11" fmla="*/ 33 h 647"/>
                  <a:gd name="T12" fmla="*/ 145 w 304"/>
                  <a:gd name="T13" fmla="*/ 96 h 647"/>
                  <a:gd name="T14" fmla="*/ 105 w 304"/>
                  <a:gd name="T15" fmla="*/ 264 h 647"/>
                  <a:gd name="T16" fmla="*/ 111 w 304"/>
                  <a:gd name="T17" fmla="*/ 436 h 647"/>
                  <a:gd name="T18" fmla="*/ 140 w 304"/>
                  <a:gd name="T19" fmla="*/ 508 h 647"/>
                  <a:gd name="T20" fmla="*/ 138 w 304"/>
                  <a:gd name="T21" fmla="*/ 578 h 647"/>
                  <a:gd name="T22" fmla="*/ 0 w 304"/>
                  <a:gd name="T23" fmla="*/ 645 h 647"/>
                  <a:gd name="T24" fmla="*/ 280 w 304"/>
                  <a:gd name="T25" fmla="*/ 546 h 647"/>
                  <a:gd name="T26" fmla="*/ 296 w 304"/>
                  <a:gd name="T27" fmla="*/ 501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647">
                    <a:moveTo>
                      <a:pt x="296" y="501"/>
                    </a:moveTo>
                    <a:cubicBezTo>
                      <a:pt x="295" y="491"/>
                      <a:pt x="291" y="483"/>
                      <a:pt x="286" y="474"/>
                    </a:cubicBezTo>
                    <a:cubicBezTo>
                      <a:pt x="275" y="456"/>
                      <a:pt x="215" y="343"/>
                      <a:pt x="209" y="323"/>
                    </a:cubicBezTo>
                    <a:cubicBezTo>
                      <a:pt x="199" y="285"/>
                      <a:pt x="199" y="247"/>
                      <a:pt x="202" y="208"/>
                    </a:cubicBezTo>
                    <a:cubicBezTo>
                      <a:pt x="208" y="137"/>
                      <a:pt x="219" y="22"/>
                      <a:pt x="304" y="0"/>
                    </a:cubicBezTo>
                    <a:cubicBezTo>
                      <a:pt x="269" y="9"/>
                      <a:pt x="230" y="14"/>
                      <a:pt x="200" y="33"/>
                    </a:cubicBezTo>
                    <a:cubicBezTo>
                      <a:pt x="175" y="48"/>
                      <a:pt x="157" y="71"/>
                      <a:pt x="145" y="96"/>
                    </a:cubicBezTo>
                    <a:cubicBezTo>
                      <a:pt x="119" y="148"/>
                      <a:pt x="110" y="207"/>
                      <a:pt x="105" y="264"/>
                    </a:cubicBezTo>
                    <a:cubicBezTo>
                      <a:pt x="99" y="322"/>
                      <a:pt x="97" y="379"/>
                      <a:pt x="111" y="436"/>
                    </a:cubicBezTo>
                    <a:cubicBezTo>
                      <a:pt x="118" y="461"/>
                      <a:pt x="128" y="486"/>
                      <a:pt x="140" y="508"/>
                    </a:cubicBezTo>
                    <a:cubicBezTo>
                      <a:pt x="153" y="531"/>
                      <a:pt x="148" y="553"/>
                      <a:pt x="138" y="578"/>
                    </a:cubicBezTo>
                    <a:cubicBezTo>
                      <a:pt x="136" y="582"/>
                      <a:pt x="2" y="642"/>
                      <a:pt x="0" y="645"/>
                    </a:cubicBezTo>
                    <a:cubicBezTo>
                      <a:pt x="196" y="647"/>
                      <a:pt x="253" y="592"/>
                      <a:pt x="280" y="546"/>
                    </a:cubicBezTo>
                    <a:cubicBezTo>
                      <a:pt x="289" y="531"/>
                      <a:pt x="297" y="518"/>
                      <a:pt x="296" y="501"/>
                    </a:cubicBez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9" name="Freeform 64"/>
              <p:cNvSpPr/>
              <p:nvPr/>
            </p:nvSpPr>
            <p:spPr bwMode="auto">
              <a:xfrm>
                <a:off x="6067425" y="2073275"/>
                <a:ext cx="1500188" cy="2617788"/>
              </a:xfrm>
              <a:custGeom>
                <a:avLst/>
                <a:gdLst>
                  <a:gd name="T0" fmla="*/ 578 w 854"/>
                  <a:gd name="T1" fmla="*/ 0 h 1490"/>
                  <a:gd name="T2" fmla="*/ 585 w 854"/>
                  <a:gd name="T3" fmla="*/ 632 h 1490"/>
                  <a:gd name="T4" fmla="*/ 585 w 854"/>
                  <a:gd name="T5" fmla="*/ 645 h 1490"/>
                  <a:gd name="T6" fmla="*/ 586 w 854"/>
                  <a:gd name="T7" fmla="*/ 660 h 1490"/>
                  <a:gd name="T8" fmla="*/ 589 w 854"/>
                  <a:gd name="T9" fmla="*/ 654 h 1490"/>
                  <a:gd name="T10" fmla="*/ 593 w 854"/>
                  <a:gd name="T11" fmla="*/ 649 h 1490"/>
                  <a:gd name="T12" fmla="*/ 597 w 854"/>
                  <a:gd name="T13" fmla="*/ 643 h 1490"/>
                  <a:gd name="T14" fmla="*/ 602 w 854"/>
                  <a:gd name="T15" fmla="*/ 638 h 1490"/>
                  <a:gd name="T16" fmla="*/ 623 w 854"/>
                  <a:gd name="T17" fmla="*/ 619 h 1490"/>
                  <a:gd name="T18" fmla="*/ 649 w 854"/>
                  <a:gd name="T19" fmla="*/ 605 h 1490"/>
                  <a:gd name="T20" fmla="*/ 676 w 854"/>
                  <a:gd name="T21" fmla="*/ 596 h 1490"/>
                  <a:gd name="T22" fmla="*/ 707 w 854"/>
                  <a:gd name="T23" fmla="*/ 592 h 1490"/>
                  <a:gd name="T24" fmla="*/ 763 w 854"/>
                  <a:gd name="T25" fmla="*/ 603 h 1490"/>
                  <a:gd name="T26" fmla="*/ 809 w 854"/>
                  <a:gd name="T27" fmla="*/ 634 h 1490"/>
                  <a:gd name="T28" fmla="*/ 841 w 854"/>
                  <a:gd name="T29" fmla="*/ 680 h 1490"/>
                  <a:gd name="T30" fmla="*/ 853 w 854"/>
                  <a:gd name="T31" fmla="*/ 735 h 1490"/>
                  <a:gd name="T32" fmla="*/ 843 w 854"/>
                  <a:gd name="T33" fmla="*/ 791 h 1490"/>
                  <a:gd name="T34" fmla="*/ 812 w 854"/>
                  <a:gd name="T35" fmla="*/ 837 h 1490"/>
                  <a:gd name="T36" fmla="*/ 767 w 854"/>
                  <a:gd name="T37" fmla="*/ 868 h 1490"/>
                  <a:gd name="T38" fmla="*/ 710 w 854"/>
                  <a:gd name="T39" fmla="*/ 880 h 1490"/>
                  <a:gd name="T40" fmla="*/ 680 w 854"/>
                  <a:gd name="T41" fmla="*/ 877 h 1490"/>
                  <a:gd name="T42" fmla="*/ 652 w 854"/>
                  <a:gd name="T43" fmla="*/ 868 h 1490"/>
                  <a:gd name="T44" fmla="*/ 626 w 854"/>
                  <a:gd name="T45" fmla="*/ 853 h 1490"/>
                  <a:gd name="T46" fmla="*/ 604 w 854"/>
                  <a:gd name="T47" fmla="*/ 834 h 1490"/>
                  <a:gd name="T48" fmla="*/ 600 w 854"/>
                  <a:gd name="T49" fmla="*/ 829 h 1490"/>
                  <a:gd name="T50" fmla="*/ 595 w 854"/>
                  <a:gd name="T51" fmla="*/ 824 h 1490"/>
                  <a:gd name="T52" fmla="*/ 591 w 854"/>
                  <a:gd name="T53" fmla="*/ 818 h 1490"/>
                  <a:gd name="T54" fmla="*/ 587 w 854"/>
                  <a:gd name="T55" fmla="*/ 813 h 1490"/>
                  <a:gd name="T56" fmla="*/ 587 w 854"/>
                  <a:gd name="T57" fmla="*/ 827 h 1490"/>
                  <a:gd name="T58" fmla="*/ 587 w 854"/>
                  <a:gd name="T59" fmla="*/ 841 h 1490"/>
                  <a:gd name="T60" fmla="*/ 594 w 854"/>
                  <a:gd name="T61" fmla="*/ 1490 h 1490"/>
                  <a:gd name="T62" fmla="*/ 435 w 854"/>
                  <a:gd name="T63" fmla="*/ 1398 h 1490"/>
                  <a:gd name="T64" fmla="*/ 278 w 854"/>
                  <a:gd name="T65" fmla="*/ 1333 h 1490"/>
                  <a:gd name="T66" fmla="*/ 130 w 854"/>
                  <a:gd name="T67" fmla="*/ 1288 h 1490"/>
                  <a:gd name="T68" fmla="*/ 0 w 854"/>
                  <a:gd name="T69" fmla="*/ 1262 h 1490"/>
                  <a:gd name="T70" fmla="*/ 0 w 854"/>
                  <a:gd name="T71" fmla="*/ 859 h 1490"/>
                  <a:gd name="T72" fmla="*/ 23 w 854"/>
                  <a:gd name="T73" fmla="*/ 875 h 1490"/>
                  <a:gd name="T74" fmla="*/ 48 w 854"/>
                  <a:gd name="T75" fmla="*/ 888 h 1490"/>
                  <a:gd name="T76" fmla="*/ 76 w 854"/>
                  <a:gd name="T77" fmla="*/ 895 h 1490"/>
                  <a:gd name="T78" fmla="*/ 106 w 854"/>
                  <a:gd name="T79" fmla="*/ 898 h 1490"/>
                  <a:gd name="T80" fmla="*/ 168 w 854"/>
                  <a:gd name="T81" fmla="*/ 885 h 1490"/>
                  <a:gd name="T82" fmla="*/ 219 w 854"/>
                  <a:gd name="T83" fmla="*/ 851 h 1490"/>
                  <a:gd name="T84" fmla="*/ 254 w 854"/>
                  <a:gd name="T85" fmla="*/ 799 h 1490"/>
                  <a:gd name="T86" fmla="*/ 266 w 854"/>
                  <a:gd name="T87" fmla="*/ 737 h 1490"/>
                  <a:gd name="T88" fmla="*/ 253 w 854"/>
                  <a:gd name="T89" fmla="*/ 675 h 1490"/>
                  <a:gd name="T90" fmla="*/ 218 w 854"/>
                  <a:gd name="T91" fmla="*/ 624 h 1490"/>
                  <a:gd name="T92" fmla="*/ 167 w 854"/>
                  <a:gd name="T93" fmla="*/ 590 h 1490"/>
                  <a:gd name="T94" fmla="*/ 105 w 854"/>
                  <a:gd name="T95" fmla="*/ 578 h 1490"/>
                  <a:gd name="T96" fmla="*/ 75 w 854"/>
                  <a:gd name="T97" fmla="*/ 581 h 1490"/>
                  <a:gd name="T98" fmla="*/ 48 w 854"/>
                  <a:gd name="T99" fmla="*/ 589 h 1490"/>
                  <a:gd name="T100" fmla="*/ 23 w 854"/>
                  <a:gd name="T101" fmla="*/ 601 h 1490"/>
                  <a:gd name="T102" fmla="*/ 0 w 854"/>
                  <a:gd name="T103" fmla="*/ 618 h 1490"/>
                  <a:gd name="T104" fmla="*/ 0 w 854"/>
                  <a:gd name="T105" fmla="*/ 206 h 1490"/>
                  <a:gd name="T106" fmla="*/ 174 w 854"/>
                  <a:gd name="T107" fmla="*/ 173 h 1490"/>
                  <a:gd name="T108" fmla="*/ 329 w 854"/>
                  <a:gd name="T109" fmla="*/ 123 h 1490"/>
                  <a:gd name="T110" fmla="*/ 465 w 854"/>
                  <a:gd name="T111" fmla="*/ 63 h 1490"/>
                  <a:gd name="T112" fmla="*/ 578 w 854"/>
                  <a:gd name="T113" fmla="*/ 0 h 1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4" h="1490">
                    <a:moveTo>
                      <a:pt x="578" y="0"/>
                    </a:moveTo>
                    <a:cubicBezTo>
                      <a:pt x="585" y="632"/>
                      <a:pt x="585" y="632"/>
                      <a:pt x="585" y="632"/>
                    </a:cubicBezTo>
                    <a:cubicBezTo>
                      <a:pt x="585" y="645"/>
                      <a:pt x="585" y="645"/>
                      <a:pt x="585" y="645"/>
                    </a:cubicBezTo>
                    <a:cubicBezTo>
                      <a:pt x="586" y="660"/>
                      <a:pt x="586" y="660"/>
                      <a:pt x="586" y="660"/>
                    </a:cubicBezTo>
                    <a:cubicBezTo>
                      <a:pt x="587" y="658"/>
                      <a:pt x="588" y="656"/>
                      <a:pt x="589" y="654"/>
                    </a:cubicBezTo>
                    <a:cubicBezTo>
                      <a:pt x="591" y="652"/>
                      <a:pt x="592" y="650"/>
                      <a:pt x="593" y="649"/>
                    </a:cubicBezTo>
                    <a:cubicBezTo>
                      <a:pt x="595" y="647"/>
                      <a:pt x="596" y="645"/>
                      <a:pt x="597" y="643"/>
                    </a:cubicBezTo>
                    <a:cubicBezTo>
                      <a:pt x="599" y="642"/>
                      <a:pt x="600" y="640"/>
                      <a:pt x="602" y="638"/>
                    </a:cubicBezTo>
                    <a:cubicBezTo>
                      <a:pt x="608" y="631"/>
                      <a:pt x="616" y="625"/>
                      <a:pt x="623" y="619"/>
                    </a:cubicBezTo>
                    <a:cubicBezTo>
                      <a:pt x="631" y="614"/>
                      <a:pt x="640" y="609"/>
                      <a:pt x="649" y="605"/>
                    </a:cubicBezTo>
                    <a:cubicBezTo>
                      <a:pt x="657" y="601"/>
                      <a:pt x="667" y="598"/>
                      <a:pt x="676" y="596"/>
                    </a:cubicBezTo>
                    <a:cubicBezTo>
                      <a:pt x="686" y="594"/>
                      <a:pt x="696" y="592"/>
                      <a:pt x="707" y="592"/>
                    </a:cubicBezTo>
                    <a:cubicBezTo>
                      <a:pt x="727" y="592"/>
                      <a:pt x="746" y="596"/>
                      <a:pt x="763" y="603"/>
                    </a:cubicBezTo>
                    <a:cubicBezTo>
                      <a:pt x="780" y="611"/>
                      <a:pt x="796" y="621"/>
                      <a:pt x="809" y="634"/>
                    </a:cubicBezTo>
                    <a:cubicBezTo>
                      <a:pt x="823" y="647"/>
                      <a:pt x="833" y="662"/>
                      <a:pt x="841" y="680"/>
                    </a:cubicBezTo>
                    <a:cubicBezTo>
                      <a:pt x="849" y="697"/>
                      <a:pt x="853" y="716"/>
                      <a:pt x="853" y="735"/>
                    </a:cubicBezTo>
                    <a:cubicBezTo>
                      <a:pt x="854" y="755"/>
                      <a:pt x="850" y="774"/>
                      <a:pt x="843" y="791"/>
                    </a:cubicBezTo>
                    <a:cubicBezTo>
                      <a:pt x="836" y="809"/>
                      <a:pt x="825" y="824"/>
                      <a:pt x="812" y="837"/>
                    </a:cubicBezTo>
                    <a:cubicBezTo>
                      <a:pt x="799" y="850"/>
                      <a:pt x="784" y="861"/>
                      <a:pt x="767" y="868"/>
                    </a:cubicBezTo>
                    <a:cubicBezTo>
                      <a:pt x="749" y="876"/>
                      <a:pt x="730" y="880"/>
                      <a:pt x="710" y="880"/>
                    </a:cubicBezTo>
                    <a:cubicBezTo>
                      <a:pt x="700" y="880"/>
                      <a:pt x="690" y="879"/>
                      <a:pt x="680" y="877"/>
                    </a:cubicBezTo>
                    <a:cubicBezTo>
                      <a:pt x="670" y="875"/>
                      <a:pt x="661" y="872"/>
                      <a:pt x="652" y="868"/>
                    </a:cubicBezTo>
                    <a:cubicBezTo>
                      <a:pt x="643" y="864"/>
                      <a:pt x="634" y="859"/>
                      <a:pt x="626" y="853"/>
                    </a:cubicBezTo>
                    <a:cubicBezTo>
                      <a:pt x="618" y="848"/>
                      <a:pt x="611" y="841"/>
                      <a:pt x="604" y="834"/>
                    </a:cubicBezTo>
                    <a:cubicBezTo>
                      <a:pt x="603" y="832"/>
                      <a:pt x="601" y="831"/>
                      <a:pt x="600" y="829"/>
                    </a:cubicBezTo>
                    <a:cubicBezTo>
                      <a:pt x="598" y="827"/>
                      <a:pt x="597" y="826"/>
                      <a:pt x="595" y="824"/>
                    </a:cubicBezTo>
                    <a:cubicBezTo>
                      <a:pt x="594" y="822"/>
                      <a:pt x="592" y="820"/>
                      <a:pt x="591" y="818"/>
                    </a:cubicBezTo>
                    <a:cubicBezTo>
                      <a:pt x="590" y="816"/>
                      <a:pt x="588" y="815"/>
                      <a:pt x="587" y="813"/>
                    </a:cubicBezTo>
                    <a:cubicBezTo>
                      <a:pt x="587" y="827"/>
                      <a:pt x="587" y="827"/>
                      <a:pt x="587" y="827"/>
                    </a:cubicBezTo>
                    <a:cubicBezTo>
                      <a:pt x="587" y="841"/>
                      <a:pt x="587" y="841"/>
                      <a:pt x="587" y="841"/>
                    </a:cubicBezTo>
                    <a:cubicBezTo>
                      <a:pt x="594" y="1490"/>
                      <a:pt x="594" y="1490"/>
                      <a:pt x="594" y="1490"/>
                    </a:cubicBezTo>
                    <a:cubicBezTo>
                      <a:pt x="542" y="1455"/>
                      <a:pt x="489" y="1424"/>
                      <a:pt x="435" y="1398"/>
                    </a:cubicBezTo>
                    <a:cubicBezTo>
                      <a:pt x="382" y="1373"/>
                      <a:pt x="329" y="1351"/>
                      <a:pt x="278" y="1333"/>
                    </a:cubicBezTo>
                    <a:cubicBezTo>
                      <a:pt x="227" y="1315"/>
                      <a:pt x="177" y="1300"/>
                      <a:pt x="130" y="1288"/>
                    </a:cubicBezTo>
                    <a:cubicBezTo>
                      <a:pt x="84" y="1277"/>
                      <a:pt x="40" y="1268"/>
                      <a:pt x="0" y="1262"/>
                    </a:cubicBezTo>
                    <a:cubicBezTo>
                      <a:pt x="0" y="859"/>
                      <a:pt x="0" y="859"/>
                      <a:pt x="0" y="859"/>
                    </a:cubicBezTo>
                    <a:cubicBezTo>
                      <a:pt x="7" y="865"/>
                      <a:pt x="15" y="870"/>
                      <a:pt x="23" y="875"/>
                    </a:cubicBezTo>
                    <a:cubicBezTo>
                      <a:pt x="31" y="880"/>
                      <a:pt x="39" y="884"/>
                      <a:pt x="48" y="888"/>
                    </a:cubicBezTo>
                    <a:cubicBezTo>
                      <a:pt x="57" y="891"/>
                      <a:pt x="67" y="893"/>
                      <a:pt x="76" y="895"/>
                    </a:cubicBezTo>
                    <a:cubicBezTo>
                      <a:pt x="86" y="897"/>
                      <a:pt x="96" y="898"/>
                      <a:pt x="106" y="898"/>
                    </a:cubicBezTo>
                    <a:cubicBezTo>
                      <a:pt x="128" y="898"/>
                      <a:pt x="149" y="893"/>
                      <a:pt x="168" y="885"/>
                    </a:cubicBezTo>
                    <a:cubicBezTo>
                      <a:pt x="188" y="877"/>
                      <a:pt x="205" y="865"/>
                      <a:pt x="219" y="851"/>
                    </a:cubicBezTo>
                    <a:cubicBezTo>
                      <a:pt x="234" y="836"/>
                      <a:pt x="246" y="819"/>
                      <a:pt x="254" y="799"/>
                    </a:cubicBezTo>
                    <a:cubicBezTo>
                      <a:pt x="262" y="780"/>
                      <a:pt x="266" y="759"/>
                      <a:pt x="266" y="737"/>
                    </a:cubicBezTo>
                    <a:cubicBezTo>
                      <a:pt x="266" y="715"/>
                      <a:pt x="261" y="694"/>
                      <a:pt x="253" y="675"/>
                    </a:cubicBezTo>
                    <a:cubicBezTo>
                      <a:pt x="245" y="656"/>
                      <a:pt x="233" y="639"/>
                      <a:pt x="218" y="624"/>
                    </a:cubicBezTo>
                    <a:cubicBezTo>
                      <a:pt x="204" y="610"/>
                      <a:pt x="186" y="598"/>
                      <a:pt x="167" y="590"/>
                    </a:cubicBezTo>
                    <a:cubicBezTo>
                      <a:pt x="148" y="582"/>
                      <a:pt x="127" y="578"/>
                      <a:pt x="105" y="578"/>
                    </a:cubicBezTo>
                    <a:cubicBezTo>
                      <a:pt x="95" y="578"/>
                      <a:pt x="85" y="579"/>
                      <a:pt x="75" y="581"/>
                    </a:cubicBezTo>
                    <a:cubicBezTo>
                      <a:pt x="66" y="583"/>
                      <a:pt x="57" y="585"/>
                      <a:pt x="48" y="589"/>
                    </a:cubicBezTo>
                    <a:cubicBezTo>
                      <a:pt x="39" y="592"/>
                      <a:pt x="31" y="596"/>
                      <a:pt x="23" y="601"/>
                    </a:cubicBezTo>
                    <a:cubicBezTo>
                      <a:pt x="15" y="606"/>
                      <a:pt x="7" y="611"/>
                      <a:pt x="0" y="618"/>
                    </a:cubicBezTo>
                    <a:cubicBezTo>
                      <a:pt x="0" y="206"/>
                      <a:pt x="0" y="206"/>
                      <a:pt x="0" y="206"/>
                    </a:cubicBezTo>
                    <a:cubicBezTo>
                      <a:pt x="61" y="199"/>
                      <a:pt x="119" y="187"/>
                      <a:pt x="174" y="173"/>
                    </a:cubicBezTo>
                    <a:cubicBezTo>
                      <a:pt x="229" y="158"/>
                      <a:pt x="281" y="141"/>
                      <a:pt x="329" y="123"/>
                    </a:cubicBezTo>
                    <a:cubicBezTo>
                      <a:pt x="378" y="104"/>
                      <a:pt x="423" y="84"/>
                      <a:pt x="465" y="63"/>
                    </a:cubicBezTo>
                    <a:cubicBezTo>
                      <a:pt x="506" y="42"/>
                      <a:pt x="544" y="21"/>
                      <a:pt x="578" y="0"/>
                    </a:cubicBezTo>
                    <a:close/>
                  </a:path>
                </a:pathLst>
              </a:custGeom>
              <a:solidFill>
                <a:srgbClr val="F7E3B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0" name="Freeform 65"/>
              <p:cNvSpPr/>
              <p:nvPr/>
            </p:nvSpPr>
            <p:spPr bwMode="auto">
              <a:xfrm>
                <a:off x="6088063" y="2112963"/>
                <a:ext cx="1455738" cy="2538413"/>
              </a:xfrm>
              <a:custGeom>
                <a:avLst/>
                <a:gdLst>
                  <a:gd name="T0" fmla="*/ 570 w 829"/>
                  <a:gd name="T1" fmla="*/ 1445 h 1445"/>
                  <a:gd name="T2" fmla="*/ 429 w 829"/>
                  <a:gd name="T3" fmla="*/ 1365 h 1445"/>
                  <a:gd name="T4" fmla="*/ 270 w 829"/>
                  <a:gd name="T5" fmla="*/ 1299 h 1445"/>
                  <a:gd name="T6" fmla="*/ 121 w 829"/>
                  <a:gd name="T7" fmla="*/ 1255 h 1445"/>
                  <a:gd name="T8" fmla="*/ 1 w 829"/>
                  <a:gd name="T9" fmla="*/ 1229 h 1445"/>
                  <a:gd name="T10" fmla="*/ 0 w 829"/>
                  <a:gd name="T11" fmla="*/ 861 h 1445"/>
                  <a:gd name="T12" fmla="*/ 5 w 829"/>
                  <a:gd name="T13" fmla="*/ 864 h 1445"/>
                  <a:gd name="T14" fmla="*/ 32 w 829"/>
                  <a:gd name="T15" fmla="*/ 877 h 1445"/>
                  <a:gd name="T16" fmla="*/ 62 w 829"/>
                  <a:gd name="T17" fmla="*/ 885 h 1445"/>
                  <a:gd name="T18" fmla="*/ 93 w 829"/>
                  <a:gd name="T19" fmla="*/ 888 h 1445"/>
                  <a:gd name="T20" fmla="*/ 161 w 829"/>
                  <a:gd name="T21" fmla="*/ 874 h 1445"/>
                  <a:gd name="T22" fmla="*/ 216 w 829"/>
                  <a:gd name="T23" fmla="*/ 837 h 1445"/>
                  <a:gd name="T24" fmla="*/ 253 w 829"/>
                  <a:gd name="T25" fmla="*/ 782 h 1445"/>
                  <a:gd name="T26" fmla="*/ 266 w 829"/>
                  <a:gd name="T27" fmla="*/ 715 h 1445"/>
                  <a:gd name="T28" fmla="*/ 252 w 829"/>
                  <a:gd name="T29" fmla="*/ 648 h 1445"/>
                  <a:gd name="T30" fmla="*/ 215 w 829"/>
                  <a:gd name="T31" fmla="*/ 594 h 1445"/>
                  <a:gd name="T32" fmla="*/ 160 w 829"/>
                  <a:gd name="T33" fmla="*/ 557 h 1445"/>
                  <a:gd name="T34" fmla="*/ 93 w 829"/>
                  <a:gd name="T35" fmla="*/ 544 h 1445"/>
                  <a:gd name="T36" fmla="*/ 61 w 829"/>
                  <a:gd name="T37" fmla="*/ 547 h 1445"/>
                  <a:gd name="T38" fmla="*/ 31 w 829"/>
                  <a:gd name="T39" fmla="*/ 555 h 1445"/>
                  <a:gd name="T40" fmla="*/ 4 w 829"/>
                  <a:gd name="T41" fmla="*/ 569 h 1445"/>
                  <a:gd name="T42" fmla="*/ 0 w 829"/>
                  <a:gd name="T43" fmla="*/ 571 h 1445"/>
                  <a:gd name="T44" fmla="*/ 0 w 829"/>
                  <a:gd name="T45" fmla="*/ 195 h 1445"/>
                  <a:gd name="T46" fmla="*/ 165 w 829"/>
                  <a:gd name="T47" fmla="*/ 162 h 1445"/>
                  <a:gd name="T48" fmla="*/ 322 w 829"/>
                  <a:gd name="T49" fmla="*/ 112 h 1445"/>
                  <a:gd name="T50" fmla="*/ 458 w 829"/>
                  <a:gd name="T51" fmla="*/ 52 h 1445"/>
                  <a:gd name="T52" fmla="*/ 554 w 829"/>
                  <a:gd name="T53" fmla="*/ 0 h 1445"/>
                  <a:gd name="T54" fmla="*/ 562 w 829"/>
                  <a:gd name="T55" fmla="*/ 680 h 1445"/>
                  <a:gd name="T56" fmla="*/ 584 w 829"/>
                  <a:gd name="T57" fmla="*/ 644 h 1445"/>
                  <a:gd name="T58" fmla="*/ 587 w 829"/>
                  <a:gd name="T59" fmla="*/ 639 h 1445"/>
                  <a:gd name="T60" fmla="*/ 591 w 829"/>
                  <a:gd name="T61" fmla="*/ 634 h 1445"/>
                  <a:gd name="T62" fmla="*/ 595 w 829"/>
                  <a:gd name="T63" fmla="*/ 629 h 1445"/>
                  <a:gd name="T64" fmla="*/ 599 w 829"/>
                  <a:gd name="T65" fmla="*/ 625 h 1445"/>
                  <a:gd name="T66" fmla="*/ 619 w 829"/>
                  <a:gd name="T67" fmla="*/ 607 h 1445"/>
                  <a:gd name="T68" fmla="*/ 642 w 829"/>
                  <a:gd name="T69" fmla="*/ 594 h 1445"/>
                  <a:gd name="T70" fmla="*/ 667 w 829"/>
                  <a:gd name="T71" fmla="*/ 586 h 1445"/>
                  <a:gd name="T72" fmla="*/ 695 w 829"/>
                  <a:gd name="T73" fmla="*/ 583 h 1445"/>
                  <a:gd name="T74" fmla="*/ 746 w 829"/>
                  <a:gd name="T75" fmla="*/ 593 h 1445"/>
                  <a:gd name="T76" fmla="*/ 789 w 829"/>
                  <a:gd name="T77" fmla="*/ 621 h 1445"/>
                  <a:gd name="T78" fmla="*/ 818 w 829"/>
                  <a:gd name="T79" fmla="*/ 663 h 1445"/>
                  <a:gd name="T80" fmla="*/ 829 w 829"/>
                  <a:gd name="T81" fmla="*/ 714 h 1445"/>
                  <a:gd name="T82" fmla="*/ 819 w 829"/>
                  <a:gd name="T83" fmla="*/ 765 h 1445"/>
                  <a:gd name="T84" fmla="*/ 792 w 829"/>
                  <a:gd name="T85" fmla="*/ 807 h 1445"/>
                  <a:gd name="T86" fmla="*/ 750 w 829"/>
                  <a:gd name="T87" fmla="*/ 835 h 1445"/>
                  <a:gd name="T88" fmla="*/ 698 w 829"/>
                  <a:gd name="T89" fmla="*/ 846 h 1445"/>
                  <a:gd name="T90" fmla="*/ 670 w 829"/>
                  <a:gd name="T91" fmla="*/ 843 h 1445"/>
                  <a:gd name="T92" fmla="*/ 645 w 829"/>
                  <a:gd name="T93" fmla="*/ 834 h 1445"/>
                  <a:gd name="T94" fmla="*/ 621 w 829"/>
                  <a:gd name="T95" fmla="*/ 821 h 1445"/>
                  <a:gd name="T96" fmla="*/ 601 w 829"/>
                  <a:gd name="T97" fmla="*/ 804 h 1445"/>
                  <a:gd name="T98" fmla="*/ 597 w 829"/>
                  <a:gd name="T99" fmla="*/ 799 h 1445"/>
                  <a:gd name="T100" fmla="*/ 593 w 829"/>
                  <a:gd name="T101" fmla="*/ 794 h 1445"/>
                  <a:gd name="T102" fmla="*/ 589 w 829"/>
                  <a:gd name="T103" fmla="*/ 789 h 1445"/>
                  <a:gd name="T104" fmla="*/ 585 w 829"/>
                  <a:gd name="T105" fmla="*/ 784 h 1445"/>
                  <a:gd name="T106" fmla="*/ 563 w 829"/>
                  <a:gd name="T107" fmla="*/ 748 h 1445"/>
                  <a:gd name="T108" fmla="*/ 570 w 829"/>
                  <a:gd name="T109" fmla="*/ 1445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9" h="1445">
                    <a:moveTo>
                      <a:pt x="570" y="1445"/>
                    </a:moveTo>
                    <a:cubicBezTo>
                      <a:pt x="525" y="1416"/>
                      <a:pt x="478" y="1389"/>
                      <a:pt x="429" y="1365"/>
                    </a:cubicBezTo>
                    <a:cubicBezTo>
                      <a:pt x="378" y="1341"/>
                      <a:pt x="325" y="1319"/>
                      <a:pt x="270" y="1299"/>
                    </a:cubicBezTo>
                    <a:cubicBezTo>
                      <a:pt x="222" y="1282"/>
                      <a:pt x="172" y="1267"/>
                      <a:pt x="121" y="1255"/>
                    </a:cubicBezTo>
                    <a:cubicBezTo>
                      <a:pt x="81" y="1245"/>
                      <a:pt x="41" y="1236"/>
                      <a:pt x="1" y="1229"/>
                    </a:cubicBezTo>
                    <a:cubicBezTo>
                      <a:pt x="0" y="861"/>
                      <a:pt x="0" y="861"/>
                      <a:pt x="0" y="861"/>
                    </a:cubicBezTo>
                    <a:cubicBezTo>
                      <a:pt x="2" y="862"/>
                      <a:pt x="3" y="863"/>
                      <a:pt x="5" y="864"/>
                    </a:cubicBezTo>
                    <a:cubicBezTo>
                      <a:pt x="13" y="869"/>
                      <a:pt x="23" y="873"/>
                      <a:pt x="32" y="877"/>
                    </a:cubicBezTo>
                    <a:cubicBezTo>
                      <a:pt x="42" y="881"/>
                      <a:pt x="52" y="883"/>
                      <a:pt x="62" y="885"/>
                    </a:cubicBezTo>
                    <a:cubicBezTo>
                      <a:pt x="72" y="887"/>
                      <a:pt x="83" y="888"/>
                      <a:pt x="93" y="888"/>
                    </a:cubicBezTo>
                    <a:cubicBezTo>
                      <a:pt x="117" y="888"/>
                      <a:pt x="140" y="883"/>
                      <a:pt x="161" y="874"/>
                    </a:cubicBezTo>
                    <a:cubicBezTo>
                      <a:pt x="182" y="866"/>
                      <a:pt x="200" y="853"/>
                      <a:pt x="216" y="837"/>
                    </a:cubicBezTo>
                    <a:cubicBezTo>
                      <a:pt x="232" y="821"/>
                      <a:pt x="244" y="803"/>
                      <a:pt x="253" y="782"/>
                    </a:cubicBezTo>
                    <a:cubicBezTo>
                      <a:pt x="262" y="761"/>
                      <a:pt x="267" y="738"/>
                      <a:pt x="266" y="715"/>
                    </a:cubicBezTo>
                    <a:cubicBezTo>
                      <a:pt x="266" y="692"/>
                      <a:pt x="262" y="669"/>
                      <a:pt x="252" y="648"/>
                    </a:cubicBezTo>
                    <a:cubicBezTo>
                      <a:pt x="244" y="628"/>
                      <a:pt x="231" y="609"/>
                      <a:pt x="215" y="594"/>
                    </a:cubicBezTo>
                    <a:cubicBezTo>
                      <a:pt x="199" y="578"/>
                      <a:pt x="181" y="566"/>
                      <a:pt x="160" y="557"/>
                    </a:cubicBezTo>
                    <a:cubicBezTo>
                      <a:pt x="139" y="548"/>
                      <a:pt x="116" y="544"/>
                      <a:pt x="93" y="544"/>
                    </a:cubicBezTo>
                    <a:cubicBezTo>
                      <a:pt x="82" y="544"/>
                      <a:pt x="72" y="545"/>
                      <a:pt x="61" y="547"/>
                    </a:cubicBezTo>
                    <a:cubicBezTo>
                      <a:pt x="51" y="549"/>
                      <a:pt x="41" y="552"/>
                      <a:pt x="31" y="555"/>
                    </a:cubicBezTo>
                    <a:cubicBezTo>
                      <a:pt x="22" y="559"/>
                      <a:pt x="13" y="563"/>
                      <a:pt x="4" y="569"/>
                    </a:cubicBezTo>
                    <a:cubicBezTo>
                      <a:pt x="3" y="569"/>
                      <a:pt x="2" y="570"/>
                      <a:pt x="0" y="571"/>
                    </a:cubicBezTo>
                    <a:cubicBezTo>
                      <a:pt x="0" y="195"/>
                      <a:pt x="0" y="195"/>
                      <a:pt x="0" y="195"/>
                    </a:cubicBezTo>
                    <a:cubicBezTo>
                      <a:pt x="55" y="188"/>
                      <a:pt x="110" y="177"/>
                      <a:pt x="165" y="162"/>
                    </a:cubicBezTo>
                    <a:cubicBezTo>
                      <a:pt x="217" y="149"/>
                      <a:pt x="270" y="132"/>
                      <a:pt x="322" y="112"/>
                    </a:cubicBezTo>
                    <a:cubicBezTo>
                      <a:pt x="368" y="95"/>
                      <a:pt x="413" y="74"/>
                      <a:pt x="458" y="52"/>
                    </a:cubicBezTo>
                    <a:cubicBezTo>
                      <a:pt x="491" y="36"/>
                      <a:pt x="523" y="18"/>
                      <a:pt x="554" y="0"/>
                    </a:cubicBezTo>
                    <a:cubicBezTo>
                      <a:pt x="562" y="680"/>
                      <a:pt x="562" y="680"/>
                      <a:pt x="562" y="680"/>
                    </a:cubicBezTo>
                    <a:cubicBezTo>
                      <a:pt x="584" y="644"/>
                      <a:pt x="584" y="644"/>
                      <a:pt x="584" y="644"/>
                    </a:cubicBezTo>
                    <a:cubicBezTo>
                      <a:pt x="585" y="643"/>
                      <a:pt x="586" y="641"/>
                      <a:pt x="587" y="639"/>
                    </a:cubicBezTo>
                    <a:cubicBezTo>
                      <a:pt x="588" y="637"/>
                      <a:pt x="590" y="636"/>
                      <a:pt x="591" y="634"/>
                    </a:cubicBezTo>
                    <a:cubicBezTo>
                      <a:pt x="592" y="633"/>
                      <a:pt x="593" y="631"/>
                      <a:pt x="595" y="629"/>
                    </a:cubicBezTo>
                    <a:cubicBezTo>
                      <a:pt x="596" y="628"/>
                      <a:pt x="598" y="626"/>
                      <a:pt x="599" y="625"/>
                    </a:cubicBezTo>
                    <a:cubicBezTo>
                      <a:pt x="605" y="618"/>
                      <a:pt x="612" y="612"/>
                      <a:pt x="619" y="607"/>
                    </a:cubicBezTo>
                    <a:cubicBezTo>
                      <a:pt x="626" y="602"/>
                      <a:pt x="633" y="598"/>
                      <a:pt x="642" y="594"/>
                    </a:cubicBezTo>
                    <a:cubicBezTo>
                      <a:pt x="650" y="590"/>
                      <a:pt x="658" y="588"/>
                      <a:pt x="667" y="586"/>
                    </a:cubicBezTo>
                    <a:cubicBezTo>
                      <a:pt x="676" y="584"/>
                      <a:pt x="685" y="583"/>
                      <a:pt x="695" y="583"/>
                    </a:cubicBezTo>
                    <a:cubicBezTo>
                      <a:pt x="713" y="583"/>
                      <a:pt x="730" y="586"/>
                      <a:pt x="746" y="593"/>
                    </a:cubicBezTo>
                    <a:cubicBezTo>
                      <a:pt x="762" y="599"/>
                      <a:pt x="776" y="609"/>
                      <a:pt x="789" y="621"/>
                    </a:cubicBezTo>
                    <a:cubicBezTo>
                      <a:pt x="801" y="633"/>
                      <a:pt x="811" y="647"/>
                      <a:pt x="818" y="663"/>
                    </a:cubicBezTo>
                    <a:cubicBezTo>
                      <a:pt x="825" y="679"/>
                      <a:pt x="829" y="696"/>
                      <a:pt x="829" y="714"/>
                    </a:cubicBezTo>
                    <a:cubicBezTo>
                      <a:pt x="829" y="731"/>
                      <a:pt x="826" y="748"/>
                      <a:pt x="819" y="765"/>
                    </a:cubicBezTo>
                    <a:cubicBezTo>
                      <a:pt x="813" y="780"/>
                      <a:pt x="804" y="794"/>
                      <a:pt x="792" y="807"/>
                    </a:cubicBezTo>
                    <a:cubicBezTo>
                      <a:pt x="780" y="819"/>
                      <a:pt x="766" y="828"/>
                      <a:pt x="750" y="835"/>
                    </a:cubicBezTo>
                    <a:cubicBezTo>
                      <a:pt x="734" y="842"/>
                      <a:pt x="716" y="846"/>
                      <a:pt x="698" y="846"/>
                    </a:cubicBezTo>
                    <a:cubicBezTo>
                      <a:pt x="689" y="846"/>
                      <a:pt x="679" y="845"/>
                      <a:pt x="670" y="843"/>
                    </a:cubicBezTo>
                    <a:cubicBezTo>
                      <a:pt x="662" y="841"/>
                      <a:pt x="653" y="838"/>
                      <a:pt x="645" y="834"/>
                    </a:cubicBezTo>
                    <a:cubicBezTo>
                      <a:pt x="636" y="831"/>
                      <a:pt x="628" y="826"/>
                      <a:pt x="621" y="821"/>
                    </a:cubicBezTo>
                    <a:cubicBezTo>
                      <a:pt x="614" y="816"/>
                      <a:pt x="607" y="810"/>
                      <a:pt x="601" y="804"/>
                    </a:cubicBezTo>
                    <a:cubicBezTo>
                      <a:pt x="600" y="802"/>
                      <a:pt x="598" y="801"/>
                      <a:pt x="597" y="799"/>
                    </a:cubicBezTo>
                    <a:cubicBezTo>
                      <a:pt x="595" y="797"/>
                      <a:pt x="594" y="796"/>
                      <a:pt x="593" y="794"/>
                    </a:cubicBezTo>
                    <a:cubicBezTo>
                      <a:pt x="591" y="793"/>
                      <a:pt x="590" y="791"/>
                      <a:pt x="589" y="789"/>
                    </a:cubicBezTo>
                    <a:cubicBezTo>
                      <a:pt x="588" y="788"/>
                      <a:pt x="587" y="786"/>
                      <a:pt x="585" y="784"/>
                    </a:cubicBezTo>
                    <a:cubicBezTo>
                      <a:pt x="563" y="748"/>
                      <a:pt x="563" y="748"/>
                      <a:pt x="563" y="748"/>
                    </a:cubicBezTo>
                    <a:lnTo>
                      <a:pt x="570" y="144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1" name="Freeform 66"/>
              <p:cNvSpPr/>
              <p:nvPr/>
            </p:nvSpPr>
            <p:spPr bwMode="auto">
              <a:xfrm>
                <a:off x="4117975" y="2470150"/>
                <a:ext cx="1331913" cy="2778125"/>
              </a:xfrm>
              <a:custGeom>
                <a:avLst/>
                <a:gdLst>
                  <a:gd name="T0" fmla="*/ 500 w 758"/>
                  <a:gd name="T1" fmla="*/ 0 h 1581"/>
                  <a:gd name="T2" fmla="*/ 496 w 758"/>
                  <a:gd name="T3" fmla="*/ 407 h 1581"/>
                  <a:gd name="T4" fmla="*/ 496 w 758"/>
                  <a:gd name="T5" fmla="*/ 420 h 1581"/>
                  <a:gd name="T6" fmla="*/ 496 w 758"/>
                  <a:gd name="T7" fmla="*/ 433 h 1581"/>
                  <a:gd name="T8" fmla="*/ 499 w 758"/>
                  <a:gd name="T9" fmla="*/ 428 h 1581"/>
                  <a:gd name="T10" fmla="*/ 504 w 758"/>
                  <a:gd name="T11" fmla="*/ 423 h 1581"/>
                  <a:gd name="T12" fmla="*/ 508 w 758"/>
                  <a:gd name="T13" fmla="*/ 418 h 1581"/>
                  <a:gd name="T14" fmla="*/ 512 w 758"/>
                  <a:gd name="T15" fmla="*/ 413 h 1581"/>
                  <a:gd name="T16" fmla="*/ 534 w 758"/>
                  <a:gd name="T17" fmla="*/ 396 h 1581"/>
                  <a:gd name="T18" fmla="*/ 558 w 758"/>
                  <a:gd name="T19" fmla="*/ 382 h 1581"/>
                  <a:gd name="T20" fmla="*/ 586 w 758"/>
                  <a:gd name="T21" fmla="*/ 373 h 1581"/>
                  <a:gd name="T22" fmla="*/ 615 w 758"/>
                  <a:gd name="T23" fmla="*/ 370 h 1581"/>
                  <a:gd name="T24" fmla="*/ 671 w 758"/>
                  <a:gd name="T25" fmla="*/ 381 h 1581"/>
                  <a:gd name="T26" fmla="*/ 716 w 758"/>
                  <a:gd name="T27" fmla="*/ 412 h 1581"/>
                  <a:gd name="T28" fmla="*/ 747 w 758"/>
                  <a:gd name="T29" fmla="*/ 457 h 1581"/>
                  <a:gd name="T30" fmla="*/ 758 w 758"/>
                  <a:gd name="T31" fmla="*/ 513 h 1581"/>
                  <a:gd name="T32" fmla="*/ 746 w 758"/>
                  <a:gd name="T33" fmla="*/ 569 h 1581"/>
                  <a:gd name="T34" fmla="*/ 715 w 758"/>
                  <a:gd name="T35" fmla="*/ 614 h 1581"/>
                  <a:gd name="T36" fmla="*/ 669 w 758"/>
                  <a:gd name="T37" fmla="*/ 645 h 1581"/>
                  <a:gd name="T38" fmla="*/ 613 w 758"/>
                  <a:gd name="T39" fmla="*/ 657 h 1581"/>
                  <a:gd name="T40" fmla="*/ 583 w 758"/>
                  <a:gd name="T41" fmla="*/ 654 h 1581"/>
                  <a:gd name="T42" fmla="*/ 556 w 758"/>
                  <a:gd name="T43" fmla="*/ 645 h 1581"/>
                  <a:gd name="T44" fmla="*/ 532 w 758"/>
                  <a:gd name="T45" fmla="*/ 632 h 1581"/>
                  <a:gd name="T46" fmla="*/ 510 w 758"/>
                  <a:gd name="T47" fmla="*/ 614 h 1581"/>
                  <a:gd name="T48" fmla="*/ 506 w 758"/>
                  <a:gd name="T49" fmla="*/ 609 h 1581"/>
                  <a:gd name="T50" fmla="*/ 502 w 758"/>
                  <a:gd name="T51" fmla="*/ 604 h 1581"/>
                  <a:gd name="T52" fmla="*/ 498 w 758"/>
                  <a:gd name="T53" fmla="*/ 599 h 1581"/>
                  <a:gd name="T54" fmla="*/ 494 w 758"/>
                  <a:gd name="T55" fmla="*/ 594 h 1581"/>
                  <a:gd name="T56" fmla="*/ 494 w 758"/>
                  <a:gd name="T57" fmla="*/ 608 h 1581"/>
                  <a:gd name="T58" fmla="*/ 494 w 758"/>
                  <a:gd name="T59" fmla="*/ 620 h 1581"/>
                  <a:gd name="T60" fmla="*/ 485 w 758"/>
                  <a:gd name="T61" fmla="*/ 1581 h 1581"/>
                  <a:gd name="T62" fmla="*/ 453 w 758"/>
                  <a:gd name="T63" fmla="*/ 1503 h 1581"/>
                  <a:gd name="T64" fmla="*/ 432 w 758"/>
                  <a:gd name="T65" fmla="*/ 1417 h 1581"/>
                  <a:gd name="T66" fmla="*/ 420 w 758"/>
                  <a:gd name="T67" fmla="*/ 1344 h 1581"/>
                  <a:gd name="T68" fmla="*/ 415 w 758"/>
                  <a:gd name="T69" fmla="*/ 1303 h 1581"/>
                  <a:gd name="T70" fmla="*/ 415 w 758"/>
                  <a:gd name="T71" fmla="*/ 1302 h 1581"/>
                  <a:gd name="T72" fmla="*/ 414 w 758"/>
                  <a:gd name="T73" fmla="*/ 1300 h 1581"/>
                  <a:gd name="T74" fmla="*/ 414 w 758"/>
                  <a:gd name="T75" fmla="*/ 1299 h 1581"/>
                  <a:gd name="T76" fmla="*/ 414 w 758"/>
                  <a:gd name="T77" fmla="*/ 1298 h 1581"/>
                  <a:gd name="T78" fmla="*/ 405 w 758"/>
                  <a:gd name="T79" fmla="*/ 1245 h 1581"/>
                  <a:gd name="T80" fmla="*/ 396 w 758"/>
                  <a:gd name="T81" fmla="*/ 1185 h 1581"/>
                  <a:gd name="T82" fmla="*/ 384 w 758"/>
                  <a:gd name="T83" fmla="*/ 1122 h 1581"/>
                  <a:gd name="T84" fmla="*/ 367 w 758"/>
                  <a:gd name="T85" fmla="*/ 1063 h 1581"/>
                  <a:gd name="T86" fmla="*/ 338 w 758"/>
                  <a:gd name="T87" fmla="*/ 1026 h 1581"/>
                  <a:gd name="T88" fmla="*/ 288 w 758"/>
                  <a:gd name="T89" fmla="*/ 986 h 1581"/>
                  <a:gd name="T90" fmla="*/ 235 w 758"/>
                  <a:gd name="T91" fmla="*/ 949 h 1581"/>
                  <a:gd name="T92" fmla="*/ 194 w 758"/>
                  <a:gd name="T93" fmla="*/ 923 h 1581"/>
                  <a:gd name="T94" fmla="*/ 79 w 758"/>
                  <a:gd name="T95" fmla="*/ 838 h 1581"/>
                  <a:gd name="T96" fmla="*/ 21 w 758"/>
                  <a:gd name="T97" fmla="*/ 748 h 1581"/>
                  <a:gd name="T98" fmla="*/ 2 w 758"/>
                  <a:gd name="T99" fmla="*/ 614 h 1581"/>
                  <a:gd name="T100" fmla="*/ 3 w 758"/>
                  <a:gd name="T101" fmla="*/ 392 h 1581"/>
                  <a:gd name="T102" fmla="*/ 79 w 758"/>
                  <a:gd name="T103" fmla="*/ 170 h 1581"/>
                  <a:gd name="T104" fmla="*/ 241 w 758"/>
                  <a:gd name="T105" fmla="*/ 54 h 1581"/>
                  <a:gd name="T106" fmla="*/ 405 w 758"/>
                  <a:gd name="T107" fmla="*/ 9 h 1581"/>
                  <a:gd name="T108" fmla="*/ 491 w 758"/>
                  <a:gd name="T109" fmla="*/ 1 h 1581"/>
                  <a:gd name="T110" fmla="*/ 491 w 758"/>
                  <a:gd name="T111" fmla="*/ 1 h 1581"/>
                  <a:gd name="T112" fmla="*/ 493 w 758"/>
                  <a:gd name="T113" fmla="*/ 1 h 1581"/>
                  <a:gd name="T114" fmla="*/ 496 w 758"/>
                  <a:gd name="T115" fmla="*/ 0 h 1581"/>
                  <a:gd name="T116" fmla="*/ 500 w 758"/>
                  <a:gd name="T117" fmla="*/ 0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8" h="1581">
                    <a:moveTo>
                      <a:pt x="500" y="0"/>
                    </a:moveTo>
                    <a:cubicBezTo>
                      <a:pt x="496" y="407"/>
                      <a:pt x="496" y="407"/>
                      <a:pt x="496" y="407"/>
                    </a:cubicBezTo>
                    <a:cubicBezTo>
                      <a:pt x="496" y="420"/>
                      <a:pt x="496" y="420"/>
                      <a:pt x="496" y="420"/>
                    </a:cubicBezTo>
                    <a:cubicBezTo>
                      <a:pt x="496" y="433"/>
                      <a:pt x="496" y="433"/>
                      <a:pt x="496" y="433"/>
                    </a:cubicBezTo>
                    <a:cubicBezTo>
                      <a:pt x="497" y="432"/>
                      <a:pt x="498" y="430"/>
                      <a:pt x="499" y="428"/>
                    </a:cubicBezTo>
                    <a:cubicBezTo>
                      <a:pt x="501" y="426"/>
                      <a:pt x="502" y="425"/>
                      <a:pt x="504" y="423"/>
                    </a:cubicBezTo>
                    <a:cubicBezTo>
                      <a:pt x="505" y="421"/>
                      <a:pt x="506" y="420"/>
                      <a:pt x="508" y="418"/>
                    </a:cubicBezTo>
                    <a:cubicBezTo>
                      <a:pt x="509" y="417"/>
                      <a:pt x="511" y="415"/>
                      <a:pt x="512" y="413"/>
                    </a:cubicBezTo>
                    <a:cubicBezTo>
                      <a:pt x="519" y="407"/>
                      <a:pt x="526" y="401"/>
                      <a:pt x="534" y="396"/>
                    </a:cubicBezTo>
                    <a:cubicBezTo>
                      <a:pt x="542" y="390"/>
                      <a:pt x="550" y="386"/>
                      <a:pt x="558" y="382"/>
                    </a:cubicBezTo>
                    <a:cubicBezTo>
                      <a:pt x="567" y="378"/>
                      <a:pt x="576" y="375"/>
                      <a:pt x="586" y="373"/>
                    </a:cubicBezTo>
                    <a:cubicBezTo>
                      <a:pt x="595" y="371"/>
                      <a:pt x="605" y="370"/>
                      <a:pt x="615" y="370"/>
                    </a:cubicBezTo>
                    <a:cubicBezTo>
                      <a:pt x="635" y="370"/>
                      <a:pt x="653" y="374"/>
                      <a:pt x="671" y="381"/>
                    </a:cubicBezTo>
                    <a:cubicBezTo>
                      <a:pt x="688" y="389"/>
                      <a:pt x="703" y="399"/>
                      <a:pt x="716" y="412"/>
                    </a:cubicBezTo>
                    <a:cubicBezTo>
                      <a:pt x="729" y="425"/>
                      <a:pt x="739" y="440"/>
                      <a:pt x="747" y="457"/>
                    </a:cubicBezTo>
                    <a:cubicBezTo>
                      <a:pt x="754" y="474"/>
                      <a:pt x="758" y="493"/>
                      <a:pt x="758" y="513"/>
                    </a:cubicBezTo>
                    <a:cubicBezTo>
                      <a:pt x="757" y="533"/>
                      <a:pt x="753" y="552"/>
                      <a:pt x="746" y="569"/>
                    </a:cubicBezTo>
                    <a:cubicBezTo>
                      <a:pt x="739" y="586"/>
                      <a:pt x="728" y="601"/>
                      <a:pt x="715" y="614"/>
                    </a:cubicBezTo>
                    <a:cubicBezTo>
                      <a:pt x="702" y="627"/>
                      <a:pt x="686" y="638"/>
                      <a:pt x="669" y="645"/>
                    </a:cubicBezTo>
                    <a:cubicBezTo>
                      <a:pt x="652" y="653"/>
                      <a:pt x="633" y="657"/>
                      <a:pt x="613" y="657"/>
                    </a:cubicBezTo>
                    <a:cubicBezTo>
                      <a:pt x="603" y="657"/>
                      <a:pt x="593" y="656"/>
                      <a:pt x="583" y="654"/>
                    </a:cubicBezTo>
                    <a:cubicBezTo>
                      <a:pt x="574" y="652"/>
                      <a:pt x="565" y="649"/>
                      <a:pt x="556" y="645"/>
                    </a:cubicBezTo>
                    <a:cubicBezTo>
                      <a:pt x="548" y="642"/>
                      <a:pt x="539" y="637"/>
                      <a:pt x="532" y="632"/>
                    </a:cubicBezTo>
                    <a:cubicBezTo>
                      <a:pt x="524" y="627"/>
                      <a:pt x="517" y="621"/>
                      <a:pt x="510" y="614"/>
                    </a:cubicBezTo>
                    <a:cubicBezTo>
                      <a:pt x="509" y="612"/>
                      <a:pt x="507" y="611"/>
                      <a:pt x="506" y="609"/>
                    </a:cubicBezTo>
                    <a:cubicBezTo>
                      <a:pt x="505" y="608"/>
                      <a:pt x="503" y="606"/>
                      <a:pt x="502" y="604"/>
                    </a:cubicBezTo>
                    <a:cubicBezTo>
                      <a:pt x="500" y="603"/>
                      <a:pt x="499" y="601"/>
                      <a:pt x="498" y="599"/>
                    </a:cubicBezTo>
                    <a:cubicBezTo>
                      <a:pt x="497" y="598"/>
                      <a:pt x="495" y="596"/>
                      <a:pt x="494" y="594"/>
                    </a:cubicBezTo>
                    <a:cubicBezTo>
                      <a:pt x="494" y="608"/>
                      <a:pt x="494" y="608"/>
                      <a:pt x="494" y="608"/>
                    </a:cubicBezTo>
                    <a:cubicBezTo>
                      <a:pt x="494" y="620"/>
                      <a:pt x="494" y="620"/>
                      <a:pt x="494" y="620"/>
                    </a:cubicBezTo>
                    <a:cubicBezTo>
                      <a:pt x="485" y="1581"/>
                      <a:pt x="485" y="1581"/>
                      <a:pt x="485" y="1581"/>
                    </a:cubicBezTo>
                    <a:cubicBezTo>
                      <a:pt x="472" y="1558"/>
                      <a:pt x="462" y="1531"/>
                      <a:pt x="453" y="1503"/>
                    </a:cubicBezTo>
                    <a:cubicBezTo>
                      <a:pt x="445" y="1474"/>
                      <a:pt x="438" y="1445"/>
                      <a:pt x="432" y="1417"/>
                    </a:cubicBezTo>
                    <a:cubicBezTo>
                      <a:pt x="427" y="1390"/>
                      <a:pt x="423" y="1364"/>
                      <a:pt x="420" y="1344"/>
                    </a:cubicBezTo>
                    <a:cubicBezTo>
                      <a:pt x="417" y="1324"/>
                      <a:pt x="415" y="1309"/>
                      <a:pt x="415" y="1303"/>
                    </a:cubicBezTo>
                    <a:cubicBezTo>
                      <a:pt x="415" y="1303"/>
                      <a:pt x="415" y="1302"/>
                      <a:pt x="415" y="1302"/>
                    </a:cubicBezTo>
                    <a:cubicBezTo>
                      <a:pt x="415" y="1301"/>
                      <a:pt x="415" y="1301"/>
                      <a:pt x="414" y="1300"/>
                    </a:cubicBezTo>
                    <a:cubicBezTo>
                      <a:pt x="414" y="1300"/>
                      <a:pt x="414" y="1300"/>
                      <a:pt x="414" y="1299"/>
                    </a:cubicBezTo>
                    <a:cubicBezTo>
                      <a:pt x="414" y="1299"/>
                      <a:pt x="414" y="1298"/>
                      <a:pt x="414" y="1298"/>
                    </a:cubicBezTo>
                    <a:cubicBezTo>
                      <a:pt x="411" y="1282"/>
                      <a:pt x="408" y="1264"/>
                      <a:pt x="405" y="1245"/>
                    </a:cubicBezTo>
                    <a:cubicBezTo>
                      <a:pt x="403" y="1226"/>
                      <a:pt x="400" y="1206"/>
                      <a:pt x="396" y="1185"/>
                    </a:cubicBezTo>
                    <a:cubicBezTo>
                      <a:pt x="393" y="1164"/>
                      <a:pt x="389" y="1143"/>
                      <a:pt x="384" y="1122"/>
                    </a:cubicBezTo>
                    <a:cubicBezTo>
                      <a:pt x="380" y="1102"/>
                      <a:pt x="374" y="1081"/>
                      <a:pt x="367" y="1063"/>
                    </a:cubicBezTo>
                    <a:cubicBezTo>
                      <a:pt x="363" y="1052"/>
                      <a:pt x="352" y="1040"/>
                      <a:pt x="338" y="1026"/>
                    </a:cubicBezTo>
                    <a:cubicBezTo>
                      <a:pt x="324" y="1013"/>
                      <a:pt x="307" y="999"/>
                      <a:pt x="288" y="986"/>
                    </a:cubicBezTo>
                    <a:cubicBezTo>
                      <a:pt x="270" y="973"/>
                      <a:pt x="251" y="960"/>
                      <a:pt x="235" y="949"/>
                    </a:cubicBezTo>
                    <a:cubicBezTo>
                      <a:pt x="218" y="938"/>
                      <a:pt x="204" y="929"/>
                      <a:pt x="194" y="923"/>
                    </a:cubicBezTo>
                    <a:cubicBezTo>
                      <a:pt x="144" y="891"/>
                      <a:pt x="107" y="864"/>
                      <a:pt x="79" y="838"/>
                    </a:cubicBezTo>
                    <a:cubicBezTo>
                      <a:pt x="51" y="811"/>
                      <a:pt x="33" y="784"/>
                      <a:pt x="21" y="748"/>
                    </a:cubicBezTo>
                    <a:cubicBezTo>
                      <a:pt x="9" y="714"/>
                      <a:pt x="4" y="671"/>
                      <a:pt x="2" y="614"/>
                    </a:cubicBezTo>
                    <a:cubicBezTo>
                      <a:pt x="0" y="557"/>
                      <a:pt x="2" y="485"/>
                      <a:pt x="3" y="392"/>
                    </a:cubicBezTo>
                    <a:cubicBezTo>
                      <a:pt x="5" y="297"/>
                      <a:pt x="35" y="225"/>
                      <a:pt x="79" y="170"/>
                    </a:cubicBezTo>
                    <a:cubicBezTo>
                      <a:pt x="123" y="116"/>
                      <a:pt x="182" y="79"/>
                      <a:pt x="241" y="54"/>
                    </a:cubicBezTo>
                    <a:cubicBezTo>
                      <a:pt x="300" y="29"/>
                      <a:pt x="359" y="16"/>
                      <a:pt x="405" y="9"/>
                    </a:cubicBezTo>
                    <a:cubicBezTo>
                      <a:pt x="452" y="2"/>
                      <a:pt x="485" y="1"/>
                      <a:pt x="491" y="1"/>
                    </a:cubicBezTo>
                    <a:cubicBezTo>
                      <a:pt x="491" y="1"/>
                      <a:pt x="491" y="1"/>
                      <a:pt x="491" y="1"/>
                    </a:cubicBezTo>
                    <a:cubicBezTo>
                      <a:pt x="492" y="1"/>
                      <a:pt x="492" y="1"/>
                      <a:pt x="493" y="1"/>
                    </a:cubicBezTo>
                    <a:cubicBezTo>
                      <a:pt x="494" y="1"/>
                      <a:pt x="495" y="1"/>
                      <a:pt x="496" y="0"/>
                    </a:cubicBezTo>
                    <a:cubicBezTo>
                      <a:pt x="497" y="0"/>
                      <a:pt x="498" y="0"/>
                      <a:pt x="500" y="0"/>
                    </a:cubicBezTo>
                    <a:close/>
                  </a:path>
                </a:pathLst>
              </a:custGeom>
              <a:solidFill>
                <a:srgbClr val="E1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2" name="Freeform 67"/>
              <p:cNvSpPr/>
              <p:nvPr/>
            </p:nvSpPr>
            <p:spPr bwMode="auto">
              <a:xfrm>
                <a:off x="4140200" y="2493963"/>
                <a:ext cx="1285875" cy="2652713"/>
              </a:xfrm>
              <a:custGeom>
                <a:avLst/>
                <a:gdLst>
                  <a:gd name="T0" fmla="*/ 461 w 733"/>
                  <a:gd name="T1" fmla="*/ 1510 h 1510"/>
                  <a:gd name="T2" fmla="*/ 453 w 733"/>
                  <a:gd name="T3" fmla="*/ 1486 h 1510"/>
                  <a:gd name="T4" fmla="*/ 432 w 733"/>
                  <a:gd name="T5" fmla="*/ 1402 h 1510"/>
                  <a:gd name="T6" fmla="*/ 420 w 733"/>
                  <a:gd name="T7" fmla="*/ 1329 h 1510"/>
                  <a:gd name="T8" fmla="*/ 415 w 733"/>
                  <a:gd name="T9" fmla="*/ 1289 h 1510"/>
                  <a:gd name="T10" fmla="*/ 414 w 733"/>
                  <a:gd name="T11" fmla="*/ 1283 h 1510"/>
                  <a:gd name="T12" fmla="*/ 405 w 733"/>
                  <a:gd name="T13" fmla="*/ 1231 h 1510"/>
                  <a:gd name="T14" fmla="*/ 404 w 733"/>
                  <a:gd name="T15" fmla="*/ 1217 h 1510"/>
                  <a:gd name="T16" fmla="*/ 397 w 733"/>
                  <a:gd name="T17" fmla="*/ 1170 h 1510"/>
                  <a:gd name="T18" fmla="*/ 384 w 733"/>
                  <a:gd name="T19" fmla="*/ 1107 h 1510"/>
                  <a:gd name="T20" fmla="*/ 366 w 733"/>
                  <a:gd name="T21" fmla="*/ 1045 h 1510"/>
                  <a:gd name="T22" fmla="*/ 335 w 733"/>
                  <a:gd name="T23" fmla="*/ 1005 h 1510"/>
                  <a:gd name="T24" fmla="*/ 284 w 733"/>
                  <a:gd name="T25" fmla="*/ 963 h 1510"/>
                  <a:gd name="T26" fmla="*/ 229 w 733"/>
                  <a:gd name="T27" fmla="*/ 926 h 1510"/>
                  <a:gd name="T28" fmla="*/ 201 w 733"/>
                  <a:gd name="T29" fmla="*/ 907 h 1510"/>
                  <a:gd name="T30" fmla="*/ 189 w 733"/>
                  <a:gd name="T31" fmla="*/ 900 h 1510"/>
                  <a:gd name="T32" fmla="*/ 75 w 733"/>
                  <a:gd name="T33" fmla="*/ 816 h 1510"/>
                  <a:gd name="T34" fmla="*/ 21 w 733"/>
                  <a:gd name="T35" fmla="*/ 732 h 1510"/>
                  <a:gd name="T36" fmla="*/ 2 w 733"/>
                  <a:gd name="T37" fmla="*/ 600 h 1510"/>
                  <a:gd name="T38" fmla="*/ 3 w 733"/>
                  <a:gd name="T39" fmla="*/ 391 h 1510"/>
                  <a:gd name="T40" fmla="*/ 4 w 733"/>
                  <a:gd name="T41" fmla="*/ 379 h 1510"/>
                  <a:gd name="T42" fmla="*/ 77 w 733"/>
                  <a:gd name="T43" fmla="*/ 165 h 1510"/>
                  <a:gd name="T44" fmla="*/ 233 w 733"/>
                  <a:gd name="T45" fmla="*/ 52 h 1510"/>
                  <a:gd name="T46" fmla="*/ 395 w 733"/>
                  <a:gd name="T47" fmla="*/ 8 h 1510"/>
                  <a:gd name="T48" fmla="*/ 475 w 733"/>
                  <a:gd name="T49" fmla="*/ 0 h 1510"/>
                  <a:gd name="T50" fmla="*/ 471 w 733"/>
                  <a:gd name="T51" fmla="*/ 460 h 1510"/>
                  <a:gd name="T52" fmla="*/ 494 w 733"/>
                  <a:gd name="T53" fmla="*/ 427 h 1510"/>
                  <a:gd name="T54" fmla="*/ 497 w 733"/>
                  <a:gd name="T55" fmla="*/ 423 h 1510"/>
                  <a:gd name="T56" fmla="*/ 501 w 733"/>
                  <a:gd name="T57" fmla="*/ 418 h 1510"/>
                  <a:gd name="T58" fmla="*/ 505 w 733"/>
                  <a:gd name="T59" fmla="*/ 413 h 1510"/>
                  <a:gd name="T60" fmla="*/ 509 w 733"/>
                  <a:gd name="T61" fmla="*/ 409 h 1510"/>
                  <a:gd name="T62" fmla="*/ 529 w 733"/>
                  <a:gd name="T63" fmla="*/ 393 h 1510"/>
                  <a:gd name="T64" fmla="*/ 551 w 733"/>
                  <a:gd name="T65" fmla="*/ 380 h 1510"/>
                  <a:gd name="T66" fmla="*/ 576 w 733"/>
                  <a:gd name="T67" fmla="*/ 372 h 1510"/>
                  <a:gd name="T68" fmla="*/ 603 w 733"/>
                  <a:gd name="T69" fmla="*/ 370 h 1510"/>
                  <a:gd name="T70" fmla="*/ 654 w 733"/>
                  <a:gd name="T71" fmla="*/ 380 h 1510"/>
                  <a:gd name="T72" fmla="*/ 695 w 733"/>
                  <a:gd name="T73" fmla="*/ 408 h 1510"/>
                  <a:gd name="T74" fmla="*/ 723 w 733"/>
                  <a:gd name="T75" fmla="*/ 449 h 1510"/>
                  <a:gd name="T76" fmla="*/ 733 w 733"/>
                  <a:gd name="T77" fmla="*/ 500 h 1510"/>
                  <a:gd name="T78" fmla="*/ 723 w 733"/>
                  <a:gd name="T79" fmla="*/ 551 h 1510"/>
                  <a:gd name="T80" fmla="*/ 694 w 733"/>
                  <a:gd name="T81" fmla="*/ 593 h 1510"/>
                  <a:gd name="T82" fmla="*/ 652 w 733"/>
                  <a:gd name="T83" fmla="*/ 621 h 1510"/>
                  <a:gd name="T84" fmla="*/ 601 w 733"/>
                  <a:gd name="T85" fmla="*/ 632 h 1510"/>
                  <a:gd name="T86" fmla="*/ 574 w 733"/>
                  <a:gd name="T87" fmla="*/ 629 h 1510"/>
                  <a:gd name="T88" fmla="*/ 549 w 733"/>
                  <a:gd name="T89" fmla="*/ 621 h 1510"/>
                  <a:gd name="T90" fmla="*/ 527 w 733"/>
                  <a:gd name="T91" fmla="*/ 609 h 1510"/>
                  <a:gd name="T92" fmla="*/ 507 w 733"/>
                  <a:gd name="T93" fmla="*/ 592 h 1510"/>
                  <a:gd name="T94" fmla="*/ 503 w 733"/>
                  <a:gd name="T95" fmla="*/ 588 h 1510"/>
                  <a:gd name="T96" fmla="*/ 499 w 733"/>
                  <a:gd name="T97" fmla="*/ 584 h 1510"/>
                  <a:gd name="T98" fmla="*/ 496 w 733"/>
                  <a:gd name="T99" fmla="*/ 579 h 1510"/>
                  <a:gd name="T100" fmla="*/ 492 w 733"/>
                  <a:gd name="T101" fmla="*/ 574 h 1510"/>
                  <a:gd name="T102" fmla="*/ 470 w 733"/>
                  <a:gd name="T103" fmla="*/ 542 h 1510"/>
                  <a:gd name="T104" fmla="*/ 461 w 733"/>
                  <a:gd name="T105"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3" h="1510">
                    <a:moveTo>
                      <a:pt x="461" y="1510"/>
                    </a:moveTo>
                    <a:cubicBezTo>
                      <a:pt x="458" y="1502"/>
                      <a:pt x="456" y="1494"/>
                      <a:pt x="453" y="1486"/>
                    </a:cubicBezTo>
                    <a:cubicBezTo>
                      <a:pt x="445" y="1461"/>
                      <a:pt x="438" y="1433"/>
                      <a:pt x="432" y="1402"/>
                    </a:cubicBezTo>
                    <a:cubicBezTo>
                      <a:pt x="428" y="1379"/>
                      <a:pt x="423" y="1354"/>
                      <a:pt x="420" y="1329"/>
                    </a:cubicBezTo>
                    <a:cubicBezTo>
                      <a:pt x="417" y="1310"/>
                      <a:pt x="416" y="1295"/>
                      <a:pt x="415" y="1289"/>
                    </a:cubicBezTo>
                    <a:cubicBezTo>
                      <a:pt x="414" y="1283"/>
                      <a:pt x="414" y="1283"/>
                      <a:pt x="414" y="1283"/>
                    </a:cubicBezTo>
                    <a:cubicBezTo>
                      <a:pt x="411" y="1268"/>
                      <a:pt x="408" y="1251"/>
                      <a:pt x="405" y="1231"/>
                    </a:cubicBezTo>
                    <a:cubicBezTo>
                      <a:pt x="404" y="1217"/>
                      <a:pt x="404" y="1217"/>
                      <a:pt x="404" y="1217"/>
                    </a:cubicBezTo>
                    <a:cubicBezTo>
                      <a:pt x="401" y="1202"/>
                      <a:pt x="399" y="1186"/>
                      <a:pt x="397" y="1170"/>
                    </a:cubicBezTo>
                    <a:cubicBezTo>
                      <a:pt x="393" y="1146"/>
                      <a:pt x="389" y="1125"/>
                      <a:pt x="384" y="1107"/>
                    </a:cubicBezTo>
                    <a:cubicBezTo>
                      <a:pt x="379" y="1083"/>
                      <a:pt x="373" y="1063"/>
                      <a:pt x="366" y="1045"/>
                    </a:cubicBezTo>
                    <a:cubicBezTo>
                      <a:pt x="362" y="1034"/>
                      <a:pt x="351" y="1020"/>
                      <a:pt x="335" y="1005"/>
                    </a:cubicBezTo>
                    <a:cubicBezTo>
                      <a:pt x="322" y="992"/>
                      <a:pt x="304" y="979"/>
                      <a:pt x="284" y="963"/>
                    </a:cubicBezTo>
                    <a:cubicBezTo>
                      <a:pt x="268" y="952"/>
                      <a:pt x="250" y="940"/>
                      <a:pt x="229" y="926"/>
                    </a:cubicBezTo>
                    <a:cubicBezTo>
                      <a:pt x="219" y="919"/>
                      <a:pt x="209" y="913"/>
                      <a:pt x="201" y="907"/>
                    </a:cubicBezTo>
                    <a:cubicBezTo>
                      <a:pt x="189" y="900"/>
                      <a:pt x="189" y="900"/>
                      <a:pt x="189" y="900"/>
                    </a:cubicBezTo>
                    <a:cubicBezTo>
                      <a:pt x="141" y="868"/>
                      <a:pt x="103" y="842"/>
                      <a:pt x="75" y="816"/>
                    </a:cubicBezTo>
                    <a:cubicBezTo>
                      <a:pt x="48" y="790"/>
                      <a:pt x="31" y="764"/>
                      <a:pt x="21" y="732"/>
                    </a:cubicBezTo>
                    <a:cubicBezTo>
                      <a:pt x="10" y="700"/>
                      <a:pt x="4" y="659"/>
                      <a:pt x="2" y="600"/>
                    </a:cubicBezTo>
                    <a:cubicBezTo>
                      <a:pt x="0" y="546"/>
                      <a:pt x="2" y="478"/>
                      <a:pt x="3" y="391"/>
                    </a:cubicBezTo>
                    <a:cubicBezTo>
                      <a:pt x="4" y="379"/>
                      <a:pt x="4" y="379"/>
                      <a:pt x="4" y="379"/>
                    </a:cubicBezTo>
                    <a:cubicBezTo>
                      <a:pt x="5" y="295"/>
                      <a:pt x="30" y="223"/>
                      <a:pt x="77" y="165"/>
                    </a:cubicBezTo>
                    <a:cubicBezTo>
                      <a:pt x="114" y="118"/>
                      <a:pt x="167" y="80"/>
                      <a:pt x="233" y="52"/>
                    </a:cubicBezTo>
                    <a:cubicBezTo>
                      <a:pt x="282" y="32"/>
                      <a:pt x="336" y="17"/>
                      <a:pt x="395" y="8"/>
                    </a:cubicBezTo>
                    <a:cubicBezTo>
                      <a:pt x="433" y="2"/>
                      <a:pt x="462" y="1"/>
                      <a:pt x="475" y="0"/>
                    </a:cubicBezTo>
                    <a:cubicBezTo>
                      <a:pt x="471" y="460"/>
                      <a:pt x="471" y="460"/>
                      <a:pt x="471" y="460"/>
                    </a:cubicBezTo>
                    <a:cubicBezTo>
                      <a:pt x="494" y="427"/>
                      <a:pt x="494" y="427"/>
                      <a:pt x="494" y="427"/>
                    </a:cubicBezTo>
                    <a:cubicBezTo>
                      <a:pt x="495" y="426"/>
                      <a:pt x="496" y="424"/>
                      <a:pt x="497" y="423"/>
                    </a:cubicBezTo>
                    <a:cubicBezTo>
                      <a:pt x="498" y="421"/>
                      <a:pt x="500" y="419"/>
                      <a:pt x="501" y="418"/>
                    </a:cubicBezTo>
                    <a:cubicBezTo>
                      <a:pt x="502" y="416"/>
                      <a:pt x="503" y="415"/>
                      <a:pt x="505" y="413"/>
                    </a:cubicBezTo>
                    <a:cubicBezTo>
                      <a:pt x="506" y="412"/>
                      <a:pt x="507" y="411"/>
                      <a:pt x="509" y="409"/>
                    </a:cubicBezTo>
                    <a:cubicBezTo>
                      <a:pt x="515" y="403"/>
                      <a:pt x="522" y="397"/>
                      <a:pt x="529" y="393"/>
                    </a:cubicBezTo>
                    <a:cubicBezTo>
                      <a:pt x="536" y="388"/>
                      <a:pt x="543" y="384"/>
                      <a:pt x="551" y="380"/>
                    </a:cubicBezTo>
                    <a:cubicBezTo>
                      <a:pt x="559" y="377"/>
                      <a:pt x="568" y="374"/>
                      <a:pt x="576" y="372"/>
                    </a:cubicBezTo>
                    <a:cubicBezTo>
                      <a:pt x="585" y="371"/>
                      <a:pt x="594" y="370"/>
                      <a:pt x="603" y="370"/>
                    </a:cubicBezTo>
                    <a:cubicBezTo>
                      <a:pt x="621" y="370"/>
                      <a:pt x="638" y="373"/>
                      <a:pt x="654" y="380"/>
                    </a:cubicBezTo>
                    <a:cubicBezTo>
                      <a:pt x="669" y="386"/>
                      <a:pt x="683" y="396"/>
                      <a:pt x="695" y="408"/>
                    </a:cubicBezTo>
                    <a:cubicBezTo>
                      <a:pt x="707" y="419"/>
                      <a:pt x="717" y="433"/>
                      <a:pt x="723" y="449"/>
                    </a:cubicBezTo>
                    <a:cubicBezTo>
                      <a:pt x="730" y="465"/>
                      <a:pt x="733" y="482"/>
                      <a:pt x="733" y="500"/>
                    </a:cubicBezTo>
                    <a:cubicBezTo>
                      <a:pt x="733" y="517"/>
                      <a:pt x="730" y="535"/>
                      <a:pt x="723" y="551"/>
                    </a:cubicBezTo>
                    <a:cubicBezTo>
                      <a:pt x="716" y="567"/>
                      <a:pt x="706" y="581"/>
                      <a:pt x="694" y="593"/>
                    </a:cubicBezTo>
                    <a:cubicBezTo>
                      <a:pt x="682" y="605"/>
                      <a:pt x="668" y="614"/>
                      <a:pt x="652" y="621"/>
                    </a:cubicBezTo>
                    <a:cubicBezTo>
                      <a:pt x="636" y="628"/>
                      <a:pt x="618" y="632"/>
                      <a:pt x="601" y="632"/>
                    </a:cubicBezTo>
                    <a:cubicBezTo>
                      <a:pt x="591" y="632"/>
                      <a:pt x="583" y="631"/>
                      <a:pt x="574" y="629"/>
                    </a:cubicBezTo>
                    <a:cubicBezTo>
                      <a:pt x="565" y="627"/>
                      <a:pt x="557" y="625"/>
                      <a:pt x="549" y="621"/>
                    </a:cubicBezTo>
                    <a:cubicBezTo>
                      <a:pt x="541" y="618"/>
                      <a:pt x="534" y="614"/>
                      <a:pt x="527" y="609"/>
                    </a:cubicBezTo>
                    <a:cubicBezTo>
                      <a:pt x="520" y="604"/>
                      <a:pt x="513" y="599"/>
                      <a:pt x="507" y="592"/>
                    </a:cubicBezTo>
                    <a:cubicBezTo>
                      <a:pt x="506" y="591"/>
                      <a:pt x="504" y="590"/>
                      <a:pt x="503" y="588"/>
                    </a:cubicBezTo>
                    <a:cubicBezTo>
                      <a:pt x="502" y="587"/>
                      <a:pt x="500" y="585"/>
                      <a:pt x="499" y="584"/>
                    </a:cubicBezTo>
                    <a:cubicBezTo>
                      <a:pt x="498" y="582"/>
                      <a:pt x="497" y="581"/>
                      <a:pt x="496" y="579"/>
                    </a:cubicBezTo>
                    <a:cubicBezTo>
                      <a:pt x="494" y="577"/>
                      <a:pt x="493" y="576"/>
                      <a:pt x="492" y="574"/>
                    </a:cubicBezTo>
                    <a:cubicBezTo>
                      <a:pt x="470" y="542"/>
                      <a:pt x="470" y="542"/>
                      <a:pt x="470" y="542"/>
                    </a:cubicBezTo>
                    <a:lnTo>
                      <a:pt x="461" y="151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3" name="Freeform 68"/>
              <p:cNvSpPr/>
              <p:nvPr/>
            </p:nvSpPr>
            <p:spPr bwMode="auto">
              <a:xfrm>
                <a:off x="7112000" y="1792288"/>
                <a:ext cx="1106488" cy="3149600"/>
              </a:xfrm>
              <a:custGeom>
                <a:avLst/>
                <a:gdLst>
                  <a:gd name="T0" fmla="*/ 327 w 630"/>
                  <a:gd name="T1" fmla="*/ 0 h 1793"/>
                  <a:gd name="T2" fmla="*/ 343 w 630"/>
                  <a:gd name="T3" fmla="*/ 1 h 1793"/>
                  <a:gd name="T4" fmla="*/ 358 w 630"/>
                  <a:gd name="T5" fmla="*/ 7 h 1793"/>
                  <a:gd name="T6" fmla="*/ 370 w 630"/>
                  <a:gd name="T7" fmla="*/ 16 h 1793"/>
                  <a:gd name="T8" fmla="*/ 380 w 630"/>
                  <a:gd name="T9" fmla="*/ 29 h 1793"/>
                  <a:gd name="T10" fmla="*/ 408 w 630"/>
                  <a:gd name="T11" fmla="*/ 94 h 1793"/>
                  <a:gd name="T12" fmla="*/ 433 w 630"/>
                  <a:gd name="T13" fmla="*/ 210 h 1793"/>
                  <a:gd name="T14" fmla="*/ 455 w 630"/>
                  <a:gd name="T15" fmla="*/ 398 h 1793"/>
                  <a:gd name="T16" fmla="*/ 471 w 630"/>
                  <a:gd name="T17" fmla="*/ 678 h 1793"/>
                  <a:gd name="T18" fmla="*/ 515 w 630"/>
                  <a:gd name="T19" fmla="*/ 678 h 1793"/>
                  <a:gd name="T20" fmla="*/ 557 w 630"/>
                  <a:gd name="T21" fmla="*/ 686 h 1793"/>
                  <a:gd name="T22" fmla="*/ 592 w 630"/>
                  <a:gd name="T23" fmla="*/ 709 h 1793"/>
                  <a:gd name="T24" fmla="*/ 616 w 630"/>
                  <a:gd name="T25" fmla="*/ 743 h 1793"/>
                  <a:gd name="T26" fmla="*/ 625 w 630"/>
                  <a:gd name="T27" fmla="*/ 784 h 1793"/>
                  <a:gd name="T28" fmla="*/ 629 w 630"/>
                  <a:gd name="T29" fmla="*/ 987 h 1793"/>
                  <a:gd name="T30" fmla="*/ 622 w 630"/>
                  <a:gd name="T31" fmla="*/ 1029 h 1793"/>
                  <a:gd name="T32" fmla="*/ 599 w 630"/>
                  <a:gd name="T33" fmla="*/ 1063 h 1793"/>
                  <a:gd name="T34" fmla="*/ 565 w 630"/>
                  <a:gd name="T35" fmla="*/ 1086 h 1793"/>
                  <a:gd name="T36" fmla="*/ 523 w 630"/>
                  <a:gd name="T37" fmla="*/ 1095 h 1793"/>
                  <a:gd name="T38" fmla="*/ 483 w 630"/>
                  <a:gd name="T39" fmla="*/ 1095 h 1793"/>
                  <a:gd name="T40" fmla="*/ 467 w 630"/>
                  <a:gd name="T41" fmla="*/ 1488 h 1793"/>
                  <a:gd name="T42" fmla="*/ 419 w 630"/>
                  <a:gd name="T43" fmla="*/ 1698 h 1793"/>
                  <a:gd name="T44" fmla="*/ 366 w 630"/>
                  <a:gd name="T45" fmla="*/ 1779 h 1793"/>
                  <a:gd name="T46" fmla="*/ 333 w 630"/>
                  <a:gd name="T47" fmla="*/ 1793 h 1793"/>
                  <a:gd name="T48" fmla="*/ 194 w 630"/>
                  <a:gd name="T49" fmla="*/ 1793 h 1793"/>
                  <a:gd name="T50" fmla="*/ 183 w 630"/>
                  <a:gd name="T51" fmla="*/ 1791 h 1793"/>
                  <a:gd name="T52" fmla="*/ 172 w 630"/>
                  <a:gd name="T53" fmla="*/ 1786 h 1793"/>
                  <a:gd name="T54" fmla="*/ 163 w 630"/>
                  <a:gd name="T55" fmla="*/ 1780 h 1793"/>
                  <a:gd name="T56" fmla="*/ 154 w 630"/>
                  <a:gd name="T57" fmla="*/ 1772 h 1793"/>
                  <a:gd name="T58" fmla="*/ 120 w 630"/>
                  <a:gd name="T59" fmla="*/ 1742 h 1793"/>
                  <a:gd name="T60" fmla="*/ 86 w 630"/>
                  <a:gd name="T61" fmla="*/ 1713 h 1793"/>
                  <a:gd name="T62" fmla="*/ 52 w 630"/>
                  <a:gd name="T63" fmla="*/ 1686 h 1793"/>
                  <a:gd name="T64" fmla="*/ 16 w 630"/>
                  <a:gd name="T65" fmla="*/ 1661 h 1793"/>
                  <a:gd name="T66" fmla="*/ 9 w 630"/>
                  <a:gd name="T67" fmla="*/ 1017 h 1793"/>
                  <a:gd name="T68" fmla="*/ 32 w 630"/>
                  <a:gd name="T69" fmla="*/ 1034 h 1793"/>
                  <a:gd name="T70" fmla="*/ 58 w 630"/>
                  <a:gd name="T71" fmla="*/ 1046 h 1793"/>
                  <a:gd name="T72" fmla="*/ 86 w 630"/>
                  <a:gd name="T73" fmla="*/ 1054 h 1793"/>
                  <a:gd name="T74" fmla="*/ 116 w 630"/>
                  <a:gd name="T75" fmla="*/ 1056 h 1793"/>
                  <a:gd name="T76" fmla="*/ 178 w 630"/>
                  <a:gd name="T77" fmla="*/ 1044 h 1793"/>
                  <a:gd name="T78" fmla="*/ 229 w 630"/>
                  <a:gd name="T79" fmla="*/ 1009 h 1793"/>
                  <a:gd name="T80" fmla="*/ 263 w 630"/>
                  <a:gd name="T81" fmla="*/ 958 h 1793"/>
                  <a:gd name="T82" fmla="*/ 275 w 630"/>
                  <a:gd name="T83" fmla="*/ 895 h 1793"/>
                  <a:gd name="T84" fmla="*/ 261 w 630"/>
                  <a:gd name="T85" fmla="*/ 833 h 1793"/>
                  <a:gd name="T86" fmla="*/ 226 w 630"/>
                  <a:gd name="T87" fmla="*/ 782 h 1793"/>
                  <a:gd name="T88" fmla="*/ 174 w 630"/>
                  <a:gd name="T89" fmla="*/ 748 h 1793"/>
                  <a:gd name="T90" fmla="*/ 111 w 630"/>
                  <a:gd name="T91" fmla="*/ 736 h 1793"/>
                  <a:gd name="T92" fmla="*/ 82 w 630"/>
                  <a:gd name="T93" fmla="*/ 739 h 1793"/>
                  <a:gd name="T94" fmla="*/ 54 w 630"/>
                  <a:gd name="T95" fmla="*/ 747 h 1793"/>
                  <a:gd name="T96" fmla="*/ 29 w 630"/>
                  <a:gd name="T97" fmla="*/ 759 h 1793"/>
                  <a:gd name="T98" fmla="*/ 7 w 630"/>
                  <a:gd name="T99" fmla="*/ 776 h 1793"/>
                  <a:gd name="T100" fmla="*/ 0 w 630"/>
                  <a:gd name="T101" fmla="*/ 150 h 1793"/>
                  <a:gd name="T102" fmla="*/ 63 w 630"/>
                  <a:gd name="T103" fmla="*/ 109 h 1793"/>
                  <a:gd name="T104" fmla="*/ 114 w 630"/>
                  <a:gd name="T105" fmla="*/ 71 h 1793"/>
                  <a:gd name="T106" fmla="*/ 153 w 630"/>
                  <a:gd name="T107" fmla="*/ 40 h 1793"/>
                  <a:gd name="T108" fmla="*/ 180 w 630"/>
                  <a:gd name="T109" fmla="*/ 17 h 1793"/>
                  <a:gd name="T110" fmla="*/ 188 w 630"/>
                  <a:gd name="T111" fmla="*/ 11 h 1793"/>
                  <a:gd name="T112" fmla="*/ 198 w 630"/>
                  <a:gd name="T113" fmla="*/ 6 h 1793"/>
                  <a:gd name="T114" fmla="*/ 208 w 630"/>
                  <a:gd name="T115" fmla="*/ 3 h 1793"/>
                  <a:gd name="T116" fmla="*/ 219 w 630"/>
                  <a:gd name="T117" fmla="*/ 2 h 1793"/>
                  <a:gd name="T118" fmla="*/ 243 w 630"/>
                  <a:gd name="T119" fmla="*/ 1 h 1793"/>
                  <a:gd name="T120" fmla="*/ 272 w 630"/>
                  <a:gd name="T121" fmla="*/ 1 h 1793"/>
                  <a:gd name="T122" fmla="*/ 301 w 630"/>
                  <a:gd name="T123" fmla="*/ 0 h 1793"/>
                  <a:gd name="T124" fmla="*/ 327 w 630"/>
                  <a:gd name="T125" fmla="*/ 0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1793">
                    <a:moveTo>
                      <a:pt x="327" y="0"/>
                    </a:moveTo>
                    <a:cubicBezTo>
                      <a:pt x="333" y="0"/>
                      <a:pt x="338" y="0"/>
                      <a:pt x="343" y="1"/>
                    </a:cubicBezTo>
                    <a:cubicBezTo>
                      <a:pt x="348" y="3"/>
                      <a:pt x="353" y="5"/>
                      <a:pt x="358" y="7"/>
                    </a:cubicBezTo>
                    <a:cubicBezTo>
                      <a:pt x="362" y="10"/>
                      <a:pt x="367" y="13"/>
                      <a:pt x="370" y="16"/>
                    </a:cubicBezTo>
                    <a:cubicBezTo>
                      <a:pt x="374" y="20"/>
                      <a:pt x="377" y="24"/>
                      <a:pt x="380" y="29"/>
                    </a:cubicBezTo>
                    <a:cubicBezTo>
                      <a:pt x="389" y="44"/>
                      <a:pt x="399" y="65"/>
                      <a:pt x="408" y="94"/>
                    </a:cubicBezTo>
                    <a:cubicBezTo>
                      <a:pt x="417" y="123"/>
                      <a:pt x="425" y="161"/>
                      <a:pt x="433" y="210"/>
                    </a:cubicBezTo>
                    <a:cubicBezTo>
                      <a:pt x="441" y="259"/>
                      <a:pt x="448" y="321"/>
                      <a:pt x="455" y="398"/>
                    </a:cubicBezTo>
                    <a:cubicBezTo>
                      <a:pt x="461" y="474"/>
                      <a:pt x="467" y="567"/>
                      <a:pt x="471" y="678"/>
                    </a:cubicBezTo>
                    <a:cubicBezTo>
                      <a:pt x="515" y="678"/>
                      <a:pt x="515" y="678"/>
                      <a:pt x="515" y="678"/>
                    </a:cubicBezTo>
                    <a:cubicBezTo>
                      <a:pt x="530" y="678"/>
                      <a:pt x="544" y="681"/>
                      <a:pt x="557" y="686"/>
                    </a:cubicBezTo>
                    <a:cubicBezTo>
                      <a:pt x="570" y="692"/>
                      <a:pt x="582" y="699"/>
                      <a:pt x="592" y="709"/>
                    </a:cubicBezTo>
                    <a:cubicBezTo>
                      <a:pt x="602" y="719"/>
                      <a:pt x="610" y="730"/>
                      <a:pt x="616" y="743"/>
                    </a:cubicBezTo>
                    <a:cubicBezTo>
                      <a:pt x="621" y="756"/>
                      <a:pt x="625" y="770"/>
                      <a:pt x="625" y="784"/>
                    </a:cubicBezTo>
                    <a:cubicBezTo>
                      <a:pt x="629" y="987"/>
                      <a:pt x="629" y="987"/>
                      <a:pt x="629" y="987"/>
                    </a:cubicBezTo>
                    <a:cubicBezTo>
                      <a:pt x="630" y="1002"/>
                      <a:pt x="627" y="1016"/>
                      <a:pt x="622" y="1029"/>
                    </a:cubicBezTo>
                    <a:cubicBezTo>
                      <a:pt x="616" y="1042"/>
                      <a:pt x="609" y="1053"/>
                      <a:pt x="599" y="1063"/>
                    </a:cubicBezTo>
                    <a:cubicBezTo>
                      <a:pt x="590" y="1073"/>
                      <a:pt x="578" y="1081"/>
                      <a:pt x="565" y="1086"/>
                    </a:cubicBezTo>
                    <a:cubicBezTo>
                      <a:pt x="552" y="1092"/>
                      <a:pt x="538" y="1095"/>
                      <a:pt x="523" y="1095"/>
                    </a:cubicBezTo>
                    <a:cubicBezTo>
                      <a:pt x="483" y="1095"/>
                      <a:pt x="483" y="1095"/>
                      <a:pt x="483" y="1095"/>
                    </a:cubicBezTo>
                    <a:cubicBezTo>
                      <a:pt x="486" y="1263"/>
                      <a:pt x="480" y="1391"/>
                      <a:pt x="467" y="1488"/>
                    </a:cubicBezTo>
                    <a:cubicBezTo>
                      <a:pt x="455" y="1586"/>
                      <a:pt x="438" y="1652"/>
                      <a:pt x="419" y="1698"/>
                    </a:cubicBezTo>
                    <a:cubicBezTo>
                      <a:pt x="401" y="1743"/>
                      <a:pt x="381" y="1767"/>
                      <a:pt x="366" y="1779"/>
                    </a:cubicBezTo>
                    <a:cubicBezTo>
                      <a:pt x="350" y="1792"/>
                      <a:pt x="338" y="1793"/>
                      <a:pt x="333" y="1793"/>
                    </a:cubicBezTo>
                    <a:cubicBezTo>
                      <a:pt x="194" y="1793"/>
                      <a:pt x="194" y="1793"/>
                      <a:pt x="194" y="1793"/>
                    </a:cubicBezTo>
                    <a:cubicBezTo>
                      <a:pt x="190" y="1793"/>
                      <a:pt x="187" y="1792"/>
                      <a:pt x="183" y="1791"/>
                    </a:cubicBezTo>
                    <a:cubicBezTo>
                      <a:pt x="179" y="1790"/>
                      <a:pt x="176" y="1788"/>
                      <a:pt x="172" y="1786"/>
                    </a:cubicBezTo>
                    <a:cubicBezTo>
                      <a:pt x="169" y="1784"/>
                      <a:pt x="166" y="1782"/>
                      <a:pt x="163" y="1780"/>
                    </a:cubicBezTo>
                    <a:cubicBezTo>
                      <a:pt x="159" y="1777"/>
                      <a:pt x="157" y="1775"/>
                      <a:pt x="154" y="1772"/>
                    </a:cubicBezTo>
                    <a:cubicBezTo>
                      <a:pt x="143" y="1762"/>
                      <a:pt x="132" y="1752"/>
                      <a:pt x="120" y="1742"/>
                    </a:cubicBezTo>
                    <a:cubicBezTo>
                      <a:pt x="109" y="1732"/>
                      <a:pt x="98" y="1723"/>
                      <a:pt x="86" y="1713"/>
                    </a:cubicBezTo>
                    <a:cubicBezTo>
                      <a:pt x="75" y="1704"/>
                      <a:pt x="63" y="1695"/>
                      <a:pt x="52" y="1686"/>
                    </a:cubicBezTo>
                    <a:cubicBezTo>
                      <a:pt x="40" y="1678"/>
                      <a:pt x="28" y="1669"/>
                      <a:pt x="16" y="1661"/>
                    </a:cubicBezTo>
                    <a:cubicBezTo>
                      <a:pt x="9" y="1017"/>
                      <a:pt x="9" y="1017"/>
                      <a:pt x="9" y="1017"/>
                    </a:cubicBezTo>
                    <a:cubicBezTo>
                      <a:pt x="16" y="1023"/>
                      <a:pt x="24" y="1029"/>
                      <a:pt x="32" y="1034"/>
                    </a:cubicBezTo>
                    <a:cubicBezTo>
                      <a:pt x="40" y="1038"/>
                      <a:pt x="49" y="1043"/>
                      <a:pt x="58" y="1046"/>
                    </a:cubicBezTo>
                    <a:cubicBezTo>
                      <a:pt x="67" y="1049"/>
                      <a:pt x="76" y="1052"/>
                      <a:pt x="86" y="1054"/>
                    </a:cubicBezTo>
                    <a:cubicBezTo>
                      <a:pt x="96" y="1056"/>
                      <a:pt x="105" y="1056"/>
                      <a:pt x="116" y="1056"/>
                    </a:cubicBezTo>
                    <a:cubicBezTo>
                      <a:pt x="138" y="1056"/>
                      <a:pt x="159" y="1052"/>
                      <a:pt x="178" y="1044"/>
                    </a:cubicBezTo>
                    <a:cubicBezTo>
                      <a:pt x="198" y="1035"/>
                      <a:pt x="215" y="1024"/>
                      <a:pt x="229" y="1009"/>
                    </a:cubicBezTo>
                    <a:cubicBezTo>
                      <a:pt x="244" y="994"/>
                      <a:pt x="255" y="977"/>
                      <a:pt x="263" y="958"/>
                    </a:cubicBezTo>
                    <a:cubicBezTo>
                      <a:pt x="271" y="939"/>
                      <a:pt x="275" y="917"/>
                      <a:pt x="275" y="895"/>
                    </a:cubicBezTo>
                    <a:cubicBezTo>
                      <a:pt x="275" y="873"/>
                      <a:pt x="270" y="852"/>
                      <a:pt x="261" y="833"/>
                    </a:cubicBezTo>
                    <a:cubicBezTo>
                      <a:pt x="253" y="814"/>
                      <a:pt x="241" y="797"/>
                      <a:pt x="226" y="782"/>
                    </a:cubicBezTo>
                    <a:cubicBezTo>
                      <a:pt x="211" y="768"/>
                      <a:pt x="194" y="756"/>
                      <a:pt x="174" y="748"/>
                    </a:cubicBezTo>
                    <a:cubicBezTo>
                      <a:pt x="155" y="740"/>
                      <a:pt x="134" y="736"/>
                      <a:pt x="111" y="736"/>
                    </a:cubicBezTo>
                    <a:cubicBezTo>
                      <a:pt x="101" y="736"/>
                      <a:pt x="92" y="737"/>
                      <a:pt x="82" y="739"/>
                    </a:cubicBezTo>
                    <a:cubicBezTo>
                      <a:pt x="73" y="741"/>
                      <a:pt x="63" y="743"/>
                      <a:pt x="54" y="747"/>
                    </a:cubicBezTo>
                    <a:cubicBezTo>
                      <a:pt x="46" y="750"/>
                      <a:pt x="37" y="754"/>
                      <a:pt x="29" y="759"/>
                    </a:cubicBezTo>
                    <a:cubicBezTo>
                      <a:pt x="21" y="764"/>
                      <a:pt x="14" y="770"/>
                      <a:pt x="7" y="776"/>
                    </a:cubicBezTo>
                    <a:cubicBezTo>
                      <a:pt x="0" y="150"/>
                      <a:pt x="0" y="150"/>
                      <a:pt x="0" y="150"/>
                    </a:cubicBezTo>
                    <a:cubicBezTo>
                      <a:pt x="23" y="136"/>
                      <a:pt x="44" y="122"/>
                      <a:pt x="63" y="109"/>
                    </a:cubicBezTo>
                    <a:cubicBezTo>
                      <a:pt x="82" y="95"/>
                      <a:pt x="99" y="83"/>
                      <a:pt x="114" y="71"/>
                    </a:cubicBezTo>
                    <a:cubicBezTo>
                      <a:pt x="129" y="60"/>
                      <a:pt x="142" y="49"/>
                      <a:pt x="153" y="40"/>
                    </a:cubicBezTo>
                    <a:cubicBezTo>
                      <a:pt x="164" y="31"/>
                      <a:pt x="173" y="23"/>
                      <a:pt x="180" y="17"/>
                    </a:cubicBezTo>
                    <a:cubicBezTo>
                      <a:pt x="183" y="14"/>
                      <a:pt x="185" y="12"/>
                      <a:pt x="188" y="11"/>
                    </a:cubicBezTo>
                    <a:cubicBezTo>
                      <a:pt x="191" y="9"/>
                      <a:pt x="195" y="7"/>
                      <a:pt x="198" y="6"/>
                    </a:cubicBezTo>
                    <a:cubicBezTo>
                      <a:pt x="201" y="5"/>
                      <a:pt x="205" y="4"/>
                      <a:pt x="208" y="3"/>
                    </a:cubicBezTo>
                    <a:cubicBezTo>
                      <a:pt x="211" y="2"/>
                      <a:pt x="215" y="2"/>
                      <a:pt x="219" y="2"/>
                    </a:cubicBezTo>
                    <a:cubicBezTo>
                      <a:pt x="226" y="2"/>
                      <a:pt x="234" y="1"/>
                      <a:pt x="243" y="1"/>
                    </a:cubicBezTo>
                    <a:cubicBezTo>
                      <a:pt x="252" y="1"/>
                      <a:pt x="262" y="1"/>
                      <a:pt x="272" y="1"/>
                    </a:cubicBezTo>
                    <a:cubicBezTo>
                      <a:pt x="282" y="0"/>
                      <a:pt x="291" y="0"/>
                      <a:pt x="301" y="0"/>
                    </a:cubicBezTo>
                    <a:cubicBezTo>
                      <a:pt x="310" y="0"/>
                      <a:pt x="319" y="0"/>
                      <a:pt x="327" y="0"/>
                    </a:cubicBez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4" name="Freeform 69"/>
              <p:cNvSpPr/>
              <p:nvPr/>
            </p:nvSpPr>
            <p:spPr bwMode="auto">
              <a:xfrm>
                <a:off x="7134225" y="1814513"/>
                <a:ext cx="1062038" cy="3106738"/>
              </a:xfrm>
              <a:custGeom>
                <a:avLst/>
                <a:gdLst>
                  <a:gd name="T0" fmla="*/ 182 w 605"/>
                  <a:gd name="T1" fmla="*/ 1769 h 1769"/>
                  <a:gd name="T2" fmla="*/ 175 w 605"/>
                  <a:gd name="T3" fmla="*/ 1768 h 1769"/>
                  <a:gd name="T4" fmla="*/ 167 w 605"/>
                  <a:gd name="T5" fmla="*/ 1764 h 1769"/>
                  <a:gd name="T6" fmla="*/ 158 w 605"/>
                  <a:gd name="T7" fmla="*/ 1758 h 1769"/>
                  <a:gd name="T8" fmla="*/ 150 w 605"/>
                  <a:gd name="T9" fmla="*/ 1751 h 1769"/>
                  <a:gd name="T10" fmla="*/ 116 w 605"/>
                  <a:gd name="T11" fmla="*/ 1721 h 1769"/>
                  <a:gd name="T12" fmla="*/ 82 w 605"/>
                  <a:gd name="T13" fmla="*/ 1692 h 1769"/>
                  <a:gd name="T14" fmla="*/ 47 w 605"/>
                  <a:gd name="T15" fmla="*/ 1665 h 1769"/>
                  <a:gd name="T16" fmla="*/ 17 w 605"/>
                  <a:gd name="T17" fmla="*/ 1643 h 1769"/>
                  <a:gd name="T18" fmla="*/ 10 w 605"/>
                  <a:gd name="T19" fmla="*/ 1029 h 1769"/>
                  <a:gd name="T20" fmla="*/ 14 w 605"/>
                  <a:gd name="T21" fmla="*/ 1032 h 1769"/>
                  <a:gd name="T22" fmla="*/ 42 w 605"/>
                  <a:gd name="T23" fmla="*/ 1045 h 1769"/>
                  <a:gd name="T24" fmla="*/ 72 w 605"/>
                  <a:gd name="T25" fmla="*/ 1054 h 1769"/>
                  <a:gd name="T26" fmla="*/ 103 w 605"/>
                  <a:gd name="T27" fmla="*/ 1057 h 1769"/>
                  <a:gd name="T28" fmla="*/ 171 w 605"/>
                  <a:gd name="T29" fmla="*/ 1043 h 1769"/>
                  <a:gd name="T30" fmla="*/ 226 w 605"/>
                  <a:gd name="T31" fmla="*/ 1006 h 1769"/>
                  <a:gd name="T32" fmla="*/ 263 w 605"/>
                  <a:gd name="T33" fmla="*/ 950 h 1769"/>
                  <a:gd name="T34" fmla="*/ 275 w 605"/>
                  <a:gd name="T35" fmla="*/ 883 h 1769"/>
                  <a:gd name="T36" fmla="*/ 260 w 605"/>
                  <a:gd name="T37" fmla="*/ 816 h 1769"/>
                  <a:gd name="T38" fmla="*/ 223 w 605"/>
                  <a:gd name="T39" fmla="*/ 762 h 1769"/>
                  <a:gd name="T40" fmla="*/ 167 w 605"/>
                  <a:gd name="T41" fmla="*/ 725 h 1769"/>
                  <a:gd name="T42" fmla="*/ 100 w 605"/>
                  <a:gd name="T43" fmla="*/ 712 h 1769"/>
                  <a:gd name="T44" fmla="*/ 68 w 605"/>
                  <a:gd name="T45" fmla="*/ 715 h 1769"/>
                  <a:gd name="T46" fmla="*/ 38 w 605"/>
                  <a:gd name="T47" fmla="*/ 723 h 1769"/>
                  <a:gd name="T48" fmla="*/ 11 w 605"/>
                  <a:gd name="T49" fmla="*/ 737 h 1769"/>
                  <a:gd name="T50" fmla="*/ 7 w 605"/>
                  <a:gd name="T51" fmla="*/ 739 h 1769"/>
                  <a:gd name="T52" fmla="*/ 0 w 605"/>
                  <a:gd name="T53" fmla="*/ 145 h 1769"/>
                  <a:gd name="T54" fmla="*/ 58 w 605"/>
                  <a:gd name="T55" fmla="*/ 107 h 1769"/>
                  <a:gd name="T56" fmla="*/ 109 w 605"/>
                  <a:gd name="T57" fmla="*/ 69 h 1769"/>
                  <a:gd name="T58" fmla="*/ 149 w 605"/>
                  <a:gd name="T59" fmla="*/ 37 h 1769"/>
                  <a:gd name="T60" fmla="*/ 176 w 605"/>
                  <a:gd name="T61" fmla="*/ 14 h 1769"/>
                  <a:gd name="T62" fmla="*/ 183 w 605"/>
                  <a:gd name="T63" fmla="*/ 9 h 1769"/>
                  <a:gd name="T64" fmla="*/ 190 w 605"/>
                  <a:gd name="T65" fmla="*/ 5 h 1769"/>
                  <a:gd name="T66" fmla="*/ 198 w 605"/>
                  <a:gd name="T67" fmla="*/ 3 h 1769"/>
                  <a:gd name="T68" fmla="*/ 207 w 605"/>
                  <a:gd name="T69" fmla="*/ 2 h 1769"/>
                  <a:gd name="T70" fmla="*/ 315 w 605"/>
                  <a:gd name="T71" fmla="*/ 0 h 1769"/>
                  <a:gd name="T72" fmla="*/ 328 w 605"/>
                  <a:gd name="T73" fmla="*/ 1 h 1769"/>
                  <a:gd name="T74" fmla="*/ 340 w 605"/>
                  <a:gd name="T75" fmla="*/ 6 h 1769"/>
                  <a:gd name="T76" fmla="*/ 350 w 605"/>
                  <a:gd name="T77" fmla="*/ 13 h 1769"/>
                  <a:gd name="T78" fmla="*/ 358 w 605"/>
                  <a:gd name="T79" fmla="*/ 23 h 1769"/>
                  <a:gd name="T80" fmla="*/ 384 w 605"/>
                  <a:gd name="T81" fmla="*/ 85 h 1769"/>
                  <a:gd name="T82" fmla="*/ 409 w 605"/>
                  <a:gd name="T83" fmla="*/ 200 h 1769"/>
                  <a:gd name="T84" fmla="*/ 430 w 605"/>
                  <a:gd name="T85" fmla="*/ 387 h 1769"/>
                  <a:gd name="T86" fmla="*/ 447 w 605"/>
                  <a:gd name="T87" fmla="*/ 667 h 1769"/>
                  <a:gd name="T88" fmla="*/ 447 w 605"/>
                  <a:gd name="T89" fmla="*/ 679 h 1769"/>
                  <a:gd name="T90" fmla="*/ 503 w 605"/>
                  <a:gd name="T91" fmla="*/ 678 h 1769"/>
                  <a:gd name="T92" fmla="*/ 540 w 605"/>
                  <a:gd name="T93" fmla="*/ 686 h 1769"/>
                  <a:gd name="T94" fmla="*/ 571 w 605"/>
                  <a:gd name="T95" fmla="*/ 706 h 1769"/>
                  <a:gd name="T96" fmla="*/ 592 w 605"/>
                  <a:gd name="T97" fmla="*/ 736 h 1769"/>
                  <a:gd name="T98" fmla="*/ 601 w 605"/>
                  <a:gd name="T99" fmla="*/ 773 h 1769"/>
                  <a:gd name="T100" fmla="*/ 605 w 605"/>
                  <a:gd name="T101" fmla="*/ 975 h 1769"/>
                  <a:gd name="T102" fmla="*/ 598 w 605"/>
                  <a:gd name="T103" fmla="*/ 1012 h 1769"/>
                  <a:gd name="T104" fmla="*/ 578 w 605"/>
                  <a:gd name="T105" fmla="*/ 1042 h 1769"/>
                  <a:gd name="T106" fmla="*/ 548 w 605"/>
                  <a:gd name="T107" fmla="*/ 1063 h 1769"/>
                  <a:gd name="T108" fmla="*/ 511 w 605"/>
                  <a:gd name="T109" fmla="*/ 1071 h 1769"/>
                  <a:gd name="T110" fmla="*/ 459 w 605"/>
                  <a:gd name="T111" fmla="*/ 1071 h 1769"/>
                  <a:gd name="T112" fmla="*/ 459 w 605"/>
                  <a:gd name="T113" fmla="*/ 1083 h 1769"/>
                  <a:gd name="T114" fmla="*/ 443 w 605"/>
                  <a:gd name="T115" fmla="*/ 1475 h 1769"/>
                  <a:gd name="T116" fmla="*/ 396 w 605"/>
                  <a:gd name="T117" fmla="*/ 1681 h 1769"/>
                  <a:gd name="T118" fmla="*/ 346 w 605"/>
                  <a:gd name="T119" fmla="*/ 1758 h 1769"/>
                  <a:gd name="T120" fmla="*/ 321 w 605"/>
                  <a:gd name="T121" fmla="*/ 1769 h 1769"/>
                  <a:gd name="T122" fmla="*/ 182 w 605"/>
                  <a:gd name="T123" fmla="*/ 1769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5" h="1769">
                    <a:moveTo>
                      <a:pt x="182" y="1769"/>
                    </a:moveTo>
                    <a:cubicBezTo>
                      <a:pt x="180" y="1769"/>
                      <a:pt x="177" y="1768"/>
                      <a:pt x="175" y="1768"/>
                    </a:cubicBezTo>
                    <a:cubicBezTo>
                      <a:pt x="172" y="1767"/>
                      <a:pt x="169" y="1765"/>
                      <a:pt x="167" y="1764"/>
                    </a:cubicBezTo>
                    <a:cubicBezTo>
                      <a:pt x="164" y="1762"/>
                      <a:pt x="161" y="1760"/>
                      <a:pt x="158" y="1758"/>
                    </a:cubicBezTo>
                    <a:cubicBezTo>
                      <a:pt x="155" y="1756"/>
                      <a:pt x="153" y="1754"/>
                      <a:pt x="150" y="1751"/>
                    </a:cubicBezTo>
                    <a:cubicBezTo>
                      <a:pt x="139" y="1741"/>
                      <a:pt x="128" y="1731"/>
                      <a:pt x="116" y="1721"/>
                    </a:cubicBezTo>
                    <a:cubicBezTo>
                      <a:pt x="105" y="1711"/>
                      <a:pt x="94" y="1701"/>
                      <a:pt x="82" y="1692"/>
                    </a:cubicBezTo>
                    <a:cubicBezTo>
                      <a:pt x="71" y="1683"/>
                      <a:pt x="59" y="1674"/>
                      <a:pt x="47" y="1665"/>
                    </a:cubicBezTo>
                    <a:cubicBezTo>
                      <a:pt x="37" y="1657"/>
                      <a:pt x="27" y="1650"/>
                      <a:pt x="17" y="1643"/>
                    </a:cubicBezTo>
                    <a:cubicBezTo>
                      <a:pt x="10" y="1029"/>
                      <a:pt x="10" y="1029"/>
                      <a:pt x="10" y="1029"/>
                    </a:cubicBezTo>
                    <a:cubicBezTo>
                      <a:pt x="11" y="1030"/>
                      <a:pt x="13" y="1031"/>
                      <a:pt x="14" y="1032"/>
                    </a:cubicBezTo>
                    <a:cubicBezTo>
                      <a:pt x="23" y="1037"/>
                      <a:pt x="32" y="1042"/>
                      <a:pt x="42" y="1045"/>
                    </a:cubicBezTo>
                    <a:cubicBezTo>
                      <a:pt x="51" y="1049"/>
                      <a:pt x="62" y="1052"/>
                      <a:pt x="72" y="1054"/>
                    </a:cubicBezTo>
                    <a:cubicBezTo>
                      <a:pt x="82" y="1056"/>
                      <a:pt x="93" y="1057"/>
                      <a:pt x="103" y="1057"/>
                    </a:cubicBezTo>
                    <a:cubicBezTo>
                      <a:pt x="127" y="1057"/>
                      <a:pt x="150" y="1052"/>
                      <a:pt x="171" y="1043"/>
                    </a:cubicBezTo>
                    <a:cubicBezTo>
                      <a:pt x="192" y="1034"/>
                      <a:pt x="210" y="1021"/>
                      <a:pt x="226" y="1006"/>
                    </a:cubicBezTo>
                    <a:cubicBezTo>
                      <a:pt x="242" y="990"/>
                      <a:pt x="254" y="971"/>
                      <a:pt x="263" y="950"/>
                    </a:cubicBezTo>
                    <a:cubicBezTo>
                      <a:pt x="271" y="929"/>
                      <a:pt x="276" y="906"/>
                      <a:pt x="275" y="883"/>
                    </a:cubicBezTo>
                    <a:cubicBezTo>
                      <a:pt x="275" y="860"/>
                      <a:pt x="270" y="837"/>
                      <a:pt x="260" y="816"/>
                    </a:cubicBezTo>
                    <a:cubicBezTo>
                      <a:pt x="251" y="796"/>
                      <a:pt x="239" y="777"/>
                      <a:pt x="223" y="762"/>
                    </a:cubicBezTo>
                    <a:cubicBezTo>
                      <a:pt x="206" y="746"/>
                      <a:pt x="188" y="734"/>
                      <a:pt x="167" y="725"/>
                    </a:cubicBezTo>
                    <a:cubicBezTo>
                      <a:pt x="146" y="716"/>
                      <a:pt x="123" y="712"/>
                      <a:pt x="100" y="712"/>
                    </a:cubicBezTo>
                    <a:cubicBezTo>
                      <a:pt x="89" y="712"/>
                      <a:pt x="78" y="713"/>
                      <a:pt x="68" y="715"/>
                    </a:cubicBezTo>
                    <a:cubicBezTo>
                      <a:pt x="58" y="717"/>
                      <a:pt x="48" y="720"/>
                      <a:pt x="38" y="723"/>
                    </a:cubicBezTo>
                    <a:cubicBezTo>
                      <a:pt x="29" y="727"/>
                      <a:pt x="20" y="731"/>
                      <a:pt x="11" y="737"/>
                    </a:cubicBezTo>
                    <a:cubicBezTo>
                      <a:pt x="9" y="738"/>
                      <a:pt x="8" y="738"/>
                      <a:pt x="7" y="739"/>
                    </a:cubicBezTo>
                    <a:cubicBezTo>
                      <a:pt x="0" y="145"/>
                      <a:pt x="0" y="145"/>
                      <a:pt x="0" y="145"/>
                    </a:cubicBezTo>
                    <a:cubicBezTo>
                      <a:pt x="20" y="133"/>
                      <a:pt x="39" y="120"/>
                      <a:pt x="58" y="107"/>
                    </a:cubicBezTo>
                    <a:cubicBezTo>
                      <a:pt x="76" y="94"/>
                      <a:pt x="93" y="82"/>
                      <a:pt x="109" y="69"/>
                    </a:cubicBezTo>
                    <a:cubicBezTo>
                      <a:pt x="123" y="58"/>
                      <a:pt x="137" y="48"/>
                      <a:pt x="149" y="37"/>
                    </a:cubicBezTo>
                    <a:cubicBezTo>
                      <a:pt x="160" y="28"/>
                      <a:pt x="169" y="20"/>
                      <a:pt x="176" y="14"/>
                    </a:cubicBezTo>
                    <a:cubicBezTo>
                      <a:pt x="178" y="12"/>
                      <a:pt x="181" y="10"/>
                      <a:pt x="183" y="9"/>
                    </a:cubicBezTo>
                    <a:cubicBezTo>
                      <a:pt x="185" y="7"/>
                      <a:pt x="188" y="6"/>
                      <a:pt x="190" y="5"/>
                    </a:cubicBezTo>
                    <a:cubicBezTo>
                      <a:pt x="193" y="4"/>
                      <a:pt x="196" y="3"/>
                      <a:pt x="198" y="3"/>
                    </a:cubicBezTo>
                    <a:cubicBezTo>
                      <a:pt x="201" y="2"/>
                      <a:pt x="204" y="2"/>
                      <a:pt x="207" y="2"/>
                    </a:cubicBezTo>
                    <a:cubicBezTo>
                      <a:pt x="315" y="0"/>
                      <a:pt x="315" y="0"/>
                      <a:pt x="315" y="0"/>
                    </a:cubicBezTo>
                    <a:cubicBezTo>
                      <a:pt x="320" y="0"/>
                      <a:pt x="324" y="0"/>
                      <a:pt x="328" y="1"/>
                    </a:cubicBezTo>
                    <a:cubicBezTo>
                      <a:pt x="332" y="2"/>
                      <a:pt x="336" y="4"/>
                      <a:pt x="340" y="6"/>
                    </a:cubicBezTo>
                    <a:cubicBezTo>
                      <a:pt x="344" y="8"/>
                      <a:pt x="347" y="10"/>
                      <a:pt x="350" y="13"/>
                    </a:cubicBezTo>
                    <a:cubicBezTo>
                      <a:pt x="353" y="16"/>
                      <a:pt x="355" y="19"/>
                      <a:pt x="358" y="23"/>
                    </a:cubicBezTo>
                    <a:cubicBezTo>
                      <a:pt x="367" y="39"/>
                      <a:pt x="376" y="60"/>
                      <a:pt x="384" y="85"/>
                    </a:cubicBezTo>
                    <a:cubicBezTo>
                      <a:pt x="393" y="116"/>
                      <a:pt x="401" y="153"/>
                      <a:pt x="409" y="200"/>
                    </a:cubicBezTo>
                    <a:cubicBezTo>
                      <a:pt x="417" y="251"/>
                      <a:pt x="424" y="314"/>
                      <a:pt x="430" y="387"/>
                    </a:cubicBezTo>
                    <a:cubicBezTo>
                      <a:pt x="437" y="466"/>
                      <a:pt x="443" y="560"/>
                      <a:pt x="447" y="667"/>
                    </a:cubicBezTo>
                    <a:cubicBezTo>
                      <a:pt x="447" y="679"/>
                      <a:pt x="447" y="679"/>
                      <a:pt x="447" y="679"/>
                    </a:cubicBezTo>
                    <a:cubicBezTo>
                      <a:pt x="503" y="678"/>
                      <a:pt x="503" y="678"/>
                      <a:pt x="503" y="678"/>
                    </a:cubicBezTo>
                    <a:cubicBezTo>
                      <a:pt x="516" y="678"/>
                      <a:pt x="529" y="681"/>
                      <a:pt x="540" y="686"/>
                    </a:cubicBezTo>
                    <a:cubicBezTo>
                      <a:pt x="552" y="690"/>
                      <a:pt x="562" y="697"/>
                      <a:pt x="571" y="706"/>
                    </a:cubicBezTo>
                    <a:cubicBezTo>
                      <a:pt x="580" y="715"/>
                      <a:pt x="587" y="725"/>
                      <a:pt x="592" y="736"/>
                    </a:cubicBezTo>
                    <a:cubicBezTo>
                      <a:pt x="598" y="747"/>
                      <a:pt x="600" y="760"/>
                      <a:pt x="601" y="773"/>
                    </a:cubicBezTo>
                    <a:cubicBezTo>
                      <a:pt x="605" y="975"/>
                      <a:pt x="605" y="975"/>
                      <a:pt x="605" y="975"/>
                    </a:cubicBezTo>
                    <a:cubicBezTo>
                      <a:pt x="605" y="988"/>
                      <a:pt x="603" y="1000"/>
                      <a:pt x="598" y="1012"/>
                    </a:cubicBezTo>
                    <a:cubicBezTo>
                      <a:pt x="594" y="1023"/>
                      <a:pt x="587" y="1034"/>
                      <a:pt x="578" y="1042"/>
                    </a:cubicBezTo>
                    <a:cubicBezTo>
                      <a:pt x="570" y="1051"/>
                      <a:pt x="560" y="1058"/>
                      <a:pt x="548" y="1063"/>
                    </a:cubicBezTo>
                    <a:cubicBezTo>
                      <a:pt x="537" y="1068"/>
                      <a:pt x="524" y="1070"/>
                      <a:pt x="511" y="1071"/>
                    </a:cubicBezTo>
                    <a:cubicBezTo>
                      <a:pt x="459" y="1071"/>
                      <a:pt x="459" y="1071"/>
                      <a:pt x="459" y="1071"/>
                    </a:cubicBezTo>
                    <a:cubicBezTo>
                      <a:pt x="459" y="1083"/>
                      <a:pt x="459" y="1083"/>
                      <a:pt x="459" y="1083"/>
                    </a:cubicBezTo>
                    <a:cubicBezTo>
                      <a:pt x="462" y="1237"/>
                      <a:pt x="456" y="1369"/>
                      <a:pt x="443" y="1475"/>
                    </a:cubicBezTo>
                    <a:cubicBezTo>
                      <a:pt x="433" y="1561"/>
                      <a:pt x="417" y="1630"/>
                      <a:pt x="396" y="1681"/>
                    </a:cubicBezTo>
                    <a:cubicBezTo>
                      <a:pt x="377" y="1726"/>
                      <a:pt x="359" y="1748"/>
                      <a:pt x="346" y="1758"/>
                    </a:cubicBezTo>
                    <a:cubicBezTo>
                      <a:pt x="333" y="1769"/>
                      <a:pt x="323" y="1769"/>
                      <a:pt x="321" y="1769"/>
                    </a:cubicBezTo>
                    <a:lnTo>
                      <a:pt x="182" y="176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5" name="Freeform 70"/>
              <p:cNvSpPr/>
              <p:nvPr/>
            </p:nvSpPr>
            <p:spPr bwMode="auto">
              <a:xfrm>
                <a:off x="4997450" y="2441575"/>
                <a:ext cx="1509713" cy="2933700"/>
              </a:xfrm>
              <a:custGeom>
                <a:avLst/>
                <a:gdLst>
                  <a:gd name="T0" fmla="*/ 592 w 859"/>
                  <a:gd name="T1" fmla="*/ 425 h 1670"/>
                  <a:gd name="T2" fmla="*/ 592 w 859"/>
                  <a:gd name="T3" fmla="*/ 453 h 1670"/>
                  <a:gd name="T4" fmla="*/ 600 w 859"/>
                  <a:gd name="T5" fmla="*/ 442 h 1670"/>
                  <a:gd name="T6" fmla="*/ 609 w 859"/>
                  <a:gd name="T7" fmla="*/ 431 h 1670"/>
                  <a:gd name="T8" fmla="*/ 656 w 859"/>
                  <a:gd name="T9" fmla="*/ 398 h 1670"/>
                  <a:gd name="T10" fmla="*/ 714 w 859"/>
                  <a:gd name="T11" fmla="*/ 385 h 1670"/>
                  <a:gd name="T12" fmla="*/ 816 w 859"/>
                  <a:gd name="T13" fmla="*/ 427 h 1670"/>
                  <a:gd name="T14" fmla="*/ 859 w 859"/>
                  <a:gd name="T15" fmla="*/ 528 h 1670"/>
                  <a:gd name="T16" fmla="*/ 817 w 859"/>
                  <a:gd name="T17" fmla="*/ 630 h 1670"/>
                  <a:gd name="T18" fmla="*/ 715 w 859"/>
                  <a:gd name="T19" fmla="*/ 672 h 1670"/>
                  <a:gd name="T20" fmla="*/ 656 w 859"/>
                  <a:gd name="T21" fmla="*/ 660 h 1670"/>
                  <a:gd name="T22" fmla="*/ 609 w 859"/>
                  <a:gd name="T23" fmla="*/ 627 h 1670"/>
                  <a:gd name="T24" fmla="*/ 600 w 859"/>
                  <a:gd name="T25" fmla="*/ 616 h 1670"/>
                  <a:gd name="T26" fmla="*/ 593 w 859"/>
                  <a:gd name="T27" fmla="*/ 605 h 1670"/>
                  <a:gd name="T28" fmla="*/ 593 w 859"/>
                  <a:gd name="T29" fmla="*/ 633 h 1670"/>
                  <a:gd name="T30" fmla="*/ 549 w 859"/>
                  <a:gd name="T31" fmla="*/ 1044 h 1670"/>
                  <a:gd name="T32" fmla="*/ 476 w 859"/>
                  <a:gd name="T33" fmla="*/ 1037 h 1670"/>
                  <a:gd name="T34" fmla="*/ 369 w 859"/>
                  <a:gd name="T35" fmla="*/ 1062 h 1670"/>
                  <a:gd name="T36" fmla="*/ 291 w 859"/>
                  <a:gd name="T37" fmla="*/ 1223 h 1670"/>
                  <a:gd name="T38" fmla="*/ 279 w 859"/>
                  <a:gd name="T39" fmla="*/ 1404 h 1670"/>
                  <a:gd name="T40" fmla="*/ 306 w 859"/>
                  <a:gd name="T41" fmla="*/ 1508 h 1670"/>
                  <a:gd name="T42" fmla="*/ 329 w 859"/>
                  <a:gd name="T43" fmla="*/ 1553 h 1670"/>
                  <a:gd name="T44" fmla="*/ 333 w 859"/>
                  <a:gd name="T45" fmla="*/ 1583 h 1670"/>
                  <a:gd name="T46" fmla="*/ 323 w 859"/>
                  <a:gd name="T47" fmla="*/ 1612 h 1670"/>
                  <a:gd name="T48" fmla="*/ 302 w 859"/>
                  <a:gd name="T49" fmla="*/ 1634 h 1670"/>
                  <a:gd name="T50" fmla="*/ 247 w 859"/>
                  <a:gd name="T51" fmla="*/ 1655 h 1670"/>
                  <a:gd name="T52" fmla="*/ 178 w 859"/>
                  <a:gd name="T53" fmla="*/ 1668 h 1670"/>
                  <a:gd name="T54" fmla="*/ 160 w 859"/>
                  <a:gd name="T55" fmla="*/ 1670 h 1670"/>
                  <a:gd name="T56" fmla="*/ 154 w 859"/>
                  <a:gd name="T57" fmla="*/ 1670 h 1670"/>
                  <a:gd name="T58" fmla="*/ 126 w 859"/>
                  <a:gd name="T59" fmla="*/ 1670 h 1670"/>
                  <a:gd name="T60" fmla="*/ 62 w 859"/>
                  <a:gd name="T61" fmla="*/ 1659 h 1670"/>
                  <a:gd name="T62" fmla="*/ 22 w 859"/>
                  <a:gd name="T63" fmla="*/ 1642 h 1670"/>
                  <a:gd name="T64" fmla="*/ 7 w 859"/>
                  <a:gd name="T65" fmla="*/ 1630 h 1670"/>
                  <a:gd name="T66" fmla="*/ 9 w 859"/>
                  <a:gd name="T67" fmla="*/ 654 h 1670"/>
                  <a:gd name="T68" fmla="*/ 56 w 859"/>
                  <a:gd name="T69" fmla="*/ 681 h 1670"/>
                  <a:gd name="T70" fmla="*/ 112 w 859"/>
                  <a:gd name="T71" fmla="*/ 690 h 1670"/>
                  <a:gd name="T72" fmla="*/ 225 w 859"/>
                  <a:gd name="T73" fmla="*/ 643 h 1670"/>
                  <a:gd name="T74" fmla="*/ 273 w 859"/>
                  <a:gd name="T75" fmla="*/ 530 h 1670"/>
                  <a:gd name="T76" fmla="*/ 227 w 859"/>
                  <a:gd name="T77" fmla="*/ 417 h 1670"/>
                  <a:gd name="T78" fmla="*/ 114 w 859"/>
                  <a:gd name="T79" fmla="*/ 371 h 1670"/>
                  <a:gd name="T80" fmla="*/ 59 w 859"/>
                  <a:gd name="T81" fmla="*/ 381 h 1670"/>
                  <a:gd name="T82" fmla="*/ 12 w 859"/>
                  <a:gd name="T83" fmla="*/ 408 h 1670"/>
                  <a:gd name="T84" fmla="*/ 68 w 859"/>
                  <a:gd name="T85" fmla="*/ 14 h 1670"/>
                  <a:gd name="T86" fmla="*/ 262 w 859"/>
                  <a:gd name="T87" fmla="*/ 10 h 1670"/>
                  <a:gd name="T88" fmla="*/ 413 w 859"/>
                  <a:gd name="T89" fmla="*/ 9 h 1670"/>
                  <a:gd name="T90" fmla="*/ 429 w 859"/>
                  <a:gd name="T91" fmla="*/ 9 h 1670"/>
                  <a:gd name="T92" fmla="*/ 477 w 859"/>
                  <a:gd name="T93" fmla="*/ 8 h 1670"/>
                  <a:gd name="T94" fmla="*/ 555 w 859"/>
                  <a:gd name="T95" fmla="*/ 3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9" h="1670">
                    <a:moveTo>
                      <a:pt x="592" y="0"/>
                    </a:moveTo>
                    <a:cubicBezTo>
                      <a:pt x="592" y="425"/>
                      <a:pt x="592" y="425"/>
                      <a:pt x="592" y="425"/>
                    </a:cubicBezTo>
                    <a:cubicBezTo>
                      <a:pt x="592" y="438"/>
                      <a:pt x="592" y="438"/>
                      <a:pt x="592" y="438"/>
                    </a:cubicBezTo>
                    <a:cubicBezTo>
                      <a:pt x="592" y="453"/>
                      <a:pt x="592" y="453"/>
                      <a:pt x="592" y="453"/>
                    </a:cubicBezTo>
                    <a:cubicBezTo>
                      <a:pt x="594" y="451"/>
                      <a:pt x="595" y="449"/>
                      <a:pt x="596" y="447"/>
                    </a:cubicBezTo>
                    <a:cubicBezTo>
                      <a:pt x="597" y="445"/>
                      <a:pt x="599" y="443"/>
                      <a:pt x="600" y="442"/>
                    </a:cubicBezTo>
                    <a:cubicBezTo>
                      <a:pt x="602" y="440"/>
                      <a:pt x="603" y="438"/>
                      <a:pt x="604" y="436"/>
                    </a:cubicBezTo>
                    <a:cubicBezTo>
                      <a:pt x="606" y="435"/>
                      <a:pt x="607" y="433"/>
                      <a:pt x="609" y="431"/>
                    </a:cubicBezTo>
                    <a:cubicBezTo>
                      <a:pt x="616" y="424"/>
                      <a:pt x="623" y="418"/>
                      <a:pt x="631" y="412"/>
                    </a:cubicBezTo>
                    <a:cubicBezTo>
                      <a:pt x="638" y="407"/>
                      <a:pt x="647" y="402"/>
                      <a:pt x="656" y="398"/>
                    </a:cubicBezTo>
                    <a:cubicBezTo>
                      <a:pt x="665" y="394"/>
                      <a:pt x="674" y="391"/>
                      <a:pt x="684" y="389"/>
                    </a:cubicBezTo>
                    <a:cubicBezTo>
                      <a:pt x="693" y="387"/>
                      <a:pt x="704" y="385"/>
                      <a:pt x="714" y="385"/>
                    </a:cubicBezTo>
                    <a:cubicBezTo>
                      <a:pt x="734" y="385"/>
                      <a:pt x="753" y="389"/>
                      <a:pt x="770" y="396"/>
                    </a:cubicBezTo>
                    <a:cubicBezTo>
                      <a:pt x="787" y="404"/>
                      <a:pt x="803" y="414"/>
                      <a:pt x="816" y="427"/>
                    </a:cubicBezTo>
                    <a:cubicBezTo>
                      <a:pt x="829" y="440"/>
                      <a:pt x="840" y="455"/>
                      <a:pt x="847" y="472"/>
                    </a:cubicBezTo>
                    <a:cubicBezTo>
                      <a:pt x="854" y="490"/>
                      <a:pt x="858" y="508"/>
                      <a:pt x="859" y="528"/>
                    </a:cubicBezTo>
                    <a:cubicBezTo>
                      <a:pt x="859" y="548"/>
                      <a:pt x="855" y="567"/>
                      <a:pt x="847" y="584"/>
                    </a:cubicBezTo>
                    <a:cubicBezTo>
                      <a:pt x="840" y="601"/>
                      <a:pt x="830" y="617"/>
                      <a:pt x="817" y="630"/>
                    </a:cubicBezTo>
                    <a:cubicBezTo>
                      <a:pt x="804" y="643"/>
                      <a:pt x="788" y="654"/>
                      <a:pt x="771" y="661"/>
                    </a:cubicBezTo>
                    <a:cubicBezTo>
                      <a:pt x="754" y="668"/>
                      <a:pt x="735" y="672"/>
                      <a:pt x="715" y="672"/>
                    </a:cubicBezTo>
                    <a:cubicBezTo>
                      <a:pt x="704" y="672"/>
                      <a:pt x="694" y="671"/>
                      <a:pt x="684" y="669"/>
                    </a:cubicBezTo>
                    <a:cubicBezTo>
                      <a:pt x="674" y="667"/>
                      <a:pt x="665" y="664"/>
                      <a:pt x="656" y="660"/>
                    </a:cubicBezTo>
                    <a:cubicBezTo>
                      <a:pt x="647" y="656"/>
                      <a:pt x="639" y="651"/>
                      <a:pt x="631" y="646"/>
                    </a:cubicBezTo>
                    <a:cubicBezTo>
                      <a:pt x="623" y="640"/>
                      <a:pt x="616" y="634"/>
                      <a:pt x="609" y="627"/>
                    </a:cubicBezTo>
                    <a:cubicBezTo>
                      <a:pt x="608" y="625"/>
                      <a:pt x="606" y="623"/>
                      <a:pt x="605" y="622"/>
                    </a:cubicBezTo>
                    <a:cubicBezTo>
                      <a:pt x="603" y="620"/>
                      <a:pt x="602" y="618"/>
                      <a:pt x="600" y="616"/>
                    </a:cubicBezTo>
                    <a:cubicBezTo>
                      <a:pt x="599" y="615"/>
                      <a:pt x="598" y="613"/>
                      <a:pt x="596" y="611"/>
                    </a:cubicBezTo>
                    <a:cubicBezTo>
                      <a:pt x="595" y="609"/>
                      <a:pt x="594" y="607"/>
                      <a:pt x="593" y="605"/>
                    </a:cubicBezTo>
                    <a:cubicBezTo>
                      <a:pt x="593" y="620"/>
                      <a:pt x="593" y="620"/>
                      <a:pt x="593" y="620"/>
                    </a:cubicBezTo>
                    <a:cubicBezTo>
                      <a:pt x="593" y="633"/>
                      <a:pt x="593" y="633"/>
                      <a:pt x="593" y="633"/>
                    </a:cubicBezTo>
                    <a:cubicBezTo>
                      <a:pt x="593" y="1050"/>
                      <a:pt x="593" y="1050"/>
                      <a:pt x="593" y="1050"/>
                    </a:cubicBezTo>
                    <a:cubicBezTo>
                      <a:pt x="577" y="1048"/>
                      <a:pt x="562" y="1046"/>
                      <a:pt x="549" y="1044"/>
                    </a:cubicBezTo>
                    <a:cubicBezTo>
                      <a:pt x="535" y="1042"/>
                      <a:pt x="522" y="1041"/>
                      <a:pt x="510" y="1040"/>
                    </a:cubicBezTo>
                    <a:cubicBezTo>
                      <a:pt x="498" y="1039"/>
                      <a:pt x="486" y="1038"/>
                      <a:pt x="476" y="1037"/>
                    </a:cubicBezTo>
                    <a:cubicBezTo>
                      <a:pt x="466" y="1037"/>
                      <a:pt x="457" y="1037"/>
                      <a:pt x="449" y="1036"/>
                    </a:cubicBezTo>
                    <a:cubicBezTo>
                      <a:pt x="416" y="1036"/>
                      <a:pt x="390" y="1046"/>
                      <a:pt x="369" y="1062"/>
                    </a:cubicBezTo>
                    <a:cubicBezTo>
                      <a:pt x="347" y="1078"/>
                      <a:pt x="331" y="1101"/>
                      <a:pt x="319" y="1128"/>
                    </a:cubicBezTo>
                    <a:cubicBezTo>
                      <a:pt x="306" y="1156"/>
                      <a:pt x="298" y="1188"/>
                      <a:pt x="291" y="1223"/>
                    </a:cubicBezTo>
                    <a:cubicBezTo>
                      <a:pt x="285" y="1258"/>
                      <a:pt x="281" y="1295"/>
                      <a:pt x="279" y="1333"/>
                    </a:cubicBezTo>
                    <a:cubicBezTo>
                      <a:pt x="277" y="1359"/>
                      <a:pt x="277" y="1382"/>
                      <a:pt x="279" y="1404"/>
                    </a:cubicBezTo>
                    <a:cubicBezTo>
                      <a:pt x="282" y="1426"/>
                      <a:pt x="286" y="1445"/>
                      <a:pt x="290" y="1463"/>
                    </a:cubicBezTo>
                    <a:cubicBezTo>
                      <a:pt x="295" y="1480"/>
                      <a:pt x="301" y="1495"/>
                      <a:pt x="306" y="1508"/>
                    </a:cubicBezTo>
                    <a:cubicBezTo>
                      <a:pt x="312" y="1520"/>
                      <a:pt x="318" y="1531"/>
                      <a:pt x="323" y="1539"/>
                    </a:cubicBezTo>
                    <a:cubicBezTo>
                      <a:pt x="325" y="1544"/>
                      <a:pt x="328" y="1548"/>
                      <a:pt x="329" y="1553"/>
                    </a:cubicBezTo>
                    <a:cubicBezTo>
                      <a:pt x="331" y="1558"/>
                      <a:pt x="332" y="1563"/>
                      <a:pt x="333" y="1568"/>
                    </a:cubicBezTo>
                    <a:cubicBezTo>
                      <a:pt x="333" y="1573"/>
                      <a:pt x="333" y="1578"/>
                      <a:pt x="333" y="1583"/>
                    </a:cubicBezTo>
                    <a:cubicBezTo>
                      <a:pt x="332" y="1588"/>
                      <a:pt x="331" y="1593"/>
                      <a:pt x="329" y="1598"/>
                    </a:cubicBezTo>
                    <a:cubicBezTo>
                      <a:pt x="328" y="1603"/>
                      <a:pt x="325" y="1608"/>
                      <a:pt x="323" y="1612"/>
                    </a:cubicBezTo>
                    <a:cubicBezTo>
                      <a:pt x="320" y="1617"/>
                      <a:pt x="317" y="1621"/>
                      <a:pt x="314" y="1625"/>
                    </a:cubicBezTo>
                    <a:cubicBezTo>
                      <a:pt x="310" y="1628"/>
                      <a:pt x="306" y="1632"/>
                      <a:pt x="302" y="1634"/>
                    </a:cubicBezTo>
                    <a:cubicBezTo>
                      <a:pt x="298" y="1637"/>
                      <a:pt x="293" y="1640"/>
                      <a:pt x="288" y="1642"/>
                    </a:cubicBezTo>
                    <a:cubicBezTo>
                      <a:pt x="275" y="1647"/>
                      <a:pt x="261" y="1651"/>
                      <a:pt x="247" y="1655"/>
                    </a:cubicBezTo>
                    <a:cubicBezTo>
                      <a:pt x="233" y="1658"/>
                      <a:pt x="220" y="1661"/>
                      <a:pt x="208" y="1664"/>
                    </a:cubicBezTo>
                    <a:cubicBezTo>
                      <a:pt x="196" y="1666"/>
                      <a:pt x="186" y="1667"/>
                      <a:pt x="178" y="1668"/>
                    </a:cubicBezTo>
                    <a:cubicBezTo>
                      <a:pt x="170" y="1670"/>
                      <a:pt x="166" y="1670"/>
                      <a:pt x="165" y="1670"/>
                    </a:cubicBezTo>
                    <a:cubicBezTo>
                      <a:pt x="163" y="1670"/>
                      <a:pt x="162" y="1670"/>
                      <a:pt x="160" y="1670"/>
                    </a:cubicBezTo>
                    <a:cubicBezTo>
                      <a:pt x="159" y="1670"/>
                      <a:pt x="158" y="1670"/>
                      <a:pt x="157" y="1670"/>
                    </a:cubicBezTo>
                    <a:cubicBezTo>
                      <a:pt x="156" y="1670"/>
                      <a:pt x="155" y="1670"/>
                      <a:pt x="154" y="1670"/>
                    </a:cubicBezTo>
                    <a:cubicBezTo>
                      <a:pt x="152" y="1670"/>
                      <a:pt x="151" y="1670"/>
                      <a:pt x="150" y="1670"/>
                    </a:cubicBezTo>
                    <a:cubicBezTo>
                      <a:pt x="144" y="1670"/>
                      <a:pt x="136" y="1670"/>
                      <a:pt x="126" y="1670"/>
                    </a:cubicBezTo>
                    <a:cubicBezTo>
                      <a:pt x="117" y="1669"/>
                      <a:pt x="106" y="1668"/>
                      <a:pt x="95" y="1666"/>
                    </a:cubicBezTo>
                    <a:cubicBezTo>
                      <a:pt x="84" y="1665"/>
                      <a:pt x="73" y="1662"/>
                      <a:pt x="62" y="1659"/>
                    </a:cubicBezTo>
                    <a:cubicBezTo>
                      <a:pt x="51" y="1656"/>
                      <a:pt x="40" y="1652"/>
                      <a:pt x="30" y="1647"/>
                    </a:cubicBezTo>
                    <a:cubicBezTo>
                      <a:pt x="27" y="1645"/>
                      <a:pt x="24" y="1644"/>
                      <a:pt x="22" y="1642"/>
                    </a:cubicBezTo>
                    <a:cubicBezTo>
                      <a:pt x="19" y="1640"/>
                      <a:pt x="16" y="1638"/>
                      <a:pt x="14" y="1636"/>
                    </a:cubicBezTo>
                    <a:cubicBezTo>
                      <a:pt x="11" y="1634"/>
                      <a:pt x="9" y="1632"/>
                      <a:pt x="7" y="1630"/>
                    </a:cubicBezTo>
                    <a:cubicBezTo>
                      <a:pt x="4" y="1628"/>
                      <a:pt x="2" y="1625"/>
                      <a:pt x="0" y="1623"/>
                    </a:cubicBezTo>
                    <a:cubicBezTo>
                      <a:pt x="9" y="654"/>
                      <a:pt x="9" y="654"/>
                      <a:pt x="9" y="654"/>
                    </a:cubicBezTo>
                    <a:cubicBezTo>
                      <a:pt x="16" y="659"/>
                      <a:pt x="24" y="664"/>
                      <a:pt x="31" y="669"/>
                    </a:cubicBezTo>
                    <a:cubicBezTo>
                      <a:pt x="39" y="674"/>
                      <a:pt x="47" y="677"/>
                      <a:pt x="56" y="681"/>
                    </a:cubicBezTo>
                    <a:cubicBezTo>
                      <a:pt x="65" y="684"/>
                      <a:pt x="74" y="686"/>
                      <a:pt x="83" y="688"/>
                    </a:cubicBezTo>
                    <a:cubicBezTo>
                      <a:pt x="92" y="690"/>
                      <a:pt x="102" y="690"/>
                      <a:pt x="112" y="690"/>
                    </a:cubicBezTo>
                    <a:cubicBezTo>
                      <a:pt x="134" y="690"/>
                      <a:pt x="155" y="686"/>
                      <a:pt x="174" y="678"/>
                    </a:cubicBezTo>
                    <a:cubicBezTo>
                      <a:pt x="193" y="669"/>
                      <a:pt x="211" y="658"/>
                      <a:pt x="225" y="643"/>
                    </a:cubicBezTo>
                    <a:cubicBezTo>
                      <a:pt x="240" y="629"/>
                      <a:pt x="252" y="611"/>
                      <a:pt x="260" y="592"/>
                    </a:cubicBezTo>
                    <a:cubicBezTo>
                      <a:pt x="268" y="573"/>
                      <a:pt x="273" y="552"/>
                      <a:pt x="273" y="530"/>
                    </a:cubicBezTo>
                    <a:cubicBezTo>
                      <a:pt x="273" y="508"/>
                      <a:pt x="269" y="487"/>
                      <a:pt x="261" y="468"/>
                    </a:cubicBezTo>
                    <a:cubicBezTo>
                      <a:pt x="253" y="449"/>
                      <a:pt x="241" y="432"/>
                      <a:pt x="227" y="417"/>
                    </a:cubicBezTo>
                    <a:cubicBezTo>
                      <a:pt x="212" y="403"/>
                      <a:pt x="195" y="391"/>
                      <a:pt x="176" y="383"/>
                    </a:cubicBezTo>
                    <a:cubicBezTo>
                      <a:pt x="157" y="375"/>
                      <a:pt x="136" y="371"/>
                      <a:pt x="114" y="371"/>
                    </a:cubicBezTo>
                    <a:cubicBezTo>
                      <a:pt x="104" y="371"/>
                      <a:pt x="95" y="372"/>
                      <a:pt x="86" y="374"/>
                    </a:cubicBezTo>
                    <a:cubicBezTo>
                      <a:pt x="76" y="375"/>
                      <a:pt x="67" y="378"/>
                      <a:pt x="59" y="381"/>
                    </a:cubicBezTo>
                    <a:cubicBezTo>
                      <a:pt x="50" y="384"/>
                      <a:pt x="42" y="388"/>
                      <a:pt x="34" y="393"/>
                    </a:cubicBezTo>
                    <a:cubicBezTo>
                      <a:pt x="26" y="397"/>
                      <a:pt x="19" y="402"/>
                      <a:pt x="12" y="408"/>
                    </a:cubicBezTo>
                    <a:cubicBezTo>
                      <a:pt x="15" y="16"/>
                      <a:pt x="15" y="16"/>
                      <a:pt x="15" y="16"/>
                    </a:cubicBezTo>
                    <a:cubicBezTo>
                      <a:pt x="28" y="16"/>
                      <a:pt x="46" y="15"/>
                      <a:pt x="68" y="14"/>
                    </a:cubicBezTo>
                    <a:cubicBezTo>
                      <a:pt x="91" y="14"/>
                      <a:pt x="118" y="13"/>
                      <a:pt x="151" y="12"/>
                    </a:cubicBezTo>
                    <a:cubicBezTo>
                      <a:pt x="183" y="11"/>
                      <a:pt x="220" y="11"/>
                      <a:pt x="262" y="10"/>
                    </a:cubicBezTo>
                    <a:cubicBezTo>
                      <a:pt x="305" y="9"/>
                      <a:pt x="352" y="9"/>
                      <a:pt x="404" y="9"/>
                    </a:cubicBezTo>
                    <a:cubicBezTo>
                      <a:pt x="407" y="9"/>
                      <a:pt x="410" y="9"/>
                      <a:pt x="413" y="9"/>
                    </a:cubicBezTo>
                    <a:cubicBezTo>
                      <a:pt x="415" y="9"/>
                      <a:pt x="418" y="9"/>
                      <a:pt x="421" y="9"/>
                    </a:cubicBezTo>
                    <a:cubicBezTo>
                      <a:pt x="424" y="9"/>
                      <a:pt x="427" y="9"/>
                      <a:pt x="429" y="9"/>
                    </a:cubicBezTo>
                    <a:cubicBezTo>
                      <a:pt x="432" y="9"/>
                      <a:pt x="435" y="9"/>
                      <a:pt x="438" y="9"/>
                    </a:cubicBezTo>
                    <a:cubicBezTo>
                      <a:pt x="451" y="9"/>
                      <a:pt x="464" y="9"/>
                      <a:pt x="477" y="8"/>
                    </a:cubicBezTo>
                    <a:cubicBezTo>
                      <a:pt x="490" y="8"/>
                      <a:pt x="503" y="7"/>
                      <a:pt x="516" y="6"/>
                    </a:cubicBezTo>
                    <a:cubicBezTo>
                      <a:pt x="529" y="6"/>
                      <a:pt x="542" y="5"/>
                      <a:pt x="555" y="3"/>
                    </a:cubicBezTo>
                    <a:cubicBezTo>
                      <a:pt x="567" y="2"/>
                      <a:pt x="580" y="1"/>
                      <a:pt x="592" y="0"/>
                    </a:cubicBezTo>
                    <a:close/>
                  </a:path>
                </a:pathLst>
              </a:custGeom>
              <a:solidFill>
                <a:srgbClr val="F8F5E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6" name="Freeform 71"/>
              <p:cNvSpPr/>
              <p:nvPr/>
            </p:nvSpPr>
            <p:spPr bwMode="auto">
              <a:xfrm>
                <a:off x="5019675" y="2463800"/>
                <a:ext cx="1463675" cy="2889250"/>
              </a:xfrm>
              <a:custGeom>
                <a:avLst/>
                <a:gdLst>
                  <a:gd name="T0" fmla="*/ 115 w 834"/>
                  <a:gd name="T1" fmla="*/ 1645 h 1645"/>
                  <a:gd name="T2" fmla="*/ 53 w 834"/>
                  <a:gd name="T3" fmla="*/ 1635 h 1645"/>
                  <a:gd name="T4" fmla="*/ 16 w 834"/>
                  <a:gd name="T5" fmla="*/ 1619 h 1645"/>
                  <a:gd name="T6" fmla="*/ 3 w 834"/>
                  <a:gd name="T7" fmla="*/ 1608 h 1645"/>
                  <a:gd name="T8" fmla="*/ 9 w 834"/>
                  <a:gd name="T9" fmla="*/ 664 h 1645"/>
                  <a:gd name="T10" fmla="*/ 40 w 834"/>
                  <a:gd name="T11" fmla="*/ 679 h 1645"/>
                  <a:gd name="T12" fmla="*/ 99 w 834"/>
                  <a:gd name="T13" fmla="*/ 690 h 1645"/>
                  <a:gd name="T14" fmla="*/ 222 w 834"/>
                  <a:gd name="T15" fmla="*/ 639 h 1645"/>
                  <a:gd name="T16" fmla="*/ 273 w 834"/>
                  <a:gd name="T17" fmla="*/ 517 h 1645"/>
                  <a:gd name="T18" fmla="*/ 223 w 834"/>
                  <a:gd name="T19" fmla="*/ 396 h 1645"/>
                  <a:gd name="T20" fmla="*/ 103 w 834"/>
                  <a:gd name="T21" fmla="*/ 346 h 1645"/>
                  <a:gd name="T22" fmla="*/ 42 w 834"/>
                  <a:gd name="T23" fmla="*/ 356 h 1645"/>
                  <a:gd name="T24" fmla="*/ 12 w 834"/>
                  <a:gd name="T25" fmla="*/ 371 h 1645"/>
                  <a:gd name="T26" fmla="*/ 57 w 834"/>
                  <a:gd name="T27" fmla="*/ 14 h 1645"/>
                  <a:gd name="T28" fmla="*/ 251 w 834"/>
                  <a:gd name="T29" fmla="*/ 9 h 1645"/>
                  <a:gd name="T30" fmla="*/ 409 w 834"/>
                  <a:gd name="T31" fmla="*/ 8 h 1645"/>
                  <a:gd name="T32" fmla="*/ 466 w 834"/>
                  <a:gd name="T33" fmla="*/ 7 h 1645"/>
                  <a:gd name="T34" fmla="*/ 544 w 834"/>
                  <a:gd name="T35" fmla="*/ 3 h 1645"/>
                  <a:gd name="T36" fmla="*/ 568 w 834"/>
                  <a:gd name="T37" fmla="*/ 482 h 1645"/>
                  <a:gd name="T38" fmla="*/ 594 w 834"/>
                  <a:gd name="T39" fmla="*/ 441 h 1645"/>
                  <a:gd name="T40" fmla="*/ 602 w 834"/>
                  <a:gd name="T41" fmla="*/ 431 h 1645"/>
                  <a:gd name="T42" fmla="*/ 626 w 834"/>
                  <a:gd name="T43" fmla="*/ 409 h 1645"/>
                  <a:gd name="T44" fmla="*/ 674 w 834"/>
                  <a:gd name="T45" fmla="*/ 388 h 1645"/>
                  <a:gd name="T46" fmla="*/ 753 w 834"/>
                  <a:gd name="T47" fmla="*/ 395 h 1645"/>
                  <a:gd name="T48" fmla="*/ 824 w 834"/>
                  <a:gd name="T49" fmla="*/ 464 h 1645"/>
                  <a:gd name="T50" fmla="*/ 824 w 834"/>
                  <a:gd name="T51" fmla="*/ 566 h 1645"/>
                  <a:gd name="T52" fmla="*/ 754 w 834"/>
                  <a:gd name="T53" fmla="*/ 637 h 1645"/>
                  <a:gd name="T54" fmla="*/ 675 w 834"/>
                  <a:gd name="T55" fmla="*/ 644 h 1645"/>
                  <a:gd name="T56" fmla="*/ 626 w 834"/>
                  <a:gd name="T57" fmla="*/ 623 h 1645"/>
                  <a:gd name="T58" fmla="*/ 602 w 834"/>
                  <a:gd name="T59" fmla="*/ 601 h 1645"/>
                  <a:gd name="T60" fmla="*/ 594 w 834"/>
                  <a:gd name="T61" fmla="*/ 591 h 1645"/>
                  <a:gd name="T62" fmla="*/ 568 w 834"/>
                  <a:gd name="T63" fmla="*/ 550 h 1645"/>
                  <a:gd name="T64" fmla="*/ 538 w 834"/>
                  <a:gd name="T65" fmla="*/ 1019 h 1645"/>
                  <a:gd name="T66" fmla="*/ 465 w 834"/>
                  <a:gd name="T67" fmla="*/ 1012 h 1645"/>
                  <a:gd name="T68" fmla="*/ 349 w 834"/>
                  <a:gd name="T69" fmla="*/ 1039 h 1645"/>
                  <a:gd name="T70" fmla="*/ 267 w 834"/>
                  <a:gd name="T71" fmla="*/ 1208 h 1645"/>
                  <a:gd name="T72" fmla="*/ 255 w 834"/>
                  <a:gd name="T73" fmla="*/ 1392 h 1645"/>
                  <a:gd name="T74" fmla="*/ 283 w 834"/>
                  <a:gd name="T75" fmla="*/ 1500 h 1645"/>
                  <a:gd name="T76" fmla="*/ 306 w 834"/>
                  <a:gd name="T77" fmla="*/ 1544 h 1645"/>
                  <a:gd name="T78" fmla="*/ 308 w 834"/>
                  <a:gd name="T79" fmla="*/ 1569 h 1645"/>
                  <a:gd name="T80" fmla="*/ 300 w 834"/>
                  <a:gd name="T81" fmla="*/ 1593 h 1645"/>
                  <a:gd name="T82" fmla="*/ 283 w 834"/>
                  <a:gd name="T83" fmla="*/ 1611 h 1645"/>
                  <a:gd name="T84" fmla="*/ 232 w 834"/>
                  <a:gd name="T85" fmla="*/ 1630 h 1645"/>
                  <a:gd name="T86" fmla="*/ 164 w 834"/>
                  <a:gd name="T87" fmla="*/ 1643 h 1645"/>
                  <a:gd name="T88" fmla="*/ 141 w 834"/>
                  <a:gd name="T89" fmla="*/ 1645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4" h="1645">
                    <a:moveTo>
                      <a:pt x="138" y="1645"/>
                    </a:moveTo>
                    <a:cubicBezTo>
                      <a:pt x="132" y="1645"/>
                      <a:pt x="124" y="1645"/>
                      <a:pt x="115" y="1645"/>
                    </a:cubicBezTo>
                    <a:cubicBezTo>
                      <a:pt x="105" y="1644"/>
                      <a:pt x="95" y="1643"/>
                      <a:pt x="85" y="1641"/>
                    </a:cubicBezTo>
                    <a:cubicBezTo>
                      <a:pt x="74" y="1640"/>
                      <a:pt x="63" y="1637"/>
                      <a:pt x="53" y="1635"/>
                    </a:cubicBezTo>
                    <a:cubicBezTo>
                      <a:pt x="42" y="1631"/>
                      <a:pt x="32" y="1627"/>
                      <a:pt x="23" y="1623"/>
                    </a:cubicBezTo>
                    <a:cubicBezTo>
                      <a:pt x="21" y="1622"/>
                      <a:pt x="19" y="1620"/>
                      <a:pt x="16" y="1619"/>
                    </a:cubicBezTo>
                    <a:cubicBezTo>
                      <a:pt x="14" y="1617"/>
                      <a:pt x="12" y="1615"/>
                      <a:pt x="10" y="1614"/>
                    </a:cubicBezTo>
                    <a:cubicBezTo>
                      <a:pt x="7" y="1612"/>
                      <a:pt x="5" y="1610"/>
                      <a:pt x="3" y="1608"/>
                    </a:cubicBezTo>
                    <a:cubicBezTo>
                      <a:pt x="2" y="1607"/>
                      <a:pt x="1" y="1606"/>
                      <a:pt x="0" y="1605"/>
                    </a:cubicBezTo>
                    <a:cubicBezTo>
                      <a:pt x="9" y="664"/>
                      <a:pt x="9" y="664"/>
                      <a:pt x="9" y="664"/>
                    </a:cubicBezTo>
                    <a:cubicBezTo>
                      <a:pt x="11" y="665"/>
                      <a:pt x="12" y="666"/>
                      <a:pt x="13" y="667"/>
                    </a:cubicBezTo>
                    <a:cubicBezTo>
                      <a:pt x="22" y="672"/>
                      <a:pt x="31" y="676"/>
                      <a:pt x="40" y="679"/>
                    </a:cubicBezTo>
                    <a:cubicBezTo>
                      <a:pt x="49" y="683"/>
                      <a:pt x="59" y="685"/>
                      <a:pt x="69" y="687"/>
                    </a:cubicBezTo>
                    <a:cubicBezTo>
                      <a:pt x="79" y="689"/>
                      <a:pt x="89" y="690"/>
                      <a:pt x="99" y="690"/>
                    </a:cubicBezTo>
                    <a:cubicBezTo>
                      <a:pt x="123" y="690"/>
                      <a:pt x="146" y="685"/>
                      <a:pt x="167" y="676"/>
                    </a:cubicBezTo>
                    <a:cubicBezTo>
                      <a:pt x="188" y="667"/>
                      <a:pt x="206" y="655"/>
                      <a:pt x="222" y="639"/>
                    </a:cubicBezTo>
                    <a:cubicBezTo>
                      <a:pt x="238" y="623"/>
                      <a:pt x="251" y="604"/>
                      <a:pt x="259" y="584"/>
                    </a:cubicBezTo>
                    <a:cubicBezTo>
                      <a:pt x="269" y="563"/>
                      <a:pt x="273" y="540"/>
                      <a:pt x="273" y="517"/>
                    </a:cubicBezTo>
                    <a:cubicBezTo>
                      <a:pt x="273" y="494"/>
                      <a:pt x="269" y="471"/>
                      <a:pt x="260" y="450"/>
                    </a:cubicBezTo>
                    <a:cubicBezTo>
                      <a:pt x="252" y="430"/>
                      <a:pt x="239" y="411"/>
                      <a:pt x="223" y="396"/>
                    </a:cubicBezTo>
                    <a:cubicBezTo>
                      <a:pt x="208" y="380"/>
                      <a:pt x="189" y="368"/>
                      <a:pt x="169" y="359"/>
                    </a:cubicBezTo>
                    <a:cubicBezTo>
                      <a:pt x="148" y="350"/>
                      <a:pt x="126" y="346"/>
                      <a:pt x="103" y="346"/>
                    </a:cubicBezTo>
                    <a:cubicBezTo>
                      <a:pt x="92" y="346"/>
                      <a:pt x="81" y="347"/>
                      <a:pt x="71" y="349"/>
                    </a:cubicBezTo>
                    <a:cubicBezTo>
                      <a:pt x="62" y="350"/>
                      <a:pt x="52" y="353"/>
                      <a:pt x="42" y="356"/>
                    </a:cubicBezTo>
                    <a:cubicBezTo>
                      <a:pt x="33" y="360"/>
                      <a:pt x="24" y="364"/>
                      <a:pt x="16" y="369"/>
                    </a:cubicBezTo>
                    <a:cubicBezTo>
                      <a:pt x="14" y="370"/>
                      <a:pt x="13" y="371"/>
                      <a:pt x="12" y="371"/>
                    </a:cubicBezTo>
                    <a:cubicBezTo>
                      <a:pt x="15" y="15"/>
                      <a:pt x="15" y="15"/>
                      <a:pt x="15" y="15"/>
                    </a:cubicBezTo>
                    <a:cubicBezTo>
                      <a:pt x="27" y="15"/>
                      <a:pt x="40" y="14"/>
                      <a:pt x="57" y="14"/>
                    </a:cubicBezTo>
                    <a:cubicBezTo>
                      <a:pt x="79" y="13"/>
                      <a:pt x="107" y="12"/>
                      <a:pt x="139" y="11"/>
                    </a:cubicBezTo>
                    <a:cubicBezTo>
                      <a:pt x="171" y="10"/>
                      <a:pt x="208" y="10"/>
                      <a:pt x="251" y="9"/>
                    </a:cubicBezTo>
                    <a:cubicBezTo>
                      <a:pt x="293" y="9"/>
                      <a:pt x="340" y="8"/>
                      <a:pt x="392" y="8"/>
                    </a:cubicBezTo>
                    <a:cubicBezTo>
                      <a:pt x="409" y="8"/>
                      <a:pt x="409" y="8"/>
                      <a:pt x="409" y="8"/>
                    </a:cubicBezTo>
                    <a:cubicBezTo>
                      <a:pt x="426" y="8"/>
                      <a:pt x="426" y="8"/>
                      <a:pt x="426" y="8"/>
                    </a:cubicBezTo>
                    <a:cubicBezTo>
                      <a:pt x="439" y="8"/>
                      <a:pt x="453" y="8"/>
                      <a:pt x="466" y="7"/>
                    </a:cubicBezTo>
                    <a:cubicBezTo>
                      <a:pt x="479" y="7"/>
                      <a:pt x="492" y="6"/>
                      <a:pt x="505" y="6"/>
                    </a:cubicBezTo>
                    <a:cubicBezTo>
                      <a:pt x="518" y="5"/>
                      <a:pt x="531" y="4"/>
                      <a:pt x="544" y="3"/>
                    </a:cubicBezTo>
                    <a:cubicBezTo>
                      <a:pt x="552" y="2"/>
                      <a:pt x="560" y="1"/>
                      <a:pt x="568" y="0"/>
                    </a:cubicBezTo>
                    <a:cubicBezTo>
                      <a:pt x="568" y="482"/>
                      <a:pt x="568" y="482"/>
                      <a:pt x="568" y="482"/>
                    </a:cubicBezTo>
                    <a:cubicBezTo>
                      <a:pt x="591" y="446"/>
                      <a:pt x="591" y="446"/>
                      <a:pt x="591" y="446"/>
                    </a:cubicBezTo>
                    <a:cubicBezTo>
                      <a:pt x="592" y="444"/>
                      <a:pt x="593" y="443"/>
                      <a:pt x="594" y="441"/>
                    </a:cubicBezTo>
                    <a:cubicBezTo>
                      <a:pt x="595" y="439"/>
                      <a:pt x="597" y="438"/>
                      <a:pt x="598" y="436"/>
                    </a:cubicBezTo>
                    <a:cubicBezTo>
                      <a:pt x="599" y="434"/>
                      <a:pt x="600" y="433"/>
                      <a:pt x="602" y="431"/>
                    </a:cubicBezTo>
                    <a:cubicBezTo>
                      <a:pt x="603" y="430"/>
                      <a:pt x="604" y="428"/>
                      <a:pt x="606" y="427"/>
                    </a:cubicBezTo>
                    <a:cubicBezTo>
                      <a:pt x="612" y="420"/>
                      <a:pt x="619" y="414"/>
                      <a:pt x="626" y="409"/>
                    </a:cubicBezTo>
                    <a:cubicBezTo>
                      <a:pt x="633" y="404"/>
                      <a:pt x="641" y="400"/>
                      <a:pt x="649" y="396"/>
                    </a:cubicBezTo>
                    <a:cubicBezTo>
                      <a:pt x="657" y="392"/>
                      <a:pt x="666" y="390"/>
                      <a:pt x="674" y="388"/>
                    </a:cubicBezTo>
                    <a:cubicBezTo>
                      <a:pt x="683" y="386"/>
                      <a:pt x="693" y="385"/>
                      <a:pt x="702" y="385"/>
                    </a:cubicBezTo>
                    <a:cubicBezTo>
                      <a:pt x="720" y="385"/>
                      <a:pt x="737" y="388"/>
                      <a:pt x="753" y="395"/>
                    </a:cubicBezTo>
                    <a:cubicBezTo>
                      <a:pt x="769" y="401"/>
                      <a:pt x="783" y="411"/>
                      <a:pt x="795" y="423"/>
                    </a:cubicBezTo>
                    <a:cubicBezTo>
                      <a:pt x="807" y="435"/>
                      <a:pt x="817" y="449"/>
                      <a:pt x="824" y="464"/>
                    </a:cubicBezTo>
                    <a:cubicBezTo>
                      <a:pt x="831" y="480"/>
                      <a:pt x="834" y="498"/>
                      <a:pt x="834" y="515"/>
                    </a:cubicBezTo>
                    <a:cubicBezTo>
                      <a:pt x="834" y="533"/>
                      <a:pt x="831" y="550"/>
                      <a:pt x="824" y="566"/>
                    </a:cubicBezTo>
                    <a:cubicBezTo>
                      <a:pt x="818" y="582"/>
                      <a:pt x="808" y="596"/>
                      <a:pt x="796" y="608"/>
                    </a:cubicBezTo>
                    <a:cubicBezTo>
                      <a:pt x="784" y="620"/>
                      <a:pt x="770" y="630"/>
                      <a:pt x="754" y="637"/>
                    </a:cubicBezTo>
                    <a:cubicBezTo>
                      <a:pt x="738" y="644"/>
                      <a:pt x="720" y="647"/>
                      <a:pt x="703" y="647"/>
                    </a:cubicBezTo>
                    <a:cubicBezTo>
                      <a:pt x="693" y="647"/>
                      <a:pt x="684" y="646"/>
                      <a:pt x="675" y="644"/>
                    </a:cubicBezTo>
                    <a:cubicBezTo>
                      <a:pt x="666" y="642"/>
                      <a:pt x="657" y="640"/>
                      <a:pt x="649" y="636"/>
                    </a:cubicBezTo>
                    <a:cubicBezTo>
                      <a:pt x="641" y="632"/>
                      <a:pt x="633" y="628"/>
                      <a:pt x="626" y="623"/>
                    </a:cubicBezTo>
                    <a:cubicBezTo>
                      <a:pt x="619" y="618"/>
                      <a:pt x="612" y="612"/>
                      <a:pt x="606" y="605"/>
                    </a:cubicBezTo>
                    <a:cubicBezTo>
                      <a:pt x="605" y="604"/>
                      <a:pt x="603" y="602"/>
                      <a:pt x="602" y="601"/>
                    </a:cubicBezTo>
                    <a:cubicBezTo>
                      <a:pt x="601" y="599"/>
                      <a:pt x="599" y="598"/>
                      <a:pt x="598" y="596"/>
                    </a:cubicBezTo>
                    <a:cubicBezTo>
                      <a:pt x="597" y="594"/>
                      <a:pt x="595" y="593"/>
                      <a:pt x="594" y="591"/>
                    </a:cubicBezTo>
                    <a:cubicBezTo>
                      <a:pt x="593" y="589"/>
                      <a:pt x="592" y="588"/>
                      <a:pt x="591" y="586"/>
                    </a:cubicBezTo>
                    <a:cubicBezTo>
                      <a:pt x="568" y="550"/>
                      <a:pt x="568" y="550"/>
                      <a:pt x="568" y="550"/>
                    </a:cubicBezTo>
                    <a:cubicBezTo>
                      <a:pt x="568" y="1023"/>
                      <a:pt x="568" y="1023"/>
                      <a:pt x="568" y="1023"/>
                    </a:cubicBezTo>
                    <a:cubicBezTo>
                      <a:pt x="558" y="1021"/>
                      <a:pt x="548" y="1020"/>
                      <a:pt x="538" y="1019"/>
                    </a:cubicBezTo>
                    <a:cubicBezTo>
                      <a:pt x="524" y="1017"/>
                      <a:pt x="511" y="1016"/>
                      <a:pt x="499" y="1015"/>
                    </a:cubicBezTo>
                    <a:cubicBezTo>
                      <a:pt x="486" y="1014"/>
                      <a:pt x="475" y="1013"/>
                      <a:pt x="465" y="1012"/>
                    </a:cubicBezTo>
                    <a:cubicBezTo>
                      <a:pt x="455" y="1012"/>
                      <a:pt x="446" y="1011"/>
                      <a:pt x="437" y="1011"/>
                    </a:cubicBezTo>
                    <a:cubicBezTo>
                      <a:pt x="403" y="1011"/>
                      <a:pt x="374" y="1021"/>
                      <a:pt x="349" y="1039"/>
                    </a:cubicBezTo>
                    <a:cubicBezTo>
                      <a:pt x="327" y="1055"/>
                      <a:pt x="309" y="1079"/>
                      <a:pt x="295" y="1110"/>
                    </a:cubicBezTo>
                    <a:cubicBezTo>
                      <a:pt x="283" y="1137"/>
                      <a:pt x="274" y="1169"/>
                      <a:pt x="267" y="1208"/>
                    </a:cubicBezTo>
                    <a:cubicBezTo>
                      <a:pt x="262" y="1239"/>
                      <a:pt x="258" y="1274"/>
                      <a:pt x="254" y="1319"/>
                    </a:cubicBezTo>
                    <a:cubicBezTo>
                      <a:pt x="253" y="1344"/>
                      <a:pt x="253" y="1369"/>
                      <a:pt x="255" y="1392"/>
                    </a:cubicBezTo>
                    <a:cubicBezTo>
                      <a:pt x="257" y="1413"/>
                      <a:pt x="261" y="1433"/>
                      <a:pt x="266" y="1453"/>
                    </a:cubicBezTo>
                    <a:cubicBezTo>
                      <a:pt x="271" y="1469"/>
                      <a:pt x="276" y="1485"/>
                      <a:pt x="283" y="1500"/>
                    </a:cubicBezTo>
                    <a:cubicBezTo>
                      <a:pt x="288" y="1511"/>
                      <a:pt x="294" y="1522"/>
                      <a:pt x="300" y="1532"/>
                    </a:cubicBezTo>
                    <a:cubicBezTo>
                      <a:pt x="302" y="1536"/>
                      <a:pt x="304" y="1540"/>
                      <a:pt x="306" y="1544"/>
                    </a:cubicBezTo>
                    <a:cubicBezTo>
                      <a:pt x="307" y="1548"/>
                      <a:pt x="308" y="1552"/>
                      <a:pt x="308" y="1556"/>
                    </a:cubicBezTo>
                    <a:cubicBezTo>
                      <a:pt x="309" y="1561"/>
                      <a:pt x="309" y="1565"/>
                      <a:pt x="308" y="1569"/>
                    </a:cubicBezTo>
                    <a:cubicBezTo>
                      <a:pt x="308" y="1573"/>
                      <a:pt x="307" y="1577"/>
                      <a:pt x="306" y="1582"/>
                    </a:cubicBezTo>
                    <a:cubicBezTo>
                      <a:pt x="304" y="1586"/>
                      <a:pt x="302" y="1590"/>
                      <a:pt x="300" y="1593"/>
                    </a:cubicBezTo>
                    <a:cubicBezTo>
                      <a:pt x="298" y="1597"/>
                      <a:pt x="296" y="1600"/>
                      <a:pt x="293" y="1603"/>
                    </a:cubicBezTo>
                    <a:cubicBezTo>
                      <a:pt x="290" y="1606"/>
                      <a:pt x="287" y="1609"/>
                      <a:pt x="283" y="1611"/>
                    </a:cubicBezTo>
                    <a:cubicBezTo>
                      <a:pt x="280" y="1614"/>
                      <a:pt x="276" y="1616"/>
                      <a:pt x="272" y="1617"/>
                    </a:cubicBezTo>
                    <a:cubicBezTo>
                      <a:pt x="260" y="1622"/>
                      <a:pt x="247" y="1626"/>
                      <a:pt x="232" y="1630"/>
                    </a:cubicBezTo>
                    <a:cubicBezTo>
                      <a:pt x="220" y="1633"/>
                      <a:pt x="207" y="1636"/>
                      <a:pt x="193" y="1639"/>
                    </a:cubicBezTo>
                    <a:cubicBezTo>
                      <a:pt x="182" y="1641"/>
                      <a:pt x="172" y="1642"/>
                      <a:pt x="164" y="1643"/>
                    </a:cubicBezTo>
                    <a:cubicBezTo>
                      <a:pt x="157" y="1644"/>
                      <a:pt x="152" y="1645"/>
                      <a:pt x="151" y="1645"/>
                    </a:cubicBezTo>
                    <a:cubicBezTo>
                      <a:pt x="141" y="1645"/>
                      <a:pt x="141" y="1645"/>
                      <a:pt x="141" y="1645"/>
                    </a:cubicBezTo>
                    <a:lnTo>
                      <a:pt x="138" y="164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sp>
          <p:nvSpPr>
            <p:cNvPr id="50" name="TextBox 49"/>
            <p:cNvSpPr txBox="1"/>
            <p:nvPr/>
          </p:nvSpPr>
          <p:spPr>
            <a:xfrm>
              <a:off x="1692502" y="3872543"/>
              <a:ext cx="430697" cy="363542"/>
            </a:xfrm>
            <a:prstGeom prst="rect">
              <a:avLst/>
            </a:prstGeom>
            <a:noFill/>
          </p:spPr>
          <p:txBody>
            <a:bodyPr wrap="none" rtlCol="0">
              <a:spAutoFit/>
            </a:bodyPr>
            <a:lstStyle/>
            <a:p>
              <a:pPr defTabSz="914400"/>
              <a:r>
                <a:rPr lang="en-US" sz="2400">
                  <a:solidFill>
                    <a:prstClr val="white"/>
                  </a:solidFill>
                  <a:latin typeface="+mj-ea"/>
                  <a:ea typeface="+mj-ea"/>
                </a:rPr>
                <a:t>01</a:t>
              </a:r>
            </a:p>
          </p:txBody>
        </p:sp>
        <p:sp>
          <p:nvSpPr>
            <p:cNvPr id="51" name="TextBox 50"/>
            <p:cNvSpPr txBox="1"/>
            <p:nvPr/>
          </p:nvSpPr>
          <p:spPr>
            <a:xfrm>
              <a:off x="2577600" y="3872543"/>
              <a:ext cx="430697" cy="363542"/>
            </a:xfrm>
            <a:prstGeom prst="rect">
              <a:avLst/>
            </a:prstGeom>
            <a:noFill/>
          </p:spPr>
          <p:txBody>
            <a:bodyPr wrap="none" rtlCol="0">
              <a:spAutoFit/>
            </a:bodyPr>
            <a:lstStyle/>
            <a:p>
              <a:pPr defTabSz="914400"/>
              <a:r>
                <a:rPr lang="en-US" sz="2400">
                  <a:solidFill>
                    <a:prstClr val="white"/>
                  </a:solidFill>
                  <a:latin typeface="+mj-ea"/>
                  <a:ea typeface="+mj-ea"/>
                </a:rPr>
                <a:t>02</a:t>
              </a:r>
            </a:p>
          </p:txBody>
        </p:sp>
        <p:sp>
          <p:nvSpPr>
            <p:cNvPr id="52" name="TextBox 51"/>
            <p:cNvSpPr txBox="1"/>
            <p:nvPr/>
          </p:nvSpPr>
          <p:spPr>
            <a:xfrm>
              <a:off x="3398314" y="3872543"/>
              <a:ext cx="430697" cy="363542"/>
            </a:xfrm>
            <a:prstGeom prst="rect">
              <a:avLst/>
            </a:prstGeom>
            <a:noFill/>
          </p:spPr>
          <p:txBody>
            <a:bodyPr wrap="none" rtlCol="0">
              <a:spAutoFit/>
            </a:bodyPr>
            <a:lstStyle/>
            <a:p>
              <a:pPr defTabSz="914400"/>
              <a:r>
                <a:rPr lang="en-US" sz="2400">
                  <a:solidFill>
                    <a:prstClr val="white"/>
                  </a:solidFill>
                  <a:latin typeface="+mj-ea"/>
                  <a:ea typeface="+mj-ea"/>
                </a:rPr>
                <a:t>03</a:t>
              </a:r>
            </a:p>
          </p:txBody>
        </p:sp>
        <p:sp>
          <p:nvSpPr>
            <p:cNvPr id="53" name="TextBox 52"/>
            <p:cNvSpPr txBox="1"/>
            <p:nvPr/>
          </p:nvSpPr>
          <p:spPr>
            <a:xfrm>
              <a:off x="4186813" y="3872543"/>
              <a:ext cx="430697" cy="363542"/>
            </a:xfrm>
            <a:prstGeom prst="rect">
              <a:avLst/>
            </a:prstGeom>
            <a:noFill/>
          </p:spPr>
          <p:txBody>
            <a:bodyPr wrap="none" rtlCol="0">
              <a:spAutoFit/>
            </a:bodyPr>
            <a:lstStyle/>
            <a:p>
              <a:pPr defTabSz="914400"/>
              <a:r>
                <a:rPr lang="en-US" sz="2400">
                  <a:solidFill>
                    <a:prstClr val="white"/>
                  </a:solidFill>
                  <a:latin typeface="+mj-ea"/>
                  <a:ea typeface="+mj-ea"/>
                </a:rPr>
                <a:t>04</a:t>
              </a:r>
            </a:p>
          </p:txBody>
        </p:sp>
      </p:grpSp>
      <p:sp>
        <p:nvSpPr>
          <p:cNvPr id="61"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62"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7000">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14:bounceEnd="67000">
                                          <p:cBhvr additive="base">
                                            <p:cTn id="7" dur="1000" fill="hold"/>
                                            <p:tgtEl>
                                              <p:spTgt spid="57"/>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par>
                              <p:cTn id="13" fill="hold">
                                <p:stCondLst>
                                  <p:cond delay="1500"/>
                                </p:stCondLst>
                                <p:childTnLst>
                                  <p:par>
                                    <p:cTn id="14" presetID="2" presetClass="entr" presetSubtype="2" fill="hold" nodeType="afterEffect" p14:presetBounceEnd="67000">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14:bounceEnd="67000">
                                          <p:cBhvr additive="base">
                                            <p:cTn id="16" dur="1000" fill="hold"/>
                                            <p:tgtEl>
                                              <p:spTgt spid="54"/>
                                            </p:tgtEl>
                                            <p:attrNameLst>
                                              <p:attrName>ppt_x</p:attrName>
                                            </p:attrNameLst>
                                          </p:cBhvr>
                                          <p:tavLst>
                                            <p:tav tm="0">
                                              <p:val>
                                                <p:strVal val="1+#ppt_w/2"/>
                                              </p:val>
                                            </p:tav>
                                            <p:tav tm="100000">
                                              <p:val>
                                                <p:strVal val="#ppt_x"/>
                                              </p:val>
                                            </p:tav>
                                          </p:tavLst>
                                        </p:anim>
                                        <p:anim calcmode="lin" valueType="num" p14:bounceEnd="67000">
                                          <p:cBhvr additive="base">
                                            <p:cTn id="17"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000" fill="hold"/>
                                            <p:tgtEl>
                                              <p:spTgt spid="57"/>
                                            </p:tgtEl>
                                            <p:attrNameLst>
                                              <p:attrName>ppt_x</p:attrName>
                                            </p:attrNameLst>
                                          </p:cBhvr>
                                          <p:tavLst>
                                            <p:tav tm="0">
                                              <p:val>
                                                <p:strVal val="0-#ppt_w/2"/>
                                              </p:val>
                                            </p:tav>
                                            <p:tav tm="100000">
                                              <p:val>
                                                <p:strVal val="#ppt_x"/>
                                              </p:val>
                                            </p:tav>
                                          </p:tavLst>
                                        </p:anim>
                                        <p:anim calcmode="lin" valueType="num">
                                          <p:cBhvr additive="base">
                                            <p:cTn id="8" dur="10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1000" fill="hold"/>
                                            <p:tgtEl>
                                              <p:spTgt spid="54"/>
                                            </p:tgtEl>
                                            <p:attrNameLst>
                                              <p:attrName>ppt_x</p:attrName>
                                            </p:attrNameLst>
                                          </p:cBhvr>
                                          <p:tavLst>
                                            <p:tav tm="0">
                                              <p:val>
                                                <p:strVal val="1+#ppt_w/2"/>
                                              </p:val>
                                            </p:tav>
                                            <p:tav tm="100000">
                                              <p:val>
                                                <p:strVal val="#ppt_x"/>
                                              </p:val>
                                            </p:tav>
                                          </p:tavLst>
                                        </p:anim>
                                        <p:anim calcmode="lin" valueType="num">
                                          <p:cBhvr additive="base">
                                            <p:cTn id="17"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64791" y="1707901"/>
            <a:ext cx="2230407" cy="4744082"/>
            <a:chOff x="864791" y="1707901"/>
            <a:chExt cx="2230407" cy="4744082"/>
          </a:xfrm>
        </p:grpSpPr>
        <p:sp>
          <p:nvSpPr>
            <p:cNvPr id="5" name="Round Same Side Corner Rectangle 4"/>
            <p:cNvSpPr/>
            <p:nvPr/>
          </p:nvSpPr>
          <p:spPr>
            <a:xfrm rot="10800000">
              <a:off x="864791" y="2918380"/>
              <a:ext cx="2230407" cy="3533603"/>
            </a:xfrm>
            <a:prstGeom prst="round2SameRect">
              <a:avLst>
                <a:gd name="adj1" fmla="val 5489"/>
                <a:gd name="adj2" fmla="val 0"/>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791" y="1707901"/>
              <a:ext cx="2230407" cy="2230407"/>
            </a:xfrm>
            <a:custGeom>
              <a:avLst/>
              <a:gdLst>
                <a:gd name="connsiteX0" fmla="*/ 1303275 w 2606550"/>
                <a:gd name="connsiteY0" fmla="*/ 0 h 2606550"/>
                <a:gd name="connsiteX1" fmla="*/ 2606550 w 2606550"/>
                <a:gd name="connsiteY1" fmla="*/ 1303275 h 2606550"/>
                <a:gd name="connsiteX2" fmla="*/ 1303275 w 2606550"/>
                <a:gd name="connsiteY2" fmla="*/ 2606550 h 2606550"/>
                <a:gd name="connsiteX3" fmla="*/ 0 w 2606550"/>
                <a:gd name="connsiteY3" fmla="*/ 1303275 h 2606550"/>
                <a:gd name="connsiteX4" fmla="*/ 1303275 w 2606550"/>
                <a:gd name="connsiteY4" fmla="*/ 0 h 2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550" h="2606550">
                  <a:moveTo>
                    <a:pt x="1303275" y="0"/>
                  </a:moveTo>
                  <a:cubicBezTo>
                    <a:pt x="2023054" y="0"/>
                    <a:pt x="2606550" y="583496"/>
                    <a:pt x="2606550" y="1303275"/>
                  </a:cubicBezTo>
                  <a:cubicBezTo>
                    <a:pt x="2606550" y="2023054"/>
                    <a:pt x="2023054" y="2606550"/>
                    <a:pt x="1303275" y="2606550"/>
                  </a:cubicBezTo>
                  <a:cubicBezTo>
                    <a:pt x="583496" y="2606550"/>
                    <a:pt x="0" y="2023054"/>
                    <a:pt x="0" y="1303275"/>
                  </a:cubicBezTo>
                  <a:cubicBezTo>
                    <a:pt x="0" y="583496"/>
                    <a:pt x="583496" y="0"/>
                    <a:pt x="1303275" y="0"/>
                  </a:cubicBezTo>
                  <a:close/>
                </a:path>
              </a:pathLst>
            </a:custGeom>
            <a:ln w="38100">
              <a:solidFill>
                <a:schemeClr val="accent1"/>
              </a:solidFill>
            </a:ln>
          </p:spPr>
        </p:pic>
        <p:sp>
          <p:nvSpPr>
            <p:cNvPr id="10" name="TextBox 9"/>
            <p:cNvSpPr txBox="1"/>
            <p:nvPr/>
          </p:nvSpPr>
          <p:spPr>
            <a:xfrm>
              <a:off x="1129880" y="4060226"/>
              <a:ext cx="1723550" cy="400110"/>
            </a:xfrm>
            <a:prstGeom prst="rect">
              <a:avLst/>
            </a:prstGeom>
            <a:noFill/>
          </p:spPr>
          <p:txBody>
            <a:bodyPr wrap="none" lIns="91440" tIns="45720" rIns="91440" bIns="45720" rtlCol="0">
              <a:spAutoFit/>
            </a:bodyPr>
            <a:lstStyle/>
            <a:p>
              <a:pPr algn="ctr" defTabSz="914400"/>
              <a:r>
                <a:rPr lang="zh-CN" altLang="en-US" sz="2000" dirty="0">
                  <a:solidFill>
                    <a:prstClr val="white"/>
                  </a:solidFill>
                  <a:latin typeface="+mj-ea"/>
                  <a:ea typeface="+mj-ea"/>
                </a:rPr>
                <a:t>标题文字添加</a:t>
              </a:r>
            </a:p>
          </p:txBody>
        </p:sp>
        <p:sp>
          <p:nvSpPr>
            <p:cNvPr id="11" name="TextBox 10"/>
            <p:cNvSpPr txBox="1"/>
            <p:nvPr/>
          </p:nvSpPr>
          <p:spPr>
            <a:xfrm>
              <a:off x="980655" y="4424191"/>
              <a:ext cx="2014719" cy="379656"/>
            </a:xfrm>
            <a:prstGeom prst="rect">
              <a:avLst/>
            </a:prstGeom>
            <a:noFill/>
          </p:spPr>
          <p:txBody>
            <a:bodyPr wrap="none" lIns="91440" tIns="45720" rIns="91440" bIns="45720" rtlCol="0">
              <a:spAutoFit/>
            </a:bodyPr>
            <a:lstStyle/>
            <a:p>
              <a:pPr algn="ctr" defTabSz="914400"/>
              <a:r>
                <a:rPr lang="en-US" sz="1865">
                  <a:solidFill>
                    <a:prstClr val="white"/>
                  </a:solidFill>
                  <a:latin typeface="+mj-ea"/>
                  <a:ea typeface="+mj-ea"/>
                </a:rPr>
                <a:t>CEO &amp; Director </a:t>
              </a:r>
            </a:p>
          </p:txBody>
        </p:sp>
        <p:sp>
          <p:nvSpPr>
            <p:cNvPr id="12" name="Rectangle 11"/>
            <p:cNvSpPr/>
            <p:nvPr/>
          </p:nvSpPr>
          <p:spPr>
            <a:xfrm>
              <a:off x="1031984" y="4731703"/>
              <a:ext cx="1896019" cy="905056"/>
            </a:xfrm>
            <a:prstGeom prst="rect">
              <a:avLst/>
            </a:prstGeom>
          </p:spPr>
          <p:txBody>
            <a:bodyPr wrap="square" lIns="91440" tIns="45720" rIns="91440" bIns="45720">
              <a:spAutoFit/>
            </a:bodyPr>
            <a:lstStyle/>
            <a:p>
              <a:pPr algn="ctr" defTabSz="914400">
                <a:lnSpc>
                  <a:spcPct val="120000"/>
                </a:lnSpc>
              </a:pPr>
              <a:r>
                <a:rPr lang="zh-CN" altLang="en-US" sz="1465" dirty="0">
                  <a:solidFill>
                    <a:prstClr val="white"/>
                  </a:solidFill>
                  <a:latin typeface="+mj-ea"/>
                  <a:ea typeface="+mj-ea"/>
                </a:rPr>
                <a:t>您的文字添加到这里也可以通过复制粘贴到此处您的文字添加</a:t>
              </a:r>
            </a:p>
          </p:txBody>
        </p:sp>
        <p:sp>
          <p:nvSpPr>
            <p:cNvPr id="13" name="Freeform 63"/>
            <p:cNvSpPr/>
            <p:nvPr/>
          </p:nvSpPr>
          <p:spPr bwMode="auto">
            <a:xfrm>
              <a:off x="1770706" y="5776418"/>
              <a:ext cx="407229" cy="335049"/>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grpSp>
      <p:grpSp>
        <p:nvGrpSpPr>
          <p:cNvPr id="27" name="组合 26"/>
          <p:cNvGrpSpPr/>
          <p:nvPr/>
        </p:nvGrpSpPr>
        <p:grpSpPr>
          <a:xfrm>
            <a:off x="3583531" y="1707899"/>
            <a:ext cx="2230407" cy="4744085"/>
            <a:chOff x="3583531" y="1707899"/>
            <a:chExt cx="2230407" cy="4744085"/>
          </a:xfrm>
        </p:grpSpPr>
        <p:sp>
          <p:nvSpPr>
            <p:cNvPr id="4" name="Round Same Side Corner Rectangle 3"/>
            <p:cNvSpPr/>
            <p:nvPr/>
          </p:nvSpPr>
          <p:spPr>
            <a:xfrm>
              <a:off x="3583531" y="1707899"/>
              <a:ext cx="2230407" cy="3761428"/>
            </a:xfrm>
            <a:prstGeom prst="round2SameRect">
              <a:avLst>
                <a:gd name="adj1" fmla="val 5539"/>
                <a:gd name="adj2" fmla="val 0"/>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3531" y="4221577"/>
              <a:ext cx="2230407" cy="2230407"/>
            </a:xfrm>
            <a:custGeom>
              <a:avLst/>
              <a:gdLst>
                <a:gd name="connsiteX0" fmla="*/ 1303275 w 2606550"/>
                <a:gd name="connsiteY0" fmla="*/ 0 h 2606550"/>
                <a:gd name="connsiteX1" fmla="*/ 2606550 w 2606550"/>
                <a:gd name="connsiteY1" fmla="*/ 1303275 h 2606550"/>
                <a:gd name="connsiteX2" fmla="*/ 1303275 w 2606550"/>
                <a:gd name="connsiteY2" fmla="*/ 2606550 h 2606550"/>
                <a:gd name="connsiteX3" fmla="*/ 0 w 2606550"/>
                <a:gd name="connsiteY3" fmla="*/ 1303275 h 2606550"/>
                <a:gd name="connsiteX4" fmla="*/ 1303275 w 2606550"/>
                <a:gd name="connsiteY4" fmla="*/ 0 h 2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550" h="2606550">
                  <a:moveTo>
                    <a:pt x="1303275" y="0"/>
                  </a:moveTo>
                  <a:cubicBezTo>
                    <a:pt x="2023054" y="0"/>
                    <a:pt x="2606550" y="583496"/>
                    <a:pt x="2606550" y="1303275"/>
                  </a:cubicBezTo>
                  <a:cubicBezTo>
                    <a:pt x="2606550" y="2023054"/>
                    <a:pt x="2023054" y="2606550"/>
                    <a:pt x="1303275" y="2606550"/>
                  </a:cubicBezTo>
                  <a:cubicBezTo>
                    <a:pt x="583496" y="2606550"/>
                    <a:pt x="0" y="2023054"/>
                    <a:pt x="0" y="1303275"/>
                  </a:cubicBezTo>
                  <a:cubicBezTo>
                    <a:pt x="0" y="583496"/>
                    <a:pt x="583496" y="0"/>
                    <a:pt x="1303275" y="0"/>
                  </a:cubicBezTo>
                  <a:close/>
                </a:path>
              </a:pathLst>
            </a:custGeom>
            <a:ln w="38100">
              <a:solidFill>
                <a:schemeClr val="accent2"/>
              </a:solidFill>
            </a:ln>
          </p:spPr>
        </p:pic>
        <p:sp>
          <p:nvSpPr>
            <p:cNvPr id="14" name="TextBox 13"/>
            <p:cNvSpPr txBox="1"/>
            <p:nvPr/>
          </p:nvSpPr>
          <p:spPr>
            <a:xfrm>
              <a:off x="3821380" y="1936474"/>
              <a:ext cx="1723550" cy="400110"/>
            </a:xfrm>
            <a:prstGeom prst="rect">
              <a:avLst/>
            </a:prstGeom>
            <a:noFill/>
          </p:spPr>
          <p:txBody>
            <a:bodyPr wrap="none" lIns="91440" tIns="45720" rIns="91440" bIns="45720" rtlCol="0">
              <a:spAutoFit/>
            </a:bodyPr>
            <a:lstStyle/>
            <a:p>
              <a:pPr algn="ctr" defTabSz="914400"/>
              <a:r>
                <a:rPr lang="zh-CN" altLang="en-US" sz="2000" dirty="0">
                  <a:solidFill>
                    <a:prstClr val="white"/>
                  </a:solidFill>
                  <a:latin typeface="+mj-ea"/>
                  <a:ea typeface="+mj-ea"/>
                </a:rPr>
                <a:t>标题文字添加</a:t>
              </a:r>
            </a:p>
          </p:txBody>
        </p:sp>
        <p:sp>
          <p:nvSpPr>
            <p:cNvPr id="15" name="TextBox 14"/>
            <p:cNvSpPr txBox="1"/>
            <p:nvPr/>
          </p:nvSpPr>
          <p:spPr>
            <a:xfrm>
              <a:off x="3672154" y="2300439"/>
              <a:ext cx="2014719" cy="379656"/>
            </a:xfrm>
            <a:prstGeom prst="rect">
              <a:avLst/>
            </a:prstGeom>
            <a:noFill/>
          </p:spPr>
          <p:txBody>
            <a:bodyPr wrap="none" lIns="91440" tIns="45720" rIns="91440" bIns="45720" rtlCol="0">
              <a:spAutoFit/>
            </a:bodyPr>
            <a:lstStyle/>
            <a:p>
              <a:pPr algn="ctr" defTabSz="914400"/>
              <a:r>
                <a:rPr lang="en-US" sz="1865">
                  <a:solidFill>
                    <a:prstClr val="white"/>
                  </a:solidFill>
                  <a:latin typeface="+mj-ea"/>
                  <a:ea typeface="+mj-ea"/>
                </a:rPr>
                <a:t>CEO &amp; Director </a:t>
              </a:r>
            </a:p>
          </p:txBody>
        </p:sp>
        <p:sp>
          <p:nvSpPr>
            <p:cNvPr id="16" name="Rectangle 15"/>
            <p:cNvSpPr/>
            <p:nvPr/>
          </p:nvSpPr>
          <p:spPr>
            <a:xfrm>
              <a:off x="3723483" y="2607951"/>
              <a:ext cx="1896019" cy="905056"/>
            </a:xfrm>
            <a:prstGeom prst="rect">
              <a:avLst/>
            </a:prstGeom>
          </p:spPr>
          <p:txBody>
            <a:bodyPr wrap="square" lIns="91440" tIns="45720" rIns="91440" bIns="45720">
              <a:spAutoFit/>
            </a:bodyPr>
            <a:lstStyle/>
            <a:p>
              <a:pPr algn="ctr" defTabSz="914400">
                <a:lnSpc>
                  <a:spcPct val="120000"/>
                </a:lnSpc>
              </a:pPr>
              <a:r>
                <a:rPr lang="zh-CN" altLang="en-US" sz="1465" dirty="0">
                  <a:solidFill>
                    <a:prstClr val="white"/>
                  </a:solidFill>
                  <a:latin typeface="+mj-ea"/>
                  <a:ea typeface="+mj-ea"/>
                </a:rPr>
                <a:t>您的文字添加到这里也可以通过复制粘贴到此处您的文字添加</a:t>
              </a:r>
            </a:p>
          </p:txBody>
        </p:sp>
        <p:sp>
          <p:nvSpPr>
            <p:cNvPr id="17" name="Freeform 63"/>
            <p:cNvSpPr/>
            <p:nvPr/>
          </p:nvSpPr>
          <p:spPr bwMode="auto">
            <a:xfrm>
              <a:off x="4462204" y="3652666"/>
              <a:ext cx="407229" cy="335049"/>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grpSp>
      <p:grpSp>
        <p:nvGrpSpPr>
          <p:cNvPr id="28" name="组合 27"/>
          <p:cNvGrpSpPr/>
          <p:nvPr/>
        </p:nvGrpSpPr>
        <p:grpSpPr>
          <a:xfrm>
            <a:off x="6302270" y="1707899"/>
            <a:ext cx="2230407" cy="4744084"/>
            <a:chOff x="6302270" y="1707899"/>
            <a:chExt cx="2230407" cy="4744084"/>
          </a:xfrm>
        </p:grpSpPr>
        <p:sp>
          <p:nvSpPr>
            <p:cNvPr id="2" name="Round Same Side Corner Rectangle 1"/>
            <p:cNvSpPr/>
            <p:nvPr/>
          </p:nvSpPr>
          <p:spPr>
            <a:xfrm rot="10800000">
              <a:off x="6302270" y="2918380"/>
              <a:ext cx="2230407" cy="3533603"/>
            </a:xfrm>
            <a:prstGeom prst="round2SameRect">
              <a:avLst>
                <a:gd name="adj1" fmla="val 7296"/>
                <a:gd name="adj2" fmla="val 0"/>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2270" y="1707899"/>
              <a:ext cx="2230407" cy="2230407"/>
            </a:xfrm>
            <a:custGeom>
              <a:avLst/>
              <a:gdLst>
                <a:gd name="connsiteX0" fmla="*/ 1303275 w 2606550"/>
                <a:gd name="connsiteY0" fmla="*/ 0 h 2606550"/>
                <a:gd name="connsiteX1" fmla="*/ 2606550 w 2606550"/>
                <a:gd name="connsiteY1" fmla="*/ 1303275 h 2606550"/>
                <a:gd name="connsiteX2" fmla="*/ 1303275 w 2606550"/>
                <a:gd name="connsiteY2" fmla="*/ 2606550 h 2606550"/>
                <a:gd name="connsiteX3" fmla="*/ 0 w 2606550"/>
                <a:gd name="connsiteY3" fmla="*/ 1303275 h 2606550"/>
                <a:gd name="connsiteX4" fmla="*/ 1303275 w 2606550"/>
                <a:gd name="connsiteY4" fmla="*/ 0 h 2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550" h="2606550">
                  <a:moveTo>
                    <a:pt x="1303275" y="0"/>
                  </a:moveTo>
                  <a:cubicBezTo>
                    <a:pt x="2023054" y="0"/>
                    <a:pt x="2606550" y="583496"/>
                    <a:pt x="2606550" y="1303275"/>
                  </a:cubicBezTo>
                  <a:cubicBezTo>
                    <a:pt x="2606550" y="2023054"/>
                    <a:pt x="2023054" y="2606550"/>
                    <a:pt x="1303275" y="2606550"/>
                  </a:cubicBezTo>
                  <a:cubicBezTo>
                    <a:pt x="583496" y="2606550"/>
                    <a:pt x="0" y="2023054"/>
                    <a:pt x="0" y="1303275"/>
                  </a:cubicBezTo>
                  <a:cubicBezTo>
                    <a:pt x="0" y="583496"/>
                    <a:pt x="583496" y="0"/>
                    <a:pt x="1303275" y="0"/>
                  </a:cubicBezTo>
                  <a:close/>
                </a:path>
              </a:pathLst>
            </a:custGeom>
            <a:ln w="38100">
              <a:solidFill>
                <a:schemeClr val="accent3"/>
              </a:solidFill>
            </a:ln>
          </p:spPr>
        </p:pic>
        <p:sp>
          <p:nvSpPr>
            <p:cNvPr id="18" name="TextBox 17"/>
            <p:cNvSpPr txBox="1"/>
            <p:nvPr/>
          </p:nvSpPr>
          <p:spPr>
            <a:xfrm>
              <a:off x="6557779" y="4060226"/>
              <a:ext cx="1723549" cy="400110"/>
            </a:xfrm>
            <a:prstGeom prst="rect">
              <a:avLst/>
            </a:prstGeom>
            <a:noFill/>
          </p:spPr>
          <p:txBody>
            <a:bodyPr wrap="none" lIns="91440" tIns="45720" rIns="91440" bIns="45720" rtlCol="0">
              <a:spAutoFit/>
            </a:bodyPr>
            <a:lstStyle/>
            <a:p>
              <a:pPr algn="ctr" defTabSz="914400"/>
              <a:r>
                <a:rPr lang="zh-CN" altLang="en-US" sz="2000" dirty="0">
                  <a:solidFill>
                    <a:prstClr val="white"/>
                  </a:solidFill>
                  <a:latin typeface="+mj-ea"/>
                  <a:ea typeface="+mj-ea"/>
                </a:rPr>
                <a:t>标题文字添加</a:t>
              </a:r>
            </a:p>
          </p:txBody>
        </p:sp>
        <p:sp>
          <p:nvSpPr>
            <p:cNvPr id="19" name="TextBox 18"/>
            <p:cNvSpPr txBox="1"/>
            <p:nvPr/>
          </p:nvSpPr>
          <p:spPr>
            <a:xfrm>
              <a:off x="6408551" y="4424191"/>
              <a:ext cx="2014719" cy="379656"/>
            </a:xfrm>
            <a:prstGeom prst="rect">
              <a:avLst/>
            </a:prstGeom>
            <a:noFill/>
          </p:spPr>
          <p:txBody>
            <a:bodyPr wrap="none" lIns="91440" tIns="45720" rIns="91440" bIns="45720" rtlCol="0">
              <a:spAutoFit/>
            </a:bodyPr>
            <a:lstStyle/>
            <a:p>
              <a:pPr algn="ctr" defTabSz="914400"/>
              <a:r>
                <a:rPr lang="en-US" sz="1865">
                  <a:solidFill>
                    <a:prstClr val="white"/>
                  </a:solidFill>
                  <a:latin typeface="+mj-ea"/>
                  <a:ea typeface="+mj-ea"/>
                </a:rPr>
                <a:t>CEO &amp; Director </a:t>
              </a:r>
            </a:p>
          </p:txBody>
        </p:sp>
        <p:sp>
          <p:nvSpPr>
            <p:cNvPr id="20" name="Rectangle 19"/>
            <p:cNvSpPr/>
            <p:nvPr/>
          </p:nvSpPr>
          <p:spPr>
            <a:xfrm>
              <a:off x="6459881" y="4731703"/>
              <a:ext cx="1896019" cy="905056"/>
            </a:xfrm>
            <a:prstGeom prst="rect">
              <a:avLst/>
            </a:prstGeom>
          </p:spPr>
          <p:txBody>
            <a:bodyPr wrap="square" lIns="91440" tIns="45720" rIns="91440" bIns="45720">
              <a:spAutoFit/>
            </a:bodyPr>
            <a:lstStyle/>
            <a:p>
              <a:pPr algn="ctr" defTabSz="914400">
                <a:lnSpc>
                  <a:spcPct val="120000"/>
                </a:lnSpc>
              </a:pPr>
              <a:r>
                <a:rPr lang="zh-CN" altLang="en-US" sz="1465" dirty="0">
                  <a:solidFill>
                    <a:prstClr val="white"/>
                  </a:solidFill>
                  <a:latin typeface="+mj-ea"/>
                  <a:ea typeface="+mj-ea"/>
                </a:rPr>
                <a:t>您的文字添加到这里也可以通过复制粘贴到此处您的文字添加</a:t>
              </a:r>
            </a:p>
          </p:txBody>
        </p:sp>
        <p:sp>
          <p:nvSpPr>
            <p:cNvPr id="21" name="Freeform 63"/>
            <p:cNvSpPr/>
            <p:nvPr/>
          </p:nvSpPr>
          <p:spPr bwMode="auto">
            <a:xfrm>
              <a:off x="7198603" y="5776418"/>
              <a:ext cx="407229" cy="335049"/>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grpSp>
      <p:grpSp>
        <p:nvGrpSpPr>
          <p:cNvPr id="31" name="组合 30"/>
          <p:cNvGrpSpPr/>
          <p:nvPr/>
        </p:nvGrpSpPr>
        <p:grpSpPr>
          <a:xfrm>
            <a:off x="9021009" y="1707899"/>
            <a:ext cx="2230407" cy="4744085"/>
            <a:chOff x="9021009" y="1707899"/>
            <a:chExt cx="2230407" cy="4744085"/>
          </a:xfrm>
        </p:grpSpPr>
        <p:sp>
          <p:nvSpPr>
            <p:cNvPr id="3" name="Round Same Side Corner Rectangle 2"/>
            <p:cNvSpPr/>
            <p:nvPr/>
          </p:nvSpPr>
          <p:spPr>
            <a:xfrm>
              <a:off x="9021009" y="1707899"/>
              <a:ext cx="2230407" cy="3761428"/>
            </a:xfrm>
            <a:prstGeom prst="round2SameRect">
              <a:avLst>
                <a:gd name="adj1" fmla="val 6711"/>
                <a:gd name="adj2" fmla="val 0"/>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1009" y="4221577"/>
              <a:ext cx="2230407" cy="2230407"/>
            </a:xfrm>
            <a:custGeom>
              <a:avLst/>
              <a:gdLst>
                <a:gd name="connsiteX0" fmla="*/ 1303275 w 2606550"/>
                <a:gd name="connsiteY0" fmla="*/ 0 h 2606550"/>
                <a:gd name="connsiteX1" fmla="*/ 2606550 w 2606550"/>
                <a:gd name="connsiteY1" fmla="*/ 1303275 h 2606550"/>
                <a:gd name="connsiteX2" fmla="*/ 1303275 w 2606550"/>
                <a:gd name="connsiteY2" fmla="*/ 2606550 h 2606550"/>
                <a:gd name="connsiteX3" fmla="*/ 0 w 2606550"/>
                <a:gd name="connsiteY3" fmla="*/ 1303275 h 2606550"/>
                <a:gd name="connsiteX4" fmla="*/ 1303275 w 2606550"/>
                <a:gd name="connsiteY4" fmla="*/ 0 h 2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550" h="2606550">
                  <a:moveTo>
                    <a:pt x="1303275" y="0"/>
                  </a:moveTo>
                  <a:cubicBezTo>
                    <a:pt x="2023054" y="0"/>
                    <a:pt x="2606550" y="583496"/>
                    <a:pt x="2606550" y="1303275"/>
                  </a:cubicBezTo>
                  <a:cubicBezTo>
                    <a:pt x="2606550" y="2023054"/>
                    <a:pt x="2023054" y="2606550"/>
                    <a:pt x="1303275" y="2606550"/>
                  </a:cubicBezTo>
                  <a:cubicBezTo>
                    <a:pt x="583496" y="2606550"/>
                    <a:pt x="0" y="2023054"/>
                    <a:pt x="0" y="1303275"/>
                  </a:cubicBezTo>
                  <a:cubicBezTo>
                    <a:pt x="0" y="583496"/>
                    <a:pt x="583496" y="0"/>
                    <a:pt x="1303275" y="0"/>
                  </a:cubicBezTo>
                  <a:close/>
                </a:path>
              </a:pathLst>
            </a:custGeom>
            <a:ln w="38100">
              <a:solidFill>
                <a:schemeClr val="accent4"/>
              </a:solidFill>
            </a:ln>
          </p:spPr>
        </p:pic>
        <p:sp>
          <p:nvSpPr>
            <p:cNvPr id="22" name="TextBox 21"/>
            <p:cNvSpPr txBox="1"/>
            <p:nvPr/>
          </p:nvSpPr>
          <p:spPr>
            <a:xfrm>
              <a:off x="9291154" y="1936474"/>
              <a:ext cx="1723550" cy="400110"/>
            </a:xfrm>
            <a:prstGeom prst="rect">
              <a:avLst/>
            </a:prstGeom>
            <a:noFill/>
          </p:spPr>
          <p:txBody>
            <a:bodyPr wrap="none" lIns="91440" tIns="45720" rIns="91440" bIns="45720" rtlCol="0">
              <a:spAutoFit/>
            </a:bodyPr>
            <a:lstStyle/>
            <a:p>
              <a:pPr algn="ctr" defTabSz="914400"/>
              <a:r>
                <a:rPr lang="zh-CN" altLang="en-US" sz="2000" dirty="0">
                  <a:solidFill>
                    <a:prstClr val="white"/>
                  </a:solidFill>
                  <a:latin typeface="+mj-ea"/>
                  <a:ea typeface="+mj-ea"/>
                </a:rPr>
                <a:t>标题文字添加</a:t>
              </a:r>
            </a:p>
          </p:txBody>
        </p:sp>
        <p:sp>
          <p:nvSpPr>
            <p:cNvPr id="23" name="TextBox 22"/>
            <p:cNvSpPr txBox="1"/>
            <p:nvPr/>
          </p:nvSpPr>
          <p:spPr>
            <a:xfrm>
              <a:off x="9141927" y="2300439"/>
              <a:ext cx="2014719" cy="379656"/>
            </a:xfrm>
            <a:prstGeom prst="rect">
              <a:avLst/>
            </a:prstGeom>
            <a:noFill/>
          </p:spPr>
          <p:txBody>
            <a:bodyPr wrap="none" lIns="91440" tIns="45720" rIns="91440" bIns="45720" rtlCol="0">
              <a:spAutoFit/>
            </a:bodyPr>
            <a:lstStyle/>
            <a:p>
              <a:pPr algn="ctr" defTabSz="914400"/>
              <a:r>
                <a:rPr lang="en-US" sz="1865">
                  <a:solidFill>
                    <a:prstClr val="white"/>
                  </a:solidFill>
                  <a:latin typeface="+mj-ea"/>
                  <a:ea typeface="+mj-ea"/>
                </a:rPr>
                <a:t>CEO &amp; Director </a:t>
              </a:r>
            </a:p>
          </p:txBody>
        </p:sp>
        <p:sp>
          <p:nvSpPr>
            <p:cNvPr id="24" name="Rectangle 23"/>
            <p:cNvSpPr/>
            <p:nvPr/>
          </p:nvSpPr>
          <p:spPr>
            <a:xfrm>
              <a:off x="9193257" y="2607951"/>
              <a:ext cx="1896019" cy="905056"/>
            </a:xfrm>
            <a:prstGeom prst="rect">
              <a:avLst/>
            </a:prstGeom>
          </p:spPr>
          <p:txBody>
            <a:bodyPr wrap="square" lIns="91440" tIns="45720" rIns="91440" bIns="45720">
              <a:spAutoFit/>
            </a:bodyPr>
            <a:lstStyle/>
            <a:p>
              <a:pPr algn="ctr" defTabSz="914400">
                <a:lnSpc>
                  <a:spcPct val="120000"/>
                </a:lnSpc>
              </a:pPr>
              <a:r>
                <a:rPr lang="zh-CN" altLang="en-US" sz="1465" dirty="0">
                  <a:solidFill>
                    <a:prstClr val="white"/>
                  </a:solidFill>
                  <a:latin typeface="+mj-ea"/>
                  <a:ea typeface="+mj-ea"/>
                </a:rPr>
                <a:t>您的文字添加到这里也可以通过复制粘贴到此处您的文字添加</a:t>
              </a:r>
            </a:p>
          </p:txBody>
        </p:sp>
        <p:sp>
          <p:nvSpPr>
            <p:cNvPr id="25" name="Freeform 63"/>
            <p:cNvSpPr/>
            <p:nvPr/>
          </p:nvSpPr>
          <p:spPr bwMode="auto">
            <a:xfrm>
              <a:off x="9931979" y="3652666"/>
              <a:ext cx="407229" cy="335049"/>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grpSp>
      <p:sp>
        <p:nvSpPr>
          <p:cNvPr id="29"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30"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7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67000">
                                          <p:cBhvr additive="base">
                                            <p:cTn id="7"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67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67000">
                                          <p:cBhvr additive="base">
                                            <p:cTn id="11" dur="1000" fill="hold"/>
                                            <p:tgtEl>
                                              <p:spTgt spid="26"/>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7000">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14:bounceEnd="67000">
                                          <p:cBhvr additive="base">
                                            <p:cTn id="15" dur="1000" fill="hold"/>
                                            <p:tgtEl>
                                              <p:spTgt spid="28"/>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67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67000">
                                          <p:cBhvr additive="base">
                                            <p:cTn id="19" dur="1000" fill="hold"/>
                                            <p:tgtEl>
                                              <p:spTgt spid="31"/>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ppt_x"/>
                                              </p:val>
                                            </p:tav>
                                            <p:tav tm="100000">
                                              <p:val>
                                                <p:strVal val="#ppt_x"/>
                                              </p:val>
                                            </p:tav>
                                          </p:tavLst>
                                        </p:anim>
                                        <p:anim calcmode="lin" valueType="num">
                                          <p:cBhvr additive="base">
                                            <p:cTn id="16" dur="10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ppt_x"/>
                                              </p:val>
                                            </p:tav>
                                            <p:tav tm="100000">
                                              <p:val>
                                                <p:strVal val="#ppt_x"/>
                                              </p:val>
                                            </p:tav>
                                          </p:tavLst>
                                        </p:anim>
                                        <p:anim calcmode="lin" valueType="num">
                                          <p:cBhvr additive="base">
                                            <p:cTn id="20" dur="10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751721" y="1707898"/>
            <a:ext cx="2419289" cy="4014963"/>
            <a:chOff x="751721" y="1707898"/>
            <a:chExt cx="2419289" cy="4014963"/>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222" y="1707898"/>
              <a:ext cx="1995055" cy="1995055"/>
            </a:xfrm>
            <a:custGeom>
              <a:avLst/>
              <a:gdLst>
                <a:gd name="connsiteX0" fmla="*/ 1303275 w 2606550"/>
                <a:gd name="connsiteY0" fmla="*/ 0 h 2606550"/>
                <a:gd name="connsiteX1" fmla="*/ 2606550 w 2606550"/>
                <a:gd name="connsiteY1" fmla="*/ 1303275 h 2606550"/>
                <a:gd name="connsiteX2" fmla="*/ 1303275 w 2606550"/>
                <a:gd name="connsiteY2" fmla="*/ 2606550 h 2606550"/>
                <a:gd name="connsiteX3" fmla="*/ 0 w 2606550"/>
                <a:gd name="connsiteY3" fmla="*/ 1303275 h 2606550"/>
                <a:gd name="connsiteX4" fmla="*/ 1303275 w 2606550"/>
                <a:gd name="connsiteY4" fmla="*/ 0 h 260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6550" h="2606550">
                  <a:moveTo>
                    <a:pt x="1303275" y="0"/>
                  </a:moveTo>
                  <a:cubicBezTo>
                    <a:pt x="2023054" y="0"/>
                    <a:pt x="2606550" y="583496"/>
                    <a:pt x="2606550" y="1303275"/>
                  </a:cubicBezTo>
                  <a:cubicBezTo>
                    <a:pt x="2606550" y="2023054"/>
                    <a:pt x="2023054" y="2606550"/>
                    <a:pt x="1303275" y="2606550"/>
                  </a:cubicBezTo>
                  <a:cubicBezTo>
                    <a:pt x="583496" y="2606550"/>
                    <a:pt x="0" y="2023054"/>
                    <a:pt x="0" y="1303275"/>
                  </a:cubicBezTo>
                  <a:cubicBezTo>
                    <a:pt x="0" y="583496"/>
                    <a:pt x="583496" y="0"/>
                    <a:pt x="1303275" y="0"/>
                  </a:cubicBezTo>
                  <a:close/>
                </a:path>
              </a:pathLst>
            </a:custGeom>
            <a:ln w="38100">
              <a:solidFill>
                <a:schemeClr val="accent2"/>
              </a:solidFill>
            </a:ln>
          </p:spPr>
        </p:pic>
        <p:sp>
          <p:nvSpPr>
            <p:cNvPr id="3" name="TextBox 2"/>
            <p:cNvSpPr txBox="1"/>
            <p:nvPr/>
          </p:nvSpPr>
          <p:spPr>
            <a:xfrm>
              <a:off x="1391340" y="3917063"/>
              <a:ext cx="1140056" cy="379656"/>
            </a:xfrm>
            <a:prstGeom prst="rect">
              <a:avLst/>
            </a:prstGeom>
            <a:noFill/>
          </p:spPr>
          <p:txBody>
            <a:bodyPr wrap="none" lIns="91440" tIns="45720" rIns="91440" bIns="45720" rtlCol="0">
              <a:spAutoFit/>
            </a:bodyPr>
            <a:lstStyle/>
            <a:p>
              <a:pPr algn="ctr" defTabSz="914400"/>
              <a:r>
                <a:rPr lang="zh-CN" altLang="en-US" sz="1865" dirty="0">
                  <a:solidFill>
                    <a:srgbClr val="44546A"/>
                  </a:solidFill>
                  <a:latin typeface="+mj-ea"/>
                  <a:ea typeface="+mj-ea"/>
                </a:rPr>
                <a:t>您的文字</a:t>
              </a:r>
              <a:endParaRPr lang="en-US" sz="1865" dirty="0">
                <a:solidFill>
                  <a:srgbClr val="44546A"/>
                </a:solidFill>
                <a:latin typeface="+mj-ea"/>
                <a:ea typeface="+mj-ea"/>
              </a:endParaRPr>
            </a:p>
          </p:txBody>
        </p:sp>
        <p:sp>
          <p:nvSpPr>
            <p:cNvPr id="4" name="TextBox 3"/>
            <p:cNvSpPr txBox="1"/>
            <p:nvPr/>
          </p:nvSpPr>
          <p:spPr>
            <a:xfrm>
              <a:off x="1148195" y="4253539"/>
              <a:ext cx="1626343" cy="318100"/>
            </a:xfrm>
            <a:prstGeom prst="rect">
              <a:avLst/>
            </a:prstGeom>
            <a:noFill/>
          </p:spPr>
          <p:txBody>
            <a:bodyPr wrap="none" lIns="91440" tIns="45720" rIns="91440" bIns="45720" rtlCol="0">
              <a:spAutoFit/>
            </a:bodyPr>
            <a:lstStyle/>
            <a:p>
              <a:pPr algn="ctr" defTabSz="914400"/>
              <a:r>
                <a:rPr lang="en-US" sz="1465">
                  <a:solidFill>
                    <a:srgbClr val="00B393"/>
                  </a:solidFill>
                  <a:latin typeface="+mj-ea"/>
                  <a:ea typeface="+mj-ea"/>
                </a:rPr>
                <a:t>CEO &amp; Director </a:t>
              </a:r>
            </a:p>
          </p:txBody>
        </p:sp>
        <p:sp>
          <p:nvSpPr>
            <p:cNvPr id="5" name="Rectangle 4"/>
            <p:cNvSpPr/>
            <p:nvPr/>
          </p:nvSpPr>
          <p:spPr>
            <a:xfrm>
              <a:off x="751721" y="4528459"/>
              <a:ext cx="2419289" cy="634148"/>
            </a:xfrm>
            <a:prstGeom prst="rect">
              <a:avLst/>
            </a:prstGeom>
          </p:spPr>
          <p:txBody>
            <a:bodyPr wrap="square" lIns="91440" tIns="45720" rIns="91440" bIns="45720">
              <a:spAutoFit/>
            </a:bodyPr>
            <a:lstStyle/>
            <a:p>
              <a:pPr algn="ctr" defTabSz="914400">
                <a:lnSpc>
                  <a:spcPct val="120000"/>
                </a:lnSpc>
              </a:pPr>
              <a:r>
                <a:rPr lang="zh-CN" altLang="en-US" sz="1465" dirty="0">
                  <a:solidFill>
                    <a:schemeClr val="bg1">
                      <a:lumMod val="50000"/>
                    </a:schemeClr>
                  </a:solidFill>
                  <a:latin typeface="+mj-ea"/>
                  <a:ea typeface="+mj-ea"/>
                </a:rPr>
                <a:t>您的文字添加到这里也可以通过复制粘贴到此处</a:t>
              </a:r>
            </a:p>
          </p:txBody>
        </p:sp>
        <p:sp>
          <p:nvSpPr>
            <p:cNvPr id="6" name="Freeform 63"/>
            <p:cNvSpPr/>
            <p:nvPr/>
          </p:nvSpPr>
          <p:spPr bwMode="auto">
            <a:xfrm>
              <a:off x="1753825" y="5374520"/>
              <a:ext cx="423385" cy="34834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7" name="Freeform 21"/>
            <p:cNvSpPr/>
            <p:nvPr/>
          </p:nvSpPr>
          <p:spPr bwMode="auto">
            <a:xfrm>
              <a:off x="2398283" y="5374520"/>
              <a:ext cx="275711" cy="348341"/>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2400" dirty="0">
                <a:solidFill>
                  <a:prstClr val="black"/>
                </a:solidFill>
                <a:latin typeface="+mj-ea"/>
                <a:ea typeface="+mj-ea"/>
              </a:endParaRPr>
            </a:p>
          </p:txBody>
        </p:sp>
        <p:sp>
          <p:nvSpPr>
            <p:cNvPr id="8" name="Freeform 62"/>
            <p:cNvSpPr/>
            <p:nvPr/>
          </p:nvSpPr>
          <p:spPr bwMode="auto">
            <a:xfrm>
              <a:off x="1320457" y="5374520"/>
              <a:ext cx="179587" cy="348341"/>
            </a:xfrm>
            <a:custGeom>
              <a:avLst/>
              <a:gdLst>
                <a:gd name="T0" fmla="*/ 84 w 84"/>
                <a:gd name="T1" fmla="*/ 27 h 163"/>
                <a:gd name="T2" fmla="*/ 69 w 84"/>
                <a:gd name="T3" fmla="*/ 27 h 163"/>
                <a:gd name="T4" fmla="*/ 54 w 84"/>
                <a:gd name="T5" fmla="*/ 41 h 163"/>
                <a:gd name="T6" fmla="*/ 54 w 84"/>
                <a:gd name="T7" fmla="*/ 60 h 163"/>
                <a:gd name="T8" fmla="*/ 83 w 84"/>
                <a:gd name="T9" fmla="*/ 60 h 163"/>
                <a:gd name="T10" fmla="*/ 83 w 84"/>
                <a:gd name="T11" fmla="*/ 88 h 163"/>
                <a:gd name="T12" fmla="*/ 54 w 84"/>
                <a:gd name="T13" fmla="*/ 88 h 163"/>
                <a:gd name="T14" fmla="*/ 54 w 84"/>
                <a:gd name="T15" fmla="*/ 163 h 163"/>
                <a:gd name="T16" fmla="*/ 25 w 84"/>
                <a:gd name="T17" fmla="*/ 163 h 163"/>
                <a:gd name="T18" fmla="*/ 25 w 84"/>
                <a:gd name="T19" fmla="*/ 88 h 163"/>
                <a:gd name="T20" fmla="*/ 0 w 84"/>
                <a:gd name="T21" fmla="*/ 88 h 163"/>
                <a:gd name="T22" fmla="*/ 0 w 84"/>
                <a:gd name="T23" fmla="*/ 60 h 163"/>
                <a:gd name="T24" fmla="*/ 25 w 84"/>
                <a:gd name="T25" fmla="*/ 60 h 163"/>
                <a:gd name="T26" fmla="*/ 25 w 84"/>
                <a:gd name="T27" fmla="*/ 38 h 163"/>
                <a:gd name="T28" fmla="*/ 62 w 84"/>
                <a:gd name="T29" fmla="*/ 0 h 163"/>
                <a:gd name="T30" fmla="*/ 84 w 84"/>
                <a:gd name="T31" fmla="*/ 0 h 163"/>
                <a:gd name="T32" fmla="*/ 84 w 84"/>
                <a:gd name="T33" fmla="*/ 2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163">
                  <a:moveTo>
                    <a:pt x="84" y="27"/>
                  </a:moveTo>
                  <a:cubicBezTo>
                    <a:pt x="69" y="27"/>
                    <a:pt x="69" y="27"/>
                    <a:pt x="69" y="27"/>
                  </a:cubicBezTo>
                  <a:cubicBezTo>
                    <a:pt x="57" y="27"/>
                    <a:pt x="54" y="33"/>
                    <a:pt x="54" y="41"/>
                  </a:cubicBezTo>
                  <a:cubicBezTo>
                    <a:pt x="54" y="60"/>
                    <a:pt x="54" y="60"/>
                    <a:pt x="54" y="60"/>
                  </a:cubicBezTo>
                  <a:cubicBezTo>
                    <a:pt x="83" y="60"/>
                    <a:pt x="83" y="60"/>
                    <a:pt x="83" y="60"/>
                  </a:cubicBezTo>
                  <a:cubicBezTo>
                    <a:pt x="83" y="88"/>
                    <a:pt x="83" y="88"/>
                    <a:pt x="83" y="88"/>
                  </a:cubicBezTo>
                  <a:cubicBezTo>
                    <a:pt x="54" y="88"/>
                    <a:pt x="54" y="88"/>
                    <a:pt x="54" y="88"/>
                  </a:cubicBezTo>
                  <a:cubicBezTo>
                    <a:pt x="54" y="163"/>
                    <a:pt x="54" y="163"/>
                    <a:pt x="54" y="163"/>
                  </a:cubicBezTo>
                  <a:cubicBezTo>
                    <a:pt x="25" y="163"/>
                    <a:pt x="25" y="163"/>
                    <a:pt x="25" y="163"/>
                  </a:cubicBezTo>
                  <a:cubicBezTo>
                    <a:pt x="25" y="88"/>
                    <a:pt x="25" y="88"/>
                    <a:pt x="25" y="88"/>
                  </a:cubicBezTo>
                  <a:cubicBezTo>
                    <a:pt x="0" y="88"/>
                    <a:pt x="0" y="88"/>
                    <a:pt x="0" y="88"/>
                  </a:cubicBezTo>
                  <a:cubicBezTo>
                    <a:pt x="0" y="60"/>
                    <a:pt x="0" y="60"/>
                    <a:pt x="0" y="60"/>
                  </a:cubicBezTo>
                  <a:cubicBezTo>
                    <a:pt x="25" y="60"/>
                    <a:pt x="25" y="60"/>
                    <a:pt x="25" y="60"/>
                  </a:cubicBezTo>
                  <a:cubicBezTo>
                    <a:pt x="25" y="38"/>
                    <a:pt x="25" y="38"/>
                    <a:pt x="25" y="38"/>
                  </a:cubicBezTo>
                  <a:cubicBezTo>
                    <a:pt x="25" y="13"/>
                    <a:pt x="40" y="0"/>
                    <a:pt x="62" y="0"/>
                  </a:cubicBezTo>
                  <a:cubicBezTo>
                    <a:pt x="84" y="0"/>
                    <a:pt x="84" y="0"/>
                    <a:pt x="84" y="0"/>
                  </a:cubicBezTo>
                  <a:lnTo>
                    <a:pt x="84" y="27"/>
                  </a:lnTo>
                  <a:close/>
                </a:path>
              </a:pathLst>
            </a:custGeom>
            <a:solidFill>
              <a:schemeClr val="tx2">
                <a:lumMod val="60000"/>
                <a:lumOff val="40000"/>
              </a:schemeClr>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grpSp>
      <p:grpSp>
        <p:nvGrpSpPr>
          <p:cNvPr id="48" name="组合 47"/>
          <p:cNvGrpSpPr/>
          <p:nvPr/>
        </p:nvGrpSpPr>
        <p:grpSpPr>
          <a:xfrm>
            <a:off x="3398108" y="1707897"/>
            <a:ext cx="3586740" cy="4014963"/>
            <a:chOff x="3398108" y="1707897"/>
            <a:chExt cx="3586740" cy="4014963"/>
          </a:xfrm>
        </p:grpSpPr>
        <p:cxnSp>
          <p:nvCxnSpPr>
            <p:cNvPr id="21" name="Straight Connector 20"/>
            <p:cNvCxnSpPr/>
            <p:nvPr/>
          </p:nvCxnSpPr>
          <p:spPr>
            <a:xfrm>
              <a:off x="3398108" y="1707897"/>
              <a:ext cx="0" cy="4014963"/>
            </a:xfrm>
            <a:prstGeom prst="line">
              <a:avLst/>
            </a:prstGeom>
            <a:ln w="95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3666678" y="1828790"/>
              <a:ext cx="2247252" cy="35268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zh-CN" altLang="en-US" sz="1600" dirty="0">
                  <a:solidFill>
                    <a:prstClr val="white"/>
                  </a:solidFill>
                  <a:latin typeface="+mj-ea"/>
                  <a:ea typeface="+mj-ea"/>
                </a:rPr>
                <a:t>标题文字添加</a:t>
              </a:r>
            </a:p>
          </p:txBody>
        </p:sp>
        <p:sp>
          <p:nvSpPr>
            <p:cNvPr id="23" name="Rectangle 22"/>
            <p:cNvSpPr/>
            <p:nvPr/>
          </p:nvSpPr>
          <p:spPr>
            <a:xfrm>
              <a:off x="3666677" y="2307985"/>
              <a:ext cx="3318171" cy="1717778"/>
            </a:xfrm>
            <a:prstGeom prst="rect">
              <a:avLst/>
            </a:prstGeom>
          </p:spPr>
          <p:txBody>
            <a:bodyPr wrap="square" lIns="91440" tIns="45720" rIns="91440" bIns="45720">
              <a:spAutoFit/>
            </a:bodyPr>
            <a:lstStyle/>
            <a:p>
              <a:pPr defTabSz="914400">
                <a:lnSpc>
                  <a:spcPct val="120000"/>
                </a:lnSpc>
              </a:pPr>
              <a:r>
                <a:rPr lang="zh-CN" altLang="en-US" sz="1465" dirty="0">
                  <a:solidFill>
                    <a:schemeClr val="bg1">
                      <a:lumMod val="50000"/>
                    </a:schemeClr>
                  </a:solidFill>
                  <a:latin typeface="+mj-ea"/>
                  <a:ea typeface="+mj-ea"/>
                </a:rPr>
                <a:t>您的文字添加到这里也可以通过复制粘贴到此处您的文字添加您的文字添加到这里也可以通过复制粘贴到此处您的文字添加您的文字添加到这里也可以通过复制粘贴到此处您的文字添加您的文字添加到这里也可以</a:t>
              </a:r>
            </a:p>
          </p:txBody>
        </p:sp>
        <p:cxnSp>
          <p:nvCxnSpPr>
            <p:cNvPr id="25" name="Straight Connector 24"/>
            <p:cNvCxnSpPr/>
            <p:nvPr/>
          </p:nvCxnSpPr>
          <p:spPr>
            <a:xfrm>
              <a:off x="3666678" y="4117117"/>
              <a:ext cx="3228393" cy="0"/>
            </a:xfrm>
            <a:prstGeom prst="line">
              <a:avLst/>
            </a:prstGeom>
            <a:ln w="95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666678" y="4325813"/>
              <a:ext cx="2247252" cy="35268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zh-CN" altLang="en-US" sz="1600" dirty="0">
                  <a:solidFill>
                    <a:prstClr val="white"/>
                  </a:solidFill>
                  <a:latin typeface="+mj-ea"/>
                  <a:ea typeface="+mj-ea"/>
                </a:rPr>
                <a:t>标题文字添加</a:t>
              </a:r>
            </a:p>
          </p:txBody>
        </p:sp>
        <p:sp>
          <p:nvSpPr>
            <p:cNvPr id="27" name="TextBox 26"/>
            <p:cNvSpPr txBox="1"/>
            <p:nvPr/>
          </p:nvSpPr>
          <p:spPr>
            <a:xfrm>
              <a:off x="3631297" y="4893464"/>
              <a:ext cx="1050288" cy="338554"/>
            </a:xfrm>
            <a:prstGeom prst="rect">
              <a:avLst/>
            </a:prstGeom>
            <a:noFill/>
          </p:spPr>
          <p:txBody>
            <a:bodyPr wrap="none" lIns="91440" tIns="45720" rIns="91440" bIns="45720" rtlCol="0">
              <a:spAutoFit/>
            </a:bodyPr>
            <a:lstStyle/>
            <a:p>
              <a:pPr defTabSz="914400"/>
              <a:r>
                <a:rPr lang="zh-CN" altLang="en-US" sz="1600" dirty="0">
                  <a:solidFill>
                    <a:prstClr val="white">
                      <a:lumMod val="50000"/>
                    </a:prstClr>
                  </a:solidFill>
                  <a:latin typeface="+mj-ea"/>
                  <a:ea typeface="+mj-ea"/>
                </a:rPr>
                <a:t>文字添加</a:t>
              </a:r>
              <a:r>
                <a:rPr lang="en-US" sz="1600" dirty="0">
                  <a:solidFill>
                    <a:prstClr val="white">
                      <a:lumMod val="50000"/>
                    </a:prstClr>
                  </a:solidFill>
                  <a:latin typeface="+mj-ea"/>
                  <a:ea typeface="+mj-ea"/>
                </a:rPr>
                <a:t>:</a:t>
              </a:r>
            </a:p>
          </p:txBody>
        </p:sp>
        <p:sp>
          <p:nvSpPr>
            <p:cNvPr id="28" name="TextBox 27"/>
            <p:cNvSpPr txBox="1"/>
            <p:nvPr/>
          </p:nvSpPr>
          <p:spPr>
            <a:xfrm>
              <a:off x="3631175" y="5355755"/>
              <a:ext cx="1050288" cy="338554"/>
            </a:xfrm>
            <a:prstGeom prst="rect">
              <a:avLst/>
            </a:prstGeom>
            <a:noFill/>
          </p:spPr>
          <p:txBody>
            <a:bodyPr wrap="none" lIns="91440" tIns="45720" rIns="91440" bIns="45720" rtlCol="0">
              <a:spAutoFit/>
            </a:bodyPr>
            <a:lstStyle/>
            <a:p>
              <a:pPr defTabSz="914400"/>
              <a:r>
                <a:rPr lang="zh-CN" altLang="en-US" sz="1600" dirty="0">
                  <a:solidFill>
                    <a:prstClr val="white">
                      <a:lumMod val="50000"/>
                    </a:prstClr>
                  </a:solidFill>
                  <a:latin typeface="+mj-ea"/>
                  <a:ea typeface="+mj-ea"/>
                </a:rPr>
                <a:t>文字添加</a:t>
              </a:r>
              <a:r>
                <a:rPr lang="en-US" altLang="zh-CN" sz="1600" dirty="0">
                  <a:solidFill>
                    <a:prstClr val="white">
                      <a:lumMod val="50000"/>
                    </a:prstClr>
                  </a:solidFill>
                  <a:latin typeface="+mj-ea"/>
                  <a:ea typeface="+mj-ea"/>
                </a:rPr>
                <a:t>:</a:t>
              </a:r>
            </a:p>
          </p:txBody>
        </p:sp>
        <p:sp>
          <p:nvSpPr>
            <p:cNvPr id="29" name="Freeform 28"/>
            <p:cNvSpPr>
              <a:spLocks noEditPoints="1"/>
            </p:cNvSpPr>
            <p:nvPr/>
          </p:nvSpPr>
          <p:spPr bwMode="auto">
            <a:xfrm>
              <a:off x="4710229" y="4887193"/>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2400" dirty="0">
                <a:solidFill>
                  <a:prstClr val="black"/>
                </a:solidFill>
                <a:latin typeface="+mj-ea"/>
                <a:ea typeface="+mj-ea"/>
              </a:endParaRPr>
            </a:p>
          </p:txBody>
        </p:sp>
        <p:sp>
          <p:nvSpPr>
            <p:cNvPr id="30" name="Freeform 29"/>
            <p:cNvSpPr>
              <a:spLocks noEditPoints="1"/>
            </p:cNvSpPr>
            <p:nvPr/>
          </p:nvSpPr>
          <p:spPr bwMode="auto">
            <a:xfrm>
              <a:off x="5113173" y="4887193"/>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2400" dirty="0">
                <a:solidFill>
                  <a:prstClr val="black"/>
                </a:solidFill>
                <a:latin typeface="+mj-ea"/>
                <a:ea typeface="+mj-ea"/>
              </a:endParaRPr>
            </a:p>
          </p:txBody>
        </p:sp>
        <p:sp>
          <p:nvSpPr>
            <p:cNvPr id="31" name="Freeform 30"/>
            <p:cNvSpPr>
              <a:spLocks noEditPoints="1"/>
            </p:cNvSpPr>
            <p:nvPr/>
          </p:nvSpPr>
          <p:spPr bwMode="auto">
            <a:xfrm>
              <a:off x="5515313" y="4887193"/>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2400" dirty="0">
                <a:solidFill>
                  <a:prstClr val="black"/>
                </a:solidFill>
                <a:latin typeface="+mj-ea"/>
                <a:ea typeface="+mj-ea"/>
              </a:endParaRPr>
            </a:p>
          </p:txBody>
        </p:sp>
        <p:sp>
          <p:nvSpPr>
            <p:cNvPr id="32" name="Freeform 31"/>
            <p:cNvSpPr>
              <a:spLocks noEditPoints="1"/>
            </p:cNvSpPr>
            <p:nvPr/>
          </p:nvSpPr>
          <p:spPr bwMode="auto">
            <a:xfrm>
              <a:off x="4710229" y="5337214"/>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2400" dirty="0">
                <a:solidFill>
                  <a:prstClr val="black"/>
                </a:solidFill>
                <a:latin typeface="+mj-ea"/>
                <a:ea typeface="+mj-ea"/>
              </a:endParaRPr>
            </a:p>
          </p:txBody>
        </p:sp>
        <p:sp>
          <p:nvSpPr>
            <p:cNvPr id="33" name="Freeform 32"/>
            <p:cNvSpPr>
              <a:spLocks noEditPoints="1"/>
            </p:cNvSpPr>
            <p:nvPr/>
          </p:nvSpPr>
          <p:spPr bwMode="auto">
            <a:xfrm>
              <a:off x="5113173" y="5337214"/>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2400" dirty="0">
                <a:solidFill>
                  <a:prstClr val="black"/>
                </a:solidFill>
                <a:latin typeface="+mj-ea"/>
                <a:ea typeface="+mj-ea"/>
              </a:endParaRPr>
            </a:p>
          </p:txBody>
        </p:sp>
        <p:sp>
          <p:nvSpPr>
            <p:cNvPr id="34" name="Freeform 33"/>
            <p:cNvSpPr>
              <a:spLocks noEditPoints="1"/>
            </p:cNvSpPr>
            <p:nvPr/>
          </p:nvSpPr>
          <p:spPr bwMode="auto">
            <a:xfrm>
              <a:off x="5515313" y="5337214"/>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2400" dirty="0">
                <a:solidFill>
                  <a:prstClr val="black"/>
                </a:solidFill>
                <a:latin typeface="+mj-ea"/>
                <a:ea typeface="+mj-ea"/>
              </a:endParaRPr>
            </a:p>
          </p:txBody>
        </p:sp>
        <p:sp>
          <p:nvSpPr>
            <p:cNvPr id="35" name="Freeform 34"/>
            <p:cNvSpPr>
              <a:spLocks noEditPoints="1"/>
            </p:cNvSpPr>
            <p:nvPr/>
          </p:nvSpPr>
          <p:spPr bwMode="auto">
            <a:xfrm>
              <a:off x="5916933" y="5337214"/>
              <a:ext cx="316235" cy="323303"/>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tx2">
                <a:lumMod val="60000"/>
                <a:lumOff val="40000"/>
              </a:schemeClr>
            </a:solidFill>
            <a:ln>
              <a:noFill/>
            </a:ln>
          </p:spPr>
          <p:txBody>
            <a:bodyPr vert="horz" wrap="square" lIns="121920" tIns="60960" rIns="121920" bIns="60960" numCol="1" anchor="t" anchorCtr="0" compatLnSpc="1"/>
            <a:lstStyle/>
            <a:p>
              <a:pPr defTabSz="914400"/>
              <a:endParaRPr lang="en-US" sz="2400" dirty="0">
                <a:solidFill>
                  <a:prstClr val="black"/>
                </a:solidFill>
                <a:latin typeface="+mj-ea"/>
                <a:ea typeface="+mj-ea"/>
              </a:endParaRPr>
            </a:p>
          </p:txBody>
        </p:sp>
      </p:grpSp>
      <p:grpSp>
        <p:nvGrpSpPr>
          <p:cNvPr id="49" name="组合 48"/>
          <p:cNvGrpSpPr/>
          <p:nvPr/>
        </p:nvGrpSpPr>
        <p:grpSpPr>
          <a:xfrm>
            <a:off x="7179276" y="1707897"/>
            <a:ext cx="4694070" cy="4141417"/>
            <a:chOff x="7179276" y="1707897"/>
            <a:chExt cx="4694070" cy="4141417"/>
          </a:xfrm>
        </p:grpSpPr>
        <p:sp>
          <p:nvSpPr>
            <p:cNvPr id="9" name="TextBox 8"/>
            <p:cNvSpPr txBox="1"/>
            <p:nvPr/>
          </p:nvSpPr>
          <p:spPr>
            <a:xfrm>
              <a:off x="10494899" y="3949151"/>
              <a:ext cx="607859" cy="338554"/>
            </a:xfrm>
            <a:prstGeom prst="rect">
              <a:avLst/>
            </a:prstGeom>
            <a:noFill/>
          </p:spPr>
          <p:txBody>
            <a:bodyPr wrap="none" lIns="91440" tIns="45720" rIns="91440" bIns="45720" rtlCol="0">
              <a:spAutoFit/>
            </a:bodyPr>
            <a:lstStyle/>
            <a:p>
              <a:pPr defTabSz="914400"/>
              <a:r>
                <a:rPr lang="en-US" sz="1600">
                  <a:solidFill>
                    <a:srgbClr val="FFC000"/>
                  </a:solidFill>
                  <a:latin typeface="+mj-ea"/>
                  <a:ea typeface="+mj-ea"/>
                </a:rPr>
                <a:t>90%</a:t>
              </a:r>
            </a:p>
          </p:txBody>
        </p:sp>
        <p:sp>
          <p:nvSpPr>
            <p:cNvPr id="10" name="TextBox 9"/>
            <p:cNvSpPr txBox="1"/>
            <p:nvPr/>
          </p:nvSpPr>
          <p:spPr>
            <a:xfrm>
              <a:off x="10494899" y="4452586"/>
              <a:ext cx="607859" cy="338554"/>
            </a:xfrm>
            <a:prstGeom prst="rect">
              <a:avLst/>
            </a:prstGeom>
            <a:noFill/>
          </p:spPr>
          <p:txBody>
            <a:bodyPr wrap="none" lIns="91440" tIns="45720" rIns="91440" bIns="45720" rtlCol="0">
              <a:spAutoFit/>
            </a:bodyPr>
            <a:lstStyle/>
            <a:p>
              <a:pPr defTabSz="914400"/>
              <a:r>
                <a:rPr lang="en-US" sz="1600">
                  <a:solidFill>
                    <a:srgbClr val="F61A00"/>
                  </a:solidFill>
                  <a:latin typeface="+mj-ea"/>
                  <a:ea typeface="+mj-ea"/>
                </a:rPr>
                <a:t>72%</a:t>
              </a:r>
            </a:p>
          </p:txBody>
        </p:sp>
        <p:sp>
          <p:nvSpPr>
            <p:cNvPr id="11" name="TextBox 10"/>
            <p:cNvSpPr txBox="1"/>
            <p:nvPr/>
          </p:nvSpPr>
          <p:spPr>
            <a:xfrm>
              <a:off x="10494900" y="4949642"/>
              <a:ext cx="607859" cy="338554"/>
            </a:xfrm>
            <a:prstGeom prst="rect">
              <a:avLst/>
            </a:prstGeom>
            <a:noFill/>
          </p:spPr>
          <p:txBody>
            <a:bodyPr wrap="none" lIns="91440" tIns="45720" rIns="91440" bIns="45720" rtlCol="0">
              <a:spAutoFit/>
            </a:bodyPr>
            <a:lstStyle/>
            <a:p>
              <a:pPr defTabSz="914400"/>
              <a:r>
                <a:rPr lang="en-US" sz="1600">
                  <a:solidFill>
                    <a:srgbClr val="343E48"/>
                  </a:solidFill>
                  <a:latin typeface="+mj-ea"/>
                  <a:ea typeface="+mj-ea"/>
                </a:rPr>
                <a:t>85%</a:t>
              </a:r>
            </a:p>
          </p:txBody>
        </p:sp>
        <p:cxnSp>
          <p:nvCxnSpPr>
            <p:cNvPr id="12" name="Straight Connector 11"/>
            <p:cNvCxnSpPr/>
            <p:nvPr/>
          </p:nvCxnSpPr>
          <p:spPr>
            <a:xfrm flipH="1">
              <a:off x="7636153" y="4137527"/>
              <a:ext cx="261995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636153" y="4621867"/>
              <a:ext cx="261995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636153" y="5112977"/>
              <a:ext cx="2619955"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rot="16200000">
              <a:off x="8801809" y="2903445"/>
              <a:ext cx="124623" cy="24607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16" name="Rounded Rectangle 15"/>
            <p:cNvSpPr/>
            <p:nvPr/>
          </p:nvSpPr>
          <p:spPr>
            <a:xfrm rot="16200000">
              <a:off x="8558766" y="3633721"/>
              <a:ext cx="124623" cy="197628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17" name="Rounded Rectangle 16"/>
            <p:cNvSpPr/>
            <p:nvPr/>
          </p:nvSpPr>
          <p:spPr>
            <a:xfrm rot="16200000">
              <a:off x="8725202" y="3958397"/>
              <a:ext cx="124623" cy="230916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18" name="TextBox 17"/>
            <p:cNvSpPr txBox="1"/>
            <p:nvPr/>
          </p:nvSpPr>
          <p:spPr>
            <a:xfrm>
              <a:off x="7517616" y="3768685"/>
              <a:ext cx="919419" cy="318100"/>
            </a:xfrm>
            <a:prstGeom prst="rect">
              <a:avLst/>
            </a:prstGeom>
            <a:noFill/>
          </p:spPr>
          <p:txBody>
            <a:bodyPr wrap="none" lIns="91440" tIns="45720" rIns="91440" bIns="45720" rtlCol="0">
              <a:spAutoFit/>
            </a:bodyPr>
            <a:lstStyle/>
            <a:p>
              <a:pPr defTabSz="914400"/>
              <a:r>
                <a:rPr lang="en-US" sz="1465">
                  <a:solidFill>
                    <a:prstClr val="white">
                      <a:lumMod val="50000"/>
                    </a:prstClr>
                  </a:solidFill>
                  <a:latin typeface="+mj-ea"/>
                  <a:ea typeface="+mj-ea"/>
                </a:rPr>
                <a:t>Keynote</a:t>
              </a:r>
            </a:p>
          </p:txBody>
        </p:sp>
        <p:sp>
          <p:nvSpPr>
            <p:cNvPr id="19" name="TextBox 18"/>
            <p:cNvSpPr txBox="1"/>
            <p:nvPr/>
          </p:nvSpPr>
          <p:spPr>
            <a:xfrm>
              <a:off x="7523654" y="4236393"/>
              <a:ext cx="1048749" cy="318100"/>
            </a:xfrm>
            <a:prstGeom prst="rect">
              <a:avLst/>
            </a:prstGeom>
            <a:noFill/>
          </p:spPr>
          <p:txBody>
            <a:bodyPr wrap="none" lIns="91440" tIns="45720" rIns="91440" bIns="45720" rtlCol="0">
              <a:spAutoFit/>
            </a:bodyPr>
            <a:lstStyle/>
            <a:p>
              <a:pPr defTabSz="914400"/>
              <a:r>
                <a:rPr lang="en-US" sz="1465">
                  <a:solidFill>
                    <a:prstClr val="white">
                      <a:lumMod val="50000"/>
                    </a:prstClr>
                  </a:solidFill>
                  <a:latin typeface="+mj-ea"/>
                  <a:ea typeface="+mj-ea"/>
                </a:rPr>
                <a:t>Illustrator</a:t>
              </a:r>
            </a:p>
          </p:txBody>
        </p:sp>
        <p:sp>
          <p:nvSpPr>
            <p:cNvPr id="20" name="TextBox 19"/>
            <p:cNvSpPr txBox="1"/>
            <p:nvPr/>
          </p:nvSpPr>
          <p:spPr>
            <a:xfrm>
              <a:off x="7517615" y="4727905"/>
              <a:ext cx="1029897" cy="318100"/>
            </a:xfrm>
            <a:prstGeom prst="rect">
              <a:avLst/>
            </a:prstGeom>
            <a:noFill/>
          </p:spPr>
          <p:txBody>
            <a:bodyPr wrap="none" lIns="91440" tIns="45720" rIns="91440" bIns="45720" rtlCol="0">
              <a:spAutoFit/>
            </a:bodyPr>
            <a:lstStyle/>
            <a:p>
              <a:pPr defTabSz="914400"/>
              <a:r>
                <a:rPr lang="en-US" sz="1465">
                  <a:solidFill>
                    <a:prstClr val="white">
                      <a:lumMod val="50000"/>
                    </a:prstClr>
                  </a:solidFill>
                  <a:latin typeface="+mj-ea"/>
                  <a:ea typeface="+mj-ea"/>
                </a:rPr>
                <a:t>MS Word</a:t>
              </a:r>
            </a:p>
          </p:txBody>
        </p:sp>
        <p:cxnSp>
          <p:nvCxnSpPr>
            <p:cNvPr id="24" name="Straight Connector 23"/>
            <p:cNvCxnSpPr/>
            <p:nvPr/>
          </p:nvCxnSpPr>
          <p:spPr>
            <a:xfrm>
              <a:off x="7179276" y="1707897"/>
              <a:ext cx="0" cy="4014963"/>
            </a:xfrm>
            <a:prstGeom prst="line">
              <a:avLst/>
            </a:prstGeom>
            <a:ln w="95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7523070" y="1828790"/>
              <a:ext cx="2247252" cy="35268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zh-CN" altLang="en-US" sz="1600" dirty="0">
                  <a:solidFill>
                    <a:prstClr val="white"/>
                  </a:solidFill>
                  <a:latin typeface="+mj-ea"/>
                  <a:ea typeface="+mj-ea"/>
                </a:rPr>
                <a:t>标题文字添加</a:t>
              </a:r>
            </a:p>
          </p:txBody>
        </p:sp>
        <p:sp>
          <p:nvSpPr>
            <p:cNvPr id="37" name="Rectangle 36"/>
            <p:cNvSpPr/>
            <p:nvPr/>
          </p:nvSpPr>
          <p:spPr>
            <a:xfrm>
              <a:off x="7517615" y="2320432"/>
              <a:ext cx="4355731" cy="318100"/>
            </a:xfrm>
            <a:prstGeom prst="rect">
              <a:avLst/>
            </a:prstGeom>
          </p:spPr>
          <p:txBody>
            <a:bodyPr wrap="square" lIns="91440" tIns="45720" rIns="91440" bIns="45720">
              <a:spAutoFit/>
            </a:bodyPr>
            <a:lstStyle/>
            <a:p>
              <a:pPr defTabSz="914400"/>
              <a:r>
                <a:rPr lang="zh-CN" altLang="en-US" sz="1465" dirty="0">
                  <a:solidFill>
                    <a:srgbClr val="44546A"/>
                  </a:solidFill>
                  <a:latin typeface="+mj-ea"/>
                  <a:ea typeface="+mj-ea"/>
                </a:rPr>
                <a:t>您的文字添加到这里也可以通过复制粘贴</a:t>
              </a:r>
              <a:endParaRPr lang="en-US" sz="1465" dirty="0">
                <a:solidFill>
                  <a:srgbClr val="44546A"/>
                </a:solidFill>
                <a:latin typeface="+mj-ea"/>
                <a:ea typeface="+mj-ea"/>
              </a:endParaRPr>
            </a:p>
          </p:txBody>
        </p:sp>
        <p:sp>
          <p:nvSpPr>
            <p:cNvPr id="38" name="TextBox 37"/>
            <p:cNvSpPr txBox="1"/>
            <p:nvPr/>
          </p:nvSpPr>
          <p:spPr>
            <a:xfrm>
              <a:off x="10494899" y="2949846"/>
              <a:ext cx="607859" cy="338554"/>
            </a:xfrm>
            <a:prstGeom prst="rect">
              <a:avLst/>
            </a:prstGeom>
            <a:noFill/>
          </p:spPr>
          <p:txBody>
            <a:bodyPr wrap="none" lIns="91440" tIns="45720" rIns="91440" bIns="45720" rtlCol="0">
              <a:spAutoFit/>
            </a:bodyPr>
            <a:lstStyle/>
            <a:p>
              <a:pPr defTabSz="914400"/>
              <a:r>
                <a:rPr lang="en-US" sz="1600">
                  <a:solidFill>
                    <a:srgbClr val="89C600"/>
                  </a:solidFill>
                  <a:latin typeface="+mj-ea"/>
                  <a:ea typeface="+mj-ea"/>
                </a:rPr>
                <a:t>87%</a:t>
              </a:r>
            </a:p>
          </p:txBody>
        </p:sp>
        <p:sp>
          <p:nvSpPr>
            <p:cNvPr id="39" name="TextBox 38"/>
            <p:cNvSpPr txBox="1"/>
            <p:nvPr/>
          </p:nvSpPr>
          <p:spPr>
            <a:xfrm>
              <a:off x="10494899" y="3453281"/>
              <a:ext cx="607859" cy="338554"/>
            </a:xfrm>
            <a:prstGeom prst="rect">
              <a:avLst/>
            </a:prstGeom>
            <a:noFill/>
          </p:spPr>
          <p:txBody>
            <a:bodyPr wrap="none" lIns="91440" tIns="45720" rIns="91440" bIns="45720" rtlCol="0">
              <a:spAutoFit/>
            </a:bodyPr>
            <a:lstStyle/>
            <a:p>
              <a:pPr defTabSz="914400"/>
              <a:r>
                <a:rPr lang="en-US" sz="1600">
                  <a:solidFill>
                    <a:srgbClr val="00BAF7"/>
                  </a:solidFill>
                  <a:latin typeface="+mj-ea"/>
                  <a:ea typeface="+mj-ea"/>
                </a:rPr>
                <a:t>83%</a:t>
              </a:r>
            </a:p>
          </p:txBody>
        </p:sp>
        <p:cxnSp>
          <p:nvCxnSpPr>
            <p:cNvPr id="40" name="Straight Connector 39"/>
            <p:cNvCxnSpPr/>
            <p:nvPr/>
          </p:nvCxnSpPr>
          <p:spPr>
            <a:xfrm flipH="1">
              <a:off x="7636153" y="3138220"/>
              <a:ext cx="261995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636153" y="3622560"/>
              <a:ext cx="2619956"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rot="16200000">
              <a:off x="8707562" y="1998385"/>
              <a:ext cx="124623" cy="2272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43" name="Rounded Rectangle 42"/>
            <p:cNvSpPr/>
            <p:nvPr/>
          </p:nvSpPr>
          <p:spPr>
            <a:xfrm rot="16200000">
              <a:off x="8639315" y="2553864"/>
              <a:ext cx="124623" cy="213738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44" name="TextBox 43"/>
            <p:cNvSpPr txBox="1"/>
            <p:nvPr/>
          </p:nvSpPr>
          <p:spPr>
            <a:xfrm>
              <a:off x="7517617" y="2769379"/>
              <a:ext cx="888448" cy="318100"/>
            </a:xfrm>
            <a:prstGeom prst="rect">
              <a:avLst/>
            </a:prstGeom>
            <a:noFill/>
          </p:spPr>
          <p:txBody>
            <a:bodyPr wrap="none" lIns="91440" tIns="45720" rIns="91440" bIns="45720" rtlCol="0">
              <a:spAutoFit/>
            </a:bodyPr>
            <a:lstStyle/>
            <a:p>
              <a:pPr defTabSz="914400"/>
              <a:r>
                <a:rPr lang="en-US" sz="1465">
                  <a:solidFill>
                    <a:prstClr val="white">
                      <a:lumMod val="50000"/>
                    </a:prstClr>
                  </a:solidFill>
                  <a:latin typeface="+mj-ea"/>
                  <a:ea typeface="+mj-ea"/>
                </a:rPr>
                <a:t>MS Exel</a:t>
              </a:r>
            </a:p>
          </p:txBody>
        </p:sp>
        <p:sp>
          <p:nvSpPr>
            <p:cNvPr id="45" name="TextBox 44"/>
            <p:cNvSpPr txBox="1"/>
            <p:nvPr/>
          </p:nvSpPr>
          <p:spPr>
            <a:xfrm>
              <a:off x="7523654" y="3237087"/>
              <a:ext cx="1216487" cy="318100"/>
            </a:xfrm>
            <a:prstGeom prst="rect">
              <a:avLst/>
            </a:prstGeom>
            <a:noFill/>
          </p:spPr>
          <p:txBody>
            <a:bodyPr wrap="none" lIns="91440" tIns="45720" rIns="91440" bIns="45720" rtlCol="0">
              <a:spAutoFit/>
            </a:bodyPr>
            <a:lstStyle/>
            <a:p>
              <a:pPr defTabSz="914400"/>
              <a:r>
                <a:rPr lang="en-US" sz="1465">
                  <a:solidFill>
                    <a:prstClr val="white">
                      <a:lumMod val="50000"/>
                    </a:prstClr>
                  </a:solidFill>
                  <a:latin typeface="+mj-ea"/>
                  <a:ea typeface="+mj-ea"/>
                </a:rPr>
                <a:t>Powerpoint</a:t>
              </a:r>
            </a:p>
          </p:txBody>
        </p:sp>
        <p:sp>
          <p:nvSpPr>
            <p:cNvPr id="46" name="TextBox 45"/>
            <p:cNvSpPr txBox="1"/>
            <p:nvPr/>
          </p:nvSpPr>
          <p:spPr>
            <a:xfrm>
              <a:off x="7613773" y="5202983"/>
              <a:ext cx="1858842" cy="646331"/>
            </a:xfrm>
            <a:prstGeom prst="rect">
              <a:avLst/>
            </a:prstGeom>
            <a:noFill/>
          </p:spPr>
          <p:txBody>
            <a:bodyPr wrap="none" lIns="91440" tIns="45720" rIns="91440" bIns="45720" rtlCol="0">
              <a:spAutoFit/>
            </a:bodyPr>
            <a:lstStyle/>
            <a:p>
              <a:pPr defTabSz="914400"/>
              <a:r>
                <a:rPr lang="en-US" sz="1865">
                  <a:solidFill>
                    <a:srgbClr val="00B393"/>
                  </a:solidFill>
                  <a:latin typeface="+mj-ea"/>
                  <a:ea typeface="+mj-ea"/>
                </a:rPr>
                <a:t>TOTAL: </a:t>
              </a:r>
              <a:r>
                <a:rPr lang="en-US" sz="3600">
                  <a:solidFill>
                    <a:srgbClr val="00B393"/>
                  </a:solidFill>
                  <a:latin typeface="+mj-ea"/>
                  <a:ea typeface="+mj-ea"/>
                </a:rPr>
                <a:t>86</a:t>
              </a:r>
              <a:r>
                <a:rPr lang="en-US" sz="1865">
                  <a:solidFill>
                    <a:srgbClr val="00B393"/>
                  </a:solidFill>
                  <a:latin typeface="+mj-ea"/>
                  <a:ea typeface="+mj-ea"/>
                </a:rPr>
                <a:t>% </a:t>
              </a:r>
            </a:p>
          </p:txBody>
        </p:sp>
      </p:grpSp>
      <p:sp>
        <p:nvSpPr>
          <p:cNvPr id="50"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51"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7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7000">
                                          <p:cBhvr additive="base">
                                            <p:cTn id="7" dur="1000" fill="hold"/>
                                            <p:tgtEl>
                                              <p:spTgt spid="47"/>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7000">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14:bounceEnd="67000">
                                          <p:cBhvr additive="base">
                                            <p:cTn id="11" dur="1000" fill="hold"/>
                                            <p:tgtEl>
                                              <p:spTgt spid="48"/>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7000">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14:bounceEnd="67000">
                                          <p:cBhvr additive="base">
                                            <p:cTn id="15" dur="1000" fill="hold"/>
                                            <p:tgtEl>
                                              <p:spTgt spid="49"/>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1+#ppt_w/2"/>
                                              </p:val>
                                            </p:tav>
                                            <p:tav tm="100000">
                                              <p:val>
                                                <p:strVal val="#ppt_x"/>
                                              </p:val>
                                            </p:tav>
                                          </p:tavLst>
                                        </p:anim>
                                        <p:anim calcmode="lin" valueType="num">
                                          <p:cBhvr additive="base">
                                            <p:cTn id="8" dur="10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1+#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1000" fill="hold"/>
                                            <p:tgtEl>
                                              <p:spTgt spid="49"/>
                                            </p:tgtEl>
                                            <p:attrNameLst>
                                              <p:attrName>ppt_x</p:attrName>
                                            </p:attrNameLst>
                                          </p:cBhvr>
                                          <p:tavLst>
                                            <p:tav tm="0">
                                              <p:val>
                                                <p:strVal val="1+#ppt_w/2"/>
                                              </p:val>
                                            </p:tav>
                                            <p:tav tm="100000">
                                              <p:val>
                                                <p:strVal val="#ppt_x"/>
                                              </p:val>
                                            </p:tav>
                                          </p:tavLst>
                                        </p:anim>
                                        <p:anim calcmode="lin" valueType="num">
                                          <p:cBhvr additive="base">
                                            <p:cTn id="16"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
            <a:ext cx="12192000" cy="685799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id-ID" sz="1865">
              <a:solidFill>
                <a:prstClr val="white"/>
              </a:solidFill>
              <a:latin typeface="Lato Light"/>
            </a:endParaRPr>
          </a:p>
        </p:txBody>
      </p:sp>
      <p:grpSp>
        <p:nvGrpSpPr>
          <p:cNvPr id="2" name="组合 1"/>
          <p:cNvGrpSpPr/>
          <p:nvPr/>
        </p:nvGrpSpPr>
        <p:grpSpPr>
          <a:xfrm>
            <a:off x="6219043" y="876778"/>
            <a:ext cx="5020491" cy="2078169"/>
            <a:chOff x="6219043" y="876778"/>
            <a:chExt cx="5020491" cy="2078169"/>
          </a:xfrm>
        </p:grpSpPr>
        <p:sp>
          <p:nvSpPr>
            <p:cNvPr id="5" name="TextBox 4"/>
            <p:cNvSpPr txBox="1"/>
            <p:nvPr/>
          </p:nvSpPr>
          <p:spPr>
            <a:xfrm>
              <a:off x="6219043" y="876778"/>
              <a:ext cx="5020491" cy="830997"/>
            </a:xfrm>
            <a:prstGeom prst="rect">
              <a:avLst/>
            </a:prstGeom>
            <a:noFill/>
          </p:spPr>
          <p:txBody>
            <a:bodyPr wrap="square" lIns="91440" tIns="45720" rIns="91440" bIns="45720" rtlCol="0">
              <a:spAutoFit/>
            </a:bodyPr>
            <a:lstStyle/>
            <a:p>
              <a:pPr defTabSz="914400"/>
              <a:r>
                <a:rPr lang="zh-CN" altLang="en-US" sz="4800" b="1" dirty="0">
                  <a:solidFill>
                    <a:prstClr val="white"/>
                  </a:solidFill>
                  <a:latin typeface="Lato Light"/>
                </a:rPr>
                <a:t>标题文字添加</a:t>
              </a:r>
            </a:p>
          </p:txBody>
        </p:sp>
        <p:sp>
          <p:nvSpPr>
            <p:cNvPr id="6" name="Rectangle 5"/>
            <p:cNvSpPr/>
            <p:nvPr/>
          </p:nvSpPr>
          <p:spPr>
            <a:xfrm>
              <a:off x="6243594" y="2069063"/>
              <a:ext cx="4995940" cy="885884"/>
            </a:xfrm>
            <a:prstGeom prst="rect">
              <a:avLst/>
            </a:prstGeom>
          </p:spPr>
          <p:txBody>
            <a:bodyPr wrap="square" lIns="91440" tIns="45720" rIns="91440" bIns="45720">
              <a:spAutoFit/>
            </a:bodyPr>
            <a:lstStyle/>
            <a:p>
              <a:pPr defTabSz="914400">
                <a:lnSpc>
                  <a:spcPct val="120000"/>
                </a:lnSpc>
              </a:pPr>
              <a:r>
                <a:rPr lang="zh-CN" altLang="en-US" sz="1465" dirty="0">
                  <a:solidFill>
                    <a:prstClr val="white"/>
                  </a:solidFill>
                  <a:latin typeface="Lato Light"/>
                </a:rPr>
                <a:t>您的文字添加到这里也可以通过复制粘贴到此处您的文字添加您的文字添加到这里也可以通过复制粘贴到此处您的文字添加</a:t>
              </a:r>
            </a:p>
          </p:txBody>
        </p:sp>
      </p:grpSp>
      <p:sp>
        <p:nvSpPr>
          <p:cNvPr id="22" name="Rectangle 21"/>
          <p:cNvSpPr/>
          <p:nvPr/>
        </p:nvSpPr>
        <p:spPr>
          <a:xfrm>
            <a:off x="6243593" y="4690684"/>
            <a:ext cx="4922752" cy="1156792"/>
          </a:xfrm>
          <a:prstGeom prst="rect">
            <a:avLst/>
          </a:prstGeom>
        </p:spPr>
        <p:txBody>
          <a:bodyPr wrap="square" lIns="91440" tIns="45720" rIns="91440" bIns="45720">
            <a:spAutoFit/>
          </a:bodyPr>
          <a:lstStyle/>
          <a:p>
            <a:pPr defTabSz="914400">
              <a:lnSpc>
                <a:spcPct val="120000"/>
              </a:lnSpc>
            </a:pPr>
            <a:r>
              <a:rPr lang="zh-CN" altLang="en-US" sz="1465" dirty="0">
                <a:solidFill>
                  <a:prstClr val="white"/>
                </a:solidFill>
                <a:latin typeface="Lato Light"/>
              </a:rPr>
              <a:t>您的文字添加到这里也可以通过复制粘贴到此处您的文字添加您的文字添加到这里也可以通过复制粘贴到此处您的文字添加您的文字添加到这里也可以通过复制粘贴到此处您的文字添加</a:t>
            </a:r>
          </a:p>
        </p:txBody>
      </p:sp>
      <p:grpSp>
        <p:nvGrpSpPr>
          <p:cNvPr id="4" name="组合 3"/>
          <p:cNvGrpSpPr/>
          <p:nvPr/>
        </p:nvGrpSpPr>
        <p:grpSpPr>
          <a:xfrm>
            <a:off x="6341614" y="3167230"/>
            <a:ext cx="4786989" cy="1214003"/>
            <a:chOff x="6341614" y="3167230"/>
            <a:chExt cx="4786989" cy="1214003"/>
          </a:xfrm>
        </p:grpSpPr>
        <p:sp>
          <p:nvSpPr>
            <p:cNvPr id="12" name="AutoShape 66"/>
            <p:cNvSpPr>
              <a:spLocks noChangeAspect="1"/>
            </p:cNvSpPr>
            <p:nvPr/>
          </p:nvSpPr>
          <p:spPr bwMode="auto">
            <a:xfrm>
              <a:off x="9144895" y="3391581"/>
              <a:ext cx="348736" cy="348827"/>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3"/>
            </a:solidFill>
            <a:ln>
              <a:noFill/>
            </a:ln>
            <a:effectLst/>
          </p:spPr>
          <p:txBody>
            <a:bodyPr lIns="50789" tIns="50789" rIns="50789" bIns="50789" anchor="ctr"/>
            <a:lstStyle/>
            <a:p>
              <a:pPr defTabSz="457200">
                <a:defRPr/>
              </a:pPr>
              <a:endParaRPr lang="es-ES" sz="3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 name="Freeform 12"/>
            <p:cNvSpPr>
              <a:spLocks noChangeAspect="1" noChangeArrowheads="1"/>
            </p:cNvSpPr>
            <p:nvPr/>
          </p:nvSpPr>
          <p:spPr bwMode="auto">
            <a:xfrm>
              <a:off x="7945942" y="3357817"/>
              <a:ext cx="276855" cy="434907"/>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accent2"/>
            </a:solidFill>
            <a:ln>
              <a:noFill/>
            </a:ln>
            <a:effectLst/>
          </p:spPr>
          <p:txBody>
            <a:bodyPr wrap="none" lIns="182843" tIns="91423" rIns="182843" bIns="91423" anchor="ctr"/>
            <a:lstStyle/>
            <a:p>
              <a:pPr defTabSz="914400">
                <a:defRPr/>
              </a:pPr>
              <a:endParaRPr lang="en-US" sz="2400" dirty="0">
                <a:solidFill>
                  <a:prstClr val="black"/>
                </a:solidFill>
                <a:latin typeface="Lato Light"/>
                <a:ea typeface="宋体" panose="02010600030101010101" pitchFamily="2" charset="-122"/>
              </a:endParaRPr>
            </a:p>
          </p:txBody>
        </p:sp>
        <p:sp>
          <p:nvSpPr>
            <p:cNvPr id="14" name="Freeform 266"/>
            <p:cNvSpPr>
              <a:spLocks noChangeAspect="1" noChangeArrowheads="1"/>
            </p:cNvSpPr>
            <p:nvPr/>
          </p:nvSpPr>
          <p:spPr bwMode="auto">
            <a:xfrm>
              <a:off x="10350815" y="3352607"/>
              <a:ext cx="376536" cy="415067"/>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accent4"/>
            </a:solidFill>
            <a:ln>
              <a:noFill/>
            </a:ln>
            <a:effectLst/>
          </p:spPr>
          <p:txBody>
            <a:bodyPr wrap="none" lIns="182843" tIns="91423" rIns="182843" bIns="91423" anchor="ctr"/>
            <a:lstStyle/>
            <a:p>
              <a:pPr defTabSz="914400">
                <a:defRPr/>
              </a:pPr>
              <a:endParaRPr lang="en-US" sz="2400" dirty="0">
                <a:solidFill>
                  <a:prstClr val="black"/>
                </a:solidFill>
                <a:latin typeface="Lato Light"/>
                <a:ea typeface="宋体" panose="02010600030101010101" pitchFamily="2" charset="-122"/>
              </a:endParaRPr>
            </a:p>
          </p:txBody>
        </p:sp>
        <p:sp>
          <p:nvSpPr>
            <p:cNvPr id="15" name="Freeform 14"/>
            <p:cNvSpPr>
              <a:spLocks noChangeAspect="1" noChangeArrowheads="1"/>
            </p:cNvSpPr>
            <p:nvPr/>
          </p:nvSpPr>
          <p:spPr bwMode="auto">
            <a:xfrm>
              <a:off x="6702453" y="3398273"/>
              <a:ext cx="377799" cy="334107"/>
            </a:xfrm>
            <a:custGeom>
              <a:avLst/>
              <a:gdLst>
                <a:gd name="connsiteX0" fmla="*/ 358785 w 512434"/>
                <a:gd name="connsiteY0" fmla="*/ 409158 h 453171"/>
                <a:gd name="connsiteX1" fmla="*/ 345300 w 512434"/>
                <a:gd name="connsiteY1" fmla="*/ 425866 h 453171"/>
                <a:gd name="connsiteX2" fmla="*/ 358785 w 512434"/>
                <a:gd name="connsiteY2" fmla="*/ 439722 h 453171"/>
                <a:gd name="connsiteX3" fmla="*/ 372270 w 512434"/>
                <a:gd name="connsiteY3" fmla="*/ 425866 h 453171"/>
                <a:gd name="connsiteX4" fmla="*/ 358785 w 512434"/>
                <a:gd name="connsiteY4" fmla="*/ 409158 h 453171"/>
                <a:gd name="connsiteX5" fmla="*/ 151153 w 512434"/>
                <a:gd name="connsiteY5" fmla="*/ 300585 h 453171"/>
                <a:gd name="connsiteX6" fmla="*/ 195731 w 512434"/>
                <a:gd name="connsiteY6" fmla="*/ 300585 h 453171"/>
                <a:gd name="connsiteX7" fmla="*/ 195731 w 512434"/>
                <a:gd name="connsiteY7" fmla="*/ 345175 h 453171"/>
                <a:gd name="connsiteX8" fmla="*/ 151153 w 512434"/>
                <a:gd name="connsiteY8" fmla="*/ 345175 h 453171"/>
                <a:gd name="connsiteX9" fmla="*/ 71978 w 512434"/>
                <a:gd name="connsiteY9" fmla="*/ 300585 h 453171"/>
                <a:gd name="connsiteX10" fmla="*/ 120152 w 512434"/>
                <a:gd name="connsiteY10" fmla="*/ 300585 h 453171"/>
                <a:gd name="connsiteX11" fmla="*/ 120152 w 512434"/>
                <a:gd name="connsiteY11" fmla="*/ 345175 h 453171"/>
                <a:gd name="connsiteX12" fmla="*/ 71978 w 512434"/>
                <a:gd name="connsiteY12" fmla="*/ 345175 h 453171"/>
                <a:gd name="connsiteX13" fmla="*/ 481786 w 512434"/>
                <a:gd name="connsiteY13" fmla="*/ 286492 h 453171"/>
                <a:gd name="connsiteX14" fmla="*/ 468300 w 512434"/>
                <a:gd name="connsiteY14" fmla="*/ 299940 h 453171"/>
                <a:gd name="connsiteX15" fmla="*/ 481786 w 512434"/>
                <a:gd name="connsiteY15" fmla="*/ 313389 h 453171"/>
                <a:gd name="connsiteX16" fmla="*/ 498948 w 512434"/>
                <a:gd name="connsiteY16" fmla="*/ 299940 h 453171"/>
                <a:gd name="connsiteX17" fmla="*/ 481786 w 512434"/>
                <a:gd name="connsiteY17" fmla="*/ 286492 h 453171"/>
                <a:gd name="connsiteX18" fmla="*/ 235785 w 512434"/>
                <a:gd name="connsiteY18" fmla="*/ 286492 h 453171"/>
                <a:gd name="connsiteX19" fmla="*/ 222300 w 512434"/>
                <a:gd name="connsiteY19" fmla="*/ 299940 h 453171"/>
                <a:gd name="connsiteX20" fmla="*/ 235785 w 512434"/>
                <a:gd name="connsiteY20" fmla="*/ 313389 h 453171"/>
                <a:gd name="connsiteX21" fmla="*/ 249270 w 512434"/>
                <a:gd name="connsiteY21" fmla="*/ 299940 h 453171"/>
                <a:gd name="connsiteX22" fmla="*/ 235785 w 512434"/>
                <a:gd name="connsiteY22" fmla="*/ 286492 h 453171"/>
                <a:gd name="connsiteX23" fmla="*/ 151153 w 512434"/>
                <a:gd name="connsiteY23" fmla="*/ 228588 h 453171"/>
                <a:gd name="connsiteX24" fmla="*/ 195731 w 512434"/>
                <a:gd name="connsiteY24" fmla="*/ 228588 h 453171"/>
                <a:gd name="connsiteX25" fmla="*/ 195731 w 512434"/>
                <a:gd name="connsiteY25" fmla="*/ 273178 h 453171"/>
                <a:gd name="connsiteX26" fmla="*/ 151153 w 512434"/>
                <a:gd name="connsiteY26" fmla="*/ 273178 h 453171"/>
                <a:gd name="connsiteX27" fmla="*/ 71978 w 512434"/>
                <a:gd name="connsiteY27" fmla="*/ 228588 h 453171"/>
                <a:gd name="connsiteX28" fmla="*/ 120152 w 512434"/>
                <a:gd name="connsiteY28" fmla="*/ 228588 h 453171"/>
                <a:gd name="connsiteX29" fmla="*/ 120152 w 512434"/>
                <a:gd name="connsiteY29" fmla="*/ 273178 h 453171"/>
                <a:gd name="connsiteX30" fmla="*/ 71978 w 512434"/>
                <a:gd name="connsiteY30" fmla="*/ 273178 h 453171"/>
                <a:gd name="connsiteX31" fmla="*/ 427028 w 512434"/>
                <a:gd name="connsiteY31" fmla="*/ 221695 h 453171"/>
                <a:gd name="connsiteX32" fmla="*/ 372270 w 512434"/>
                <a:gd name="connsiteY32" fmla="*/ 275896 h 453171"/>
                <a:gd name="connsiteX33" fmla="*/ 358785 w 512434"/>
                <a:gd name="connsiteY33" fmla="*/ 272636 h 453171"/>
                <a:gd name="connsiteX34" fmla="*/ 341622 w 512434"/>
                <a:gd name="connsiteY34" fmla="*/ 279564 h 453171"/>
                <a:gd name="connsiteX35" fmla="*/ 283596 w 512434"/>
                <a:gd name="connsiteY35" fmla="*/ 238404 h 453171"/>
                <a:gd name="connsiteX36" fmla="*/ 266433 w 512434"/>
                <a:gd name="connsiteY36" fmla="*/ 238404 h 453171"/>
                <a:gd name="connsiteX37" fmla="*/ 270111 w 512434"/>
                <a:gd name="connsiteY37" fmla="*/ 255520 h 453171"/>
                <a:gd name="connsiteX38" fmla="*/ 331406 w 512434"/>
                <a:gd name="connsiteY38" fmla="*/ 303200 h 453171"/>
                <a:gd name="connsiteX39" fmla="*/ 358785 w 512434"/>
                <a:gd name="connsiteY39" fmla="*/ 327245 h 453171"/>
                <a:gd name="connsiteX40" fmla="*/ 386164 w 512434"/>
                <a:gd name="connsiteY40" fmla="*/ 299940 h 453171"/>
                <a:gd name="connsiteX41" fmla="*/ 386164 w 512434"/>
                <a:gd name="connsiteY41" fmla="*/ 296680 h 453171"/>
                <a:gd name="connsiteX42" fmla="*/ 444191 w 512434"/>
                <a:gd name="connsiteY42" fmla="*/ 238404 h 453171"/>
                <a:gd name="connsiteX43" fmla="*/ 444191 w 512434"/>
                <a:gd name="connsiteY43" fmla="*/ 221695 h 453171"/>
                <a:gd name="connsiteX44" fmla="*/ 427028 w 512434"/>
                <a:gd name="connsiteY44" fmla="*/ 221695 h 453171"/>
                <a:gd name="connsiteX45" fmla="*/ 358785 w 512434"/>
                <a:gd name="connsiteY45" fmla="*/ 163826 h 453171"/>
                <a:gd name="connsiteX46" fmla="*/ 345300 w 512434"/>
                <a:gd name="connsiteY46" fmla="*/ 177274 h 453171"/>
                <a:gd name="connsiteX47" fmla="*/ 358785 w 512434"/>
                <a:gd name="connsiteY47" fmla="*/ 190723 h 453171"/>
                <a:gd name="connsiteX48" fmla="*/ 372270 w 512434"/>
                <a:gd name="connsiteY48" fmla="*/ 177274 h 453171"/>
                <a:gd name="connsiteX49" fmla="*/ 358785 w 512434"/>
                <a:gd name="connsiteY49" fmla="*/ 163826 h 453171"/>
                <a:gd name="connsiteX50" fmla="*/ 151153 w 512434"/>
                <a:gd name="connsiteY50" fmla="*/ 156592 h 453171"/>
                <a:gd name="connsiteX51" fmla="*/ 195731 w 512434"/>
                <a:gd name="connsiteY51" fmla="*/ 156592 h 453171"/>
                <a:gd name="connsiteX52" fmla="*/ 195731 w 512434"/>
                <a:gd name="connsiteY52" fmla="*/ 201182 h 453171"/>
                <a:gd name="connsiteX53" fmla="*/ 151153 w 512434"/>
                <a:gd name="connsiteY53" fmla="*/ 201182 h 453171"/>
                <a:gd name="connsiteX54" fmla="*/ 37595 w 512434"/>
                <a:gd name="connsiteY54" fmla="*/ 102289 h 453171"/>
                <a:gd name="connsiteX55" fmla="*/ 37595 w 512434"/>
                <a:gd name="connsiteY55" fmla="*/ 374925 h 453171"/>
                <a:gd name="connsiteX56" fmla="*/ 228838 w 512434"/>
                <a:gd name="connsiteY56" fmla="*/ 374925 h 453171"/>
                <a:gd name="connsiteX57" fmla="*/ 208406 w 512434"/>
                <a:gd name="connsiteY57" fmla="*/ 299940 h 453171"/>
                <a:gd name="connsiteX58" fmla="*/ 246001 w 512434"/>
                <a:gd name="connsiteY58" fmla="*/ 201318 h 453171"/>
                <a:gd name="connsiteX59" fmla="*/ 225569 w 512434"/>
                <a:gd name="connsiteY59" fmla="*/ 201318 h 453171"/>
                <a:gd name="connsiteX60" fmla="*/ 225569 w 512434"/>
                <a:gd name="connsiteY60" fmla="*/ 156898 h 453171"/>
                <a:gd name="connsiteX61" fmla="*/ 270111 w 512434"/>
                <a:gd name="connsiteY61" fmla="*/ 156898 h 453171"/>
                <a:gd name="connsiteX62" fmla="*/ 270111 w 512434"/>
                <a:gd name="connsiteY62" fmla="*/ 177274 h 453171"/>
                <a:gd name="connsiteX63" fmla="*/ 358785 w 512434"/>
                <a:gd name="connsiteY63" fmla="*/ 149970 h 453171"/>
                <a:gd name="connsiteX64" fmla="*/ 382895 w 512434"/>
                <a:gd name="connsiteY64" fmla="*/ 149970 h 453171"/>
                <a:gd name="connsiteX65" fmla="*/ 382895 w 512434"/>
                <a:gd name="connsiteY65" fmla="*/ 102289 h 453171"/>
                <a:gd name="connsiteX66" fmla="*/ 37595 w 512434"/>
                <a:gd name="connsiteY66" fmla="*/ 102289 h 453171"/>
                <a:gd name="connsiteX67" fmla="*/ 136894 w 512434"/>
                <a:gd name="connsiteY67" fmla="*/ 30564 h 453171"/>
                <a:gd name="connsiteX68" fmla="*/ 136894 w 512434"/>
                <a:gd name="connsiteY68" fmla="*/ 68057 h 453171"/>
                <a:gd name="connsiteX69" fmla="*/ 283596 w 512434"/>
                <a:gd name="connsiteY69" fmla="*/ 68057 h 453171"/>
                <a:gd name="connsiteX70" fmla="*/ 283596 w 512434"/>
                <a:gd name="connsiteY70" fmla="*/ 30564 h 453171"/>
                <a:gd name="connsiteX71" fmla="*/ 136894 w 512434"/>
                <a:gd name="connsiteY71" fmla="*/ 30564 h 453171"/>
                <a:gd name="connsiteX72" fmla="*/ 30648 w 512434"/>
                <a:gd name="connsiteY72" fmla="*/ 0 h 453171"/>
                <a:gd name="connsiteX73" fmla="*/ 389433 w 512434"/>
                <a:gd name="connsiteY73" fmla="*/ 0 h 453171"/>
                <a:gd name="connsiteX74" fmla="*/ 420490 w 512434"/>
                <a:gd name="connsiteY74" fmla="*/ 30564 h 453171"/>
                <a:gd name="connsiteX75" fmla="*/ 420490 w 512434"/>
                <a:gd name="connsiteY75" fmla="*/ 163826 h 453171"/>
                <a:gd name="connsiteX76" fmla="*/ 512434 w 512434"/>
                <a:gd name="connsiteY76" fmla="*/ 299940 h 453171"/>
                <a:gd name="connsiteX77" fmla="*/ 358785 w 512434"/>
                <a:gd name="connsiteY77" fmla="*/ 453171 h 453171"/>
                <a:gd name="connsiteX78" fmla="*/ 263164 w 512434"/>
                <a:gd name="connsiteY78" fmla="*/ 419346 h 453171"/>
                <a:gd name="connsiteX79" fmla="*/ 30648 w 512434"/>
                <a:gd name="connsiteY79" fmla="*/ 419346 h 453171"/>
                <a:gd name="connsiteX80" fmla="*/ 0 w 512434"/>
                <a:gd name="connsiteY80" fmla="*/ 388374 h 453171"/>
                <a:gd name="connsiteX81" fmla="*/ 0 w 512434"/>
                <a:gd name="connsiteY81" fmla="*/ 30564 h 453171"/>
                <a:gd name="connsiteX82" fmla="*/ 30648 w 512434"/>
                <a:gd name="connsiteY82" fmla="*/ 0 h 4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12434" h="453171">
                  <a:moveTo>
                    <a:pt x="358785" y="409158"/>
                  </a:moveTo>
                  <a:cubicBezTo>
                    <a:pt x="351838" y="409158"/>
                    <a:pt x="345300" y="415678"/>
                    <a:pt x="345300" y="425866"/>
                  </a:cubicBezTo>
                  <a:cubicBezTo>
                    <a:pt x="345300" y="432794"/>
                    <a:pt x="351838" y="439722"/>
                    <a:pt x="358785" y="439722"/>
                  </a:cubicBezTo>
                  <a:cubicBezTo>
                    <a:pt x="365732" y="439722"/>
                    <a:pt x="372270" y="432794"/>
                    <a:pt x="372270" y="425866"/>
                  </a:cubicBezTo>
                  <a:cubicBezTo>
                    <a:pt x="372270" y="415678"/>
                    <a:pt x="365732" y="409158"/>
                    <a:pt x="358785" y="409158"/>
                  </a:cubicBezTo>
                  <a:close/>
                  <a:moveTo>
                    <a:pt x="151153" y="300585"/>
                  </a:moveTo>
                  <a:lnTo>
                    <a:pt x="195731" y="300585"/>
                  </a:lnTo>
                  <a:lnTo>
                    <a:pt x="195731" y="345175"/>
                  </a:lnTo>
                  <a:lnTo>
                    <a:pt x="151153" y="345175"/>
                  </a:lnTo>
                  <a:close/>
                  <a:moveTo>
                    <a:pt x="71978" y="300585"/>
                  </a:moveTo>
                  <a:lnTo>
                    <a:pt x="120152" y="300585"/>
                  </a:lnTo>
                  <a:lnTo>
                    <a:pt x="120152" y="345175"/>
                  </a:lnTo>
                  <a:lnTo>
                    <a:pt x="71978" y="345175"/>
                  </a:lnTo>
                  <a:close/>
                  <a:moveTo>
                    <a:pt x="481786" y="286492"/>
                  </a:moveTo>
                  <a:cubicBezTo>
                    <a:pt x="474839" y="286492"/>
                    <a:pt x="468300" y="293012"/>
                    <a:pt x="468300" y="299940"/>
                  </a:cubicBezTo>
                  <a:cubicBezTo>
                    <a:pt x="468300" y="310128"/>
                    <a:pt x="474839" y="313389"/>
                    <a:pt x="481786" y="313389"/>
                  </a:cubicBezTo>
                  <a:cubicBezTo>
                    <a:pt x="492002" y="313389"/>
                    <a:pt x="498948" y="310128"/>
                    <a:pt x="498948" y="299940"/>
                  </a:cubicBezTo>
                  <a:cubicBezTo>
                    <a:pt x="498948" y="293012"/>
                    <a:pt x="492002" y="286492"/>
                    <a:pt x="481786" y="286492"/>
                  </a:cubicBezTo>
                  <a:close/>
                  <a:moveTo>
                    <a:pt x="235785" y="286492"/>
                  </a:moveTo>
                  <a:cubicBezTo>
                    <a:pt x="228838" y="286492"/>
                    <a:pt x="222300" y="293012"/>
                    <a:pt x="222300" y="299940"/>
                  </a:cubicBezTo>
                  <a:cubicBezTo>
                    <a:pt x="222300" y="310128"/>
                    <a:pt x="228838" y="313389"/>
                    <a:pt x="235785" y="313389"/>
                  </a:cubicBezTo>
                  <a:cubicBezTo>
                    <a:pt x="242732" y="313389"/>
                    <a:pt x="249270" y="310128"/>
                    <a:pt x="249270" y="299940"/>
                  </a:cubicBezTo>
                  <a:cubicBezTo>
                    <a:pt x="249270" y="293012"/>
                    <a:pt x="242732" y="286492"/>
                    <a:pt x="235785" y="286492"/>
                  </a:cubicBezTo>
                  <a:close/>
                  <a:moveTo>
                    <a:pt x="151153" y="228588"/>
                  </a:moveTo>
                  <a:lnTo>
                    <a:pt x="195731" y="228588"/>
                  </a:lnTo>
                  <a:lnTo>
                    <a:pt x="195731" y="273178"/>
                  </a:lnTo>
                  <a:lnTo>
                    <a:pt x="151153" y="273178"/>
                  </a:lnTo>
                  <a:close/>
                  <a:moveTo>
                    <a:pt x="71978" y="228588"/>
                  </a:moveTo>
                  <a:lnTo>
                    <a:pt x="120152" y="228588"/>
                  </a:lnTo>
                  <a:lnTo>
                    <a:pt x="120152" y="273178"/>
                  </a:lnTo>
                  <a:lnTo>
                    <a:pt x="71978" y="273178"/>
                  </a:lnTo>
                  <a:close/>
                  <a:moveTo>
                    <a:pt x="427028" y="221695"/>
                  </a:moveTo>
                  <a:cubicBezTo>
                    <a:pt x="427028" y="221695"/>
                    <a:pt x="427028" y="221695"/>
                    <a:pt x="372270" y="275896"/>
                  </a:cubicBezTo>
                  <a:cubicBezTo>
                    <a:pt x="369001" y="275896"/>
                    <a:pt x="365732" y="272636"/>
                    <a:pt x="358785" y="272636"/>
                  </a:cubicBezTo>
                  <a:cubicBezTo>
                    <a:pt x="351838" y="272636"/>
                    <a:pt x="345300" y="275896"/>
                    <a:pt x="341622" y="279564"/>
                  </a:cubicBezTo>
                  <a:cubicBezTo>
                    <a:pt x="341622" y="279564"/>
                    <a:pt x="341622" y="279564"/>
                    <a:pt x="283596" y="238404"/>
                  </a:cubicBezTo>
                  <a:cubicBezTo>
                    <a:pt x="280327" y="231883"/>
                    <a:pt x="270111" y="235143"/>
                    <a:pt x="266433" y="238404"/>
                  </a:cubicBezTo>
                  <a:cubicBezTo>
                    <a:pt x="263164" y="242071"/>
                    <a:pt x="266433" y="252260"/>
                    <a:pt x="270111" y="255520"/>
                  </a:cubicBezTo>
                  <a:cubicBezTo>
                    <a:pt x="270111" y="255520"/>
                    <a:pt x="270111" y="255520"/>
                    <a:pt x="331406" y="303200"/>
                  </a:cubicBezTo>
                  <a:cubicBezTo>
                    <a:pt x="331406" y="317056"/>
                    <a:pt x="345300" y="327245"/>
                    <a:pt x="358785" y="327245"/>
                  </a:cubicBezTo>
                  <a:cubicBezTo>
                    <a:pt x="375948" y="327245"/>
                    <a:pt x="386164" y="317056"/>
                    <a:pt x="386164" y="299940"/>
                  </a:cubicBezTo>
                  <a:lnTo>
                    <a:pt x="386164" y="296680"/>
                  </a:lnTo>
                  <a:cubicBezTo>
                    <a:pt x="386164" y="296680"/>
                    <a:pt x="386164" y="296680"/>
                    <a:pt x="444191" y="238404"/>
                  </a:cubicBezTo>
                  <a:cubicBezTo>
                    <a:pt x="447869" y="231883"/>
                    <a:pt x="451138" y="224955"/>
                    <a:pt x="444191" y="221695"/>
                  </a:cubicBezTo>
                  <a:cubicBezTo>
                    <a:pt x="440922" y="218027"/>
                    <a:pt x="433975" y="218027"/>
                    <a:pt x="427028" y="221695"/>
                  </a:cubicBezTo>
                  <a:close/>
                  <a:moveTo>
                    <a:pt x="358785" y="163826"/>
                  </a:moveTo>
                  <a:cubicBezTo>
                    <a:pt x="351838" y="163826"/>
                    <a:pt x="345300" y="170346"/>
                    <a:pt x="345300" y="177274"/>
                  </a:cubicBezTo>
                  <a:cubicBezTo>
                    <a:pt x="345300" y="184202"/>
                    <a:pt x="351838" y="190723"/>
                    <a:pt x="358785" y="190723"/>
                  </a:cubicBezTo>
                  <a:cubicBezTo>
                    <a:pt x="365732" y="190723"/>
                    <a:pt x="372270" y="184202"/>
                    <a:pt x="372270" y="177274"/>
                  </a:cubicBezTo>
                  <a:cubicBezTo>
                    <a:pt x="372270" y="170346"/>
                    <a:pt x="365732" y="163826"/>
                    <a:pt x="358785" y="163826"/>
                  </a:cubicBezTo>
                  <a:close/>
                  <a:moveTo>
                    <a:pt x="151153" y="156592"/>
                  </a:moveTo>
                  <a:lnTo>
                    <a:pt x="195731" y="156592"/>
                  </a:lnTo>
                  <a:lnTo>
                    <a:pt x="195731" y="201182"/>
                  </a:lnTo>
                  <a:lnTo>
                    <a:pt x="151153" y="201182"/>
                  </a:lnTo>
                  <a:close/>
                  <a:moveTo>
                    <a:pt x="37595" y="102289"/>
                  </a:moveTo>
                  <a:lnTo>
                    <a:pt x="37595" y="374925"/>
                  </a:lnTo>
                  <a:cubicBezTo>
                    <a:pt x="37595" y="374925"/>
                    <a:pt x="37595" y="374925"/>
                    <a:pt x="228838" y="374925"/>
                  </a:cubicBezTo>
                  <a:cubicBezTo>
                    <a:pt x="215353" y="354549"/>
                    <a:pt x="208406" y="327245"/>
                    <a:pt x="208406" y="299940"/>
                  </a:cubicBezTo>
                  <a:cubicBezTo>
                    <a:pt x="208406" y="262448"/>
                    <a:pt x="222300" y="228215"/>
                    <a:pt x="246001" y="201318"/>
                  </a:cubicBezTo>
                  <a:cubicBezTo>
                    <a:pt x="246001" y="201318"/>
                    <a:pt x="246001" y="201318"/>
                    <a:pt x="225569" y="201318"/>
                  </a:cubicBezTo>
                  <a:cubicBezTo>
                    <a:pt x="225569" y="201318"/>
                    <a:pt x="225569" y="201318"/>
                    <a:pt x="225569" y="156898"/>
                  </a:cubicBezTo>
                  <a:cubicBezTo>
                    <a:pt x="225569" y="156898"/>
                    <a:pt x="225569" y="156898"/>
                    <a:pt x="270111" y="156898"/>
                  </a:cubicBezTo>
                  <a:cubicBezTo>
                    <a:pt x="270111" y="156898"/>
                    <a:pt x="270111" y="156898"/>
                    <a:pt x="270111" y="177274"/>
                  </a:cubicBezTo>
                  <a:cubicBezTo>
                    <a:pt x="293812" y="160158"/>
                    <a:pt x="324868" y="149970"/>
                    <a:pt x="358785" y="149970"/>
                  </a:cubicBezTo>
                  <a:cubicBezTo>
                    <a:pt x="365732" y="149970"/>
                    <a:pt x="375948" y="149970"/>
                    <a:pt x="382895" y="149970"/>
                  </a:cubicBezTo>
                  <a:cubicBezTo>
                    <a:pt x="382895" y="149970"/>
                    <a:pt x="382895" y="149970"/>
                    <a:pt x="382895" y="102289"/>
                  </a:cubicBezTo>
                  <a:cubicBezTo>
                    <a:pt x="382895" y="102289"/>
                    <a:pt x="382895" y="102289"/>
                    <a:pt x="37595" y="102289"/>
                  </a:cubicBezTo>
                  <a:close/>
                  <a:moveTo>
                    <a:pt x="136894" y="30564"/>
                  </a:moveTo>
                  <a:lnTo>
                    <a:pt x="136894" y="68057"/>
                  </a:lnTo>
                  <a:cubicBezTo>
                    <a:pt x="136894" y="68057"/>
                    <a:pt x="136894" y="68057"/>
                    <a:pt x="283596" y="68057"/>
                  </a:cubicBezTo>
                  <a:cubicBezTo>
                    <a:pt x="283596" y="68057"/>
                    <a:pt x="283596" y="68057"/>
                    <a:pt x="283596" y="30564"/>
                  </a:cubicBezTo>
                  <a:cubicBezTo>
                    <a:pt x="283596" y="30564"/>
                    <a:pt x="283596" y="30564"/>
                    <a:pt x="136894" y="30564"/>
                  </a:cubicBezTo>
                  <a:close/>
                  <a:moveTo>
                    <a:pt x="30648" y="0"/>
                  </a:moveTo>
                  <a:cubicBezTo>
                    <a:pt x="30648" y="0"/>
                    <a:pt x="30648" y="0"/>
                    <a:pt x="389433" y="0"/>
                  </a:cubicBezTo>
                  <a:cubicBezTo>
                    <a:pt x="406596" y="0"/>
                    <a:pt x="420490" y="13856"/>
                    <a:pt x="420490" y="30564"/>
                  </a:cubicBezTo>
                  <a:cubicBezTo>
                    <a:pt x="420490" y="30564"/>
                    <a:pt x="420490" y="30564"/>
                    <a:pt x="420490" y="163826"/>
                  </a:cubicBezTo>
                  <a:cubicBezTo>
                    <a:pt x="474839" y="187463"/>
                    <a:pt x="512434" y="238404"/>
                    <a:pt x="512434" y="299940"/>
                  </a:cubicBezTo>
                  <a:cubicBezTo>
                    <a:pt x="512434" y="385113"/>
                    <a:pt x="444191" y="453171"/>
                    <a:pt x="358785" y="453171"/>
                  </a:cubicBezTo>
                  <a:cubicBezTo>
                    <a:pt x="324868" y="453171"/>
                    <a:pt x="290543" y="439722"/>
                    <a:pt x="263164" y="419346"/>
                  </a:cubicBezTo>
                  <a:cubicBezTo>
                    <a:pt x="263164" y="419346"/>
                    <a:pt x="263164" y="419346"/>
                    <a:pt x="30648" y="419346"/>
                  </a:cubicBezTo>
                  <a:cubicBezTo>
                    <a:pt x="13894" y="419346"/>
                    <a:pt x="0" y="405490"/>
                    <a:pt x="0" y="388374"/>
                  </a:cubicBezTo>
                  <a:cubicBezTo>
                    <a:pt x="0" y="388374"/>
                    <a:pt x="0" y="388374"/>
                    <a:pt x="0" y="30564"/>
                  </a:cubicBezTo>
                  <a:cubicBezTo>
                    <a:pt x="0" y="13856"/>
                    <a:pt x="13894" y="0"/>
                    <a:pt x="30648" y="0"/>
                  </a:cubicBezTo>
                  <a:close/>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4400">
                <a:defRPr/>
              </a:pPr>
              <a:endParaRPr lang="en-US" sz="2400" dirty="0">
                <a:solidFill>
                  <a:prstClr val="black"/>
                </a:solidFill>
                <a:latin typeface="Lato Light"/>
                <a:ea typeface="宋体" panose="02010600030101010101" pitchFamily="2" charset="-122"/>
              </a:endParaRPr>
            </a:p>
          </p:txBody>
        </p:sp>
        <p:sp>
          <p:nvSpPr>
            <p:cNvPr id="16" name="TextBox 15"/>
            <p:cNvSpPr txBox="1"/>
            <p:nvPr/>
          </p:nvSpPr>
          <p:spPr>
            <a:xfrm>
              <a:off x="6341614" y="4042679"/>
              <a:ext cx="1034257" cy="338554"/>
            </a:xfrm>
            <a:prstGeom prst="rect">
              <a:avLst/>
            </a:prstGeom>
            <a:noFill/>
          </p:spPr>
          <p:txBody>
            <a:bodyPr wrap="none" lIns="91440" tIns="45720" rIns="91440" bIns="45720" rtlCol="0">
              <a:spAutoFit/>
            </a:bodyPr>
            <a:lstStyle/>
            <a:p>
              <a:pPr algn="ctr" defTabSz="914400"/>
              <a:r>
                <a:rPr lang="en-US" sz="1600" b="1">
                  <a:solidFill>
                    <a:prstClr val="white"/>
                  </a:solidFill>
                  <a:latin typeface="Lato Regular"/>
                  <a:cs typeface="Lato Regular"/>
                </a:rPr>
                <a:t>Calendar</a:t>
              </a:r>
              <a:endParaRPr lang="id-ID" sz="1600" b="1" dirty="0">
                <a:solidFill>
                  <a:prstClr val="white"/>
                </a:solidFill>
                <a:latin typeface="Lato Regular"/>
                <a:cs typeface="Lato Regular"/>
              </a:endParaRPr>
            </a:p>
          </p:txBody>
        </p:sp>
        <p:sp>
          <p:nvSpPr>
            <p:cNvPr id="18" name="TextBox 17"/>
            <p:cNvSpPr txBox="1"/>
            <p:nvPr/>
          </p:nvSpPr>
          <p:spPr>
            <a:xfrm>
              <a:off x="7498447" y="4042679"/>
              <a:ext cx="1172116" cy="338554"/>
            </a:xfrm>
            <a:prstGeom prst="rect">
              <a:avLst/>
            </a:prstGeom>
            <a:noFill/>
          </p:spPr>
          <p:txBody>
            <a:bodyPr wrap="none" lIns="91440" tIns="45720" rIns="91440" bIns="45720" rtlCol="0">
              <a:spAutoFit/>
            </a:bodyPr>
            <a:lstStyle/>
            <a:p>
              <a:pPr algn="ctr" defTabSz="914400"/>
              <a:r>
                <a:rPr lang="en-US" sz="1600" b="1">
                  <a:solidFill>
                    <a:prstClr val="white"/>
                  </a:solidFill>
                  <a:latin typeface="Lato Regular"/>
                  <a:cs typeface="Lato Regular"/>
                </a:rPr>
                <a:t>Light Bulb</a:t>
              </a:r>
              <a:endParaRPr lang="id-ID" sz="1600" b="1" dirty="0">
                <a:solidFill>
                  <a:prstClr val="white"/>
                </a:solidFill>
                <a:latin typeface="Lato Regular"/>
                <a:cs typeface="Lato Regular"/>
              </a:endParaRPr>
            </a:p>
          </p:txBody>
        </p:sp>
        <p:sp>
          <p:nvSpPr>
            <p:cNvPr id="19" name="TextBox 18"/>
            <p:cNvSpPr txBox="1"/>
            <p:nvPr/>
          </p:nvSpPr>
          <p:spPr>
            <a:xfrm>
              <a:off x="8855662" y="4042679"/>
              <a:ext cx="909223" cy="338554"/>
            </a:xfrm>
            <a:prstGeom prst="rect">
              <a:avLst/>
            </a:prstGeom>
            <a:noFill/>
          </p:spPr>
          <p:txBody>
            <a:bodyPr wrap="none" lIns="91440" tIns="45720" rIns="91440" bIns="45720" rtlCol="0">
              <a:spAutoFit/>
            </a:bodyPr>
            <a:lstStyle/>
            <a:p>
              <a:pPr algn="ctr" defTabSz="914400"/>
              <a:r>
                <a:rPr lang="en-US" sz="1600" b="1">
                  <a:solidFill>
                    <a:prstClr val="white"/>
                  </a:solidFill>
                  <a:latin typeface="Lato Regular"/>
                  <a:cs typeface="Lato Regular"/>
                </a:rPr>
                <a:t>Success</a:t>
              </a:r>
              <a:endParaRPr lang="id-ID" sz="1600" b="1" dirty="0">
                <a:solidFill>
                  <a:prstClr val="white"/>
                </a:solidFill>
                <a:latin typeface="Lato Regular"/>
                <a:cs typeface="Lato Regular"/>
              </a:endParaRPr>
            </a:p>
          </p:txBody>
        </p:sp>
        <p:sp>
          <p:nvSpPr>
            <p:cNvPr id="20" name="TextBox 19"/>
            <p:cNvSpPr txBox="1"/>
            <p:nvPr/>
          </p:nvSpPr>
          <p:spPr>
            <a:xfrm>
              <a:off x="9934045" y="4042679"/>
              <a:ext cx="1194558" cy="338554"/>
            </a:xfrm>
            <a:prstGeom prst="rect">
              <a:avLst/>
            </a:prstGeom>
            <a:noFill/>
          </p:spPr>
          <p:txBody>
            <a:bodyPr wrap="none" lIns="91440" tIns="45720" rIns="91440" bIns="45720" rtlCol="0">
              <a:spAutoFit/>
            </a:bodyPr>
            <a:lstStyle/>
            <a:p>
              <a:pPr algn="ctr" defTabSz="914400"/>
              <a:r>
                <a:rPr lang="en-US" sz="1600" b="1">
                  <a:solidFill>
                    <a:prstClr val="white"/>
                  </a:solidFill>
                  <a:latin typeface="Lato Regular"/>
                  <a:cs typeface="Lato Regular"/>
                </a:rPr>
                <a:t>Gear Head</a:t>
              </a:r>
              <a:endParaRPr lang="id-ID" sz="1600" b="1" dirty="0">
                <a:solidFill>
                  <a:prstClr val="white"/>
                </a:solidFill>
                <a:latin typeface="Lato Regular"/>
                <a:cs typeface="Lato Regular"/>
              </a:endParaRPr>
            </a:p>
          </p:txBody>
        </p:sp>
        <p:sp>
          <p:nvSpPr>
            <p:cNvPr id="26" name="Freeform 23"/>
            <p:cNvSpPr>
              <a:spLocks noEditPoints="1"/>
            </p:cNvSpPr>
            <p:nvPr/>
          </p:nvSpPr>
          <p:spPr bwMode="auto">
            <a:xfrm>
              <a:off x="6472864" y="3167230"/>
              <a:ext cx="782853" cy="78285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1"/>
            </a:solidFill>
            <a:ln>
              <a:noFill/>
            </a:ln>
          </p:spPr>
          <p:txBody>
            <a:bodyPr vert="horz" wrap="square" lIns="121920" tIns="60960" rIns="121920" bIns="60960" numCol="1" anchor="t" anchorCtr="0" compatLnSpc="1"/>
            <a:lstStyle/>
            <a:p>
              <a:pPr defTabSz="914400"/>
              <a:endParaRPr lang="en-US" sz="2400" dirty="0">
                <a:solidFill>
                  <a:prstClr val="black"/>
                </a:solidFill>
                <a:latin typeface="Lato Light"/>
              </a:endParaRPr>
            </a:p>
          </p:txBody>
        </p:sp>
        <p:sp>
          <p:nvSpPr>
            <p:cNvPr id="27" name="Freeform 23"/>
            <p:cNvSpPr>
              <a:spLocks noEditPoints="1"/>
            </p:cNvSpPr>
            <p:nvPr/>
          </p:nvSpPr>
          <p:spPr bwMode="auto">
            <a:xfrm>
              <a:off x="7688776" y="3179640"/>
              <a:ext cx="782853" cy="78285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121920" tIns="60960" rIns="121920" bIns="60960" numCol="1" anchor="t" anchorCtr="0" compatLnSpc="1"/>
            <a:lstStyle/>
            <a:p>
              <a:pPr defTabSz="914400"/>
              <a:endParaRPr lang="en-US" sz="2400" dirty="0">
                <a:solidFill>
                  <a:prstClr val="black"/>
                </a:solidFill>
                <a:latin typeface="Lato Light"/>
              </a:endParaRPr>
            </a:p>
          </p:txBody>
        </p:sp>
        <p:sp>
          <p:nvSpPr>
            <p:cNvPr id="28" name="Freeform 27"/>
            <p:cNvSpPr>
              <a:spLocks noEditPoints="1"/>
            </p:cNvSpPr>
            <p:nvPr/>
          </p:nvSpPr>
          <p:spPr bwMode="auto">
            <a:xfrm>
              <a:off x="8918846" y="3179640"/>
              <a:ext cx="782853" cy="78285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3"/>
            </a:solidFill>
            <a:ln>
              <a:noFill/>
            </a:ln>
          </p:spPr>
          <p:txBody>
            <a:bodyPr vert="horz" wrap="square" lIns="121920" tIns="60960" rIns="121920" bIns="60960" numCol="1" anchor="t" anchorCtr="0" compatLnSpc="1"/>
            <a:lstStyle/>
            <a:p>
              <a:pPr defTabSz="914400"/>
              <a:endParaRPr lang="en-US" sz="2400" dirty="0">
                <a:solidFill>
                  <a:prstClr val="black"/>
                </a:solidFill>
                <a:latin typeface="Lato Light"/>
              </a:endParaRPr>
            </a:p>
          </p:txBody>
        </p:sp>
        <p:sp>
          <p:nvSpPr>
            <p:cNvPr id="29" name="Freeform 23"/>
            <p:cNvSpPr>
              <a:spLocks noEditPoints="1"/>
            </p:cNvSpPr>
            <p:nvPr/>
          </p:nvSpPr>
          <p:spPr bwMode="auto">
            <a:xfrm>
              <a:off x="10148915" y="3183844"/>
              <a:ext cx="782853" cy="78285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4"/>
            </a:solidFill>
            <a:ln>
              <a:noFill/>
            </a:ln>
          </p:spPr>
          <p:txBody>
            <a:bodyPr vert="horz" wrap="square" lIns="121920" tIns="60960" rIns="121920" bIns="60960" numCol="1" anchor="t" anchorCtr="0" compatLnSpc="1"/>
            <a:lstStyle/>
            <a:p>
              <a:pPr defTabSz="914400"/>
              <a:endParaRPr lang="en-US" sz="2400" dirty="0">
                <a:solidFill>
                  <a:prstClr val="black"/>
                </a:solidFill>
                <a:latin typeface="Lato Light"/>
              </a:endParaRPr>
            </a:p>
          </p:txBody>
        </p:sp>
      </p:gr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0" y="427335"/>
            <a:ext cx="6610663" cy="6610663"/>
          </a:xfrm>
          <a:prstGeom prst="rect">
            <a:avLst/>
          </a:prstGeom>
        </p:spPr>
      </p:pic>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67000">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67000">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14:bounceEnd="67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14:presetBounceEnd="67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67000">
                                          <p:cBhvr additive="base">
                                            <p:cTn id="15" dur="1000" fill="hold"/>
                                            <p:tgtEl>
                                              <p:spTgt spid="4"/>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14:presetBounceEnd="67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67000">
                                          <p:cBhvr additive="base">
                                            <p:cTn id="19" dur="1000" fill="hold"/>
                                            <p:tgtEl>
                                              <p:spTgt spid="22"/>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989389" y="5134568"/>
            <a:ext cx="1701289" cy="739048"/>
          </a:xfrm>
          <a:prstGeom prst="rect">
            <a:avLst/>
          </a:prstGeom>
          <a:noFill/>
        </p:spPr>
        <p:txBody>
          <a:bodyPr wrap="square" lIns="0" tIns="0" rIns="0" bIns="0" rtlCol="0">
            <a:spAutoFit/>
          </a:bodyPr>
          <a:lstStyle/>
          <a:p>
            <a:pPr defTabSz="914400">
              <a:lnSpc>
                <a:spcPct val="150000"/>
              </a:lnSpc>
            </a:pPr>
            <a:r>
              <a:rPr lang="zh-CN" altLang="en-US" sz="1065" dirty="0">
                <a:solidFill>
                  <a:prstClr val="white">
                    <a:lumMod val="50000"/>
                  </a:prstClr>
                </a:solidFill>
                <a:latin typeface="+mn-ea"/>
                <a:cs typeface="Open Sans" panose="020B0606030504020204" pitchFamily="34" charset="0"/>
              </a:rPr>
              <a:t>您的文字添加到这里也可以通过复制粘贴到此处您的文字添加您的文字添加到这里</a:t>
            </a:r>
          </a:p>
        </p:txBody>
      </p:sp>
      <p:sp>
        <p:nvSpPr>
          <p:cNvPr id="23" name="TextBox 22"/>
          <p:cNvSpPr txBox="1"/>
          <p:nvPr/>
        </p:nvSpPr>
        <p:spPr>
          <a:xfrm>
            <a:off x="8384273" y="3321283"/>
            <a:ext cx="1701289" cy="739048"/>
          </a:xfrm>
          <a:prstGeom prst="rect">
            <a:avLst/>
          </a:prstGeom>
          <a:noFill/>
        </p:spPr>
        <p:txBody>
          <a:bodyPr wrap="square" lIns="0" tIns="0" rIns="0" bIns="0" rtlCol="0">
            <a:spAutoFit/>
          </a:bodyPr>
          <a:lstStyle/>
          <a:p>
            <a:pPr defTabSz="914400">
              <a:lnSpc>
                <a:spcPct val="150000"/>
              </a:lnSpc>
            </a:pPr>
            <a:r>
              <a:rPr lang="zh-CN" altLang="en-US" sz="1065" dirty="0">
                <a:solidFill>
                  <a:prstClr val="white">
                    <a:lumMod val="50000"/>
                  </a:prstClr>
                </a:solidFill>
                <a:latin typeface="+mn-ea"/>
                <a:cs typeface="Open Sans" panose="020B0606030504020204" pitchFamily="34" charset="0"/>
              </a:rPr>
              <a:t>您的文字添加到这里也可以通过复制粘贴到此处您的文字添加您的文字添加到这里</a:t>
            </a:r>
          </a:p>
        </p:txBody>
      </p:sp>
      <p:sp>
        <p:nvSpPr>
          <p:cNvPr id="24" name="TextBox 23"/>
          <p:cNvSpPr txBox="1"/>
          <p:nvPr/>
        </p:nvSpPr>
        <p:spPr>
          <a:xfrm>
            <a:off x="1445766" y="4195039"/>
            <a:ext cx="1701289" cy="739048"/>
          </a:xfrm>
          <a:prstGeom prst="rect">
            <a:avLst/>
          </a:prstGeom>
          <a:noFill/>
        </p:spPr>
        <p:txBody>
          <a:bodyPr wrap="square" lIns="0" tIns="0" rIns="0" bIns="0" rtlCol="0">
            <a:spAutoFit/>
          </a:bodyPr>
          <a:lstStyle/>
          <a:p>
            <a:pPr algn="r" defTabSz="914400">
              <a:lnSpc>
                <a:spcPct val="150000"/>
              </a:lnSpc>
            </a:pPr>
            <a:r>
              <a:rPr lang="zh-CN" altLang="en-US" sz="1065" dirty="0">
                <a:solidFill>
                  <a:prstClr val="white">
                    <a:lumMod val="50000"/>
                  </a:prstClr>
                </a:solidFill>
                <a:latin typeface="+mn-ea"/>
                <a:cs typeface="Open Sans" panose="020B0606030504020204" pitchFamily="34" charset="0"/>
              </a:rPr>
              <a:t>您的文字添加到这里也可以通过复制粘贴到此处您的文字添加您的文字添加到这里</a:t>
            </a:r>
          </a:p>
        </p:txBody>
      </p:sp>
      <p:sp>
        <p:nvSpPr>
          <p:cNvPr id="25" name="TextBox 24"/>
          <p:cNvSpPr txBox="1"/>
          <p:nvPr/>
        </p:nvSpPr>
        <p:spPr>
          <a:xfrm>
            <a:off x="2318542" y="2569452"/>
            <a:ext cx="1701289" cy="739048"/>
          </a:xfrm>
          <a:prstGeom prst="rect">
            <a:avLst/>
          </a:prstGeom>
          <a:noFill/>
        </p:spPr>
        <p:txBody>
          <a:bodyPr wrap="square" lIns="0" tIns="0" rIns="0" bIns="0" rtlCol="0">
            <a:spAutoFit/>
          </a:bodyPr>
          <a:lstStyle/>
          <a:p>
            <a:pPr algn="r" defTabSz="914400">
              <a:lnSpc>
                <a:spcPct val="150000"/>
              </a:lnSpc>
            </a:pPr>
            <a:r>
              <a:rPr lang="zh-CN" altLang="en-US" sz="1065" dirty="0">
                <a:solidFill>
                  <a:prstClr val="white">
                    <a:lumMod val="50000"/>
                  </a:prstClr>
                </a:solidFill>
                <a:latin typeface="+mn-ea"/>
                <a:cs typeface="Open Sans" panose="020B0606030504020204" pitchFamily="34" charset="0"/>
              </a:rPr>
              <a:t>您的文字添加到这里也可以通过复制粘贴到此处您的文字添加您的文字添加到这里</a:t>
            </a:r>
          </a:p>
        </p:txBody>
      </p:sp>
      <p:grpSp>
        <p:nvGrpSpPr>
          <p:cNvPr id="26" name="Group 2177"/>
          <p:cNvGrpSpPr/>
          <p:nvPr/>
        </p:nvGrpSpPr>
        <p:grpSpPr>
          <a:xfrm>
            <a:off x="7759965" y="5094614"/>
            <a:ext cx="1081675" cy="783911"/>
            <a:chOff x="33075" y="0"/>
            <a:chExt cx="3467959" cy="1461013"/>
          </a:xfrm>
        </p:grpSpPr>
        <p:sp>
          <p:nvSpPr>
            <p:cNvPr id="27" name="Shape 2175"/>
            <p:cNvSpPr/>
            <p:nvPr/>
          </p:nvSpPr>
          <p:spPr>
            <a:xfrm flipV="1">
              <a:off x="3488334" y="-1"/>
              <a:ext cx="1" cy="1461015"/>
            </a:xfrm>
            <a:prstGeom prst="line">
              <a:avLst/>
            </a:prstGeom>
            <a:noFill/>
            <a:ln w="6350" cap="flat">
              <a:solidFill>
                <a:schemeClr val="tx1">
                  <a:lumMod val="50000"/>
                  <a:lumOff val="50000"/>
                </a:schemeClr>
              </a:solidFill>
              <a:prstDash val="solid"/>
              <a:miter lim="400000"/>
            </a:ln>
            <a:effectLst/>
          </p:spPr>
          <p:txBody>
            <a:bodyPr wrap="square" lIns="67733" tIns="67733" rIns="67733" bIns="67733" numCol="1" anchor="ctr">
              <a:noAutofit/>
            </a:bodyPr>
            <a:lstStyle/>
            <a:p>
              <a:pPr defTabSz="914400">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sp>
          <p:nvSpPr>
            <p:cNvPr id="28" name="Shape 2176"/>
            <p:cNvSpPr/>
            <p:nvPr/>
          </p:nvSpPr>
          <p:spPr>
            <a:xfrm flipH="1" flipV="1">
              <a:off x="33075" y="730506"/>
              <a:ext cx="3467961" cy="1"/>
            </a:xfrm>
            <a:prstGeom prst="line">
              <a:avLst/>
            </a:prstGeom>
            <a:noFill/>
            <a:ln w="6350" cap="flat">
              <a:solidFill>
                <a:schemeClr val="tx1">
                  <a:lumMod val="50000"/>
                  <a:lumOff val="50000"/>
                </a:schemeClr>
              </a:solidFill>
              <a:prstDash val="solid"/>
              <a:miter lim="400000"/>
              <a:tailEnd type="oval" w="med" len="med"/>
            </a:ln>
            <a:effectLst/>
          </p:spPr>
          <p:txBody>
            <a:bodyPr wrap="square" lIns="67733" tIns="67733" rIns="67733" bIns="67733" numCol="1" anchor="ctr">
              <a:noAutofit/>
            </a:bodyPr>
            <a:lstStyle/>
            <a:p>
              <a:pPr defTabSz="914400">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grpSp>
      <p:grpSp>
        <p:nvGrpSpPr>
          <p:cNvPr id="2" name="组合 1"/>
          <p:cNvGrpSpPr/>
          <p:nvPr/>
        </p:nvGrpSpPr>
        <p:grpSpPr>
          <a:xfrm>
            <a:off x="3316257" y="1344410"/>
            <a:ext cx="5076698" cy="4828525"/>
            <a:chOff x="3316257" y="1344410"/>
            <a:chExt cx="5076698" cy="4828525"/>
          </a:xfrm>
        </p:grpSpPr>
        <p:grpSp>
          <p:nvGrpSpPr>
            <p:cNvPr id="4" name="Group 3"/>
            <p:cNvGrpSpPr/>
            <p:nvPr/>
          </p:nvGrpSpPr>
          <p:grpSpPr>
            <a:xfrm>
              <a:off x="3873123" y="4673270"/>
              <a:ext cx="4519832" cy="1499665"/>
              <a:chOff x="3873122" y="4609769"/>
              <a:chExt cx="4519832" cy="1499665"/>
            </a:xfrm>
          </p:grpSpPr>
          <p:grpSp>
            <p:nvGrpSpPr>
              <p:cNvPr id="5" name="Group 4"/>
              <p:cNvGrpSpPr/>
              <p:nvPr/>
            </p:nvGrpSpPr>
            <p:grpSpPr>
              <a:xfrm>
                <a:off x="3873122" y="4609769"/>
                <a:ext cx="4500685" cy="1499665"/>
                <a:chOff x="6213792" y="4111943"/>
                <a:chExt cx="3403577" cy="818663"/>
              </a:xfrm>
            </p:grpSpPr>
            <p:sp>
              <p:nvSpPr>
                <p:cNvPr id="7" name="Freeform 23"/>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3">
                    <a:lumMod val="50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8" name="Freeform 24"/>
                <p:cNvSpPr/>
                <p:nvPr/>
              </p:nvSpPr>
              <p:spPr bwMode="auto">
                <a:xfrm>
                  <a:off x="6929265" y="4194858"/>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3">
                    <a:lumMod val="75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9" name="Freeform 25"/>
                <p:cNvSpPr/>
                <p:nvPr/>
              </p:nvSpPr>
              <p:spPr bwMode="auto">
                <a:xfrm>
                  <a:off x="6213792" y="4311188"/>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3">
                    <a:lumMod val="75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10" name="Freeform 26"/>
                <p:cNvSpPr/>
                <p:nvPr/>
              </p:nvSpPr>
              <p:spPr bwMode="auto">
                <a:xfrm>
                  <a:off x="7602546" y="4273023"/>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3"/>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11" name="Freeform 27"/>
                <p:cNvSpPr>
                  <a:spLocks noEditPoints="1"/>
                </p:cNvSpPr>
                <p:nvPr/>
              </p:nvSpPr>
              <p:spPr bwMode="auto">
                <a:xfrm>
                  <a:off x="6223137" y="4111943"/>
                  <a:ext cx="3394232" cy="365935"/>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3">
                    <a:lumMod val="60000"/>
                    <a:lumOff val="40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12"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335">
                    <a:solidFill>
                      <a:prstClr val="black"/>
                    </a:solidFill>
                    <a:latin typeface="+mn-ea"/>
                  </a:endParaRPr>
                </a:p>
              </p:txBody>
            </p:sp>
          </p:grpSp>
          <p:sp>
            <p:nvSpPr>
              <p:cNvPr id="6" name="TextBox 5"/>
              <p:cNvSpPr txBox="1"/>
              <p:nvPr/>
            </p:nvSpPr>
            <p:spPr>
              <a:xfrm rot="21195770">
                <a:off x="6449485" y="5195089"/>
                <a:ext cx="1943469" cy="461665"/>
              </a:xfrm>
              <a:prstGeom prst="rect">
                <a:avLst/>
              </a:prstGeom>
              <a:noFill/>
            </p:spPr>
            <p:txBody>
              <a:bodyPr wrap="square" rtlCol="0" anchor="ctr">
                <a:spAutoFit/>
              </a:bodyPr>
              <a:lstStyle/>
              <a:p>
                <a:pPr defTabSz="914400">
                  <a:lnSpc>
                    <a:spcPct val="150000"/>
                  </a:lnSpc>
                </a:pPr>
                <a:r>
                  <a:rPr lang="zh-CN" altLang="en-US" sz="1600" dirty="0">
                    <a:solidFill>
                      <a:prstClr val="white"/>
                    </a:solidFill>
                    <a:latin typeface="+mn-ea"/>
                    <a:cs typeface="Clear Sans" panose="020B0503030202020304" pitchFamily="34" charset="0"/>
                  </a:rPr>
                  <a:t>标题文字</a:t>
                </a:r>
              </a:p>
            </p:txBody>
          </p:sp>
        </p:grpSp>
        <p:grpSp>
          <p:nvGrpSpPr>
            <p:cNvPr id="14" name="Group 13"/>
            <p:cNvGrpSpPr/>
            <p:nvPr/>
          </p:nvGrpSpPr>
          <p:grpSpPr>
            <a:xfrm>
              <a:off x="4336308" y="3900823"/>
              <a:ext cx="3509059" cy="1166636"/>
              <a:chOff x="4336307" y="3837323"/>
              <a:chExt cx="3509059" cy="1166636"/>
            </a:xfrm>
          </p:grpSpPr>
          <p:grpSp>
            <p:nvGrpSpPr>
              <p:cNvPr id="15" name="Group 14"/>
              <p:cNvGrpSpPr/>
              <p:nvPr/>
            </p:nvGrpSpPr>
            <p:grpSpPr>
              <a:xfrm>
                <a:off x="4336307" y="3837323"/>
                <a:ext cx="3509059" cy="1166636"/>
                <a:chOff x="6213792" y="4114590"/>
                <a:chExt cx="3394232" cy="814592"/>
              </a:xfrm>
            </p:grpSpPr>
            <p:sp>
              <p:nvSpPr>
                <p:cNvPr id="17" name="Freeform 16"/>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2">
                    <a:lumMod val="50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18" name="Freeform 17"/>
                <p:cNvSpPr/>
                <p:nvPr/>
              </p:nvSpPr>
              <p:spPr bwMode="auto">
                <a:xfrm>
                  <a:off x="6929265" y="4193960"/>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2"/>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19" name="Freeform 25"/>
                <p:cNvSpPr/>
                <p:nvPr/>
              </p:nvSpPr>
              <p:spPr bwMode="auto">
                <a:xfrm>
                  <a:off x="6213792" y="4300557"/>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2">
                    <a:lumMod val="75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20" name="Freeform 26"/>
                <p:cNvSpPr/>
                <p:nvPr/>
              </p:nvSpPr>
              <p:spPr bwMode="auto">
                <a:xfrm>
                  <a:off x="7602546" y="4275651"/>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2"/>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21" name="Freeform 27"/>
                <p:cNvSpPr>
                  <a:spLocks noEditPoints="1"/>
                </p:cNvSpPr>
                <p:nvPr/>
              </p:nvSpPr>
              <p:spPr bwMode="auto">
                <a:xfrm>
                  <a:off x="6213792" y="4115351"/>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2">
                    <a:lumMod val="60000"/>
                    <a:lumOff val="40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22"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335">
                    <a:solidFill>
                      <a:prstClr val="black"/>
                    </a:solidFill>
                    <a:latin typeface="+mn-ea"/>
                  </a:endParaRPr>
                </a:p>
              </p:txBody>
            </p:sp>
          </p:grpSp>
          <p:sp>
            <p:nvSpPr>
              <p:cNvPr id="16" name="TextBox 15"/>
              <p:cNvSpPr txBox="1"/>
              <p:nvPr/>
            </p:nvSpPr>
            <p:spPr>
              <a:xfrm rot="532555">
                <a:off x="4420796" y="4328522"/>
                <a:ext cx="1329508" cy="461665"/>
              </a:xfrm>
              <a:prstGeom prst="rect">
                <a:avLst/>
              </a:prstGeom>
              <a:noFill/>
            </p:spPr>
            <p:txBody>
              <a:bodyPr wrap="square" rtlCol="0" anchor="ctr">
                <a:spAutoFit/>
              </a:bodyPr>
              <a:lstStyle/>
              <a:p>
                <a:pPr defTabSz="914400">
                  <a:lnSpc>
                    <a:spcPct val="150000"/>
                  </a:lnSpc>
                </a:pPr>
                <a:r>
                  <a:rPr lang="zh-CN" altLang="en-US" sz="1600" dirty="0">
                    <a:solidFill>
                      <a:prstClr val="white"/>
                    </a:solidFill>
                    <a:latin typeface="+mn-ea"/>
                    <a:cs typeface="Clear Sans" panose="020B0503030202020304" pitchFamily="34" charset="0"/>
                  </a:rPr>
                  <a:t>标题文字</a:t>
                </a:r>
              </a:p>
            </p:txBody>
          </p:sp>
        </p:grpSp>
        <p:grpSp>
          <p:nvGrpSpPr>
            <p:cNvPr id="29" name="Group 28"/>
            <p:cNvGrpSpPr/>
            <p:nvPr/>
          </p:nvGrpSpPr>
          <p:grpSpPr>
            <a:xfrm>
              <a:off x="4564075" y="3129237"/>
              <a:ext cx="3654068" cy="1032097"/>
              <a:chOff x="4564075" y="3065735"/>
              <a:chExt cx="3654068" cy="1032097"/>
            </a:xfrm>
          </p:grpSpPr>
          <p:grpSp>
            <p:nvGrpSpPr>
              <p:cNvPr id="30" name="Group 29"/>
              <p:cNvGrpSpPr/>
              <p:nvPr/>
            </p:nvGrpSpPr>
            <p:grpSpPr>
              <a:xfrm>
                <a:off x="4564075" y="3065735"/>
                <a:ext cx="3106424" cy="1032097"/>
                <a:chOff x="6213792" y="4114590"/>
                <a:chExt cx="3394232" cy="814058"/>
              </a:xfrm>
            </p:grpSpPr>
            <p:sp>
              <p:nvSpPr>
                <p:cNvPr id="32" name="Freeform 23"/>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4">
                    <a:lumMod val="75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33" name="Freeform 24"/>
                <p:cNvSpPr/>
                <p:nvPr/>
              </p:nvSpPr>
              <p:spPr bwMode="auto">
                <a:xfrm>
                  <a:off x="6929265" y="4193426"/>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4"/>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34" name="Freeform 25"/>
                <p:cNvSpPr/>
                <p:nvPr/>
              </p:nvSpPr>
              <p:spPr bwMode="auto">
                <a:xfrm>
                  <a:off x="6213792" y="4300582"/>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4">
                    <a:lumMod val="50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35" name="Freeform 26"/>
                <p:cNvSpPr/>
                <p:nvPr/>
              </p:nvSpPr>
              <p:spPr bwMode="auto">
                <a:xfrm>
                  <a:off x="7602546" y="4275117"/>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4"/>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36" name="Freeform 27"/>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4">
                    <a:lumMod val="40000"/>
                    <a:lumOff val="60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37"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335">
                    <a:solidFill>
                      <a:prstClr val="black"/>
                    </a:solidFill>
                    <a:latin typeface="+mn-ea"/>
                  </a:endParaRPr>
                </a:p>
              </p:txBody>
            </p:sp>
          </p:grpSp>
          <p:sp>
            <p:nvSpPr>
              <p:cNvPr id="31" name="TextBox 30"/>
              <p:cNvSpPr txBox="1"/>
              <p:nvPr/>
            </p:nvSpPr>
            <p:spPr>
              <a:xfrm rot="21195770">
                <a:off x="6274674" y="3366708"/>
                <a:ext cx="1943469" cy="461665"/>
              </a:xfrm>
              <a:prstGeom prst="rect">
                <a:avLst/>
              </a:prstGeom>
              <a:noFill/>
            </p:spPr>
            <p:txBody>
              <a:bodyPr wrap="square" rtlCol="0" anchor="ctr">
                <a:spAutoFit/>
              </a:bodyPr>
              <a:lstStyle/>
              <a:p>
                <a:pPr defTabSz="914400">
                  <a:lnSpc>
                    <a:spcPct val="150000"/>
                  </a:lnSpc>
                </a:pPr>
                <a:r>
                  <a:rPr lang="zh-CN" altLang="en-US" sz="1600" dirty="0">
                    <a:solidFill>
                      <a:prstClr val="white"/>
                    </a:solidFill>
                    <a:latin typeface="+mn-ea"/>
                    <a:cs typeface="Clear Sans" panose="020B0503030202020304" pitchFamily="34" charset="0"/>
                  </a:rPr>
                  <a:t>标题文字</a:t>
                </a:r>
              </a:p>
            </p:txBody>
          </p:sp>
        </p:grpSp>
        <p:grpSp>
          <p:nvGrpSpPr>
            <p:cNvPr id="38" name="Group 2177"/>
            <p:cNvGrpSpPr/>
            <p:nvPr/>
          </p:nvGrpSpPr>
          <p:grpSpPr>
            <a:xfrm flipH="1" flipV="1">
              <a:off x="3316257" y="4141251"/>
              <a:ext cx="1081675" cy="783911"/>
              <a:chOff x="33075" y="0"/>
              <a:chExt cx="3467959" cy="1461013"/>
            </a:xfrm>
          </p:grpSpPr>
          <p:sp>
            <p:nvSpPr>
              <p:cNvPr id="39" name="Shape 2175"/>
              <p:cNvSpPr/>
              <p:nvPr/>
            </p:nvSpPr>
            <p:spPr>
              <a:xfrm flipV="1">
                <a:off x="3488334" y="-1"/>
                <a:ext cx="1" cy="1461015"/>
              </a:xfrm>
              <a:prstGeom prst="line">
                <a:avLst/>
              </a:prstGeom>
              <a:noFill/>
              <a:ln w="6350" cap="flat">
                <a:solidFill>
                  <a:schemeClr val="tx1">
                    <a:lumMod val="50000"/>
                    <a:lumOff val="50000"/>
                  </a:schemeClr>
                </a:solidFill>
                <a:prstDash val="solid"/>
                <a:miter lim="400000"/>
              </a:ln>
              <a:effectLst/>
            </p:spPr>
            <p:txBody>
              <a:bodyPr wrap="square" lIns="67733" tIns="67733" rIns="67733" bIns="67733" numCol="1" anchor="ctr">
                <a:noAutofit/>
              </a:bodyPr>
              <a:lstStyle/>
              <a:p>
                <a:pPr defTabSz="914400">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sp>
            <p:nvSpPr>
              <p:cNvPr id="40" name="Shape 2176"/>
              <p:cNvSpPr/>
              <p:nvPr/>
            </p:nvSpPr>
            <p:spPr>
              <a:xfrm flipH="1" flipV="1">
                <a:off x="33075" y="730506"/>
                <a:ext cx="3467961" cy="1"/>
              </a:xfrm>
              <a:prstGeom prst="line">
                <a:avLst/>
              </a:prstGeom>
              <a:noFill/>
              <a:ln w="6350" cap="flat">
                <a:solidFill>
                  <a:schemeClr val="tx1">
                    <a:lumMod val="50000"/>
                    <a:lumOff val="50000"/>
                  </a:schemeClr>
                </a:solidFill>
                <a:prstDash val="solid"/>
                <a:miter lim="400000"/>
                <a:tailEnd type="oval" w="med" len="med"/>
              </a:ln>
              <a:effectLst/>
            </p:spPr>
            <p:txBody>
              <a:bodyPr wrap="square" lIns="67733" tIns="67733" rIns="67733" bIns="67733" numCol="1" anchor="ctr">
                <a:noAutofit/>
              </a:bodyPr>
              <a:lstStyle/>
              <a:p>
                <a:pPr defTabSz="914400">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grpSp>
        <p:grpSp>
          <p:nvGrpSpPr>
            <p:cNvPr id="41" name="Group 2177"/>
            <p:cNvGrpSpPr/>
            <p:nvPr/>
          </p:nvGrpSpPr>
          <p:grpSpPr>
            <a:xfrm>
              <a:off x="7506545" y="3279241"/>
              <a:ext cx="716535" cy="783911"/>
              <a:chOff x="33075" y="0"/>
              <a:chExt cx="3467959" cy="1461013"/>
            </a:xfrm>
          </p:grpSpPr>
          <p:sp>
            <p:nvSpPr>
              <p:cNvPr id="42" name="Shape 2175"/>
              <p:cNvSpPr/>
              <p:nvPr/>
            </p:nvSpPr>
            <p:spPr>
              <a:xfrm flipV="1">
                <a:off x="3488334" y="-1"/>
                <a:ext cx="1" cy="1461015"/>
              </a:xfrm>
              <a:prstGeom prst="line">
                <a:avLst/>
              </a:prstGeom>
              <a:noFill/>
              <a:ln w="6350" cap="flat">
                <a:solidFill>
                  <a:schemeClr val="tx1">
                    <a:lumMod val="50000"/>
                    <a:lumOff val="50000"/>
                  </a:schemeClr>
                </a:solidFill>
                <a:prstDash val="solid"/>
                <a:miter lim="400000"/>
              </a:ln>
              <a:effectLst/>
            </p:spPr>
            <p:txBody>
              <a:bodyPr wrap="square" lIns="67733" tIns="67733" rIns="67733" bIns="67733" numCol="1" anchor="ctr">
                <a:noAutofit/>
              </a:bodyPr>
              <a:lstStyle/>
              <a:p>
                <a:pPr defTabSz="914400">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sp>
            <p:nvSpPr>
              <p:cNvPr id="43" name="Shape 2176"/>
              <p:cNvSpPr/>
              <p:nvPr/>
            </p:nvSpPr>
            <p:spPr>
              <a:xfrm flipH="1" flipV="1">
                <a:off x="33075" y="730506"/>
                <a:ext cx="3467961" cy="1"/>
              </a:xfrm>
              <a:prstGeom prst="line">
                <a:avLst/>
              </a:prstGeom>
              <a:noFill/>
              <a:ln w="6350" cap="flat">
                <a:solidFill>
                  <a:schemeClr val="tx1">
                    <a:lumMod val="50000"/>
                    <a:lumOff val="50000"/>
                  </a:schemeClr>
                </a:solidFill>
                <a:prstDash val="solid"/>
                <a:miter lim="400000"/>
                <a:tailEnd type="oval" w="med" len="med"/>
              </a:ln>
              <a:effectLst/>
            </p:spPr>
            <p:txBody>
              <a:bodyPr wrap="square" lIns="67733" tIns="67733" rIns="67733" bIns="67733" numCol="1" anchor="ctr">
                <a:noAutofit/>
              </a:bodyPr>
              <a:lstStyle/>
              <a:p>
                <a:pPr defTabSz="914400">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grpSp>
        <p:grpSp>
          <p:nvGrpSpPr>
            <p:cNvPr id="44" name="Group 43"/>
            <p:cNvGrpSpPr/>
            <p:nvPr/>
          </p:nvGrpSpPr>
          <p:grpSpPr>
            <a:xfrm>
              <a:off x="4843815" y="2467245"/>
              <a:ext cx="2543469" cy="845057"/>
              <a:chOff x="4843814" y="2403744"/>
              <a:chExt cx="2543469" cy="845057"/>
            </a:xfrm>
          </p:grpSpPr>
          <p:grpSp>
            <p:nvGrpSpPr>
              <p:cNvPr id="45" name="Group 44"/>
              <p:cNvGrpSpPr/>
              <p:nvPr/>
            </p:nvGrpSpPr>
            <p:grpSpPr>
              <a:xfrm>
                <a:off x="4843814" y="2403744"/>
                <a:ext cx="2543469" cy="845057"/>
                <a:chOff x="6213792" y="4114590"/>
                <a:chExt cx="3394232" cy="814058"/>
              </a:xfrm>
            </p:grpSpPr>
            <p:sp>
              <p:nvSpPr>
                <p:cNvPr id="47" name="Freeform 23"/>
                <p:cNvSpPr/>
                <p:nvPr/>
              </p:nvSpPr>
              <p:spPr bwMode="auto">
                <a:xfrm>
                  <a:off x="8219270" y="4189034"/>
                  <a:ext cx="675076" cy="534136"/>
                </a:xfrm>
                <a:custGeom>
                  <a:avLst/>
                  <a:gdLst>
                    <a:gd name="T0" fmla="*/ 752 w 752"/>
                    <a:gd name="T1" fmla="*/ 88 h 595"/>
                    <a:gd name="T2" fmla="*/ 752 w 752"/>
                    <a:gd name="T3" fmla="*/ 595 h 595"/>
                    <a:gd name="T4" fmla="*/ 0 w 752"/>
                    <a:gd name="T5" fmla="*/ 395 h 595"/>
                    <a:gd name="T6" fmla="*/ 0 w 752"/>
                    <a:gd name="T7" fmla="*/ 0 h 595"/>
                    <a:gd name="T8" fmla="*/ 752 w 752"/>
                    <a:gd name="T9" fmla="*/ 88 h 595"/>
                  </a:gdLst>
                  <a:ahLst/>
                  <a:cxnLst>
                    <a:cxn ang="0">
                      <a:pos x="T0" y="T1"/>
                    </a:cxn>
                    <a:cxn ang="0">
                      <a:pos x="T2" y="T3"/>
                    </a:cxn>
                    <a:cxn ang="0">
                      <a:pos x="T4" y="T5"/>
                    </a:cxn>
                    <a:cxn ang="0">
                      <a:pos x="T6" y="T7"/>
                    </a:cxn>
                    <a:cxn ang="0">
                      <a:pos x="T8" y="T9"/>
                    </a:cxn>
                  </a:cxnLst>
                  <a:rect l="0" t="0" r="r" b="b"/>
                  <a:pathLst>
                    <a:path w="752" h="595">
                      <a:moveTo>
                        <a:pt x="752" y="88"/>
                      </a:moveTo>
                      <a:lnTo>
                        <a:pt x="752" y="595"/>
                      </a:lnTo>
                      <a:lnTo>
                        <a:pt x="0" y="395"/>
                      </a:lnTo>
                      <a:lnTo>
                        <a:pt x="0" y="0"/>
                      </a:lnTo>
                      <a:lnTo>
                        <a:pt x="752" y="88"/>
                      </a:lnTo>
                      <a:close/>
                    </a:path>
                  </a:pathLst>
                </a:custGeom>
                <a:solidFill>
                  <a:schemeClr val="accent1">
                    <a:lumMod val="75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48" name="Freeform 24"/>
                <p:cNvSpPr/>
                <p:nvPr/>
              </p:nvSpPr>
              <p:spPr bwMode="auto">
                <a:xfrm>
                  <a:off x="6929265" y="4193426"/>
                  <a:ext cx="1290006" cy="570942"/>
                </a:xfrm>
                <a:custGeom>
                  <a:avLst/>
                  <a:gdLst>
                    <a:gd name="T0" fmla="*/ 1437 w 1437"/>
                    <a:gd name="T1" fmla="*/ 0 h 636"/>
                    <a:gd name="T2" fmla="*/ 1437 w 1437"/>
                    <a:gd name="T3" fmla="*/ 395 h 636"/>
                    <a:gd name="T4" fmla="*/ 0 w 1437"/>
                    <a:gd name="T5" fmla="*/ 636 h 636"/>
                    <a:gd name="T6" fmla="*/ 0 w 1437"/>
                    <a:gd name="T7" fmla="*/ 129 h 636"/>
                    <a:gd name="T8" fmla="*/ 1437 w 1437"/>
                    <a:gd name="T9" fmla="*/ 0 h 636"/>
                  </a:gdLst>
                  <a:ahLst/>
                  <a:cxnLst>
                    <a:cxn ang="0">
                      <a:pos x="T0" y="T1"/>
                    </a:cxn>
                    <a:cxn ang="0">
                      <a:pos x="T2" y="T3"/>
                    </a:cxn>
                    <a:cxn ang="0">
                      <a:pos x="T4" y="T5"/>
                    </a:cxn>
                    <a:cxn ang="0">
                      <a:pos x="T6" y="T7"/>
                    </a:cxn>
                    <a:cxn ang="0">
                      <a:pos x="T8" y="T9"/>
                    </a:cxn>
                  </a:cxnLst>
                  <a:rect l="0" t="0" r="r" b="b"/>
                  <a:pathLst>
                    <a:path w="1437" h="636">
                      <a:moveTo>
                        <a:pt x="1437" y="0"/>
                      </a:moveTo>
                      <a:lnTo>
                        <a:pt x="1437" y="395"/>
                      </a:lnTo>
                      <a:lnTo>
                        <a:pt x="0" y="636"/>
                      </a:lnTo>
                      <a:lnTo>
                        <a:pt x="0" y="129"/>
                      </a:lnTo>
                      <a:lnTo>
                        <a:pt x="1437" y="0"/>
                      </a:lnTo>
                      <a:close/>
                    </a:path>
                  </a:pathLst>
                </a:custGeom>
                <a:solidFill>
                  <a:schemeClr val="accent1"/>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49" name="Freeform 25"/>
                <p:cNvSpPr/>
                <p:nvPr/>
              </p:nvSpPr>
              <p:spPr bwMode="auto">
                <a:xfrm>
                  <a:off x="6213792" y="4300582"/>
                  <a:ext cx="1388754" cy="619418"/>
                </a:xfrm>
                <a:custGeom>
                  <a:avLst/>
                  <a:gdLst>
                    <a:gd name="T0" fmla="*/ 1547 w 1547"/>
                    <a:gd name="T1" fmla="*/ 183 h 690"/>
                    <a:gd name="T2" fmla="*/ 1547 w 1547"/>
                    <a:gd name="T3" fmla="*/ 690 h 690"/>
                    <a:gd name="T4" fmla="*/ 0 w 1547"/>
                    <a:gd name="T5" fmla="*/ 504 h 690"/>
                    <a:gd name="T6" fmla="*/ 0 w 1547"/>
                    <a:gd name="T7" fmla="*/ 0 h 690"/>
                    <a:gd name="T8" fmla="*/ 1547 w 1547"/>
                    <a:gd name="T9" fmla="*/ 183 h 690"/>
                  </a:gdLst>
                  <a:ahLst/>
                  <a:cxnLst>
                    <a:cxn ang="0">
                      <a:pos x="T0" y="T1"/>
                    </a:cxn>
                    <a:cxn ang="0">
                      <a:pos x="T2" y="T3"/>
                    </a:cxn>
                    <a:cxn ang="0">
                      <a:pos x="T4" y="T5"/>
                    </a:cxn>
                    <a:cxn ang="0">
                      <a:pos x="T6" y="T7"/>
                    </a:cxn>
                    <a:cxn ang="0">
                      <a:pos x="T8" y="T9"/>
                    </a:cxn>
                  </a:cxnLst>
                  <a:rect l="0" t="0" r="r" b="b"/>
                  <a:pathLst>
                    <a:path w="1547" h="690">
                      <a:moveTo>
                        <a:pt x="1547" y="183"/>
                      </a:moveTo>
                      <a:lnTo>
                        <a:pt x="1547" y="690"/>
                      </a:lnTo>
                      <a:lnTo>
                        <a:pt x="0" y="504"/>
                      </a:lnTo>
                      <a:lnTo>
                        <a:pt x="0" y="0"/>
                      </a:lnTo>
                      <a:lnTo>
                        <a:pt x="1547" y="183"/>
                      </a:lnTo>
                      <a:close/>
                    </a:path>
                  </a:pathLst>
                </a:custGeom>
                <a:solidFill>
                  <a:schemeClr val="accent1">
                    <a:lumMod val="50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50" name="Freeform 26"/>
                <p:cNvSpPr/>
                <p:nvPr/>
              </p:nvSpPr>
              <p:spPr bwMode="auto">
                <a:xfrm>
                  <a:off x="7602546" y="4275117"/>
                  <a:ext cx="2005478" cy="653531"/>
                </a:xfrm>
                <a:custGeom>
                  <a:avLst/>
                  <a:gdLst>
                    <a:gd name="T0" fmla="*/ 2234 w 2234"/>
                    <a:gd name="T1" fmla="*/ 0 h 728"/>
                    <a:gd name="T2" fmla="*/ 2234 w 2234"/>
                    <a:gd name="T3" fmla="*/ 507 h 728"/>
                    <a:gd name="T4" fmla="*/ 0 w 2234"/>
                    <a:gd name="T5" fmla="*/ 728 h 728"/>
                    <a:gd name="T6" fmla="*/ 0 w 2234"/>
                    <a:gd name="T7" fmla="*/ 221 h 728"/>
                    <a:gd name="T8" fmla="*/ 2234 w 2234"/>
                    <a:gd name="T9" fmla="*/ 0 h 728"/>
                  </a:gdLst>
                  <a:ahLst/>
                  <a:cxnLst>
                    <a:cxn ang="0">
                      <a:pos x="T0" y="T1"/>
                    </a:cxn>
                    <a:cxn ang="0">
                      <a:pos x="T2" y="T3"/>
                    </a:cxn>
                    <a:cxn ang="0">
                      <a:pos x="T4" y="T5"/>
                    </a:cxn>
                    <a:cxn ang="0">
                      <a:pos x="T6" y="T7"/>
                    </a:cxn>
                    <a:cxn ang="0">
                      <a:pos x="T8" y="T9"/>
                    </a:cxn>
                  </a:cxnLst>
                  <a:rect l="0" t="0" r="r" b="b"/>
                  <a:pathLst>
                    <a:path w="2234" h="728">
                      <a:moveTo>
                        <a:pt x="2234" y="0"/>
                      </a:moveTo>
                      <a:lnTo>
                        <a:pt x="2234" y="507"/>
                      </a:lnTo>
                      <a:lnTo>
                        <a:pt x="0" y="728"/>
                      </a:lnTo>
                      <a:lnTo>
                        <a:pt x="0" y="221"/>
                      </a:lnTo>
                      <a:lnTo>
                        <a:pt x="2234" y="0"/>
                      </a:lnTo>
                      <a:close/>
                    </a:path>
                  </a:pathLst>
                </a:custGeom>
                <a:solidFill>
                  <a:schemeClr val="accent1"/>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51" name="Freeform 27"/>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close/>
                      <a:moveTo>
                        <a:pt x="797" y="222"/>
                      </a:moveTo>
                      <a:lnTo>
                        <a:pt x="1550" y="312"/>
                      </a:lnTo>
                      <a:lnTo>
                        <a:pt x="2986" y="181"/>
                      </a:lnTo>
                      <a:lnTo>
                        <a:pt x="2234" y="93"/>
                      </a:lnTo>
                      <a:lnTo>
                        <a:pt x="797" y="222"/>
                      </a:lnTo>
                      <a:close/>
                    </a:path>
                  </a:pathLst>
                </a:custGeom>
                <a:solidFill>
                  <a:schemeClr val="accent1">
                    <a:lumMod val="40000"/>
                    <a:lumOff val="60000"/>
                  </a:schemeClr>
                </a:solidFill>
                <a:ln>
                  <a:noFill/>
                </a:ln>
              </p:spPr>
              <p:txBody>
                <a:bodyPr vert="horz" wrap="square" lIns="121920" tIns="60960" rIns="121920" bIns="60960" numCol="1" anchor="t" anchorCtr="0" compatLnSpc="1"/>
                <a:lstStyle/>
                <a:p>
                  <a:pPr defTabSz="914400"/>
                  <a:endParaRPr lang="id-ID" sz="1335">
                    <a:solidFill>
                      <a:prstClr val="black"/>
                    </a:solidFill>
                    <a:latin typeface="+mn-ea"/>
                  </a:endParaRPr>
                </a:p>
              </p:txBody>
            </p:sp>
            <p:sp>
              <p:nvSpPr>
                <p:cNvPr id="52" name="Freeform 28"/>
                <p:cNvSpPr>
                  <a:spLocks noEditPoints="1"/>
                </p:cNvSpPr>
                <p:nvPr/>
              </p:nvSpPr>
              <p:spPr bwMode="auto">
                <a:xfrm>
                  <a:off x="6213792" y="4114590"/>
                  <a:ext cx="3394232" cy="363572"/>
                </a:xfrm>
                <a:custGeom>
                  <a:avLst/>
                  <a:gdLst>
                    <a:gd name="T0" fmla="*/ 2236 w 3781"/>
                    <a:gd name="T1" fmla="*/ 0 h 405"/>
                    <a:gd name="T2" fmla="*/ 3781 w 3781"/>
                    <a:gd name="T3" fmla="*/ 184 h 405"/>
                    <a:gd name="T4" fmla="*/ 1547 w 3781"/>
                    <a:gd name="T5" fmla="*/ 405 h 405"/>
                    <a:gd name="T6" fmla="*/ 0 w 3781"/>
                    <a:gd name="T7" fmla="*/ 222 h 405"/>
                    <a:gd name="T8" fmla="*/ 2236 w 3781"/>
                    <a:gd name="T9" fmla="*/ 0 h 405"/>
                    <a:gd name="T10" fmla="*/ 797 w 3781"/>
                    <a:gd name="T11" fmla="*/ 222 h 405"/>
                    <a:gd name="T12" fmla="*/ 1550 w 3781"/>
                    <a:gd name="T13" fmla="*/ 312 h 405"/>
                    <a:gd name="T14" fmla="*/ 2986 w 3781"/>
                    <a:gd name="T15" fmla="*/ 181 h 405"/>
                    <a:gd name="T16" fmla="*/ 2234 w 3781"/>
                    <a:gd name="T17" fmla="*/ 93 h 405"/>
                    <a:gd name="T18" fmla="*/ 797 w 3781"/>
                    <a:gd name="T19" fmla="*/ 22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81" h="405">
                      <a:moveTo>
                        <a:pt x="2236" y="0"/>
                      </a:moveTo>
                      <a:lnTo>
                        <a:pt x="3781" y="184"/>
                      </a:lnTo>
                      <a:lnTo>
                        <a:pt x="1547" y="405"/>
                      </a:lnTo>
                      <a:lnTo>
                        <a:pt x="0" y="222"/>
                      </a:lnTo>
                      <a:lnTo>
                        <a:pt x="2236" y="0"/>
                      </a:lnTo>
                      <a:moveTo>
                        <a:pt x="797" y="222"/>
                      </a:moveTo>
                      <a:lnTo>
                        <a:pt x="1550" y="312"/>
                      </a:lnTo>
                      <a:lnTo>
                        <a:pt x="2986" y="181"/>
                      </a:lnTo>
                      <a:lnTo>
                        <a:pt x="2234" y="93"/>
                      </a:lnTo>
                      <a:lnTo>
                        <a:pt x="797"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335">
                    <a:solidFill>
                      <a:prstClr val="black"/>
                    </a:solidFill>
                    <a:latin typeface="+mn-ea"/>
                  </a:endParaRPr>
                </a:p>
              </p:txBody>
            </p:sp>
          </p:grpSp>
          <p:sp>
            <p:nvSpPr>
              <p:cNvPr id="46" name="TextBox 45"/>
              <p:cNvSpPr txBox="1"/>
              <p:nvPr/>
            </p:nvSpPr>
            <p:spPr>
              <a:xfrm rot="532555">
                <a:off x="4851101" y="2705115"/>
                <a:ext cx="1329508" cy="431015"/>
              </a:xfrm>
              <a:prstGeom prst="rect">
                <a:avLst/>
              </a:prstGeom>
              <a:noFill/>
            </p:spPr>
            <p:txBody>
              <a:bodyPr wrap="square" rtlCol="0" anchor="ctr">
                <a:spAutoFit/>
              </a:bodyPr>
              <a:lstStyle/>
              <a:p>
                <a:pPr defTabSz="914400">
                  <a:lnSpc>
                    <a:spcPct val="150000"/>
                  </a:lnSpc>
                </a:pPr>
                <a:r>
                  <a:rPr lang="zh-CN" altLang="en-US" sz="1465" dirty="0">
                    <a:solidFill>
                      <a:prstClr val="white"/>
                    </a:solidFill>
                    <a:latin typeface="+mn-ea"/>
                    <a:cs typeface="Clear Sans" panose="020B0503030202020304" pitchFamily="34" charset="0"/>
                  </a:rPr>
                  <a:t>标题文字</a:t>
                </a:r>
              </a:p>
            </p:txBody>
          </p:sp>
        </p:grpSp>
        <p:grpSp>
          <p:nvGrpSpPr>
            <p:cNvPr id="53" name="Group 2177"/>
            <p:cNvGrpSpPr/>
            <p:nvPr/>
          </p:nvGrpSpPr>
          <p:grpSpPr>
            <a:xfrm flipH="1">
              <a:off x="4177529" y="2513351"/>
              <a:ext cx="716535" cy="783911"/>
              <a:chOff x="33075" y="0"/>
              <a:chExt cx="3467959" cy="1461013"/>
            </a:xfrm>
          </p:grpSpPr>
          <p:sp>
            <p:nvSpPr>
              <p:cNvPr id="54" name="Shape 2175"/>
              <p:cNvSpPr/>
              <p:nvPr/>
            </p:nvSpPr>
            <p:spPr>
              <a:xfrm flipV="1">
                <a:off x="3488334" y="-1"/>
                <a:ext cx="1" cy="1461015"/>
              </a:xfrm>
              <a:prstGeom prst="line">
                <a:avLst/>
              </a:prstGeom>
              <a:noFill/>
              <a:ln w="6350" cap="flat">
                <a:solidFill>
                  <a:schemeClr val="tx1">
                    <a:lumMod val="50000"/>
                    <a:lumOff val="50000"/>
                  </a:schemeClr>
                </a:solidFill>
                <a:prstDash val="solid"/>
                <a:miter lim="400000"/>
              </a:ln>
              <a:effectLst/>
            </p:spPr>
            <p:txBody>
              <a:bodyPr wrap="square" lIns="67733" tIns="67733" rIns="67733" bIns="67733" numCol="1" anchor="ctr">
                <a:noAutofit/>
              </a:bodyPr>
              <a:lstStyle/>
              <a:p>
                <a:pPr defTabSz="914400">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sp>
            <p:nvSpPr>
              <p:cNvPr id="55" name="Shape 2176"/>
              <p:cNvSpPr/>
              <p:nvPr/>
            </p:nvSpPr>
            <p:spPr>
              <a:xfrm flipH="1" flipV="1">
                <a:off x="33075" y="730506"/>
                <a:ext cx="3467961" cy="1"/>
              </a:xfrm>
              <a:prstGeom prst="line">
                <a:avLst/>
              </a:prstGeom>
              <a:noFill/>
              <a:ln w="6350" cap="flat">
                <a:solidFill>
                  <a:schemeClr val="tx1">
                    <a:lumMod val="50000"/>
                    <a:lumOff val="50000"/>
                  </a:schemeClr>
                </a:solidFill>
                <a:prstDash val="solid"/>
                <a:miter lim="400000"/>
                <a:tailEnd type="oval" w="med" len="med"/>
              </a:ln>
              <a:effectLst/>
            </p:spPr>
            <p:txBody>
              <a:bodyPr wrap="square" lIns="67733" tIns="67733" rIns="67733" bIns="67733" numCol="1" anchor="ctr">
                <a:noAutofit/>
              </a:bodyPr>
              <a:lstStyle/>
              <a:p>
                <a:pPr defTabSz="914400">
                  <a:defRPr sz="3200">
                    <a:solidFill>
                      <a:srgbClr val="000000"/>
                    </a:solidFill>
                    <a:latin typeface="Helvetica Light"/>
                    <a:ea typeface="Helvetica Light"/>
                    <a:cs typeface="Helvetica Light"/>
                    <a:sym typeface="Helvetica Light"/>
                  </a:defRPr>
                </a:pPr>
                <a:endParaRPr sz="4265">
                  <a:solidFill>
                    <a:srgbClr val="000000"/>
                  </a:solidFill>
                  <a:latin typeface="+mn-ea"/>
                  <a:sym typeface="Helvetica Light"/>
                </a:endParaRPr>
              </a:p>
            </p:txBody>
          </p:sp>
        </p:grpSp>
        <p:sp>
          <p:nvSpPr>
            <p:cNvPr id="56" name="Shape 937"/>
            <p:cNvSpPr/>
            <p:nvPr/>
          </p:nvSpPr>
          <p:spPr>
            <a:xfrm>
              <a:off x="5438290" y="1344410"/>
              <a:ext cx="1123063" cy="999031"/>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4B183"/>
            </a:solidFill>
            <a:ln w="12700" cap="flat">
              <a:noFill/>
              <a:miter lim="400000"/>
            </a:ln>
            <a:effectLst/>
          </p:spPr>
          <p:txBody>
            <a:bodyPr wrap="square" lIns="38100" tIns="38100" rIns="38100" bIns="38100" numCol="1" anchor="ctr">
              <a:noAutofit/>
            </a:bodyPr>
            <a:lstStyle/>
            <a:p>
              <a:pPr defTabSz="914400">
                <a:defRPr sz="3200">
                  <a:solidFill>
                    <a:srgbClr val="FFFFFF"/>
                  </a:solidFill>
                  <a:latin typeface="Helvetica Light"/>
                  <a:ea typeface="Helvetica Light"/>
                  <a:cs typeface="Helvetica Light"/>
                  <a:sym typeface="Helvetica Light"/>
                </a:defRPr>
              </a:pPr>
              <a:endParaRPr sz="4265">
                <a:solidFill>
                  <a:srgbClr val="FFFFFF"/>
                </a:solidFill>
                <a:latin typeface="Helvetica Light"/>
                <a:sym typeface="Helvetica Light"/>
              </a:endParaRPr>
            </a:p>
          </p:txBody>
        </p:sp>
      </p:grpSp>
      <p:sp>
        <p:nvSpPr>
          <p:cNvPr id="57"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58"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14:presetBounceEnd="67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7000">
                                          <p:cBhvr additive="base">
                                            <p:cTn id="11" dur="1000" fill="hold"/>
                                            <p:tgtEl>
                                              <p:spTgt spid="25"/>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7000">
                                          <p:cBhvr additive="base">
                                            <p:cTn id="15" dur="1000" fill="hold"/>
                                            <p:tgtEl>
                                              <p:spTgt spid="24"/>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67000">
                                          <p:cBhvr additive="base">
                                            <p:cTn id="19" dur="1000" fill="hold"/>
                                            <p:tgtEl>
                                              <p:spTgt spid="23"/>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7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67000">
                                          <p:cBhvr additive="base">
                                            <p:cTn id="23" dur="1000" fill="hold"/>
                                            <p:tgtEl>
                                              <p:spTgt spid="13"/>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0-#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4" grpId="0"/>
          <p:bldP spid="2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45517" y="2009622"/>
            <a:ext cx="2402433" cy="3473340"/>
            <a:chOff x="845517" y="2009622"/>
            <a:chExt cx="2402433" cy="3473340"/>
          </a:xfrm>
        </p:grpSpPr>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517" y="2009622"/>
              <a:ext cx="2402433" cy="1762583"/>
            </a:xfrm>
            <a:custGeom>
              <a:avLst/>
              <a:gdLst>
                <a:gd name="connsiteX0" fmla="*/ 0 w 2402433"/>
                <a:gd name="connsiteY0" fmla="*/ 0 h 2094467"/>
                <a:gd name="connsiteX1" fmla="*/ 2402433 w 2402433"/>
                <a:gd name="connsiteY1" fmla="*/ 0 h 2094467"/>
                <a:gd name="connsiteX2" fmla="*/ 2402433 w 2402433"/>
                <a:gd name="connsiteY2" fmla="*/ 2094467 h 2094467"/>
                <a:gd name="connsiteX3" fmla="*/ 0 w 2402433"/>
                <a:gd name="connsiteY3" fmla="*/ 2094467 h 2094467"/>
              </a:gdLst>
              <a:ahLst/>
              <a:cxnLst>
                <a:cxn ang="0">
                  <a:pos x="connsiteX0" y="connsiteY0"/>
                </a:cxn>
                <a:cxn ang="0">
                  <a:pos x="connsiteX1" y="connsiteY1"/>
                </a:cxn>
                <a:cxn ang="0">
                  <a:pos x="connsiteX2" y="connsiteY2"/>
                </a:cxn>
                <a:cxn ang="0">
                  <a:pos x="connsiteX3" y="connsiteY3"/>
                </a:cxn>
              </a:cxnLst>
              <a:rect l="l" t="t" r="r" b="b"/>
              <a:pathLst>
                <a:path w="2402433" h="2094467">
                  <a:moveTo>
                    <a:pt x="0" y="0"/>
                  </a:moveTo>
                  <a:lnTo>
                    <a:pt x="2402433" y="0"/>
                  </a:lnTo>
                  <a:lnTo>
                    <a:pt x="2402433" y="2094467"/>
                  </a:lnTo>
                  <a:lnTo>
                    <a:pt x="0" y="2094467"/>
                  </a:lnTo>
                  <a:close/>
                </a:path>
              </a:pathLst>
            </a:custGeom>
          </p:spPr>
        </p:pic>
        <p:sp>
          <p:nvSpPr>
            <p:cNvPr id="6" name="Rectangle 5"/>
            <p:cNvSpPr/>
            <p:nvPr/>
          </p:nvSpPr>
          <p:spPr>
            <a:xfrm>
              <a:off x="845517" y="3772206"/>
              <a:ext cx="2402433" cy="32918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7" name="TextBox 6"/>
            <p:cNvSpPr txBox="1"/>
            <p:nvPr/>
          </p:nvSpPr>
          <p:spPr>
            <a:xfrm>
              <a:off x="965326" y="4213786"/>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8" name="TextBox 7"/>
            <p:cNvSpPr txBox="1"/>
            <p:nvPr/>
          </p:nvSpPr>
          <p:spPr>
            <a:xfrm>
              <a:off x="965325" y="4504251"/>
              <a:ext cx="2282624" cy="978711"/>
            </a:xfrm>
            <a:prstGeom prst="rect">
              <a:avLst/>
            </a:prstGeom>
            <a:noFill/>
          </p:spPr>
          <p:txBody>
            <a:bodyPr wrap="square" lIns="91423" tIns="45711" rIns="91423" bIns="45711"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您的文字添加到这里也可以通过复制粘贴到此处您的文字添加您的文字添加到这里也可以通过复制粘贴到此处</a:t>
              </a:r>
            </a:p>
          </p:txBody>
        </p:sp>
        <p:sp>
          <p:nvSpPr>
            <p:cNvPr id="37" name="Freeform 50"/>
            <p:cNvSpPr>
              <a:spLocks noEditPoints="1"/>
            </p:cNvSpPr>
            <p:nvPr/>
          </p:nvSpPr>
          <p:spPr bwMode="auto">
            <a:xfrm>
              <a:off x="2591548" y="3860189"/>
              <a:ext cx="128499" cy="153217"/>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23" tIns="45711" rIns="91423" bIns="45711" numCol="1" anchor="t" anchorCtr="0" compatLnSpc="1"/>
            <a:lstStyle/>
            <a:p>
              <a:pPr defTabSz="914400"/>
              <a:endParaRPr lang="id-ID" sz="935">
                <a:solidFill>
                  <a:prstClr val="black"/>
                </a:solidFill>
                <a:latin typeface="+mj-ea"/>
                <a:ea typeface="+mj-ea"/>
              </a:endParaRPr>
            </a:p>
          </p:txBody>
        </p:sp>
        <p:sp>
          <p:nvSpPr>
            <p:cNvPr id="39" name="Freeform 46"/>
            <p:cNvSpPr/>
            <p:nvPr/>
          </p:nvSpPr>
          <p:spPr bwMode="auto">
            <a:xfrm>
              <a:off x="1058699" y="3859763"/>
              <a:ext cx="154028" cy="15406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23" tIns="45711" rIns="91423" bIns="45711" numCol="1" anchor="t" anchorCtr="0" compatLnSpc="1"/>
            <a:lstStyle/>
            <a:p>
              <a:pPr defTabSz="914400"/>
              <a:endParaRPr lang="id-ID" sz="935">
                <a:solidFill>
                  <a:prstClr val="black"/>
                </a:solidFill>
                <a:latin typeface="+mj-ea"/>
                <a:ea typeface="+mj-ea"/>
              </a:endParaRPr>
            </a:p>
          </p:txBody>
        </p:sp>
        <p:sp>
          <p:nvSpPr>
            <p:cNvPr id="40" name="Freeform 63"/>
            <p:cNvSpPr/>
            <p:nvPr/>
          </p:nvSpPr>
          <p:spPr bwMode="auto">
            <a:xfrm>
              <a:off x="1827665" y="3869162"/>
              <a:ext cx="164411" cy="13527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41" name="TextBox 40"/>
            <p:cNvSpPr txBox="1"/>
            <p:nvPr/>
          </p:nvSpPr>
          <p:spPr>
            <a:xfrm>
              <a:off x="1135464" y="3821381"/>
              <a:ext cx="399468" cy="235898"/>
            </a:xfrm>
            <a:prstGeom prst="rect">
              <a:avLst/>
            </a:prstGeom>
            <a:noFill/>
          </p:spPr>
          <p:txBody>
            <a:bodyPr wrap="none" lIns="91440" tIns="45720" rIns="91440" bIns="45720" rtlCol="0">
              <a:spAutoFit/>
            </a:bodyPr>
            <a:lstStyle/>
            <a:p>
              <a:pPr defTabSz="914400"/>
              <a:r>
                <a:rPr lang="en-US" sz="935">
                  <a:solidFill>
                    <a:prstClr val="white"/>
                  </a:solidFill>
                  <a:latin typeface="+mj-ea"/>
                  <a:ea typeface="+mj-ea"/>
                </a:rPr>
                <a:t>10K</a:t>
              </a:r>
            </a:p>
          </p:txBody>
        </p:sp>
        <p:sp>
          <p:nvSpPr>
            <p:cNvPr id="42" name="TextBox 41"/>
            <p:cNvSpPr txBox="1"/>
            <p:nvPr/>
          </p:nvSpPr>
          <p:spPr>
            <a:xfrm>
              <a:off x="1922876" y="3821381"/>
              <a:ext cx="399468" cy="235898"/>
            </a:xfrm>
            <a:prstGeom prst="rect">
              <a:avLst/>
            </a:prstGeom>
            <a:noFill/>
          </p:spPr>
          <p:txBody>
            <a:bodyPr wrap="none" lIns="91440" tIns="45720" rIns="91440" bIns="45720" rtlCol="0">
              <a:spAutoFit/>
            </a:bodyPr>
            <a:lstStyle/>
            <a:p>
              <a:pPr defTabSz="914400"/>
              <a:r>
                <a:rPr lang="en-US" sz="935">
                  <a:solidFill>
                    <a:prstClr val="white"/>
                  </a:solidFill>
                  <a:latin typeface="+mj-ea"/>
                  <a:ea typeface="+mj-ea"/>
                </a:rPr>
                <a:t>10K</a:t>
              </a:r>
            </a:p>
          </p:txBody>
        </p:sp>
        <p:sp>
          <p:nvSpPr>
            <p:cNvPr id="43" name="TextBox 42"/>
            <p:cNvSpPr txBox="1"/>
            <p:nvPr/>
          </p:nvSpPr>
          <p:spPr>
            <a:xfrm>
              <a:off x="2644868" y="3821381"/>
              <a:ext cx="399468" cy="235898"/>
            </a:xfrm>
            <a:prstGeom prst="rect">
              <a:avLst/>
            </a:prstGeom>
            <a:noFill/>
          </p:spPr>
          <p:txBody>
            <a:bodyPr wrap="none" lIns="91440" tIns="45720" rIns="91440" bIns="45720" rtlCol="0">
              <a:spAutoFit/>
            </a:bodyPr>
            <a:lstStyle/>
            <a:p>
              <a:pPr defTabSz="914400"/>
              <a:r>
                <a:rPr lang="en-US" sz="935">
                  <a:solidFill>
                    <a:prstClr val="white"/>
                  </a:solidFill>
                  <a:latin typeface="+mj-ea"/>
                  <a:ea typeface="+mj-ea"/>
                </a:rPr>
                <a:t>10K</a:t>
              </a:r>
            </a:p>
          </p:txBody>
        </p:sp>
      </p:grpSp>
      <p:grpSp>
        <p:nvGrpSpPr>
          <p:cNvPr id="3" name="组合 2"/>
          <p:cNvGrpSpPr/>
          <p:nvPr/>
        </p:nvGrpSpPr>
        <p:grpSpPr>
          <a:xfrm>
            <a:off x="3533633" y="2009622"/>
            <a:ext cx="2404298" cy="3473340"/>
            <a:chOff x="3533633" y="2009622"/>
            <a:chExt cx="2404298" cy="3473340"/>
          </a:xfrm>
        </p:grpSpPr>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5498" y="2009622"/>
              <a:ext cx="2402433" cy="1762583"/>
            </a:xfrm>
            <a:custGeom>
              <a:avLst/>
              <a:gdLst>
                <a:gd name="connsiteX0" fmla="*/ 0 w 2402433"/>
                <a:gd name="connsiteY0" fmla="*/ 0 h 2094467"/>
                <a:gd name="connsiteX1" fmla="*/ 2402433 w 2402433"/>
                <a:gd name="connsiteY1" fmla="*/ 0 h 2094467"/>
                <a:gd name="connsiteX2" fmla="*/ 2402433 w 2402433"/>
                <a:gd name="connsiteY2" fmla="*/ 2094467 h 2094467"/>
                <a:gd name="connsiteX3" fmla="*/ 0 w 2402433"/>
                <a:gd name="connsiteY3" fmla="*/ 2094467 h 2094467"/>
              </a:gdLst>
              <a:ahLst/>
              <a:cxnLst>
                <a:cxn ang="0">
                  <a:pos x="connsiteX0" y="connsiteY0"/>
                </a:cxn>
                <a:cxn ang="0">
                  <a:pos x="connsiteX1" y="connsiteY1"/>
                </a:cxn>
                <a:cxn ang="0">
                  <a:pos x="connsiteX2" y="connsiteY2"/>
                </a:cxn>
                <a:cxn ang="0">
                  <a:pos x="connsiteX3" y="connsiteY3"/>
                </a:cxn>
              </a:cxnLst>
              <a:rect l="l" t="t" r="r" b="b"/>
              <a:pathLst>
                <a:path w="2402433" h="2094467">
                  <a:moveTo>
                    <a:pt x="0" y="0"/>
                  </a:moveTo>
                  <a:lnTo>
                    <a:pt x="2402433" y="0"/>
                  </a:lnTo>
                  <a:lnTo>
                    <a:pt x="2402433" y="2094467"/>
                  </a:lnTo>
                  <a:lnTo>
                    <a:pt x="0" y="2094467"/>
                  </a:lnTo>
                  <a:close/>
                </a:path>
              </a:pathLst>
            </a:custGeom>
          </p:spPr>
        </p:pic>
        <p:sp>
          <p:nvSpPr>
            <p:cNvPr id="10" name="Rectangle 9"/>
            <p:cNvSpPr/>
            <p:nvPr/>
          </p:nvSpPr>
          <p:spPr>
            <a:xfrm>
              <a:off x="3533633" y="3772206"/>
              <a:ext cx="2402433" cy="329183"/>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11" name="TextBox 10"/>
            <p:cNvSpPr txBox="1"/>
            <p:nvPr/>
          </p:nvSpPr>
          <p:spPr>
            <a:xfrm>
              <a:off x="3653441" y="4213786"/>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12" name="TextBox 11"/>
            <p:cNvSpPr txBox="1"/>
            <p:nvPr/>
          </p:nvSpPr>
          <p:spPr>
            <a:xfrm>
              <a:off x="3653440" y="4504251"/>
              <a:ext cx="2282624" cy="978711"/>
            </a:xfrm>
            <a:prstGeom prst="rect">
              <a:avLst/>
            </a:prstGeom>
            <a:noFill/>
          </p:spPr>
          <p:txBody>
            <a:bodyPr wrap="square" lIns="91423" tIns="45711" rIns="91423" bIns="45711"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您的文字添加到这里也可以通过复制粘贴到此处您的文字添加您的文字添加到这里也可以通过复制粘贴到此处</a:t>
              </a:r>
            </a:p>
          </p:txBody>
        </p:sp>
        <p:sp>
          <p:nvSpPr>
            <p:cNvPr id="44" name="Freeform 50"/>
            <p:cNvSpPr>
              <a:spLocks noEditPoints="1"/>
            </p:cNvSpPr>
            <p:nvPr/>
          </p:nvSpPr>
          <p:spPr bwMode="auto">
            <a:xfrm>
              <a:off x="5278953" y="3860189"/>
              <a:ext cx="128499" cy="153217"/>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23" tIns="45711" rIns="91423" bIns="45711" numCol="1" anchor="t" anchorCtr="0" compatLnSpc="1"/>
            <a:lstStyle/>
            <a:p>
              <a:pPr defTabSz="914400"/>
              <a:endParaRPr lang="id-ID" sz="935">
                <a:solidFill>
                  <a:prstClr val="black"/>
                </a:solidFill>
                <a:latin typeface="+mj-ea"/>
                <a:ea typeface="+mj-ea"/>
              </a:endParaRPr>
            </a:p>
          </p:txBody>
        </p:sp>
        <p:sp>
          <p:nvSpPr>
            <p:cNvPr id="45" name="Freeform 46"/>
            <p:cNvSpPr/>
            <p:nvPr/>
          </p:nvSpPr>
          <p:spPr bwMode="auto">
            <a:xfrm>
              <a:off x="3746103" y="3859763"/>
              <a:ext cx="154028" cy="15406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23" tIns="45711" rIns="91423" bIns="45711" numCol="1" anchor="t" anchorCtr="0" compatLnSpc="1"/>
            <a:lstStyle/>
            <a:p>
              <a:pPr defTabSz="914400"/>
              <a:endParaRPr lang="id-ID" sz="935">
                <a:solidFill>
                  <a:prstClr val="black"/>
                </a:solidFill>
                <a:latin typeface="+mj-ea"/>
                <a:ea typeface="+mj-ea"/>
              </a:endParaRPr>
            </a:p>
          </p:txBody>
        </p:sp>
        <p:sp>
          <p:nvSpPr>
            <p:cNvPr id="46" name="Freeform 63"/>
            <p:cNvSpPr/>
            <p:nvPr/>
          </p:nvSpPr>
          <p:spPr bwMode="auto">
            <a:xfrm>
              <a:off x="4515069" y="3869162"/>
              <a:ext cx="164411" cy="13527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47" name="TextBox 46"/>
            <p:cNvSpPr txBox="1"/>
            <p:nvPr/>
          </p:nvSpPr>
          <p:spPr>
            <a:xfrm>
              <a:off x="3822870" y="3821381"/>
              <a:ext cx="399468" cy="235898"/>
            </a:xfrm>
            <a:prstGeom prst="rect">
              <a:avLst/>
            </a:prstGeom>
            <a:noFill/>
          </p:spPr>
          <p:txBody>
            <a:bodyPr wrap="none" lIns="91440" tIns="45720" rIns="91440" bIns="45720" rtlCol="0">
              <a:spAutoFit/>
            </a:bodyPr>
            <a:lstStyle/>
            <a:p>
              <a:pPr defTabSz="914400"/>
              <a:r>
                <a:rPr lang="en-US" sz="935">
                  <a:solidFill>
                    <a:prstClr val="white"/>
                  </a:solidFill>
                  <a:latin typeface="+mj-ea"/>
                  <a:ea typeface="+mj-ea"/>
                </a:rPr>
                <a:t>10K</a:t>
              </a:r>
            </a:p>
          </p:txBody>
        </p:sp>
        <p:sp>
          <p:nvSpPr>
            <p:cNvPr id="48" name="TextBox 47"/>
            <p:cNvSpPr txBox="1"/>
            <p:nvPr/>
          </p:nvSpPr>
          <p:spPr>
            <a:xfrm>
              <a:off x="4610282" y="3821381"/>
              <a:ext cx="399468" cy="235898"/>
            </a:xfrm>
            <a:prstGeom prst="rect">
              <a:avLst/>
            </a:prstGeom>
            <a:noFill/>
          </p:spPr>
          <p:txBody>
            <a:bodyPr wrap="none" lIns="91440" tIns="45720" rIns="91440" bIns="45720" rtlCol="0">
              <a:spAutoFit/>
            </a:bodyPr>
            <a:lstStyle/>
            <a:p>
              <a:pPr defTabSz="914400"/>
              <a:r>
                <a:rPr lang="en-US" sz="935">
                  <a:solidFill>
                    <a:prstClr val="white"/>
                  </a:solidFill>
                  <a:latin typeface="+mj-ea"/>
                  <a:ea typeface="+mj-ea"/>
                </a:rPr>
                <a:t>10K</a:t>
              </a:r>
            </a:p>
          </p:txBody>
        </p:sp>
        <p:sp>
          <p:nvSpPr>
            <p:cNvPr id="49" name="TextBox 48"/>
            <p:cNvSpPr txBox="1"/>
            <p:nvPr/>
          </p:nvSpPr>
          <p:spPr>
            <a:xfrm>
              <a:off x="5354574" y="3821381"/>
              <a:ext cx="399468" cy="235898"/>
            </a:xfrm>
            <a:prstGeom prst="rect">
              <a:avLst/>
            </a:prstGeom>
            <a:noFill/>
          </p:spPr>
          <p:txBody>
            <a:bodyPr wrap="none" lIns="91440" tIns="45720" rIns="91440" bIns="45720" rtlCol="0">
              <a:spAutoFit/>
            </a:bodyPr>
            <a:lstStyle/>
            <a:p>
              <a:pPr defTabSz="914400"/>
              <a:r>
                <a:rPr lang="en-US" sz="935">
                  <a:solidFill>
                    <a:prstClr val="white"/>
                  </a:solidFill>
                  <a:latin typeface="+mj-ea"/>
                  <a:ea typeface="+mj-ea"/>
                </a:rPr>
                <a:t>10K</a:t>
              </a:r>
            </a:p>
          </p:txBody>
        </p:sp>
      </p:grpSp>
      <p:grpSp>
        <p:nvGrpSpPr>
          <p:cNvPr id="4" name="组合 3"/>
          <p:cNvGrpSpPr/>
          <p:nvPr/>
        </p:nvGrpSpPr>
        <p:grpSpPr>
          <a:xfrm>
            <a:off x="6210730" y="2009623"/>
            <a:ext cx="2402433" cy="3473339"/>
            <a:chOff x="6210730" y="2009623"/>
            <a:chExt cx="2402433" cy="3473339"/>
          </a:xfrm>
        </p:grpSpPr>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0730" y="2009623"/>
              <a:ext cx="2402431" cy="1762581"/>
            </a:xfrm>
            <a:custGeom>
              <a:avLst/>
              <a:gdLst>
                <a:gd name="connsiteX0" fmla="*/ 0 w 2402431"/>
                <a:gd name="connsiteY0" fmla="*/ 0 h 2094467"/>
                <a:gd name="connsiteX1" fmla="*/ 2402431 w 2402431"/>
                <a:gd name="connsiteY1" fmla="*/ 0 h 2094467"/>
                <a:gd name="connsiteX2" fmla="*/ 2402431 w 2402431"/>
                <a:gd name="connsiteY2" fmla="*/ 2094467 h 2094467"/>
                <a:gd name="connsiteX3" fmla="*/ 0 w 2402431"/>
                <a:gd name="connsiteY3" fmla="*/ 2094467 h 2094467"/>
              </a:gdLst>
              <a:ahLst/>
              <a:cxnLst>
                <a:cxn ang="0">
                  <a:pos x="connsiteX0" y="connsiteY0"/>
                </a:cxn>
                <a:cxn ang="0">
                  <a:pos x="connsiteX1" y="connsiteY1"/>
                </a:cxn>
                <a:cxn ang="0">
                  <a:pos x="connsiteX2" y="connsiteY2"/>
                </a:cxn>
                <a:cxn ang="0">
                  <a:pos x="connsiteX3" y="connsiteY3"/>
                </a:cxn>
              </a:cxnLst>
              <a:rect l="l" t="t" r="r" b="b"/>
              <a:pathLst>
                <a:path w="2402431" h="2094467">
                  <a:moveTo>
                    <a:pt x="0" y="0"/>
                  </a:moveTo>
                  <a:lnTo>
                    <a:pt x="2402431" y="0"/>
                  </a:lnTo>
                  <a:lnTo>
                    <a:pt x="2402431" y="2094467"/>
                  </a:lnTo>
                  <a:lnTo>
                    <a:pt x="0" y="2094467"/>
                  </a:lnTo>
                  <a:close/>
                </a:path>
              </a:pathLst>
            </a:custGeom>
          </p:spPr>
        </p:pic>
        <p:sp>
          <p:nvSpPr>
            <p:cNvPr id="14" name="Rectangle 13"/>
            <p:cNvSpPr/>
            <p:nvPr/>
          </p:nvSpPr>
          <p:spPr>
            <a:xfrm>
              <a:off x="6210730" y="3772206"/>
              <a:ext cx="2402433" cy="329183"/>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15" name="TextBox 14"/>
            <p:cNvSpPr txBox="1"/>
            <p:nvPr/>
          </p:nvSpPr>
          <p:spPr>
            <a:xfrm>
              <a:off x="6330539" y="4213786"/>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16" name="TextBox 15"/>
            <p:cNvSpPr txBox="1"/>
            <p:nvPr/>
          </p:nvSpPr>
          <p:spPr>
            <a:xfrm>
              <a:off x="6330539" y="4504251"/>
              <a:ext cx="2282624" cy="978711"/>
            </a:xfrm>
            <a:prstGeom prst="rect">
              <a:avLst/>
            </a:prstGeom>
            <a:noFill/>
          </p:spPr>
          <p:txBody>
            <a:bodyPr wrap="square" lIns="91423" tIns="45711" rIns="91423" bIns="45711"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您的文字添加到这里也可以通过复制粘贴到此处您的文字添加您的文字添加到这里也可以通过复制粘贴到此处</a:t>
              </a:r>
            </a:p>
          </p:txBody>
        </p:sp>
        <p:sp>
          <p:nvSpPr>
            <p:cNvPr id="50" name="Freeform 50"/>
            <p:cNvSpPr>
              <a:spLocks noEditPoints="1"/>
            </p:cNvSpPr>
            <p:nvPr/>
          </p:nvSpPr>
          <p:spPr bwMode="auto">
            <a:xfrm>
              <a:off x="7950781" y="3860189"/>
              <a:ext cx="128499" cy="153217"/>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23" tIns="45711" rIns="91423" bIns="45711" numCol="1" anchor="t" anchorCtr="0" compatLnSpc="1"/>
            <a:lstStyle/>
            <a:p>
              <a:pPr defTabSz="914400"/>
              <a:endParaRPr lang="id-ID" sz="935">
                <a:solidFill>
                  <a:prstClr val="black"/>
                </a:solidFill>
                <a:latin typeface="+mj-ea"/>
                <a:ea typeface="+mj-ea"/>
              </a:endParaRPr>
            </a:p>
          </p:txBody>
        </p:sp>
        <p:sp>
          <p:nvSpPr>
            <p:cNvPr id="51" name="Freeform 46"/>
            <p:cNvSpPr/>
            <p:nvPr/>
          </p:nvSpPr>
          <p:spPr bwMode="auto">
            <a:xfrm>
              <a:off x="6417931" y="3859763"/>
              <a:ext cx="154028" cy="15406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23" tIns="45711" rIns="91423" bIns="45711" numCol="1" anchor="t" anchorCtr="0" compatLnSpc="1"/>
            <a:lstStyle/>
            <a:p>
              <a:pPr defTabSz="914400"/>
              <a:endParaRPr lang="id-ID" sz="935">
                <a:solidFill>
                  <a:prstClr val="black"/>
                </a:solidFill>
                <a:latin typeface="+mj-ea"/>
                <a:ea typeface="+mj-ea"/>
              </a:endParaRPr>
            </a:p>
          </p:txBody>
        </p:sp>
        <p:sp>
          <p:nvSpPr>
            <p:cNvPr id="52" name="Freeform 63"/>
            <p:cNvSpPr/>
            <p:nvPr/>
          </p:nvSpPr>
          <p:spPr bwMode="auto">
            <a:xfrm>
              <a:off x="7186897" y="3869162"/>
              <a:ext cx="164411" cy="13527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53" name="TextBox 52"/>
            <p:cNvSpPr txBox="1"/>
            <p:nvPr/>
          </p:nvSpPr>
          <p:spPr>
            <a:xfrm>
              <a:off x="6494698" y="3821381"/>
              <a:ext cx="399468" cy="235898"/>
            </a:xfrm>
            <a:prstGeom prst="rect">
              <a:avLst/>
            </a:prstGeom>
            <a:noFill/>
          </p:spPr>
          <p:txBody>
            <a:bodyPr wrap="none" lIns="91440" tIns="45720" rIns="91440" bIns="45720" rtlCol="0">
              <a:spAutoFit/>
            </a:bodyPr>
            <a:lstStyle/>
            <a:p>
              <a:pPr defTabSz="914400"/>
              <a:r>
                <a:rPr lang="en-US" sz="935">
                  <a:solidFill>
                    <a:prstClr val="white"/>
                  </a:solidFill>
                  <a:latin typeface="+mj-ea"/>
                  <a:ea typeface="+mj-ea"/>
                </a:rPr>
                <a:t>10K</a:t>
              </a:r>
            </a:p>
          </p:txBody>
        </p:sp>
        <p:sp>
          <p:nvSpPr>
            <p:cNvPr id="54" name="TextBox 53"/>
            <p:cNvSpPr txBox="1"/>
            <p:nvPr/>
          </p:nvSpPr>
          <p:spPr>
            <a:xfrm>
              <a:off x="7282110" y="3821381"/>
              <a:ext cx="399468" cy="235898"/>
            </a:xfrm>
            <a:prstGeom prst="rect">
              <a:avLst/>
            </a:prstGeom>
            <a:noFill/>
          </p:spPr>
          <p:txBody>
            <a:bodyPr wrap="none" lIns="91440" tIns="45720" rIns="91440" bIns="45720" rtlCol="0">
              <a:spAutoFit/>
            </a:bodyPr>
            <a:lstStyle/>
            <a:p>
              <a:pPr defTabSz="914400"/>
              <a:r>
                <a:rPr lang="en-US" sz="935">
                  <a:solidFill>
                    <a:prstClr val="white"/>
                  </a:solidFill>
                  <a:latin typeface="+mj-ea"/>
                  <a:ea typeface="+mj-ea"/>
                </a:rPr>
                <a:t>10K</a:t>
              </a:r>
            </a:p>
          </p:txBody>
        </p:sp>
        <p:sp>
          <p:nvSpPr>
            <p:cNvPr id="55" name="TextBox 54"/>
            <p:cNvSpPr txBox="1"/>
            <p:nvPr/>
          </p:nvSpPr>
          <p:spPr>
            <a:xfrm>
              <a:off x="8004102" y="3821381"/>
              <a:ext cx="399468" cy="235898"/>
            </a:xfrm>
            <a:prstGeom prst="rect">
              <a:avLst/>
            </a:prstGeom>
            <a:noFill/>
          </p:spPr>
          <p:txBody>
            <a:bodyPr wrap="none" lIns="91440" tIns="45720" rIns="91440" bIns="45720" rtlCol="0">
              <a:spAutoFit/>
            </a:bodyPr>
            <a:lstStyle/>
            <a:p>
              <a:pPr defTabSz="914400"/>
              <a:r>
                <a:rPr lang="en-US" sz="935">
                  <a:solidFill>
                    <a:prstClr val="white"/>
                  </a:solidFill>
                  <a:latin typeface="+mj-ea"/>
                  <a:ea typeface="+mj-ea"/>
                </a:rPr>
                <a:t>10K</a:t>
              </a:r>
            </a:p>
          </p:txBody>
        </p:sp>
      </p:grpSp>
      <p:grpSp>
        <p:nvGrpSpPr>
          <p:cNvPr id="5" name="组合 4"/>
          <p:cNvGrpSpPr/>
          <p:nvPr/>
        </p:nvGrpSpPr>
        <p:grpSpPr>
          <a:xfrm>
            <a:off x="8884097" y="2009622"/>
            <a:ext cx="2402434" cy="3473340"/>
            <a:chOff x="8884097" y="2009622"/>
            <a:chExt cx="2402434" cy="3473340"/>
          </a:xfrm>
        </p:grpSpPr>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4097" y="2009622"/>
              <a:ext cx="2402433" cy="1762583"/>
            </a:xfrm>
            <a:custGeom>
              <a:avLst/>
              <a:gdLst>
                <a:gd name="connsiteX0" fmla="*/ 0 w 2402433"/>
                <a:gd name="connsiteY0" fmla="*/ 0 h 2094467"/>
                <a:gd name="connsiteX1" fmla="*/ 2402433 w 2402433"/>
                <a:gd name="connsiteY1" fmla="*/ 0 h 2094467"/>
                <a:gd name="connsiteX2" fmla="*/ 2402433 w 2402433"/>
                <a:gd name="connsiteY2" fmla="*/ 2094467 h 2094467"/>
                <a:gd name="connsiteX3" fmla="*/ 0 w 2402433"/>
                <a:gd name="connsiteY3" fmla="*/ 2094467 h 2094467"/>
              </a:gdLst>
              <a:ahLst/>
              <a:cxnLst>
                <a:cxn ang="0">
                  <a:pos x="connsiteX0" y="connsiteY0"/>
                </a:cxn>
                <a:cxn ang="0">
                  <a:pos x="connsiteX1" y="connsiteY1"/>
                </a:cxn>
                <a:cxn ang="0">
                  <a:pos x="connsiteX2" y="connsiteY2"/>
                </a:cxn>
                <a:cxn ang="0">
                  <a:pos x="connsiteX3" y="connsiteY3"/>
                </a:cxn>
              </a:cxnLst>
              <a:rect l="l" t="t" r="r" b="b"/>
              <a:pathLst>
                <a:path w="2402433" h="2094467">
                  <a:moveTo>
                    <a:pt x="0" y="0"/>
                  </a:moveTo>
                  <a:lnTo>
                    <a:pt x="2402433" y="0"/>
                  </a:lnTo>
                  <a:lnTo>
                    <a:pt x="2402433" y="2094467"/>
                  </a:lnTo>
                  <a:lnTo>
                    <a:pt x="0" y="2094467"/>
                  </a:lnTo>
                  <a:close/>
                </a:path>
              </a:pathLst>
            </a:custGeom>
          </p:spPr>
        </p:pic>
        <p:sp>
          <p:nvSpPr>
            <p:cNvPr id="18" name="Rectangle 17"/>
            <p:cNvSpPr/>
            <p:nvPr/>
          </p:nvSpPr>
          <p:spPr>
            <a:xfrm>
              <a:off x="8884098" y="3772206"/>
              <a:ext cx="2402433" cy="329183"/>
            </a:xfrm>
            <a:prstGeom prst="rect">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19" name="TextBox 18"/>
            <p:cNvSpPr txBox="1"/>
            <p:nvPr/>
          </p:nvSpPr>
          <p:spPr>
            <a:xfrm>
              <a:off x="9003907" y="4213786"/>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20" name="TextBox 19"/>
            <p:cNvSpPr txBox="1"/>
            <p:nvPr/>
          </p:nvSpPr>
          <p:spPr>
            <a:xfrm>
              <a:off x="9003907" y="4504251"/>
              <a:ext cx="2282624" cy="978711"/>
            </a:xfrm>
            <a:prstGeom prst="rect">
              <a:avLst/>
            </a:prstGeom>
            <a:noFill/>
          </p:spPr>
          <p:txBody>
            <a:bodyPr wrap="square" lIns="91423" tIns="45711" rIns="91423" bIns="45711"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您的文字添加到这里也可以通过复制粘贴到此处您的文字添加您的文字添加到这里也可以通过复制粘贴到此处</a:t>
              </a:r>
            </a:p>
          </p:txBody>
        </p:sp>
        <p:sp>
          <p:nvSpPr>
            <p:cNvPr id="56" name="Freeform 50"/>
            <p:cNvSpPr>
              <a:spLocks noEditPoints="1"/>
            </p:cNvSpPr>
            <p:nvPr/>
          </p:nvSpPr>
          <p:spPr bwMode="auto">
            <a:xfrm>
              <a:off x="10624573" y="3860189"/>
              <a:ext cx="128499" cy="153217"/>
            </a:xfrm>
            <a:custGeom>
              <a:avLst/>
              <a:gdLst>
                <a:gd name="T0" fmla="*/ 234 w 300"/>
                <a:gd name="T1" fmla="*/ 263 h 360"/>
                <a:gd name="T2" fmla="*/ 243 w 300"/>
                <a:gd name="T3" fmla="*/ 243 h 360"/>
                <a:gd name="T4" fmla="*/ 254 w 300"/>
                <a:gd name="T5" fmla="*/ 252 h 360"/>
                <a:gd name="T6" fmla="*/ 180 w 300"/>
                <a:gd name="T7" fmla="*/ 239 h 360"/>
                <a:gd name="T8" fmla="*/ 171 w 300"/>
                <a:gd name="T9" fmla="*/ 302 h 360"/>
                <a:gd name="T10" fmla="*/ 189 w 300"/>
                <a:gd name="T11" fmla="*/ 302 h 360"/>
                <a:gd name="T12" fmla="*/ 180 w 300"/>
                <a:gd name="T13" fmla="*/ 239 h 360"/>
                <a:gd name="T14" fmla="*/ 300 w 300"/>
                <a:gd name="T15" fmla="*/ 314 h 360"/>
                <a:gd name="T16" fmla="*/ 49 w 300"/>
                <a:gd name="T17" fmla="*/ 360 h 360"/>
                <a:gd name="T18" fmla="*/ 0 w 300"/>
                <a:gd name="T19" fmla="*/ 208 h 360"/>
                <a:gd name="T20" fmla="*/ 251 w 300"/>
                <a:gd name="T21" fmla="*/ 161 h 360"/>
                <a:gd name="T22" fmla="*/ 63 w 300"/>
                <a:gd name="T23" fmla="*/ 325 h 360"/>
                <a:gd name="T24" fmla="*/ 88 w 300"/>
                <a:gd name="T25" fmla="*/ 213 h 360"/>
                <a:gd name="T26" fmla="*/ 21 w 300"/>
                <a:gd name="T27" fmla="*/ 197 h 360"/>
                <a:gd name="T28" fmla="*/ 42 w 300"/>
                <a:gd name="T29" fmla="*/ 213 h 360"/>
                <a:gd name="T30" fmla="*/ 63 w 300"/>
                <a:gd name="T31" fmla="*/ 325 h 360"/>
                <a:gd name="T32" fmla="*/ 117 w 300"/>
                <a:gd name="T33" fmla="*/ 230 h 360"/>
                <a:gd name="T34" fmla="*/ 117 w 300"/>
                <a:gd name="T35" fmla="*/ 304 h 360"/>
                <a:gd name="T36" fmla="*/ 104 w 300"/>
                <a:gd name="T37" fmla="*/ 290 h 360"/>
                <a:gd name="T38" fmla="*/ 83 w 300"/>
                <a:gd name="T39" fmla="*/ 230 h 360"/>
                <a:gd name="T40" fmla="*/ 84 w 300"/>
                <a:gd name="T41" fmla="*/ 308 h 360"/>
                <a:gd name="T42" fmla="*/ 121 w 300"/>
                <a:gd name="T43" fmla="*/ 313 h 360"/>
                <a:gd name="T44" fmla="*/ 138 w 300"/>
                <a:gd name="T45" fmla="*/ 325 h 360"/>
                <a:gd name="T46" fmla="*/ 204 w 300"/>
                <a:gd name="T47" fmla="*/ 298 h 360"/>
                <a:gd name="T48" fmla="*/ 171 w 300"/>
                <a:gd name="T49" fmla="*/ 234 h 360"/>
                <a:gd name="T50" fmla="*/ 150 w 300"/>
                <a:gd name="T51" fmla="*/ 197 h 360"/>
                <a:gd name="T52" fmla="*/ 167 w 300"/>
                <a:gd name="T53" fmla="*/ 324 h 360"/>
                <a:gd name="T54" fmla="*/ 204 w 300"/>
                <a:gd name="T55" fmla="*/ 298 h 360"/>
                <a:gd name="T56" fmla="*/ 254 w 300"/>
                <a:gd name="T57" fmla="*/ 292 h 360"/>
                <a:gd name="T58" fmla="*/ 254 w 300"/>
                <a:gd name="T59" fmla="*/ 303 h 360"/>
                <a:gd name="T60" fmla="*/ 242 w 300"/>
                <a:gd name="T61" fmla="*/ 311 h 360"/>
                <a:gd name="T62" fmla="*/ 234 w 300"/>
                <a:gd name="T63" fmla="*/ 302 h 360"/>
                <a:gd name="T64" fmla="*/ 234 w 300"/>
                <a:gd name="T65" fmla="*/ 280 h 360"/>
                <a:gd name="T66" fmla="*/ 270 w 300"/>
                <a:gd name="T67" fmla="*/ 266 h 360"/>
                <a:gd name="T68" fmla="*/ 228 w 300"/>
                <a:gd name="T69" fmla="*/ 229 h 360"/>
                <a:gd name="T70" fmla="*/ 217 w 300"/>
                <a:gd name="T71" fmla="*/ 262 h 360"/>
                <a:gd name="T72" fmla="*/ 270 w 300"/>
                <a:gd name="T73" fmla="*/ 292 h 360"/>
                <a:gd name="T74" fmla="*/ 194 w 300"/>
                <a:gd name="T75" fmla="*/ 137 h 360"/>
                <a:gd name="T76" fmla="*/ 211 w 300"/>
                <a:gd name="T77" fmla="*/ 137 h 360"/>
                <a:gd name="T78" fmla="*/ 216 w 300"/>
                <a:gd name="T79" fmla="*/ 138 h 360"/>
                <a:gd name="T80" fmla="*/ 240 w 300"/>
                <a:gd name="T81" fmla="*/ 39 h 360"/>
                <a:gd name="T82" fmla="*/ 221 w 300"/>
                <a:gd name="T83" fmla="*/ 116 h 360"/>
                <a:gd name="T84" fmla="*/ 206 w 300"/>
                <a:gd name="T85" fmla="*/ 116 h 360"/>
                <a:gd name="T86" fmla="*/ 187 w 300"/>
                <a:gd name="T87" fmla="*/ 39 h 360"/>
                <a:gd name="T88" fmla="*/ 187 w 300"/>
                <a:gd name="T89" fmla="*/ 123 h 360"/>
                <a:gd name="T90" fmla="*/ 119 w 300"/>
                <a:gd name="T91" fmla="*/ 75 h 360"/>
                <a:gd name="T92" fmla="*/ 130 w 300"/>
                <a:gd name="T93" fmla="*/ 40 h 360"/>
                <a:gd name="T94" fmla="*/ 159 w 300"/>
                <a:gd name="T95" fmla="*/ 38 h 360"/>
                <a:gd name="T96" fmla="*/ 173 w 300"/>
                <a:gd name="T97" fmla="*/ 57 h 360"/>
                <a:gd name="T98" fmla="*/ 174 w 300"/>
                <a:gd name="T99" fmla="*/ 98 h 360"/>
                <a:gd name="T100" fmla="*/ 168 w 300"/>
                <a:gd name="T101" fmla="*/ 130 h 360"/>
                <a:gd name="T102" fmla="*/ 147 w 300"/>
                <a:gd name="T103" fmla="*/ 141 h 360"/>
                <a:gd name="T104" fmla="*/ 125 w 300"/>
                <a:gd name="T105" fmla="*/ 132 h 360"/>
                <a:gd name="T106" fmla="*/ 119 w 300"/>
                <a:gd name="T107" fmla="*/ 101 h 360"/>
                <a:gd name="T108" fmla="*/ 137 w 300"/>
                <a:gd name="T109" fmla="*/ 114 h 360"/>
                <a:gd name="T110" fmla="*/ 156 w 300"/>
                <a:gd name="T111" fmla="*/ 114 h 360"/>
                <a:gd name="T112" fmla="*/ 146 w 300"/>
                <a:gd name="T113" fmla="*/ 52 h 360"/>
                <a:gd name="T114" fmla="*/ 137 w 300"/>
                <a:gd name="T115" fmla="*/ 114 h 360"/>
                <a:gd name="T116" fmla="*/ 95 w 300"/>
                <a:gd name="T117" fmla="*/ 141 h 360"/>
                <a:gd name="T118" fmla="*/ 121 w 300"/>
                <a:gd name="T119" fmla="*/ 0 h 360"/>
                <a:gd name="T120" fmla="*/ 83 w 300"/>
                <a:gd name="T121" fmla="*/ 48 h 360"/>
                <a:gd name="T122" fmla="*/ 45 w 300"/>
                <a:gd name="T123" fmla="*/ 0 h 360"/>
                <a:gd name="T124" fmla="*/ 73 w 300"/>
                <a:gd name="T125" fmla="*/ 14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60">
                  <a:moveTo>
                    <a:pt x="254" y="263"/>
                  </a:moveTo>
                  <a:cubicBezTo>
                    <a:pt x="234" y="263"/>
                    <a:pt x="234" y="263"/>
                    <a:pt x="234" y="263"/>
                  </a:cubicBezTo>
                  <a:cubicBezTo>
                    <a:pt x="234" y="252"/>
                    <a:pt x="234" y="252"/>
                    <a:pt x="234" y="252"/>
                  </a:cubicBezTo>
                  <a:cubicBezTo>
                    <a:pt x="234" y="247"/>
                    <a:pt x="238" y="243"/>
                    <a:pt x="243" y="243"/>
                  </a:cubicBezTo>
                  <a:cubicBezTo>
                    <a:pt x="245" y="243"/>
                    <a:pt x="245" y="243"/>
                    <a:pt x="245" y="243"/>
                  </a:cubicBezTo>
                  <a:cubicBezTo>
                    <a:pt x="250" y="243"/>
                    <a:pt x="254" y="247"/>
                    <a:pt x="254" y="252"/>
                  </a:cubicBezTo>
                  <a:lnTo>
                    <a:pt x="254" y="263"/>
                  </a:lnTo>
                  <a:close/>
                  <a:moveTo>
                    <a:pt x="180" y="239"/>
                  </a:moveTo>
                  <a:cubicBezTo>
                    <a:pt x="175" y="239"/>
                    <a:pt x="171" y="242"/>
                    <a:pt x="171" y="246"/>
                  </a:cubicBezTo>
                  <a:cubicBezTo>
                    <a:pt x="171" y="302"/>
                    <a:pt x="171" y="302"/>
                    <a:pt x="171" y="302"/>
                  </a:cubicBezTo>
                  <a:cubicBezTo>
                    <a:pt x="171" y="306"/>
                    <a:pt x="175" y="310"/>
                    <a:pt x="180" y="310"/>
                  </a:cubicBezTo>
                  <a:cubicBezTo>
                    <a:pt x="185" y="310"/>
                    <a:pt x="189" y="306"/>
                    <a:pt x="189" y="302"/>
                  </a:cubicBezTo>
                  <a:cubicBezTo>
                    <a:pt x="189" y="246"/>
                    <a:pt x="189" y="246"/>
                    <a:pt x="189" y="246"/>
                  </a:cubicBezTo>
                  <a:cubicBezTo>
                    <a:pt x="189" y="242"/>
                    <a:pt x="185" y="239"/>
                    <a:pt x="180" y="239"/>
                  </a:cubicBezTo>
                  <a:close/>
                  <a:moveTo>
                    <a:pt x="300" y="208"/>
                  </a:moveTo>
                  <a:cubicBezTo>
                    <a:pt x="300" y="314"/>
                    <a:pt x="300" y="314"/>
                    <a:pt x="300" y="314"/>
                  </a:cubicBezTo>
                  <a:cubicBezTo>
                    <a:pt x="300" y="339"/>
                    <a:pt x="278" y="360"/>
                    <a:pt x="251" y="360"/>
                  </a:cubicBezTo>
                  <a:cubicBezTo>
                    <a:pt x="49" y="360"/>
                    <a:pt x="49" y="360"/>
                    <a:pt x="49" y="360"/>
                  </a:cubicBezTo>
                  <a:cubicBezTo>
                    <a:pt x="22" y="360"/>
                    <a:pt x="0" y="339"/>
                    <a:pt x="0" y="314"/>
                  </a:cubicBezTo>
                  <a:cubicBezTo>
                    <a:pt x="0" y="208"/>
                    <a:pt x="0" y="208"/>
                    <a:pt x="0" y="208"/>
                  </a:cubicBezTo>
                  <a:cubicBezTo>
                    <a:pt x="0" y="182"/>
                    <a:pt x="22" y="161"/>
                    <a:pt x="49" y="161"/>
                  </a:cubicBezTo>
                  <a:cubicBezTo>
                    <a:pt x="251" y="161"/>
                    <a:pt x="251" y="161"/>
                    <a:pt x="251" y="161"/>
                  </a:cubicBezTo>
                  <a:cubicBezTo>
                    <a:pt x="278" y="161"/>
                    <a:pt x="300" y="182"/>
                    <a:pt x="300" y="208"/>
                  </a:cubicBezTo>
                  <a:close/>
                  <a:moveTo>
                    <a:pt x="63" y="325"/>
                  </a:moveTo>
                  <a:cubicBezTo>
                    <a:pt x="63" y="213"/>
                    <a:pt x="63" y="213"/>
                    <a:pt x="63" y="213"/>
                  </a:cubicBezTo>
                  <a:cubicBezTo>
                    <a:pt x="88" y="213"/>
                    <a:pt x="88" y="213"/>
                    <a:pt x="88" y="213"/>
                  </a:cubicBezTo>
                  <a:cubicBezTo>
                    <a:pt x="88" y="197"/>
                    <a:pt x="88" y="197"/>
                    <a:pt x="88" y="197"/>
                  </a:cubicBezTo>
                  <a:cubicBezTo>
                    <a:pt x="21" y="197"/>
                    <a:pt x="21" y="197"/>
                    <a:pt x="21" y="197"/>
                  </a:cubicBezTo>
                  <a:cubicBezTo>
                    <a:pt x="21" y="213"/>
                    <a:pt x="21" y="213"/>
                    <a:pt x="21" y="213"/>
                  </a:cubicBezTo>
                  <a:cubicBezTo>
                    <a:pt x="42" y="213"/>
                    <a:pt x="42" y="213"/>
                    <a:pt x="42" y="213"/>
                  </a:cubicBezTo>
                  <a:cubicBezTo>
                    <a:pt x="42" y="325"/>
                    <a:pt x="42" y="325"/>
                    <a:pt x="42" y="325"/>
                  </a:cubicBezTo>
                  <a:lnTo>
                    <a:pt x="63" y="325"/>
                  </a:lnTo>
                  <a:close/>
                  <a:moveTo>
                    <a:pt x="138" y="230"/>
                  </a:moveTo>
                  <a:cubicBezTo>
                    <a:pt x="117" y="230"/>
                    <a:pt x="117" y="230"/>
                    <a:pt x="117" y="230"/>
                  </a:cubicBezTo>
                  <a:cubicBezTo>
                    <a:pt x="117" y="290"/>
                    <a:pt x="117" y="290"/>
                    <a:pt x="117" y="290"/>
                  </a:cubicBezTo>
                  <a:cubicBezTo>
                    <a:pt x="117" y="298"/>
                    <a:pt x="117" y="303"/>
                    <a:pt x="117" y="304"/>
                  </a:cubicBezTo>
                  <a:cubicBezTo>
                    <a:pt x="115" y="309"/>
                    <a:pt x="107" y="314"/>
                    <a:pt x="104" y="305"/>
                  </a:cubicBezTo>
                  <a:cubicBezTo>
                    <a:pt x="104" y="303"/>
                    <a:pt x="104" y="298"/>
                    <a:pt x="104" y="290"/>
                  </a:cubicBezTo>
                  <a:cubicBezTo>
                    <a:pt x="104" y="230"/>
                    <a:pt x="104" y="230"/>
                    <a:pt x="104" y="230"/>
                  </a:cubicBezTo>
                  <a:cubicBezTo>
                    <a:pt x="83" y="230"/>
                    <a:pt x="83" y="230"/>
                    <a:pt x="83" y="230"/>
                  </a:cubicBezTo>
                  <a:cubicBezTo>
                    <a:pt x="84" y="289"/>
                    <a:pt x="84" y="289"/>
                    <a:pt x="84" y="289"/>
                  </a:cubicBezTo>
                  <a:cubicBezTo>
                    <a:pt x="84" y="298"/>
                    <a:pt x="83" y="305"/>
                    <a:pt x="84" y="308"/>
                  </a:cubicBezTo>
                  <a:cubicBezTo>
                    <a:pt x="84" y="314"/>
                    <a:pt x="84" y="320"/>
                    <a:pt x="89" y="324"/>
                  </a:cubicBezTo>
                  <a:cubicBezTo>
                    <a:pt x="98" y="330"/>
                    <a:pt x="116" y="323"/>
                    <a:pt x="121" y="313"/>
                  </a:cubicBezTo>
                  <a:cubicBezTo>
                    <a:pt x="121" y="325"/>
                    <a:pt x="121" y="325"/>
                    <a:pt x="121" y="325"/>
                  </a:cubicBezTo>
                  <a:cubicBezTo>
                    <a:pt x="138" y="325"/>
                    <a:pt x="138" y="325"/>
                    <a:pt x="138" y="325"/>
                  </a:cubicBezTo>
                  <a:lnTo>
                    <a:pt x="138" y="230"/>
                  </a:lnTo>
                  <a:close/>
                  <a:moveTo>
                    <a:pt x="204" y="298"/>
                  </a:moveTo>
                  <a:cubicBezTo>
                    <a:pt x="204" y="249"/>
                    <a:pt x="204" y="249"/>
                    <a:pt x="204" y="249"/>
                  </a:cubicBezTo>
                  <a:cubicBezTo>
                    <a:pt x="204" y="230"/>
                    <a:pt x="190" y="218"/>
                    <a:pt x="171" y="234"/>
                  </a:cubicBezTo>
                  <a:cubicBezTo>
                    <a:pt x="171" y="197"/>
                    <a:pt x="171" y="197"/>
                    <a:pt x="171" y="197"/>
                  </a:cubicBezTo>
                  <a:cubicBezTo>
                    <a:pt x="150" y="197"/>
                    <a:pt x="150" y="197"/>
                    <a:pt x="150" y="197"/>
                  </a:cubicBezTo>
                  <a:cubicBezTo>
                    <a:pt x="150" y="324"/>
                    <a:pt x="150" y="324"/>
                    <a:pt x="150" y="324"/>
                  </a:cubicBezTo>
                  <a:cubicBezTo>
                    <a:pt x="167" y="324"/>
                    <a:pt x="167" y="324"/>
                    <a:pt x="167" y="324"/>
                  </a:cubicBezTo>
                  <a:cubicBezTo>
                    <a:pt x="169" y="316"/>
                    <a:pt x="169" y="316"/>
                    <a:pt x="169" y="316"/>
                  </a:cubicBezTo>
                  <a:cubicBezTo>
                    <a:pt x="191" y="336"/>
                    <a:pt x="204" y="323"/>
                    <a:pt x="204" y="298"/>
                  </a:cubicBezTo>
                  <a:close/>
                  <a:moveTo>
                    <a:pt x="270" y="292"/>
                  </a:moveTo>
                  <a:cubicBezTo>
                    <a:pt x="254" y="292"/>
                    <a:pt x="254" y="292"/>
                    <a:pt x="254" y="292"/>
                  </a:cubicBezTo>
                  <a:cubicBezTo>
                    <a:pt x="254" y="293"/>
                    <a:pt x="254" y="293"/>
                    <a:pt x="254" y="294"/>
                  </a:cubicBezTo>
                  <a:cubicBezTo>
                    <a:pt x="254" y="303"/>
                    <a:pt x="254" y="303"/>
                    <a:pt x="254" y="303"/>
                  </a:cubicBezTo>
                  <a:cubicBezTo>
                    <a:pt x="254" y="307"/>
                    <a:pt x="250" y="311"/>
                    <a:pt x="245" y="311"/>
                  </a:cubicBezTo>
                  <a:cubicBezTo>
                    <a:pt x="242" y="311"/>
                    <a:pt x="242" y="311"/>
                    <a:pt x="242" y="311"/>
                  </a:cubicBezTo>
                  <a:cubicBezTo>
                    <a:pt x="238" y="311"/>
                    <a:pt x="234" y="307"/>
                    <a:pt x="234" y="303"/>
                  </a:cubicBezTo>
                  <a:cubicBezTo>
                    <a:pt x="234" y="302"/>
                    <a:pt x="234" y="302"/>
                    <a:pt x="234" y="302"/>
                  </a:cubicBezTo>
                  <a:cubicBezTo>
                    <a:pt x="234" y="292"/>
                    <a:pt x="234" y="292"/>
                    <a:pt x="234" y="292"/>
                  </a:cubicBezTo>
                  <a:cubicBezTo>
                    <a:pt x="234" y="280"/>
                    <a:pt x="234" y="280"/>
                    <a:pt x="234" y="280"/>
                  </a:cubicBezTo>
                  <a:cubicBezTo>
                    <a:pt x="270" y="280"/>
                    <a:pt x="270" y="280"/>
                    <a:pt x="270" y="280"/>
                  </a:cubicBezTo>
                  <a:cubicBezTo>
                    <a:pt x="270" y="266"/>
                    <a:pt x="270" y="266"/>
                    <a:pt x="270" y="266"/>
                  </a:cubicBezTo>
                  <a:cubicBezTo>
                    <a:pt x="270" y="256"/>
                    <a:pt x="269" y="247"/>
                    <a:pt x="268" y="241"/>
                  </a:cubicBezTo>
                  <a:cubicBezTo>
                    <a:pt x="266" y="223"/>
                    <a:pt x="241" y="220"/>
                    <a:pt x="228" y="229"/>
                  </a:cubicBezTo>
                  <a:cubicBezTo>
                    <a:pt x="224" y="232"/>
                    <a:pt x="221" y="236"/>
                    <a:pt x="220" y="241"/>
                  </a:cubicBezTo>
                  <a:cubicBezTo>
                    <a:pt x="218" y="246"/>
                    <a:pt x="217" y="253"/>
                    <a:pt x="217" y="262"/>
                  </a:cubicBezTo>
                  <a:cubicBezTo>
                    <a:pt x="217" y="292"/>
                    <a:pt x="217" y="292"/>
                    <a:pt x="217" y="292"/>
                  </a:cubicBezTo>
                  <a:cubicBezTo>
                    <a:pt x="217" y="341"/>
                    <a:pt x="277" y="334"/>
                    <a:pt x="270" y="292"/>
                  </a:cubicBezTo>
                  <a:close/>
                  <a:moveTo>
                    <a:pt x="189" y="131"/>
                  </a:moveTo>
                  <a:cubicBezTo>
                    <a:pt x="190" y="134"/>
                    <a:pt x="192" y="136"/>
                    <a:pt x="194" y="137"/>
                  </a:cubicBezTo>
                  <a:cubicBezTo>
                    <a:pt x="197" y="139"/>
                    <a:pt x="199" y="140"/>
                    <a:pt x="203" y="140"/>
                  </a:cubicBezTo>
                  <a:cubicBezTo>
                    <a:pt x="206" y="140"/>
                    <a:pt x="209" y="139"/>
                    <a:pt x="211" y="137"/>
                  </a:cubicBezTo>
                  <a:cubicBezTo>
                    <a:pt x="213" y="135"/>
                    <a:pt x="215" y="133"/>
                    <a:pt x="217" y="130"/>
                  </a:cubicBezTo>
                  <a:cubicBezTo>
                    <a:pt x="216" y="138"/>
                    <a:pt x="216" y="138"/>
                    <a:pt x="216" y="138"/>
                  </a:cubicBezTo>
                  <a:cubicBezTo>
                    <a:pt x="240" y="138"/>
                    <a:pt x="240" y="138"/>
                    <a:pt x="240" y="138"/>
                  </a:cubicBezTo>
                  <a:cubicBezTo>
                    <a:pt x="240" y="39"/>
                    <a:pt x="240" y="39"/>
                    <a:pt x="240" y="39"/>
                  </a:cubicBezTo>
                  <a:cubicBezTo>
                    <a:pt x="221" y="39"/>
                    <a:pt x="221" y="39"/>
                    <a:pt x="221" y="39"/>
                  </a:cubicBezTo>
                  <a:cubicBezTo>
                    <a:pt x="221" y="116"/>
                    <a:pt x="221" y="116"/>
                    <a:pt x="221" y="116"/>
                  </a:cubicBezTo>
                  <a:cubicBezTo>
                    <a:pt x="221" y="120"/>
                    <a:pt x="218" y="124"/>
                    <a:pt x="214" y="124"/>
                  </a:cubicBezTo>
                  <a:cubicBezTo>
                    <a:pt x="209" y="124"/>
                    <a:pt x="206" y="120"/>
                    <a:pt x="206" y="116"/>
                  </a:cubicBezTo>
                  <a:cubicBezTo>
                    <a:pt x="206" y="39"/>
                    <a:pt x="206" y="39"/>
                    <a:pt x="206" y="39"/>
                  </a:cubicBezTo>
                  <a:cubicBezTo>
                    <a:pt x="187" y="39"/>
                    <a:pt x="187" y="39"/>
                    <a:pt x="187" y="39"/>
                  </a:cubicBezTo>
                  <a:cubicBezTo>
                    <a:pt x="187" y="106"/>
                    <a:pt x="187" y="106"/>
                    <a:pt x="187" y="106"/>
                  </a:cubicBezTo>
                  <a:cubicBezTo>
                    <a:pt x="187" y="114"/>
                    <a:pt x="187" y="120"/>
                    <a:pt x="187" y="123"/>
                  </a:cubicBezTo>
                  <a:cubicBezTo>
                    <a:pt x="188" y="126"/>
                    <a:pt x="188" y="128"/>
                    <a:pt x="189" y="131"/>
                  </a:cubicBezTo>
                  <a:close/>
                  <a:moveTo>
                    <a:pt x="119" y="75"/>
                  </a:moveTo>
                  <a:cubicBezTo>
                    <a:pt x="119" y="66"/>
                    <a:pt x="120" y="58"/>
                    <a:pt x="121" y="53"/>
                  </a:cubicBezTo>
                  <a:cubicBezTo>
                    <a:pt x="123" y="48"/>
                    <a:pt x="126" y="43"/>
                    <a:pt x="130" y="40"/>
                  </a:cubicBezTo>
                  <a:cubicBezTo>
                    <a:pt x="134" y="37"/>
                    <a:pt x="139" y="35"/>
                    <a:pt x="146" y="35"/>
                  </a:cubicBezTo>
                  <a:cubicBezTo>
                    <a:pt x="151" y="35"/>
                    <a:pt x="156" y="36"/>
                    <a:pt x="159" y="38"/>
                  </a:cubicBezTo>
                  <a:cubicBezTo>
                    <a:pt x="163" y="40"/>
                    <a:pt x="166" y="43"/>
                    <a:pt x="168" y="46"/>
                  </a:cubicBezTo>
                  <a:cubicBezTo>
                    <a:pt x="170" y="50"/>
                    <a:pt x="172" y="53"/>
                    <a:pt x="173" y="57"/>
                  </a:cubicBezTo>
                  <a:cubicBezTo>
                    <a:pt x="173" y="60"/>
                    <a:pt x="174" y="66"/>
                    <a:pt x="174" y="73"/>
                  </a:cubicBezTo>
                  <a:cubicBezTo>
                    <a:pt x="174" y="98"/>
                    <a:pt x="174" y="98"/>
                    <a:pt x="174" y="98"/>
                  </a:cubicBezTo>
                  <a:cubicBezTo>
                    <a:pt x="174" y="107"/>
                    <a:pt x="173" y="114"/>
                    <a:pt x="173" y="118"/>
                  </a:cubicBezTo>
                  <a:cubicBezTo>
                    <a:pt x="172" y="122"/>
                    <a:pt x="170" y="126"/>
                    <a:pt x="168" y="130"/>
                  </a:cubicBezTo>
                  <a:cubicBezTo>
                    <a:pt x="166" y="134"/>
                    <a:pt x="163" y="137"/>
                    <a:pt x="159" y="138"/>
                  </a:cubicBezTo>
                  <a:cubicBezTo>
                    <a:pt x="155" y="140"/>
                    <a:pt x="151" y="141"/>
                    <a:pt x="147" y="141"/>
                  </a:cubicBezTo>
                  <a:cubicBezTo>
                    <a:pt x="141" y="141"/>
                    <a:pt x="137" y="140"/>
                    <a:pt x="133" y="139"/>
                  </a:cubicBezTo>
                  <a:cubicBezTo>
                    <a:pt x="129" y="137"/>
                    <a:pt x="127" y="135"/>
                    <a:pt x="125" y="132"/>
                  </a:cubicBezTo>
                  <a:cubicBezTo>
                    <a:pt x="122" y="129"/>
                    <a:pt x="121" y="125"/>
                    <a:pt x="120" y="121"/>
                  </a:cubicBezTo>
                  <a:cubicBezTo>
                    <a:pt x="119" y="116"/>
                    <a:pt x="119" y="110"/>
                    <a:pt x="119" y="101"/>
                  </a:cubicBezTo>
                  <a:lnTo>
                    <a:pt x="119" y="75"/>
                  </a:lnTo>
                  <a:close/>
                  <a:moveTo>
                    <a:pt x="137" y="114"/>
                  </a:moveTo>
                  <a:cubicBezTo>
                    <a:pt x="137" y="120"/>
                    <a:pt x="141" y="125"/>
                    <a:pt x="146" y="125"/>
                  </a:cubicBezTo>
                  <a:cubicBezTo>
                    <a:pt x="151" y="125"/>
                    <a:pt x="156" y="120"/>
                    <a:pt x="156" y="114"/>
                  </a:cubicBezTo>
                  <a:cubicBezTo>
                    <a:pt x="156" y="62"/>
                    <a:pt x="156" y="62"/>
                    <a:pt x="156" y="62"/>
                  </a:cubicBezTo>
                  <a:cubicBezTo>
                    <a:pt x="156" y="56"/>
                    <a:pt x="151" y="52"/>
                    <a:pt x="146" y="52"/>
                  </a:cubicBezTo>
                  <a:cubicBezTo>
                    <a:pt x="141" y="52"/>
                    <a:pt x="137" y="56"/>
                    <a:pt x="137" y="62"/>
                  </a:cubicBezTo>
                  <a:lnTo>
                    <a:pt x="137" y="114"/>
                  </a:lnTo>
                  <a:close/>
                  <a:moveTo>
                    <a:pt x="73" y="141"/>
                  </a:moveTo>
                  <a:cubicBezTo>
                    <a:pt x="95" y="141"/>
                    <a:pt x="95" y="141"/>
                    <a:pt x="95" y="141"/>
                  </a:cubicBezTo>
                  <a:cubicBezTo>
                    <a:pt x="95" y="65"/>
                    <a:pt x="95" y="65"/>
                    <a:pt x="95" y="65"/>
                  </a:cubicBezTo>
                  <a:cubicBezTo>
                    <a:pt x="121" y="0"/>
                    <a:pt x="121" y="0"/>
                    <a:pt x="121" y="0"/>
                  </a:cubicBezTo>
                  <a:cubicBezTo>
                    <a:pt x="97" y="0"/>
                    <a:pt x="97" y="0"/>
                    <a:pt x="97" y="0"/>
                  </a:cubicBezTo>
                  <a:cubicBezTo>
                    <a:pt x="83" y="48"/>
                    <a:pt x="83" y="48"/>
                    <a:pt x="83" y="48"/>
                  </a:cubicBezTo>
                  <a:cubicBezTo>
                    <a:pt x="69" y="0"/>
                    <a:pt x="69" y="0"/>
                    <a:pt x="69" y="0"/>
                  </a:cubicBezTo>
                  <a:cubicBezTo>
                    <a:pt x="45" y="0"/>
                    <a:pt x="45" y="0"/>
                    <a:pt x="45" y="0"/>
                  </a:cubicBezTo>
                  <a:cubicBezTo>
                    <a:pt x="73" y="65"/>
                    <a:pt x="73" y="65"/>
                    <a:pt x="73" y="65"/>
                  </a:cubicBezTo>
                  <a:lnTo>
                    <a:pt x="73" y="141"/>
                  </a:lnTo>
                  <a:close/>
                </a:path>
              </a:pathLst>
            </a:custGeom>
            <a:solidFill>
              <a:schemeClr val="bg1"/>
            </a:solidFill>
            <a:ln>
              <a:noFill/>
            </a:ln>
          </p:spPr>
          <p:txBody>
            <a:bodyPr vert="horz" wrap="square" lIns="91423" tIns="45711" rIns="91423" bIns="45711" numCol="1" anchor="t" anchorCtr="0" compatLnSpc="1"/>
            <a:lstStyle/>
            <a:p>
              <a:pPr defTabSz="914400"/>
              <a:endParaRPr lang="id-ID" sz="935">
                <a:solidFill>
                  <a:prstClr val="black"/>
                </a:solidFill>
                <a:latin typeface="+mj-ea"/>
                <a:ea typeface="+mj-ea"/>
              </a:endParaRPr>
            </a:p>
          </p:txBody>
        </p:sp>
        <p:sp>
          <p:nvSpPr>
            <p:cNvPr id="57" name="Freeform 46"/>
            <p:cNvSpPr/>
            <p:nvPr/>
          </p:nvSpPr>
          <p:spPr bwMode="auto">
            <a:xfrm>
              <a:off x="9091723" y="3859763"/>
              <a:ext cx="154028" cy="154069"/>
            </a:xfrm>
            <a:custGeom>
              <a:avLst/>
              <a:gdLst>
                <a:gd name="T0" fmla="*/ 360 w 360"/>
                <a:gd name="T1" fmla="*/ 60 h 360"/>
                <a:gd name="T2" fmla="*/ 300 w 360"/>
                <a:gd name="T3" fmla="*/ 0 h 360"/>
                <a:gd name="T4" fmla="*/ 60 w 360"/>
                <a:gd name="T5" fmla="*/ 0 h 360"/>
                <a:gd name="T6" fmla="*/ 0 w 360"/>
                <a:gd name="T7" fmla="*/ 60 h 360"/>
                <a:gd name="T8" fmla="*/ 0 w 360"/>
                <a:gd name="T9" fmla="*/ 300 h 360"/>
                <a:gd name="T10" fmla="*/ 60 w 360"/>
                <a:gd name="T11" fmla="*/ 360 h 360"/>
                <a:gd name="T12" fmla="*/ 180 w 360"/>
                <a:gd name="T13" fmla="*/ 360 h 360"/>
                <a:gd name="T14" fmla="*/ 180 w 360"/>
                <a:gd name="T15" fmla="*/ 224 h 360"/>
                <a:gd name="T16" fmla="*/ 136 w 360"/>
                <a:gd name="T17" fmla="*/ 224 h 360"/>
                <a:gd name="T18" fmla="*/ 136 w 360"/>
                <a:gd name="T19" fmla="*/ 164 h 360"/>
                <a:gd name="T20" fmla="*/ 180 w 360"/>
                <a:gd name="T21" fmla="*/ 164 h 360"/>
                <a:gd name="T22" fmla="*/ 180 w 360"/>
                <a:gd name="T23" fmla="*/ 141 h 360"/>
                <a:gd name="T24" fmla="*/ 248 w 360"/>
                <a:gd name="T25" fmla="*/ 64 h 360"/>
                <a:gd name="T26" fmla="*/ 296 w 360"/>
                <a:gd name="T27" fmla="*/ 64 h 360"/>
                <a:gd name="T28" fmla="*/ 296 w 360"/>
                <a:gd name="T29" fmla="*/ 124 h 360"/>
                <a:gd name="T30" fmla="*/ 248 w 360"/>
                <a:gd name="T31" fmla="*/ 124 h 360"/>
                <a:gd name="T32" fmla="*/ 236 w 360"/>
                <a:gd name="T33" fmla="*/ 140 h 360"/>
                <a:gd name="T34" fmla="*/ 236 w 360"/>
                <a:gd name="T35" fmla="*/ 164 h 360"/>
                <a:gd name="T36" fmla="*/ 296 w 360"/>
                <a:gd name="T37" fmla="*/ 164 h 360"/>
                <a:gd name="T38" fmla="*/ 296 w 360"/>
                <a:gd name="T39" fmla="*/ 224 h 360"/>
                <a:gd name="T40" fmla="*/ 236 w 360"/>
                <a:gd name="T41" fmla="*/ 224 h 360"/>
                <a:gd name="T42" fmla="*/ 236 w 360"/>
                <a:gd name="T43" fmla="*/ 360 h 360"/>
                <a:gd name="T44" fmla="*/ 300 w 360"/>
                <a:gd name="T45" fmla="*/ 360 h 360"/>
                <a:gd name="T46" fmla="*/ 360 w 360"/>
                <a:gd name="T47" fmla="*/ 300 h 360"/>
                <a:gd name="T48" fmla="*/ 360 w 360"/>
                <a:gd name="T49" fmla="*/ 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0" h="360">
                  <a:moveTo>
                    <a:pt x="360" y="60"/>
                  </a:moveTo>
                  <a:cubicBezTo>
                    <a:pt x="360" y="29"/>
                    <a:pt x="332" y="0"/>
                    <a:pt x="300" y="0"/>
                  </a:cubicBezTo>
                  <a:cubicBezTo>
                    <a:pt x="60" y="0"/>
                    <a:pt x="60" y="0"/>
                    <a:pt x="60" y="0"/>
                  </a:cubicBezTo>
                  <a:cubicBezTo>
                    <a:pt x="28" y="0"/>
                    <a:pt x="0" y="29"/>
                    <a:pt x="0" y="60"/>
                  </a:cubicBezTo>
                  <a:cubicBezTo>
                    <a:pt x="0" y="300"/>
                    <a:pt x="0" y="300"/>
                    <a:pt x="0" y="300"/>
                  </a:cubicBezTo>
                  <a:cubicBezTo>
                    <a:pt x="0" y="332"/>
                    <a:pt x="28" y="360"/>
                    <a:pt x="60" y="360"/>
                  </a:cubicBezTo>
                  <a:cubicBezTo>
                    <a:pt x="180" y="360"/>
                    <a:pt x="180" y="360"/>
                    <a:pt x="180" y="360"/>
                  </a:cubicBezTo>
                  <a:cubicBezTo>
                    <a:pt x="180" y="224"/>
                    <a:pt x="180" y="224"/>
                    <a:pt x="180" y="224"/>
                  </a:cubicBezTo>
                  <a:cubicBezTo>
                    <a:pt x="136" y="224"/>
                    <a:pt x="136" y="224"/>
                    <a:pt x="136" y="224"/>
                  </a:cubicBezTo>
                  <a:cubicBezTo>
                    <a:pt x="136" y="164"/>
                    <a:pt x="136" y="164"/>
                    <a:pt x="136" y="164"/>
                  </a:cubicBezTo>
                  <a:cubicBezTo>
                    <a:pt x="180" y="164"/>
                    <a:pt x="180" y="164"/>
                    <a:pt x="180" y="164"/>
                  </a:cubicBezTo>
                  <a:cubicBezTo>
                    <a:pt x="180" y="141"/>
                    <a:pt x="180" y="141"/>
                    <a:pt x="180" y="141"/>
                  </a:cubicBezTo>
                  <a:cubicBezTo>
                    <a:pt x="180" y="100"/>
                    <a:pt x="210" y="64"/>
                    <a:pt x="248" y="64"/>
                  </a:cubicBezTo>
                  <a:cubicBezTo>
                    <a:pt x="296" y="64"/>
                    <a:pt x="296" y="64"/>
                    <a:pt x="296" y="64"/>
                  </a:cubicBezTo>
                  <a:cubicBezTo>
                    <a:pt x="296" y="124"/>
                    <a:pt x="296" y="124"/>
                    <a:pt x="296" y="124"/>
                  </a:cubicBezTo>
                  <a:cubicBezTo>
                    <a:pt x="248" y="124"/>
                    <a:pt x="248" y="124"/>
                    <a:pt x="248" y="124"/>
                  </a:cubicBezTo>
                  <a:cubicBezTo>
                    <a:pt x="242" y="124"/>
                    <a:pt x="236" y="131"/>
                    <a:pt x="236" y="140"/>
                  </a:cubicBezTo>
                  <a:cubicBezTo>
                    <a:pt x="236" y="164"/>
                    <a:pt x="236" y="164"/>
                    <a:pt x="236" y="164"/>
                  </a:cubicBezTo>
                  <a:cubicBezTo>
                    <a:pt x="296" y="164"/>
                    <a:pt x="296" y="164"/>
                    <a:pt x="296" y="164"/>
                  </a:cubicBezTo>
                  <a:cubicBezTo>
                    <a:pt x="296" y="224"/>
                    <a:pt x="296" y="224"/>
                    <a:pt x="296" y="224"/>
                  </a:cubicBezTo>
                  <a:cubicBezTo>
                    <a:pt x="236" y="224"/>
                    <a:pt x="236" y="224"/>
                    <a:pt x="236" y="224"/>
                  </a:cubicBezTo>
                  <a:cubicBezTo>
                    <a:pt x="236" y="360"/>
                    <a:pt x="236" y="360"/>
                    <a:pt x="236" y="360"/>
                  </a:cubicBezTo>
                  <a:cubicBezTo>
                    <a:pt x="300" y="360"/>
                    <a:pt x="300" y="360"/>
                    <a:pt x="300" y="360"/>
                  </a:cubicBezTo>
                  <a:cubicBezTo>
                    <a:pt x="332" y="360"/>
                    <a:pt x="360" y="332"/>
                    <a:pt x="360" y="300"/>
                  </a:cubicBezTo>
                  <a:lnTo>
                    <a:pt x="360" y="60"/>
                  </a:lnTo>
                  <a:close/>
                </a:path>
              </a:pathLst>
            </a:custGeom>
            <a:solidFill>
              <a:schemeClr val="bg1"/>
            </a:solidFill>
            <a:ln>
              <a:noFill/>
            </a:ln>
          </p:spPr>
          <p:txBody>
            <a:bodyPr vert="horz" wrap="square" lIns="91423" tIns="45711" rIns="91423" bIns="45711" numCol="1" anchor="t" anchorCtr="0" compatLnSpc="1"/>
            <a:lstStyle/>
            <a:p>
              <a:pPr defTabSz="914400"/>
              <a:endParaRPr lang="id-ID" sz="935">
                <a:solidFill>
                  <a:prstClr val="black"/>
                </a:solidFill>
                <a:latin typeface="+mj-ea"/>
                <a:ea typeface="+mj-ea"/>
              </a:endParaRPr>
            </a:p>
          </p:txBody>
        </p:sp>
        <p:sp>
          <p:nvSpPr>
            <p:cNvPr id="58" name="Freeform 63"/>
            <p:cNvSpPr/>
            <p:nvPr/>
          </p:nvSpPr>
          <p:spPr bwMode="auto">
            <a:xfrm>
              <a:off x="9860689" y="3869162"/>
              <a:ext cx="164411" cy="135271"/>
            </a:xfrm>
            <a:custGeom>
              <a:avLst/>
              <a:gdLst>
                <a:gd name="T0" fmla="*/ 160 w 160"/>
                <a:gd name="T1" fmla="*/ 16 h 131"/>
                <a:gd name="T2" fmla="*/ 159 w 160"/>
                <a:gd name="T3" fmla="*/ 16 h 131"/>
                <a:gd name="T4" fmla="*/ 144 w 160"/>
                <a:gd name="T5" fmla="*/ 20 h 131"/>
                <a:gd name="T6" fmla="*/ 156 w 160"/>
                <a:gd name="T7" fmla="*/ 4 h 131"/>
                <a:gd name="T8" fmla="*/ 156 w 160"/>
                <a:gd name="T9" fmla="*/ 3 h 131"/>
                <a:gd name="T10" fmla="*/ 155 w 160"/>
                <a:gd name="T11" fmla="*/ 3 h 131"/>
                <a:gd name="T12" fmla="*/ 135 w 160"/>
                <a:gd name="T13" fmla="*/ 11 h 131"/>
                <a:gd name="T14" fmla="*/ 111 w 160"/>
                <a:gd name="T15" fmla="*/ 0 h 131"/>
                <a:gd name="T16" fmla="*/ 77 w 160"/>
                <a:gd name="T17" fmla="*/ 34 h 131"/>
                <a:gd name="T18" fmla="*/ 78 w 160"/>
                <a:gd name="T19" fmla="*/ 40 h 131"/>
                <a:gd name="T20" fmla="*/ 12 w 160"/>
                <a:gd name="T21" fmla="*/ 7 h 131"/>
                <a:gd name="T22" fmla="*/ 12 w 160"/>
                <a:gd name="T23" fmla="*/ 6 h 131"/>
                <a:gd name="T24" fmla="*/ 11 w 160"/>
                <a:gd name="T25" fmla="*/ 7 h 131"/>
                <a:gd name="T26" fmla="*/ 7 w 160"/>
                <a:gd name="T27" fmla="*/ 23 h 131"/>
                <a:gd name="T28" fmla="*/ 19 w 160"/>
                <a:gd name="T29" fmla="*/ 50 h 131"/>
                <a:gd name="T30" fmla="*/ 7 w 160"/>
                <a:gd name="T31" fmla="*/ 46 h 131"/>
                <a:gd name="T32" fmla="*/ 7 w 160"/>
                <a:gd name="T33" fmla="*/ 46 h 131"/>
                <a:gd name="T34" fmla="*/ 6 w 160"/>
                <a:gd name="T35" fmla="*/ 47 h 131"/>
                <a:gd name="T36" fmla="*/ 6 w 160"/>
                <a:gd name="T37" fmla="*/ 47 h 131"/>
                <a:gd name="T38" fmla="*/ 30 w 160"/>
                <a:gd name="T39" fmla="*/ 79 h 131"/>
                <a:gd name="T40" fmla="*/ 19 w 160"/>
                <a:gd name="T41" fmla="*/ 79 h 131"/>
                <a:gd name="T42" fmla="*/ 18 w 160"/>
                <a:gd name="T43" fmla="*/ 79 h 131"/>
                <a:gd name="T44" fmla="*/ 18 w 160"/>
                <a:gd name="T45" fmla="*/ 80 h 131"/>
                <a:gd name="T46" fmla="*/ 47 w 160"/>
                <a:gd name="T47" fmla="*/ 103 h 131"/>
                <a:gd name="T48" fmla="*/ 8 w 160"/>
                <a:gd name="T49" fmla="*/ 115 h 131"/>
                <a:gd name="T50" fmla="*/ 1 w 160"/>
                <a:gd name="T51" fmla="*/ 115 h 131"/>
                <a:gd name="T52" fmla="*/ 0 w 160"/>
                <a:gd name="T53" fmla="*/ 115 h 131"/>
                <a:gd name="T54" fmla="*/ 0 w 160"/>
                <a:gd name="T55" fmla="*/ 116 h 131"/>
                <a:gd name="T56" fmla="*/ 51 w 160"/>
                <a:gd name="T57" fmla="*/ 131 h 131"/>
                <a:gd name="T58" fmla="*/ 144 w 160"/>
                <a:gd name="T59" fmla="*/ 38 h 131"/>
                <a:gd name="T60" fmla="*/ 144 w 160"/>
                <a:gd name="T61" fmla="*/ 34 h 131"/>
                <a:gd name="T62" fmla="*/ 160 w 160"/>
                <a:gd name="T63" fmla="*/ 17 h 131"/>
                <a:gd name="T64" fmla="*/ 160 w 160"/>
                <a:gd name="T65" fmla="*/ 1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31">
                  <a:moveTo>
                    <a:pt x="160" y="16"/>
                  </a:moveTo>
                  <a:cubicBezTo>
                    <a:pt x="160" y="16"/>
                    <a:pt x="160" y="16"/>
                    <a:pt x="159" y="16"/>
                  </a:cubicBezTo>
                  <a:cubicBezTo>
                    <a:pt x="154" y="18"/>
                    <a:pt x="149" y="19"/>
                    <a:pt x="144" y="20"/>
                  </a:cubicBezTo>
                  <a:cubicBezTo>
                    <a:pt x="150" y="16"/>
                    <a:pt x="154" y="10"/>
                    <a:pt x="156" y="4"/>
                  </a:cubicBezTo>
                  <a:cubicBezTo>
                    <a:pt x="156" y="3"/>
                    <a:pt x="156" y="3"/>
                    <a:pt x="156" y="3"/>
                  </a:cubicBezTo>
                  <a:cubicBezTo>
                    <a:pt x="155" y="3"/>
                    <a:pt x="155" y="3"/>
                    <a:pt x="155" y="3"/>
                  </a:cubicBezTo>
                  <a:cubicBezTo>
                    <a:pt x="149" y="7"/>
                    <a:pt x="142" y="9"/>
                    <a:pt x="135" y="11"/>
                  </a:cubicBezTo>
                  <a:cubicBezTo>
                    <a:pt x="128" y="4"/>
                    <a:pt x="120" y="0"/>
                    <a:pt x="111" y="0"/>
                  </a:cubicBezTo>
                  <a:cubicBezTo>
                    <a:pt x="92" y="0"/>
                    <a:pt x="77" y="15"/>
                    <a:pt x="77" y="34"/>
                  </a:cubicBezTo>
                  <a:cubicBezTo>
                    <a:pt x="77" y="36"/>
                    <a:pt x="77" y="38"/>
                    <a:pt x="78" y="40"/>
                  </a:cubicBezTo>
                  <a:cubicBezTo>
                    <a:pt x="52" y="39"/>
                    <a:pt x="29" y="26"/>
                    <a:pt x="12" y="7"/>
                  </a:cubicBezTo>
                  <a:cubicBezTo>
                    <a:pt x="12" y="6"/>
                    <a:pt x="12" y="6"/>
                    <a:pt x="12" y="6"/>
                  </a:cubicBezTo>
                  <a:cubicBezTo>
                    <a:pt x="11" y="6"/>
                    <a:pt x="11" y="6"/>
                    <a:pt x="11" y="7"/>
                  </a:cubicBezTo>
                  <a:cubicBezTo>
                    <a:pt x="8" y="12"/>
                    <a:pt x="7" y="18"/>
                    <a:pt x="7" y="23"/>
                  </a:cubicBezTo>
                  <a:cubicBezTo>
                    <a:pt x="7" y="34"/>
                    <a:pt x="11" y="43"/>
                    <a:pt x="19" y="50"/>
                  </a:cubicBezTo>
                  <a:cubicBezTo>
                    <a:pt x="15" y="49"/>
                    <a:pt x="11" y="48"/>
                    <a:pt x="7" y="46"/>
                  </a:cubicBezTo>
                  <a:cubicBezTo>
                    <a:pt x="7" y="46"/>
                    <a:pt x="7" y="46"/>
                    <a:pt x="7" y="46"/>
                  </a:cubicBezTo>
                  <a:cubicBezTo>
                    <a:pt x="6" y="46"/>
                    <a:pt x="6" y="46"/>
                    <a:pt x="6" y="47"/>
                  </a:cubicBezTo>
                  <a:cubicBezTo>
                    <a:pt x="6" y="47"/>
                    <a:pt x="6" y="47"/>
                    <a:pt x="6" y="47"/>
                  </a:cubicBezTo>
                  <a:cubicBezTo>
                    <a:pt x="6" y="62"/>
                    <a:pt x="16" y="75"/>
                    <a:pt x="30" y="79"/>
                  </a:cubicBezTo>
                  <a:cubicBezTo>
                    <a:pt x="26" y="79"/>
                    <a:pt x="22" y="79"/>
                    <a:pt x="19" y="79"/>
                  </a:cubicBezTo>
                  <a:cubicBezTo>
                    <a:pt x="18" y="79"/>
                    <a:pt x="18" y="79"/>
                    <a:pt x="18" y="79"/>
                  </a:cubicBezTo>
                  <a:cubicBezTo>
                    <a:pt x="18" y="79"/>
                    <a:pt x="18" y="79"/>
                    <a:pt x="18" y="80"/>
                  </a:cubicBezTo>
                  <a:cubicBezTo>
                    <a:pt x="22" y="93"/>
                    <a:pt x="33" y="102"/>
                    <a:pt x="47" y="103"/>
                  </a:cubicBezTo>
                  <a:cubicBezTo>
                    <a:pt x="36" y="111"/>
                    <a:pt x="22" y="115"/>
                    <a:pt x="8" y="115"/>
                  </a:cubicBezTo>
                  <a:cubicBezTo>
                    <a:pt x="6" y="115"/>
                    <a:pt x="3" y="115"/>
                    <a:pt x="1" y="115"/>
                  </a:cubicBezTo>
                  <a:cubicBezTo>
                    <a:pt x="0" y="115"/>
                    <a:pt x="0" y="115"/>
                    <a:pt x="0" y="115"/>
                  </a:cubicBezTo>
                  <a:cubicBezTo>
                    <a:pt x="0" y="116"/>
                    <a:pt x="0" y="116"/>
                    <a:pt x="0" y="116"/>
                  </a:cubicBezTo>
                  <a:cubicBezTo>
                    <a:pt x="15" y="126"/>
                    <a:pt x="33" y="131"/>
                    <a:pt x="51" y="131"/>
                  </a:cubicBezTo>
                  <a:cubicBezTo>
                    <a:pt x="109" y="131"/>
                    <a:pt x="144" y="83"/>
                    <a:pt x="144" y="38"/>
                  </a:cubicBezTo>
                  <a:cubicBezTo>
                    <a:pt x="144" y="36"/>
                    <a:pt x="144" y="35"/>
                    <a:pt x="144" y="34"/>
                  </a:cubicBezTo>
                  <a:cubicBezTo>
                    <a:pt x="150" y="29"/>
                    <a:pt x="156" y="23"/>
                    <a:pt x="160" y="17"/>
                  </a:cubicBezTo>
                  <a:cubicBezTo>
                    <a:pt x="160" y="17"/>
                    <a:pt x="160" y="16"/>
                    <a:pt x="160" y="16"/>
                  </a:cubicBezTo>
                  <a:close/>
                </a:path>
              </a:pathLst>
            </a:custGeom>
            <a:solidFill>
              <a:schemeClr val="bg1"/>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59" name="TextBox 58"/>
            <p:cNvSpPr txBox="1"/>
            <p:nvPr/>
          </p:nvSpPr>
          <p:spPr>
            <a:xfrm>
              <a:off x="9168490" y="3821381"/>
              <a:ext cx="399468" cy="235898"/>
            </a:xfrm>
            <a:prstGeom prst="rect">
              <a:avLst/>
            </a:prstGeom>
            <a:noFill/>
          </p:spPr>
          <p:txBody>
            <a:bodyPr wrap="none" lIns="91440" tIns="45720" rIns="91440" bIns="45720" rtlCol="0">
              <a:spAutoFit/>
            </a:bodyPr>
            <a:lstStyle/>
            <a:p>
              <a:pPr defTabSz="914400"/>
              <a:r>
                <a:rPr lang="en-US" sz="935">
                  <a:solidFill>
                    <a:prstClr val="white"/>
                  </a:solidFill>
                  <a:latin typeface="+mj-ea"/>
                  <a:ea typeface="+mj-ea"/>
                </a:rPr>
                <a:t>10K</a:t>
              </a:r>
            </a:p>
          </p:txBody>
        </p:sp>
        <p:sp>
          <p:nvSpPr>
            <p:cNvPr id="60" name="TextBox 59"/>
            <p:cNvSpPr txBox="1"/>
            <p:nvPr/>
          </p:nvSpPr>
          <p:spPr>
            <a:xfrm>
              <a:off x="9955900" y="3821381"/>
              <a:ext cx="399468" cy="235898"/>
            </a:xfrm>
            <a:prstGeom prst="rect">
              <a:avLst/>
            </a:prstGeom>
            <a:noFill/>
          </p:spPr>
          <p:txBody>
            <a:bodyPr wrap="none" lIns="91440" tIns="45720" rIns="91440" bIns="45720" rtlCol="0">
              <a:spAutoFit/>
            </a:bodyPr>
            <a:lstStyle/>
            <a:p>
              <a:pPr defTabSz="914400"/>
              <a:r>
                <a:rPr lang="en-US" sz="935">
                  <a:solidFill>
                    <a:prstClr val="white"/>
                  </a:solidFill>
                  <a:latin typeface="+mj-ea"/>
                  <a:ea typeface="+mj-ea"/>
                </a:rPr>
                <a:t>10K</a:t>
              </a:r>
            </a:p>
          </p:txBody>
        </p:sp>
        <p:sp>
          <p:nvSpPr>
            <p:cNvPr id="61" name="TextBox 60"/>
            <p:cNvSpPr txBox="1"/>
            <p:nvPr/>
          </p:nvSpPr>
          <p:spPr>
            <a:xfrm>
              <a:off x="10677894" y="3821381"/>
              <a:ext cx="399468" cy="235898"/>
            </a:xfrm>
            <a:prstGeom prst="rect">
              <a:avLst/>
            </a:prstGeom>
            <a:noFill/>
          </p:spPr>
          <p:txBody>
            <a:bodyPr wrap="none" lIns="91440" tIns="45720" rIns="91440" bIns="45720" rtlCol="0">
              <a:spAutoFit/>
            </a:bodyPr>
            <a:lstStyle/>
            <a:p>
              <a:pPr defTabSz="914400"/>
              <a:r>
                <a:rPr lang="en-US" sz="935">
                  <a:solidFill>
                    <a:prstClr val="white"/>
                  </a:solidFill>
                  <a:latin typeface="+mj-ea"/>
                  <a:ea typeface="+mj-ea"/>
                </a:rPr>
                <a:t>10K</a:t>
              </a:r>
            </a:p>
          </p:txBody>
        </p:sp>
      </p:grpSp>
      <p:sp>
        <p:nvSpPr>
          <p:cNvPr id="65"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66"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67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67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67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67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404101"/>
            <a:ext cx="4927933" cy="3011960"/>
            <a:chOff x="0" y="2404101"/>
            <a:chExt cx="4927933" cy="3011960"/>
          </a:xfrm>
        </p:grpSpPr>
        <p:sp>
          <p:nvSpPr>
            <p:cNvPr id="22" name="Rectangle 21"/>
            <p:cNvSpPr/>
            <p:nvPr/>
          </p:nvSpPr>
          <p:spPr>
            <a:xfrm>
              <a:off x="0" y="2529295"/>
              <a:ext cx="3938600" cy="27038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AU" sz="1865">
                <a:solidFill>
                  <a:prstClr val="white"/>
                </a:solidFill>
                <a:latin typeface="+mj-ea"/>
                <a:ea typeface="+mj-ea"/>
              </a:endParaRPr>
            </a:p>
          </p:txBody>
        </p:sp>
        <p:grpSp>
          <p:nvGrpSpPr>
            <p:cNvPr id="65" name="Group 64"/>
            <p:cNvGrpSpPr/>
            <p:nvPr/>
          </p:nvGrpSpPr>
          <p:grpSpPr>
            <a:xfrm>
              <a:off x="1806046" y="2404101"/>
              <a:ext cx="3121887" cy="3011960"/>
              <a:chOff x="5814064" y="2222232"/>
              <a:chExt cx="1434962" cy="1384435"/>
            </a:xfrm>
          </p:grpSpPr>
          <p:sp>
            <p:nvSpPr>
              <p:cNvPr id="66" name="Freeform 32"/>
              <p:cNvSpPr/>
              <p:nvPr/>
            </p:nvSpPr>
            <p:spPr bwMode="auto">
              <a:xfrm>
                <a:off x="5814064" y="2222232"/>
                <a:ext cx="1057694" cy="1384435"/>
              </a:xfrm>
              <a:custGeom>
                <a:avLst/>
                <a:gdLst>
                  <a:gd name="T0" fmla="*/ 296 w 296"/>
                  <a:gd name="T1" fmla="*/ 366 h 387"/>
                  <a:gd name="T2" fmla="*/ 296 w 296"/>
                  <a:gd name="T3" fmla="*/ 22 h 387"/>
                  <a:gd name="T4" fmla="*/ 274 w 296"/>
                  <a:gd name="T5" fmla="*/ 0 h 387"/>
                  <a:gd name="T6" fmla="*/ 21 w 296"/>
                  <a:gd name="T7" fmla="*/ 0 h 387"/>
                  <a:gd name="T8" fmla="*/ 0 w 296"/>
                  <a:gd name="T9" fmla="*/ 22 h 387"/>
                  <a:gd name="T10" fmla="*/ 0 w 296"/>
                  <a:gd name="T11" fmla="*/ 366 h 387"/>
                  <a:gd name="T12" fmla="*/ 21 w 296"/>
                  <a:gd name="T13" fmla="*/ 387 h 387"/>
                  <a:gd name="T14" fmla="*/ 274 w 296"/>
                  <a:gd name="T15" fmla="*/ 387 h 387"/>
                  <a:gd name="T16" fmla="*/ 296 w 296"/>
                  <a:gd name="T17"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87">
                    <a:moveTo>
                      <a:pt x="296" y="366"/>
                    </a:moveTo>
                    <a:cubicBezTo>
                      <a:pt x="296" y="22"/>
                      <a:pt x="296" y="22"/>
                      <a:pt x="296" y="22"/>
                    </a:cubicBezTo>
                    <a:cubicBezTo>
                      <a:pt x="296" y="10"/>
                      <a:pt x="286" y="0"/>
                      <a:pt x="274" y="0"/>
                    </a:cubicBezTo>
                    <a:cubicBezTo>
                      <a:pt x="21" y="0"/>
                      <a:pt x="21" y="0"/>
                      <a:pt x="21" y="0"/>
                    </a:cubicBezTo>
                    <a:cubicBezTo>
                      <a:pt x="9" y="0"/>
                      <a:pt x="0" y="10"/>
                      <a:pt x="0" y="22"/>
                    </a:cubicBezTo>
                    <a:cubicBezTo>
                      <a:pt x="0" y="366"/>
                      <a:pt x="0" y="366"/>
                      <a:pt x="0" y="366"/>
                    </a:cubicBezTo>
                    <a:cubicBezTo>
                      <a:pt x="0" y="378"/>
                      <a:pt x="9" y="387"/>
                      <a:pt x="21" y="387"/>
                    </a:cubicBezTo>
                    <a:cubicBezTo>
                      <a:pt x="274" y="387"/>
                      <a:pt x="274" y="387"/>
                      <a:pt x="274" y="387"/>
                    </a:cubicBezTo>
                    <a:cubicBezTo>
                      <a:pt x="286" y="387"/>
                      <a:pt x="296" y="378"/>
                      <a:pt x="296" y="366"/>
                    </a:cubicBezTo>
                    <a:close/>
                  </a:path>
                </a:pathLst>
              </a:custGeom>
              <a:solidFill>
                <a:schemeClr val="tx2">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7" name="Freeform 33"/>
              <p:cNvSpPr/>
              <p:nvPr/>
            </p:nvSpPr>
            <p:spPr bwMode="auto">
              <a:xfrm>
                <a:off x="6356385" y="2390654"/>
                <a:ext cx="414321" cy="1054326"/>
              </a:xfrm>
              <a:custGeom>
                <a:avLst/>
                <a:gdLst>
                  <a:gd name="T0" fmla="*/ 122 w 123"/>
                  <a:gd name="T1" fmla="*/ 246 h 313"/>
                  <a:gd name="T2" fmla="*/ 123 w 123"/>
                  <a:gd name="T3" fmla="*/ 248 h 313"/>
                  <a:gd name="T4" fmla="*/ 123 w 123"/>
                  <a:gd name="T5" fmla="*/ 0 h 313"/>
                  <a:gd name="T6" fmla="*/ 0 w 123"/>
                  <a:gd name="T7" fmla="*/ 0 h 313"/>
                  <a:gd name="T8" fmla="*/ 0 w 123"/>
                  <a:gd name="T9" fmla="*/ 313 h 313"/>
                  <a:gd name="T10" fmla="*/ 56 w 123"/>
                  <a:gd name="T11" fmla="*/ 313 h 313"/>
                  <a:gd name="T12" fmla="*/ 122 w 123"/>
                  <a:gd name="T13" fmla="*/ 246 h 313"/>
                </a:gdLst>
                <a:ahLst/>
                <a:cxnLst>
                  <a:cxn ang="0">
                    <a:pos x="T0" y="T1"/>
                  </a:cxn>
                  <a:cxn ang="0">
                    <a:pos x="T2" y="T3"/>
                  </a:cxn>
                  <a:cxn ang="0">
                    <a:pos x="T4" y="T5"/>
                  </a:cxn>
                  <a:cxn ang="0">
                    <a:pos x="T6" y="T7"/>
                  </a:cxn>
                  <a:cxn ang="0">
                    <a:pos x="T8" y="T9"/>
                  </a:cxn>
                  <a:cxn ang="0">
                    <a:pos x="T10" y="T11"/>
                  </a:cxn>
                  <a:cxn ang="0">
                    <a:pos x="T12" y="T13"/>
                  </a:cxn>
                </a:cxnLst>
                <a:rect l="0" t="0" r="r" b="b"/>
                <a:pathLst>
                  <a:path w="123" h="313">
                    <a:moveTo>
                      <a:pt x="122" y="246"/>
                    </a:moveTo>
                    <a:lnTo>
                      <a:pt x="123" y="248"/>
                    </a:lnTo>
                    <a:lnTo>
                      <a:pt x="123" y="0"/>
                    </a:lnTo>
                    <a:lnTo>
                      <a:pt x="0" y="0"/>
                    </a:lnTo>
                    <a:lnTo>
                      <a:pt x="0" y="313"/>
                    </a:lnTo>
                    <a:lnTo>
                      <a:pt x="56" y="313"/>
                    </a:lnTo>
                    <a:lnTo>
                      <a:pt x="122" y="246"/>
                    </a:lnTo>
                    <a:close/>
                  </a:path>
                </a:pathLst>
              </a:custGeom>
              <a:solidFill>
                <a:schemeClr val="bg2">
                  <a:lumMod val="9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8" name="Rectangle 34"/>
              <p:cNvSpPr>
                <a:spLocks noChangeArrowheads="1"/>
              </p:cNvSpPr>
              <p:nvPr/>
            </p:nvSpPr>
            <p:spPr bwMode="auto">
              <a:xfrm>
                <a:off x="5942065" y="2390654"/>
                <a:ext cx="414321" cy="1054326"/>
              </a:xfrm>
              <a:prstGeom prst="rect">
                <a:avLst/>
              </a:prstGeom>
              <a:solidFill>
                <a:schemeClr val="tx2">
                  <a:lumMod val="20000"/>
                  <a:lumOff val="8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9" name="Freeform 35"/>
              <p:cNvSpPr>
                <a:spLocks noEditPoints="1"/>
              </p:cNvSpPr>
              <p:nvPr/>
            </p:nvSpPr>
            <p:spPr bwMode="auto">
              <a:xfrm>
                <a:off x="6006065" y="2525392"/>
                <a:ext cx="158318" cy="784851"/>
              </a:xfrm>
              <a:custGeom>
                <a:avLst/>
                <a:gdLst>
                  <a:gd name="T0" fmla="*/ 12 w 44"/>
                  <a:gd name="T1" fmla="*/ 0 h 220"/>
                  <a:gd name="T2" fmla="*/ 0 w 44"/>
                  <a:gd name="T3" fmla="*/ 32 h 220"/>
                  <a:gd name="T4" fmla="*/ 32 w 44"/>
                  <a:gd name="T5" fmla="*/ 44 h 220"/>
                  <a:gd name="T6" fmla="*/ 44 w 44"/>
                  <a:gd name="T7" fmla="*/ 12 h 220"/>
                  <a:gd name="T8" fmla="*/ 37 w 44"/>
                  <a:gd name="T9" fmla="*/ 32 h 220"/>
                  <a:gd name="T10" fmla="*/ 12 w 44"/>
                  <a:gd name="T11" fmla="*/ 37 h 220"/>
                  <a:gd name="T12" fmla="*/ 8 w 44"/>
                  <a:gd name="T13" fmla="*/ 12 h 220"/>
                  <a:gd name="T14" fmla="*/ 32 w 44"/>
                  <a:gd name="T15" fmla="*/ 7 h 220"/>
                  <a:gd name="T16" fmla="*/ 37 w 44"/>
                  <a:gd name="T17" fmla="*/ 32 h 220"/>
                  <a:gd name="T18" fmla="*/ 12 w 44"/>
                  <a:gd name="T19" fmla="*/ 59 h 220"/>
                  <a:gd name="T20" fmla="*/ 0 w 44"/>
                  <a:gd name="T21" fmla="*/ 91 h 220"/>
                  <a:gd name="T22" fmla="*/ 32 w 44"/>
                  <a:gd name="T23" fmla="*/ 103 h 220"/>
                  <a:gd name="T24" fmla="*/ 44 w 44"/>
                  <a:gd name="T25" fmla="*/ 71 h 220"/>
                  <a:gd name="T26" fmla="*/ 37 w 44"/>
                  <a:gd name="T27" fmla="*/ 91 h 220"/>
                  <a:gd name="T28" fmla="*/ 12 w 44"/>
                  <a:gd name="T29" fmla="*/ 95 h 220"/>
                  <a:gd name="T30" fmla="*/ 8 w 44"/>
                  <a:gd name="T31" fmla="*/ 71 h 220"/>
                  <a:gd name="T32" fmla="*/ 32 w 44"/>
                  <a:gd name="T33" fmla="*/ 66 h 220"/>
                  <a:gd name="T34" fmla="*/ 37 w 44"/>
                  <a:gd name="T35" fmla="*/ 91 h 220"/>
                  <a:gd name="T36" fmla="*/ 12 w 44"/>
                  <a:gd name="T37" fmla="*/ 117 h 220"/>
                  <a:gd name="T38" fmla="*/ 0 w 44"/>
                  <a:gd name="T39" fmla="*/ 149 h 220"/>
                  <a:gd name="T40" fmla="*/ 32 w 44"/>
                  <a:gd name="T41" fmla="*/ 161 h 220"/>
                  <a:gd name="T42" fmla="*/ 44 w 44"/>
                  <a:gd name="T43" fmla="*/ 129 h 220"/>
                  <a:gd name="T44" fmla="*/ 37 w 44"/>
                  <a:gd name="T45" fmla="*/ 149 h 220"/>
                  <a:gd name="T46" fmla="*/ 12 w 44"/>
                  <a:gd name="T47" fmla="*/ 154 h 220"/>
                  <a:gd name="T48" fmla="*/ 8 w 44"/>
                  <a:gd name="T49" fmla="*/ 129 h 220"/>
                  <a:gd name="T50" fmla="*/ 32 w 44"/>
                  <a:gd name="T51" fmla="*/ 125 h 220"/>
                  <a:gd name="T52" fmla="*/ 37 w 44"/>
                  <a:gd name="T53" fmla="*/ 149 h 220"/>
                  <a:gd name="T54" fmla="*/ 12 w 44"/>
                  <a:gd name="T55" fmla="*/ 176 h 220"/>
                  <a:gd name="T56" fmla="*/ 0 w 44"/>
                  <a:gd name="T57" fmla="*/ 208 h 220"/>
                  <a:gd name="T58" fmla="*/ 32 w 44"/>
                  <a:gd name="T59" fmla="*/ 220 h 220"/>
                  <a:gd name="T60" fmla="*/ 44 w 44"/>
                  <a:gd name="T61" fmla="*/ 188 h 220"/>
                  <a:gd name="T62" fmla="*/ 37 w 44"/>
                  <a:gd name="T63" fmla="*/ 208 h 220"/>
                  <a:gd name="T64" fmla="*/ 12 w 44"/>
                  <a:gd name="T65" fmla="*/ 213 h 220"/>
                  <a:gd name="T66" fmla="*/ 8 w 44"/>
                  <a:gd name="T67" fmla="*/ 188 h 220"/>
                  <a:gd name="T68" fmla="*/ 32 w 44"/>
                  <a:gd name="T69" fmla="*/ 183 h 220"/>
                  <a:gd name="T70" fmla="*/ 37 w 44"/>
                  <a:gd name="T71"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20">
                    <a:moveTo>
                      <a:pt x="32" y="0"/>
                    </a:moveTo>
                    <a:cubicBezTo>
                      <a:pt x="12" y="0"/>
                      <a:pt x="12" y="0"/>
                      <a:pt x="12" y="0"/>
                    </a:cubicBezTo>
                    <a:cubicBezTo>
                      <a:pt x="6" y="0"/>
                      <a:pt x="0" y="5"/>
                      <a:pt x="0" y="12"/>
                    </a:cubicBezTo>
                    <a:cubicBezTo>
                      <a:pt x="0" y="32"/>
                      <a:pt x="0" y="32"/>
                      <a:pt x="0" y="32"/>
                    </a:cubicBezTo>
                    <a:cubicBezTo>
                      <a:pt x="0" y="39"/>
                      <a:pt x="6" y="44"/>
                      <a:pt x="12" y="44"/>
                    </a:cubicBezTo>
                    <a:cubicBezTo>
                      <a:pt x="32" y="44"/>
                      <a:pt x="32" y="44"/>
                      <a:pt x="32" y="44"/>
                    </a:cubicBezTo>
                    <a:cubicBezTo>
                      <a:pt x="39" y="44"/>
                      <a:pt x="44" y="39"/>
                      <a:pt x="44" y="32"/>
                    </a:cubicBezTo>
                    <a:cubicBezTo>
                      <a:pt x="44" y="12"/>
                      <a:pt x="44" y="12"/>
                      <a:pt x="44" y="12"/>
                    </a:cubicBezTo>
                    <a:cubicBezTo>
                      <a:pt x="44" y="5"/>
                      <a:pt x="39" y="0"/>
                      <a:pt x="32" y="0"/>
                    </a:cubicBezTo>
                    <a:close/>
                    <a:moveTo>
                      <a:pt x="37" y="32"/>
                    </a:moveTo>
                    <a:cubicBezTo>
                      <a:pt x="37" y="35"/>
                      <a:pt x="35" y="37"/>
                      <a:pt x="32" y="37"/>
                    </a:cubicBezTo>
                    <a:cubicBezTo>
                      <a:pt x="12" y="37"/>
                      <a:pt x="12" y="37"/>
                      <a:pt x="12" y="37"/>
                    </a:cubicBezTo>
                    <a:cubicBezTo>
                      <a:pt x="10" y="37"/>
                      <a:pt x="8" y="35"/>
                      <a:pt x="8" y="32"/>
                    </a:cubicBezTo>
                    <a:cubicBezTo>
                      <a:pt x="8" y="12"/>
                      <a:pt x="8" y="12"/>
                      <a:pt x="8" y="12"/>
                    </a:cubicBezTo>
                    <a:cubicBezTo>
                      <a:pt x="8" y="9"/>
                      <a:pt x="10" y="7"/>
                      <a:pt x="12" y="7"/>
                    </a:cubicBezTo>
                    <a:cubicBezTo>
                      <a:pt x="32" y="7"/>
                      <a:pt x="32" y="7"/>
                      <a:pt x="32" y="7"/>
                    </a:cubicBezTo>
                    <a:cubicBezTo>
                      <a:pt x="35" y="7"/>
                      <a:pt x="37" y="9"/>
                      <a:pt x="37" y="12"/>
                    </a:cubicBezTo>
                    <a:lnTo>
                      <a:pt x="37" y="32"/>
                    </a:lnTo>
                    <a:close/>
                    <a:moveTo>
                      <a:pt x="32" y="59"/>
                    </a:moveTo>
                    <a:cubicBezTo>
                      <a:pt x="12" y="59"/>
                      <a:pt x="12" y="59"/>
                      <a:pt x="12" y="59"/>
                    </a:cubicBezTo>
                    <a:cubicBezTo>
                      <a:pt x="6" y="59"/>
                      <a:pt x="0" y="64"/>
                      <a:pt x="0" y="71"/>
                    </a:cubicBezTo>
                    <a:cubicBezTo>
                      <a:pt x="0" y="91"/>
                      <a:pt x="0" y="91"/>
                      <a:pt x="0" y="91"/>
                    </a:cubicBezTo>
                    <a:cubicBezTo>
                      <a:pt x="0" y="97"/>
                      <a:pt x="6" y="103"/>
                      <a:pt x="12" y="103"/>
                    </a:cubicBezTo>
                    <a:cubicBezTo>
                      <a:pt x="32" y="103"/>
                      <a:pt x="32" y="103"/>
                      <a:pt x="32" y="103"/>
                    </a:cubicBezTo>
                    <a:cubicBezTo>
                      <a:pt x="39" y="103"/>
                      <a:pt x="44" y="97"/>
                      <a:pt x="44" y="91"/>
                    </a:cubicBezTo>
                    <a:cubicBezTo>
                      <a:pt x="44" y="71"/>
                      <a:pt x="44" y="71"/>
                      <a:pt x="44" y="71"/>
                    </a:cubicBezTo>
                    <a:cubicBezTo>
                      <a:pt x="44" y="64"/>
                      <a:pt x="39" y="59"/>
                      <a:pt x="32" y="59"/>
                    </a:cubicBezTo>
                    <a:close/>
                    <a:moveTo>
                      <a:pt x="37" y="91"/>
                    </a:moveTo>
                    <a:cubicBezTo>
                      <a:pt x="37" y="93"/>
                      <a:pt x="35" y="95"/>
                      <a:pt x="32" y="95"/>
                    </a:cubicBezTo>
                    <a:cubicBezTo>
                      <a:pt x="12" y="95"/>
                      <a:pt x="12" y="95"/>
                      <a:pt x="12" y="95"/>
                    </a:cubicBezTo>
                    <a:cubicBezTo>
                      <a:pt x="10" y="95"/>
                      <a:pt x="8" y="93"/>
                      <a:pt x="8" y="91"/>
                    </a:cubicBezTo>
                    <a:cubicBezTo>
                      <a:pt x="8" y="71"/>
                      <a:pt x="8" y="71"/>
                      <a:pt x="8" y="71"/>
                    </a:cubicBezTo>
                    <a:cubicBezTo>
                      <a:pt x="8" y="68"/>
                      <a:pt x="10" y="66"/>
                      <a:pt x="12" y="66"/>
                    </a:cubicBezTo>
                    <a:cubicBezTo>
                      <a:pt x="32" y="66"/>
                      <a:pt x="32" y="66"/>
                      <a:pt x="32" y="66"/>
                    </a:cubicBezTo>
                    <a:cubicBezTo>
                      <a:pt x="35" y="66"/>
                      <a:pt x="37" y="68"/>
                      <a:pt x="37" y="71"/>
                    </a:cubicBezTo>
                    <a:lnTo>
                      <a:pt x="37" y="91"/>
                    </a:lnTo>
                    <a:close/>
                    <a:moveTo>
                      <a:pt x="32" y="117"/>
                    </a:moveTo>
                    <a:cubicBezTo>
                      <a:pt x="12" y="117"/>
                      <a:pt x="12" y="117"/>
                      <a:pt x="12" y="117"/>
                    </a:cubicBezTo>
                    <a:cubicBezTo>
                      <a:pt x="6" y="117"/>
                      <a:pt x="0" y="123"/>
                      <a:pt x="0" y="129"/>
                    </a:cubicBezTo>
                    <a:cubicBezTo>
                      <a:pt x="0" y="149"/>
                      <a:pt x="0" y="149"/>
                      <a:pt x="0" y="149"/>
                    </a:cubicBezTo>
                    <a:cubicBezTo>
                      <a:pt x="0" y="156"/>
                      <a:pt x="6" y="161"/>
                      <a:pt x="12" y="161"/>
                    </a:cubicBezTo>
                    <a:cubicBezTo>
                      <a:pt x="32" y="161"/>
                      <a:pt x="32" y="161"/>
                      <a:pt x="32" y="161"/>
                    </a:cubicBezTo>
                    <a:cubicBezTo>
                      <a:pt x="39" y="161"/>
                      <a:pt x="44" y="156"/>
                      <a:pt x="44" y="149"/>
                    </a:cubicBezTo>
                    <a:cubicBezTo>
                      <a:pt x="44" y="129"/>
                      <a:pt x="44" y="129"/>
                      <a:pt x="44" y="129"/>
                    </a:cubicBezTo>
                    <a:cubicBezTo>
                      <a:pt x="44" y="123"/>
                      <a:pt x="39" y="117"/>
                      <a:pt x="32" y="117"/>
                    </a:cubicBezTo>
                    <a:close/>
                    <a:moveTo>
                      <a:pt x="37" y="149"/>
                    </a:moveTo>
                    <a:cubicBezTo>
                      <a:pt x="37" y="152"/>
                      <a:pt x="35" y="154"/>
                      <a:pt x="32" y="154"/>
                    </a:cubicBezTo>
                    <a:cubicBezTo>
                      <a:pt x="12" y="154"/>
                      <a:pt x="12" y="154"/>
                      <a:pt x="12" y="154"/>
                    </a:cubicBezTo>
                    <a:cubicBezTo>
                      <a:pt x="10" y="154"/>
                      <a:pt x="8" y="152"/>
                      <a:pt x="8" y="149"/>
                    </a:cubicBezTo>
                    <a:cubicBezTo>
                      <a:pt x="8" y="129"/>
                      <a:pt x="8" y="129"/>
                      <a:pt x="8" y="129"/>
                    </a:cubicBezTo>
                    <a:cubicBezTo>
                      <a:pt x="8" y="127"/>
                      <a:pt x="10" y="125"/>
                      <a:pt x="12" y="125"/>
                    </a:cubicBezTo>
                    <a:cubicBezTo>
                      <a:pt x="32" y="125"/>
                      <a:pt x="32" y="125"/>
                      <a:pt x="32" y="125"/>
                    </a:cubicBezTo>
                    <a:cubicBezTo>
                      <a:pt x="35" y="125"/>
                      <a:pt x="37" y="127"/>
                      <a:pt x="37" y="129"/>
                    </a:cubicBezTo>
                    <a:lnTo>
                      <a:pt x="37" y="149"/>
                    </a:lnTo>
                    <a:close/>
                    <a:moveTo>
                      <a:pt x="32" y="176"/>
                    </a:moveTo>
                    <a:cubicBezTo>
                      <a:pt x="12" y="176"/>
                      <a:pt x="12" y="176"/>
                      <a:pt x="12" y="176"/>
                    </a:cubicBezTo>
                    <a:cubicBezTo>
                      <a:pt x="6" y="176"/>
                      <a:pt x="0" y="181"/>
                      <a:pt x="0" y="188"/>
                    </a:cubicBezTo>
                    <a:cubicBezTo>
                      <a:pt x="0" y="208"/>
                      <a:pt x="0" y="208"/>
                      <a:pt x="0" y="208"/>
                    </a:cubicBezTo>
                    <a:cubicBezTo>
                      <a:pt x="0" y="215"/>
                      <a:pt x="6" y="220"/>
                      <a:pt x="12" y="220"/>
                    </a:cubicBezTo>
                    <a:cubicBezTo>
                      <a:pt x="32" y="220"/>
                      <a:pt x="32" y="220"/>
                      <a:pt x="32" y="220"/>
                    </a:cubicBezTo>
                    <a:cubicBezTo>
                      <a:pt x="39" y="220"/>
                      <a:pt x="44" y="215"/>
                      <a:pt x="44" y="208"/>
                    </a:cubicBezTo>
                    <a:cubicBezTo>
                      <a:pt x="44" y="188"/>
                      <a:pt x="44" y="188"/>
                      <a:pt x="44" y="188"/>
                    </a:cubicBezTo>
                    <a:cubicBezTo>
                      <a:pt x="44" y="181"/>
                      <a:pt x="39" y="176"/>
                      <a:pt x="32" y="176"/>
                    </a:cubicBezTo>
                    <a:close/>
                    <a:moveTo>
                      <a:pt x="37" y="208"/>
                    </a:moveTo>
                    <a:cubicBezTo>
                      <a:pt x="37" y="211"/>
                      <a:pt x="35" y="213"/>
                      <a:pt x="32" y="213"/>
                    </a:cubicBezTo>
                    <a:cubicBezTo>
                      <a:pt x="12" y="213"/>
                      <a:pt x="12" y="213"/>
                      <a:pt x="12" y="213"/>
                    </a:cubicBezTo>
                    <a:cubicBezTo>
                      <a:pt x="10" y="213"/>
                      <a:pt x="8" y="211"/>
                      <a:pt x="8" y="208"/>
                    </a:cubicBezTo>
                    <a:cubicBezTo>
                      <a:pt x="8" y="188"/>
                      <a:pt x="8" y="188"/>
                      <a:pt x="8" y="188"/>
                    </a:cubicBezTo>
                    <a:cubicBezTo>
                      <a:pt x="8" y="185"/>
                      <a:pt x="10" y="183"/>
                      <a:pt x="12" y="183"/>
                    </a:cubicBezTo>
                    <a:cubicBezTo>
                      <a:pt x="32" y="183"/>
                      <a:pt x="32" y="183"/>
                      <a:pt x="32" y="183"/>
                    </a:cubicBezTo>
                    <a:cubicBezTo>
                      <a:pt x="35" y="183"/>
                      <a:pt x="37" y="185"/>
                      <a:pt x="37" y="188"/>
                    </a:cubicBezTo>
                    <a:lnTo>
                      <a:pt x="37" y="208"/>
                    </a:lnTo>
                    <a:close/>
                  </a:path>
                </a:pathLst>
              </a:custGeom>
              <a:solidFill>
                <a:schemeClr val="accent6"/>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0" name="Freeform 36"/>
              <p:cNvSpPr>
                <a:spLocks noEditPoints="1"/>
              </p:cNvSpPr>
              <p:nvPr/>
            </p:nvSpPr>
            <p:spPr bwMode="auto">
              <a:xfrm>
                <a:off x="6225015" y="2663500"/>
                <a:ext cx="454742" cy="640005"/>
              </a:xfrm>
              <a:custGeom>
                <a:avLst/>
                <a:gdLst>
                  <a:gd name="T0" fmla="*/ 135 w 135"/>
                  <a:gd name="T1" fmla="*/ 0 h 190"/>
                  <a:gd name="T2" fmla="*/ 135 w 135"/>
                  <a:gd name="T3" fmla="*/ 3 h 190"/>
                  <a:gd name="T4" fmla="*/ 0 w 135"/>
                  <a:gd name="T5" fmla="*/ 3 h 190"/>
                  <a:gd name="T6" fmla="*/ 0 w 135"/>
                  <a:gd name="T7" fmla="*/ 0 h 190"/>
                  <a:gd name="T8" fmla="*/ 135 w 135"/>
                  <a:gd name="T9" fmla="*/ 0 h 190"/>
                  <a:gd name="T10" fmla="*/ 0 w 135"/>
                  <a:gd name="T11" fmla="*/ 66 h 190"/>
                  <a:gd name="T12" fmla="*/ 135 w 135"/>
                  <a:gd name="T13" fmla="*/ 66 h 190"/>
                  <a:gd name="T14" fmla="*/ 135 w 135"/>
                  <a:gd name="T15" fmla="*/ 62 h 190"/>
                  <a:gd name="T16" fmla="*/ 0 w 135"/>
                  <a:gd name="T17" fmla="*/ 62 h 190"/>
                  <a:gd name="T18" fmla="*/ 0 w 135"/>
                  <a:gd name="T19" fmla="*/ 66 h 190"/>
                  <a:gd name="T20" fmla="*/ 0 w 135"/>
                  <a:gd name="T21" fmla="*/ 127 h 190"/>
                  <a:gd name="T22" fmla="*/ 135 w 135"/>
                  <a:gd name="T23" fmla="*/ 127 h 190"/>
                  <a:gd name="T24" fmla="*/ 135 w 135"/>
                  <a:gd name="T25" fmla="*/ 124 h 190"/>
                  <a:gd name="T26" fmla="*/ 0 w 135"/>
                  <a:gd name="T27" fmla="*/ 124 h 190"/>
                  <a:gd name="T28" fmla="*/ 0 w 135"/>
                  <a:gd name="T29" fmla="*/ 127 h 190"/>
                  <a:gd name="T30" fmla="*/ 0 w 135"/>
                  <a:gd name="T31" fmla="*/ 190 h 190"/>
                  <a:gd name="T32" fmla="*/ 135 w 135"/>
                  <a:gd name="T33" fmla="*/ 190 h 190"/>
                  <a:gd name="T34" fmla="*/ 135 w 135"/>
                  <a:gd name="T35" fmla="*/ 186 h 190"/>
                  <a:gd name="T36" fmla="*/ 0 w 135"/>
                  <a:gd name="T37" fmla="*/ 186 h 190"/>
                  <a:gd name="T38" fmla="*/ 0 w 135"/>
                  <a:gd name="T3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90">
                    <a:moveTo>
                      <a:pt x="135" y="0"/>
                    </a:moveTo>
                    <a:lnTo>
                      <a:pt x="135" y="3"/>
                    </a:lnTo>
                    <a:lnTo>
                      <a:pt x="0" y="3"/>
                    </a:lnTo>
                    <a:lnTo>
                      <a:pt x="0" y="0"/>
                    </a:lnTo>
                    <a:lnTo>
                      <a:pt x="135" y="0"/>
                    </a:lnTo>
                    <a:close/>
                    <a:moveTo>
                      <a:pt x="0" y="66"/>
                    </a:moveTo>
                    <a:lnTo>
                      <a:pt x="135" y="66"/>
                    </a:lnTo>
                    <a:lnTo>
                      <a:pt x="135" y="62"/>
                    </a:lnTo>
                    <a:lnTo>
                      <a:pt x="0" y="62"/>
                    </a:lnTo>
                    <a:lnTo>
                      <a:pt x="0" y="66"/>
                    </a:lnTo>
                    <a:close/>
                    <a:moveTo>
                      <a:pt x="0" y="127"/>
                    </a:moveTo>
                    <a:lnTo>
                      <a:pt x="135" y="127"/>
                    </a:lnTo>
                    <a:lnTo>
                      <a:pt x="135" y="124"/>
                    </a:lnTo>
                    <a:lnTo>
                      <a:pt x="0" y="124"/>
                    </a:lnTo>
                    <a:lnTo>
                      <a:pt x="0" y="127"/>
                    </a:lnTo>
                    <a:close/>
                    <a:moveTo>
                      <a:pt x="0" y="190"/>
                    </a:moveTo>
                    <a:lnTo>
                      <a:pt x="135" y="190"/>
                    </a:lnTo>
                    <a:lnTo>
                      <a:pt x="135" y="186"/>
                    </a:lnTo>
                    <a:lnTo>
                      <a:pt x="0" y="186"/>
                    </a:lnTo>
                    <a:lnTo>
                      <a:pt x="0" y="190"/>
                    </a:lnTo>
                    <a:close/>
                  </a:path>
                </a:pathLst>
              </a:custGeom>
              <a:solidFill>
                <a:schemeClr val="accent6"/>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1" name="Freeform 37"/>
              <p:cNvSpPr/>
              <p:nvPr/>
            </p:nvSpPr>
            <p:spPr bwMode="auto">
              <a:xfrm>
                <a:off x="6545017" y="3219293"/>
                <a:ext cx="222318" cy="225687"/>
              </a:xfrm>
              <a:custGeom>
                <a:avLst/>
                <a:gdLst>
                  <a:gd name="T0" fmla="*/ 66 w 66"/>
                  <a:gd name="T1" fmla="*/ 0 h 67"/>
                  <a:gd name="T2" fmla="*/ 0 w 66"/>
                  <a:gd name="T3" fmla="*/ 0 h 67"/>
                  <a:gd name="T4" fmla="*/ 0 w 66"/>
                  <a:gd name="T5" fmla="*/ 67 h 67"/>
                  <a:gd name="T6" fmla="*/ 66 w 66"/>
                  <a:gd name="T7" fmla="*/ 0 h 67"/>
                </a:gdLst>
                <a:ahLst/>
                <a:cxnLst>
                  <a:cxn ang="0">
                    <a:pos x="T0" y="T1"/>
                  </a:cxn>
                  <a:cxn ang="0">
                    <a:pos x="T2" y="T3"/>
                  </a:cxn>
                  <a:cxn ang="0">
                    <a:pos x="T4" y="T5"/>
                  </a:cxn>
                  <a:cxn ang="0">
                    <a:pos x="T6" y="T7"/>
                  </a:cxn>
                </a:cxnLst>
                <a:rect l="0" t="0" r="r" b="b"/>
                <a:pathLst>
                  <a:path w="66" h="67">
                    <a:moveTo>
                      <a:pt x="66" y="0"/>
                    </a:moveTo>
                    <a:lnTo>
                      <a:pt x="0" y="0"/>
                    </a:lnTo>
                    <a:lnTo>
                      <a:pt x="0" y="67"/>
                    </a:lnTo>
                    <a:lnTo>
                      <a:pt x="66" y="0"/>
                    </a:lnTo>
                    <a:close/>
                  </a:path>
                </a:pathLst>
              </a:custGeom>
              <a:solidFill>
                <a:schemeClr val="tx2">
                  <a:lumMod val="20000"/>
                  <a:lumOff val="8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2" name="Freeform 38"/>
              <p:cNvSpPr/>
              <p:nvPr/>
            </p:nvSpPr>
            <p:spPr bwMode="auto">
              <a:xfrm>
                <a:off x="6457437" y="3071081"/>
                <a:ext cx="111161" cy="151582"/>
              </a:xfrm>
              <a:custGeom>
                <a:avLst/>
                <a:gdLst>
                  <a:gd name="T0" fmla="*/ 23 w 31"/>
                  <a:gd name="T1" fmla="*/ 7 h 42"/>
                  <a:gd name="T2" fmla="*/ 6 w 31"/>
                  <a:gd name="T3" fmla="*/ 4 h 42"/>
                  <a:gd name="T4" fmla="*/ 0 w 31"/>
                  <a:gd name="T5" fmla="*/ 33 h 42"/>
                  <a:gd name="T6" fmla="*/ 9 w 31"/>
                  <a:gd name="T7" fmla="*/ 42 h 42"/>
                  <a:gd name="T8" fmla="*/ 27 w 31"/>
                  <a:gd name="T9" fmla="*/ 24 h 42"/>
                  <a:gd name="T10" fmla="*/ 23 w 31"/>
                  <a:gd name="T11" fmla="*/ 7 h 42"/>
                </a:gdLst>
                <a:ahLst/>
                <a:cxnLst>
                  <a:cxn ang="0">
                    <a:pos x="T0" y="T1"/>
                  </a:cxn>
                  <a:cxn ang="0">
                    <a:pos x="T2" y="T3"/>
                  </a:cxn>
                  <a:cxn ang="0">
                    <a:pos x="T4" y="T5"/>
                  </a:cxn>
                  <a:cxn ang="0">
                    <a:pos x="T6" y="T7"/>
                  </a:cxn>
                  <a:cxn ang="0">
                    <a:pos x="T8" y="T9"/>
                  </a:cxn>
                  <a:cxn ang="0">
                    <a:pos x="T10" y="T11"/>
                  </a:cxn>
                </a:cxnLst>
                <a:rect l="0" t="0" r="r" b="b"/>
                <a:pathLst>
                  <a:path w="31" h="42">
                    <a:moveTo>
                      <a:pt x="23" y="7"/>
                    </a:moveTo>
                    <a:cubicBezTo>
                      <a:pt x="17" y="1"/>
                      <a:pt x="10" y="0"/>
                      <a:pt x="6" y="4"/>
                    </a:cubicBezTo>
                    <a:cubicBezTo>
                      <a:pt x="0" y="33"/>
                      <a:pt x="0" y="33"/>
                      <a:pt x="0" y="33"/>
                    </a:cubicBezTo>
                    <a:cubicBezTo>
                      <a:pt x="9" y="42"/>
                      <a:pt x="9" y="42"/>
                      <a:pt x="9" y="42"/>
                    </a:cubicBezTo>
                    <a:cubicBezTo>
                      <a:pt x="27" y="24"/>
                      <a:pt x="27" y="24"/>
                      <a:pt x="27" y="24"/>
                    </a:cubicBezTo>
                    <a:cubicBezTo>
                      <a:pt x="31" y="21"/>
                      <a:pt x="29" y="13"/>
                      <a:pt x="23" y="7"/>
                    </a:cubicBezTo>
                    <a:close/>
                  </a:path>
                </a:pathLst>
              </a:custGeom>
              <a:solidFill>
                <a:schemeClr val="tx2">
                  <a:lumMod val="20000"/>
                  <a:lumOff val="8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3" name="Freeform 39"/>
              <p:cNvSpPr/>
              <p:nvPr/>
            </p:nvSpPr>
            <p:spPr bwMode="auto">
              <a:xfrm>
                <a:off x="6487754" y="3145187"/>
                <a:ext cx="151582" cy="107790"/>
              </a:xfrm>
              <a:custGeom>
                <a:avLst/>
                <a:gdLst>
                  <a:gd name="T0" fmla="*/ 35 w 42"/>
                  <a:gd name="T1" fmla="*/ 7 h 30"/>
                  <a:gd name="T2" fmla="*/ 18 w 42"/>
                  <a:gd name="T3" fmla="*/ 3 h 30"/>
                  <a:gd name="T4" fmla="*/ 0 w 42"/>
                  <a:gd name="T5" fmla="*/ 21 h 30"/>
                  <a:gd name="T6" fmla="*/ 9 w 42"/>
                  <a:gd name="T7" fmla="*/ 30 h 30"/>
                  <a:gd name="T8" fmla="*/ 39 w 42"/>
                  <a:gd name="T9" fmla="*/ 24 h 30"/>
                  <a:gd name="T10" fmla="*/ 35 w 42"/>
                  <a:gd name="T11" fmla="*/ 7 h 30"/>
                </a:gdLst>
                <a:ahLst/>
                <a:cxnLst>
                  <a:cxn ang="0">
                    <a:pos x="T0" y="T1"/>
                  </a:cxn>
                  <a:cxn ang="0">
                    <a:pos x="T2" y="T3"/>
                  </a:cxn>
                  <a:cxn ang="0">
                    <a:pos x="T4" y="T5"/>
                  </a:cxn>
                  <a:cxn ang="0">
                    <a:pos x="T6" y="T7"/>
                  </a:cxn>
                  <a:cxn ang="0">
                    <a:pos x="T8" y="T9"/>
                  </a:cxn>
                  <a:cxn ang="0">
                    <a:pos x="T10" y="T11"/>
                  </a:cxn>
                </a:cxnLst>
                <a:rect l="0" t="0" r="r" b="b"/>
                <a:pathLst>
                  <a:path w="42" h="30">
                    <a:moveTo>
                      <a:pt x="35" y="7"/>
                    </a:moveTo>
                    <a:cubicBezTo>
                      <a:pt x="29" y="1"/>
                      <a:pt x="22" y="0"/>
                      <a:pt x="18" y="3"/>
                    </a:cubicBezTo>
                    <a:cubicBezTo>
                      <a:pt x="0" y="21"/>
                      <a:pt x="0" y="21"/>
                      <a:pt x="0" y="21"/>
                    </a:cubicBezTo>
                    <a:cubicBezTo>
                      <a:pt x="9" y="30"/>
                      <a:pt x="9" y="30"/>
                      <a:pt x="9" y="30"/>
                    </a:cubicBezTo>
                    <a:cubicBezTo>
                      <a:pt x="39" y="24"/>
                      <a:pt x="39" y="24"/>
                      <a:pt x="39" y="24"/>
                    </a:cubicBezTo>
                    <a:cubicBezTo>
                      <a:pt x="42" y="20"/>
                      <a:pt x="41" y="13"/>
                      <a:pt x="35" y="7"/>
                    </a:cubicBezTo>
                    <a:close/>
                  </a:path>
                </a:pathLst>
              </a:custGeom>
              <a:solidFill>
                <a:schemeClr val="tx2">
                  <a:lumMod val="40000"/>
                  <a:lumOff val="6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4" name="Freeform 40"/>
              <p:cNvSpPr/>
              <p:nvPr/>
            </p:nvSpPr>
            <p:spPr bwMode="auto">
              <a:xfrm>
                <a:off x="6443964" y="3188978"/>
                <a:ext cx="43791" cy="80843"/>
              </a:xfrm>
              <a:custGeom>
                <a:avLst/>
                <a:gdLst>
                  <a:gd name="T0" fmla="*/ 4 w 13"/>
                  <a:gd name="T1" fmla="*/ 0 h 24"/>
                  <a:gd name="T2" fmla="*/ 0 w 13"/>
                  <a:gd name="T3" fmla="*/ 24 h 24"/>
                  <a:gd name="T4" fmla="*/ 13 w 13"/>
                  <a:gd name="T5" fmla="*/ 10 h 24"/>
                  <a:gd name="T6" fmla="*/ 4 w 13"/>
                  <a:gd name="T7" fmla="*/ 0 h 24"/>
                </a:gdLst>
                <a:ahLst/>
                <a:cxnLst>
                  <a:cxn ang="0">
                    <a:pos x="T0" y="T1"/>
                  </a:cxn>
                  <a:cxn ang="0">
                    <a:pos x="T2" y="T3"/>
                  </a:cxn>
                  <a:cxn ang="0">
                    <a:pos x="T4" y="T5"/>
                  </a:cxn>
                  <a:cxn ang="0">
                    <a:pos x="T6" y="T7"/>
                  </a:cxn>
                </a:cxnLst>
                <a:rect l="0" t="0" r="r" b="b"/>
                <a:pathLst>
                  <a:path w="13" h="24">
                    <a:moveTo>
                      <a:pt x="4" y="0"/>
                    </a:moveTo>
                    <a:lnTo>
                      <a:pt x="0" y="24"/>
                    </a:lnTo>
                    <a:lnTo>
                      <a:pt x="13" y="10"/>
                    </a:lnTo>
                    <a:lnTo>
                      <a:pt x="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5" name="Freeform 41"/>
              <p:cNvSpPr/>
              <p:nvPr/>
            </p:nvSpPr>
            <p:spPr bwMode="auto">
              <a:xfrm>
                <a:off x="6443964" y="3222663"/>
                <a:ext cx="77476" cy="47159"/>
              </a:xfrm>
              <a:custGeom>
                <a:avLst/>
                <a:gdLst>
                  <a:gd name="T0" fmla="*/ 13 w 23"/>
                  <a:gd name="T1" fmla="*/ 0 h 14"/>
                  <a:gd name="T2" fmla="*/ 0 w 23"/>
                  <a:gd name="T3" fmla="*/ 14 h 14"/>
                  <a:gd name="T4" fmla="*/ 23 w 23"/>
                  <a:gd name="T5" fmla="*/ 9 h 14"/>
                  <a:gd name="T6" fmla="*/ 13 w 23"/>
                  <a:gd name="T7" fmla="*/ 0 h 14"/>
                </a:gdLst>
                <a:ahLst/>
                <a:cxnLst>
                  <a:cxn ang="0">
                    <a:pos x="T0" y="T1"/>
                  </a:cxn>
                  <a:cxn ang="0">
                    <a:pos x="T2" y="T3"/>
                  </a:cxn>
                  <a:cxn ang="0">
                    <a:pos x="T4" y="T5"/>
                  </a:cxn>
                  <a:cxn ang="0">
                    <a:pos x="T6" y="T7"/>
                  </a:cxn>
                </a:cxnLst>
                <a:rect l="0" t="0" r="r" b="b"/>
                <a:pathLst>
                  <a:path w="23" h="14">
                    <a:moveTo>
                      <a:pt x="13" y="0"/>
                    </a:moveTo>
                    <a:lnTo>
                      <a:pt x="0" y="14"/>
                    </a:lnTo>
                    <a:lnTo>
                      <a:pt x="23" y="9"/>
                    </a:lnTo>
                    <a:lnTo>
                      <a:pt x="1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6" name="Freeform 42"/>
              <p:cNvSpPr/>
              <p:nvPr/>
            </p:nvSpPr>
            <p:spPr bwMode="auto">
              <a:xfrm>
                <a:off x="6477649" y="2636551"/>
                <a:ext cx="522111" cy="522111"/>
              </a:xfrm>
              <a:custGeom>
                <a:avLst/>
                <a:gdLst>
                  <a:gd name="T0" fmla="*/ 125 w 146"/>
                  <a:gd name="T1" fmla="*/ 0 h 146"/>
                  <a:gd name="T2" fmla="*/ 0 w 146"/>
                  <a:gd name="T3" fmla="*/ 126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6"/>
                      <a:pt x="0" y="126"/>
                      <a:pt x="0" y="126"/>
                    </a:cubicBezTo>
                    <a:cubicBezTo>
                      <a:pt x="4" y="122"/>
                      <a:pt x="11" y="123"/>
                      <a:pt x="17" y="129"/>
                    </a:cubicBezTo>
                    <a:cubicBezTo>
                      <a:pt x="23" y="135"/>
                      <a:pt x="25" y="143"/>
                      <a:pt x="21" y="146"/>
                    </a:cubicBezTo>
                    <a:cubicBezTo>
                      <a:pt x="146" y="21"/>
                      <a:pt x="146" y="21"/>
                      <a:pt x="146" y="21"/>
                    </a:cubicBezTo>
                    <a:lnTo>
                      <a:pt x="125" y="0"/>
                    </a:lnTo>
                    <a:close/>
                  </a:path>
                </a:pathLst>
              </a:custGeom>
              <a:solidFill>
                <a:schemeClr val="accent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7" name="Freeform 43"/>
              <p:cNvSpPr/>
              <p:nvPr/>
            </p:nvSpPr>
            <p:spPr bwMode="auto">
              <a:xfrm>
                <a:off x="6551755" y="2710658"/>
                <a:ext cx="522111" cy="522111"/>
              </a:xfrm>
              <a:custGeom>
                <a:avLst/>
                <a:gdLst>
                  <a:gd name="T0" fmla="*/ 125 w 146"/>
                  <a:gd name="T1" fmla="*/ 0 h 146"/>
                  <a:gd name="T2" fmla="*/ 0 w 146"/>
                  <a:gd name="T3" fmla="*/ 125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5"/>
                      <a:pt x="0" y="125"/>
                      <a:pt x="0" y="125"/>
                    </a:cubicBezTo>
                    <a:cubicBezTo>
                      <a:pt x="4" y="122"/>
                      <a:pt x="11" y="123"/>
                      <a:pt x="17" y="129"/>
                    </a:cubicBezTo>
                    <a:cubicBezTo>
                      <a:pt x="23" y="135"/>
                      <a:pt x="24" y="142"/>
                      <a:pt x="21" y="146"/>
                    </a:cubicBezTo>
                    <a:cubicBezTo>
                      <a:pt x="146" y="21"/>
                      <a:pt x="146" y="21"/>
                      <a:pt x="146" y="21"/>
                    </a:cubicBezTo>
                    <a:lnTo>
                      <a:pt x="125" y="0"/>
                    </a:lnTo>
                    <a:close/>
                  </a:path>
                </a:pathLst>
              </a:custGeom>
              <a:solidFill>
                <a:schemeClr val="accent2">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8" name="Freeform 44"/>
              <p:cNvSpPr/>
              <p:nvPr/>
            </p:nvSpPr>
            <p:spPr bwMode="auto">
              <a:xfrm>
                <a:off x="6945864" y="2458023"/>
                <a:ext cx="242529" cy="229055"/>
              </a:xfrm>
              <a:custGeom>
                <a:avLst/>
                <a:gdLst>
                  <a:gd name="T0" fmla="*/ 72 w 72"/>
                  <a:gd name="T1" fmla="*/ 19 h 68"/>
                  <a:gd name="T2" fmla="*/ 54 w 72"/>
                  <a:gd name="T3" fmla="*/ 0 h 68"/>
                  <a:gd name="T4" fmla="*/ 46 w 72"/>
                  <a:gd name="T5" fmla="*/ 0 h 68"/>
                  <a:gd name="T6" fmla="*/ 0 w 72"/>
                  <a:gd name="T7" fmla="*/ 46 h 68"/>
                  <a:gd name="T8" fmla="*/ 22 w 72"/>
                  <a:gd name="T9" fmla="*/ 68 h 68"/>
                  <a:gd name="T10" fmla="*/ 72 w 72"/>
                  <a:gd name="T11" fmla="*/ 19 h 68"/>
                </a:gdLst>
                <a:ahLst/>
                <a:cxnLst>
                  <a:cxn ang="0">
                    <a:pos x="T0" y="T1"/>
                  </a:cxn>
                  <a:cxn ang="0">
                    <a:pos x="T2" y="T3"/>
                  </a:cxn>
                  <a:cxn ang="0">
                    <a:pos x="T4" y="T5"/>
                  </a:cxn>
                  <a:cxn ang="0">
                    <a:pos x="T6" y="T7"/>
                  </a:cxn>
                  <a:cxn ang="0">
                    <a:pos x="T8" y="T9"/>
                  </a:cxn>
                  <a:cxn ang="0">
                    <a:pos x="T10" y="T11"/>
                  </a:cxn>
                </a:cxnLst>
                <a:rect l="0" t="0" r="r" b="b"/>
                <a:pathLst>
                  <a:path w="72" h="68">
                    <a:moveTo>
                      <a:pt x="72" y="19"/>
                    </a:moveTo>
                    <a:lnTo>
                      <a:pt x="54" y="0"/>
                    </a:lnTo>
                    <a:lnTo>
                      <a:pt x="46" y="0"/>
                    </a:lnTo>
                    <a:lnTo>
                      <a:pt x="0" y="46"/>
                    </a:lnTo>
                    <a:lnTo>
                      <a:pt x="22" y="68"/>
                    </a:lnTo>
                    <a:lnTo>
                      <a:pt x="72" y="19"/>
                    </a:lnTo>
                    <a:close/>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9" name="Freeform 45"/>
              <p:cNvSpPr/>
              <p:nvPr/>
            </p:nvSpPr>
            <p:spPr bwMode="auto">
              <a:xfrm>
                <a:off x="7019971" y="2522025"/>
                <a:ext cx="229055" cy="242529"/>
              </a:xfrm>
              <a:custGeom>
                <a:avLst/>
                <a:gdLst>
                  <a:gd name="T0" fmla="*/ 23 w 68"/>
                  <a:gd name="T1" fmla="*/ 72 h 72"/>
                  <a:gd name="T2" fmla="*/ 68 w 68"/>
                  <a:gd name="T3" fmla="*/ 26 h 72"/>
                  <a:gd name="T4" fmla="*/ 68 w 68"/>
                  <a:gd name="T5" fmla="*/ 18 h 72"/>
                  <a:gd name="T6" fmla="*/ 50 w 68"/>
                  <a:gd name="T7" fmla="*/ 0 h 72"/>
                  <a:gd name="T8" fmla="*/ 0 w 68"/>
                  <a:gd name="T9" fmla="*/ 49 h 72"/>
                  <a:gd name="T10" fmla="*/ 23 w 68"/>
                  <a:gd name="T11" fmla="*/ 72 h 72"/>
                </a:gdLst>
                <a:ahLst/>
                <a:cxnLst>
                  <a:cxn ang="0">
                    <a:pos x="T0" y="T1"/>
                  </a:cxn>
                  <a:cxn ang="0">
                    <a:pos x="T2" y="T3"/>
                  </a:cxn>
                  <a:cxn ang="0">
                    <a:pos x="T4" y="T5"/>
                  </a:cxn>
                  <a:cxn ang="0">
                    <a:pos x="T6" y="T7"/>
                  </a:cxn>
                  <a:cxn ang="0">
                    <a:pos x="T8" y="T9"/>
                  </a:cxn>
                  <a:cxn ang="0">
                    <a:pos x="T10" y="T11"/>
                  </a:cxn>
                </a:cxnLst>
                <a:rect l="0" t="0" r="r" b="b"/>
                <a:pathLst>
                  <a:path w="68" h="72">
                    <a:moveTo>
                      <a:pt x="23" y="72"/>
                    </a:moveTo>
                    <a:lnTo>
                      <a:pt x="68" y="26"/>
                    </a:lnTo>
                    <a:lnTo>
                      <a:pt x="68" y="18"/>
                    </a:lnTo>
                    <a:lnTo>
                      <a:pt x="50" y="0"/>
                    </a:lnTo>
                    <a:lnTo>
                      <a:pt x="0" y="49"/>
                    </a:lnTo>
                    <a:lnTo>
                      <a:pt x="23" y="72"/>
                    </a:lnTo>
                    <a:close/>
                  </a:path>
                </a:pathLst>
              </a:custGeom>
              <a:solidFill>
                <a:schemeClr val="accent4">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80" name="Freeform 46"/>
              <p:cNvSpPr/>
              <p:nvPr/>
            </p:nvSpPr>
            <p:spPr bwMode="auto">
              <a:xfrm>
                <a:off x="6925653" y="2612972"/>
                <a:ext cx="94316" cy="97686"/>
              </a:xfrm>
              <a:custGeom>
                <a:avLst/>
                <a:gdLst>
                  <a:gd name="T0" fmla="*/ 28 w 28"/>
                  <a:gd name="T1" fmla="*/ 22 h 29"/>
                  <a:gd name="T2" fmla="*/ 6 w 28"/>
                  <a:gd name="T3" fmla="*/ 0 h 29"/>
                  <a:gd name="T4" fmla="*/ 0 w 28"/>
                  <a:gd name="T5" fmla="*/ 7 h 29"/>
                  <a:gd name="T6" fmla="*/ 22 w 28"/>
                  <a:gd name="T7" fmla="*/ 29 h 29"/>
                  <a:gd name="T8" fmla="*/ 28 w 28"/>
                  <a:gd name="T9" fmla="*/ 22 h 29"/>
                </a:gdLst>
                <a:ahLst/>
                <a:cxnLst>
                  <a:cxn ang="0">
                    <a:pos x="T0" y="T1"/>
                  </a:cxn>
                  <a:cxn ang="0">
                    <a:pos x="T2" y="T3"/>
                  </a:cxn>
                  <a:cxn ang="0">
                    <a:pos x="T4" y="T5"/>
                  </a:cxn>
                  <a:cxn ang="0">
                    <a:pos x="T6" y="T7"/>
                  </a:cxn>
                  <a:cxn ang="0">
                    <a:pos x="T8" y="T9"/>
                  </a:cxn>
                </a:cxnLst>
                <a:rect l="0" t="0" r="r" b="b"/>
                <a:pathLst>
                  <a:path w="28" h="29">
                    <a:moveTo>
                      <a:pt x="28" y="22"/>
                    </a:moveTo>
                    <a:lnTo>
                      <a:pt x="6" y="0"/>
                    </a:lnTo>
                    <a:lnTo>
                      <a:pt x="0" y="7"/>
                    </a:lnTo>
                    <a:lnTo>
                      <a:pt x="22" y="29"/>
                    </a:lnTo>
                    <a:lnTo>
                      <a:pt x="28" y="22"/>
                    </a:lnTo>
                    <a:close/>
                  </a:path>
                </a:pathLst>
              </a:custGeom>
              <a:solidFill>
                <a:schemeClr val="bg2">
                  <a:lumMod val="9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81" name="Freeform 47"/>
              <p:cNvSpPr/>
              <p:nvPr/>
            </p:nvSpPr>
            <p:spPr bwMode="auto">
              <a:xfrm>
                <a:off x="6999760" y="2687078"/>
                <a:ext cx="97686" cy="97686"/>
              </a:xfrm>
              <a:custGeom>
                <a:avLst/>
                <a:gdLst>
                  <a:gd name="T0" fmla="*/ 0 w 29"/>
                  <a:gd name="T1" fmla="*/ 7 h 29"/>
                  <a:gd name="T2" fmla="*/ 22 w 29"/>
                  <a:gd name="T3" fmla="*/ 29 h 29"/>
                  <a:gd name="T4" fmla="*/ 29 w 29"/>
                  <a:gd name="T5" fmla="*/ 23 h 29"/>
                  <a:gd name="T6" fmla="*/ 6 w 29"/>
                  <a:gd name="T7" fmla="*/ 0 h 29"/>
                  <a:gd name="T8" fmla="*/ 0 w 29"/>
                  <a:gd name="T9" fmla="*/ 7 h 29"/>
                </a:gdLst>
                <a:ahLst/>
                <a:cxnLst>
                  <a:cxn ang="0">
                    <a:pos x="T0" y="T1"/>
                  </a:cxn>
                  <a:cxn ang="0">
                    <a:pos x="T2" y="T3"/>
                  </a:cxn>
                  <a:cxn ang="0">
                    <a:pos x="T4" y="T5"/>
                  </a:cxn>
                  <a:cxn ang="0">
                    <a:pos x="T6" y="T7"/>
                  </a:cxn>
                  <a:cxn ang="0">
                    <a:pos x="T8" y="T9"/>
                  </a:cxn>
                </a:cxnLst>
                <a:rect l="0" t="0" r="r" b="b"/>
                <a:pathLst>
                  <a:path w="29" h="29">
                    <a:moveTo>
                      <a:pt x="0" y="7"/>
                    </a:moveTo>
                    <a:lnTo>
                      <a:pt x="22" y="29"/>
                    </a:lnTo>
                    <a:lnTo>
                      <a:pt x="29" y="23"/>
                    </a:lnTo>
                    <a:lnTo>
                      <a:pt x="6" y="0"/>
                    </a:lnTo>
                    <a:lnTo>
                      <a:pt x="0" y="7"/>
                    </a:lnTo>
                    <a:close/>
                  </a:path>
                </a:pathLst>
              </a:custGeom>
              <a:solidFill>
                <a:schemeClr val="tx2">
                  <a:lumMod val="20000"/>
                  <a:lumOff val="8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grpSp>
      <p:grpSp>
        <p:nvGrpSpPr>
          <p:cNvPr id="3" name="组合 2"/>
          <p:cNvGrpSpPr/>
          <p:nvPr/>
        </p:nvGrpSpPr>
        <p:grpSpPr>
          <a:xfrm>
            <a:off x="4129754" y="1579219"/>
            <a:ext cx="6038853" cy="4643350"/>
            <a:chOff x="4129754" y="1579219"/>
            <a:chExt cx="6038853" cy="4643350"/>
          </a:xfrm>
        </p:grpSpPr>
        <p:grpSp>
          <p:nvGrpSpPr>
            <p:cNvPr id="23" name="Group 22"/>
            <p:cNvGrpSpPr/>
            <p:nvPr/>
          </p:nvGrpSpPr>
          <p:grpSpPr>
            <a:xfrm flipH="1" flipV="1">
              <a:off x="4129754" y="1714665"/>
              <a:ext cx="999503" cy="854537"/>
              <a:chOff x="1985980" y="2906793"/>
              <a:chExt cx="999502" cy="854537"/>
            </a:xfrm>
          </p:grpSpPr>
          <p:sp>
            <p:nvSpPr>
              <p:cNvPr id="24"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67733" tIns="67733" rIns="67733" bIns="67733" anchor="ctr"/>
              <a:lstStyle/>
              <a:p>
                <a:pPr defTabSz="914400">
                  <a:defRPr sz="2400"/>
                </a:pPr>
                <a:endParaRPr sz="3600">
                  <a:solidFill>
                    <a:prstClr val="black"/>
                  </a:solidFill>
                  <a:latin typeface="+mj-ea"/>
                  <a:ea typeface="+mj-ea"/>
                </a:endParaRPr>
              </a:p>
            </p:txBody>
          </p:sp>
          <p:sp>
            <p:nvSpPr>
              <p:cNvPr id="25"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67733" tIns="67733" rIns="67733" bIns="67733" anchor="ctr"/>
              <a:lstStyle/>
              <a:p>
                <a:pPr defTabSz="914400">
                  <a:defRPr sz="2400"/>
                </a:pPr>
                <a:endParaRPr sz="3600">
                  <a:solidFill>
                    <a:prstClr val="black"/>
                  </a:solidFill>
                  <a:latin typeface="+mj-ea"/>
                  <a:ea typeface="+mj-ea"/>
                </a:endParaRPr>
              </a:p>
            </p:txBody>
          </p:sp>
          <p:sp>
            <p:nvSpPr>
              <p:cNvPr id="26" name="Oval 25"/>
              <p:cNvSpPr/>
              <p:nvPr/>
            </p:nvSpPr>
            <p:spPr>
              <a:xfrm>
                <a:off x="1985980" y="3666390"/>
                <a:ext cx="94942" cy="94940"/>
              </a:xfrm>
              <a:prstGeom prst="ellipse">
                <a:avLst/>
              </a:prstGeom>
              <a:solidFill>
                <a:schemeClr val="bg1"/>
              </a:solidFill>
              <a:ln w="63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2800">
                  <a:solidFill>
                    <a:prstClr val="black"/>
                  </a:solidFill>
                  <a:latin typeface="+mj-ea"/>
                  <a:ea typeface="+mj-ea"/>
                </a:endParaRPr>
              </a:p>
            </p:txBody>
          </p:sp>
        </p:grpSp>
        <p:grpSp>
          <p:nvGrpSpPr>
            <p:cNvPr id="27" name="Group 26"/>
            <p:cNvGrpSpPr/>
            <p:nvPr/>
          </p:nvGrpSpPr>
          <p:grpSpPr>
            <a:xfrm flipH="1">
              <a:off x="4301506" y="4547300"/>
              <a:ext cx="999503" cy="854537"/>
              <a:chOff x="1985980" y="2906793"/>
              <a:chExt cx="999502" cy="854537"/>
            </a:xfrm>
          </p:grpSpPr>
          <p:sp>
            <p:nvSpPr>
              <p:cNvPr id="28"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67733" tIns="67733" rIns="67733" bIns="67733" anchor="ctr"/>
              <a:lstStyle/>
              <a:p>
                <a:pPr defTabSz="914400">
                  <a:defRPr sz="2400"/>
                </a:pPr>
                <a:endParaRPr sz="3600">
                  <a:solidFill>
                    <a:prstClr val="black"/>
                  </a:solidFill>
                  <a:latin typeface="+mj-ea"/>
                  <a:ea typeface="+mj-ea"/>
                </a:endParaRPr>
              </a:p>
            </p:txBody>
          </p:sp>
          <p:sp>
            <p:nvSpPr>
              <p:cNvPr id="29"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2"/>
                </a:solidFill>
                <a:prstDash val="dash"/>
                <a:miter lim="400000"/>
              </a:ln>
            </p:spPr>
            <p:txBody>
              <a:bodyPr lIns="67733" tIns="67733" rIns="67733" bIns="67733" anchor="ctr"/>
              <a:lstStyle/>
              <a:p>
                <a:pPr defTabSz="914400">
                  <a:defRPr sz="2400"/>
                </a:pPr>
                <a:endParaRPr sz="3600">
                  <a:solidFill>
                    <a:prstClr val="black"/>
                  </a:solidFill>
                  <a:latin typeface="+mj-ea"/>
                  <a:ea typeface="+mj-ea"/>
                </a:endParaRPr>
              </a:p>
            </p:txBody>
          </p:sp>
          <p:sp>
            <p:nvSpPr>
              <p:cNvPr id="30" name="Oval 29"/>
              <p:cNvSpPr/>
              <p:nvPr/>
            </p:nvSpPr>
            <p:spPr>
              <a:xfrm>
                <a:off x="1985980" y="3666390"/>
                <a:ext cx="94942" cy="94940"/>
              </a:xfrm>
              <a:prstGeom prst="ellipse">
                <a:avLst/>
              </a:prstGeom>
              <a:solidFill>
                <a:schemeClr val="bg1"/>
              </a:solidFill>
              <a:ln w="63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2800">
                  <a:solidFill>
                    <a:prstClr val="black"/>
                  </a:solidFill>
                  <a:latin typeface="+mj-ea"/>
                  <a:ea typeface="+mj-ea"/>
                </a:endParaRPr>
              </a:p>
            </p:txBody>
          </p:sp>
        </p:grpSp>
        <p:grpSp>
          <p:nvGrpSpPr>
            <p:cNvPr id="31" name="Group 30"/>
            <p:cNvGrpSpPr/>
            <p:nvPr/>
          </p:nvGrpSpPr>
          <p:grpSpPr>
            <a:xfrm flipH="1">
              <a:off x="4573669" y="3604193"/>
              <a:ext cx="1009075" cy="94940"/>
              <a:chOff x="3647186" y="3784583"/>
              <a:chExt cx="1009075" cy="94940"/>
            </a:xfrm>
          </p:grpSpPr>
          <p:cxnSp>
            <p:nvCxnSpPr>
              <p:cNvPr id="32" name="Straight Connector 31"/>
              <p:cNvCxnSpPr/>
              <p:nvPr/>
            </p:nvCxnSpPr>
            <p:spPr>
              <a:xfrm flipH="1">
                <a:off x="3647186" y="3834651"/>
                <a:ext cx="1009075" cy="0"/>
              </a:xfrm>
              <a:prstGeom prst="line">
                <a:avLst/>
              </a:prstGeom>
              <a:ln w="6350" cmpd="sng">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3653536" y="3784583"/>
                <a:ext cx="94942" cy="94940"/>
              </a:xfrm>
              <a:prstGeom prst="ellipse">
                <a:avLst/>
              </a:prstGeom>
              <a:solidFill>
                <a:schemeClr val="bg1"/>
              </a:solidFill>
              <a:ln w="6350" cmpd="sng">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sz="2800">
                  <a:solidFill>
                    <a:prstClr val="black"/>
                  </a:solidFill>
                  <a:latin typeface="+mj-ea"/>
                  <a:ea typeface="+mj-ea"/>
                </a:endParaRPr>
              </a:p>
            </p:txBody>
          </p:sp>
        </p:grpSp>
        <p:sp>
          <p:nvSpPr>
            <p:cNvPr id="35" name="Text Placeholder 60"/>
            <p:cNvSpPr txBox="1"/>
            <p:nvPr/>
          </p:nvSpPr>
          <p:spPr>
            <a:xfrm>
              <a:off x="5757611" y="3522062"/>
              <a:ext cx="2338188" cy="292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spcBef>
                  <a:spcPts val="1335"/>
                </a:spcBef>
              </a:pPr>
              <a:r>
                <a:rPr lang="zh-CN" altLang="en-US" sz="1465" dirty="0">
                  <a:solidFill>
                    <a:srgbClr val="00B393"/>
                  </a:solidFill>
                  <a:latin typeface="+mj-ea"/>
                  <a:ea typeface="+mj-ea"/>
                </a:rPr>
                <a:t>标题文字添加</a:t>
              </a:r>
            </a:p>
          </p:txBody>
        </p:sp>
        <p:sp>
          <p:nvSpPr>
            <p:cNvPr id="36" name="Text Placeholder 62"/>
            <p:cNvSpPr txBox="1"/>
            <p:nvPr/>
          </p:nvSpPr>
          <p:spPr>
            <a:xfrm>
              <a:off x="5757610" y="3830308"/>
              <a:ext cx="4410997" cy="6817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spcBef>
                  <a:spcPts val="1335"/>
                </a:spcBef>
              </a:pPr>
              <a:r>
                <a:rPr lang="zh-CN" altLang="en-US" sz="1200" dirty="0">
                  <a:solidFill>
                    <a:prstClr val="black">
                      <a:lumMod val="50000"/>
                      <a:lumOff val="50000"/>
                    </a:prstClr>
                  </a:solidFill>
                  <a:latin typeface="+mj-ea"/>
                  <a:ea typeface="+mj-ea"/>
                </a:rPr>
                <a:t>您的文字添加到这里也可以通过复制粘贴到此处您的文字添加您的文字添加到这里也可以通过复制粘贴到此处</a:t>
              </a:r>
            </a:p>
          </p:txBody>
        </p:sp>
        <p:sp>
          <p:nvSpPr>
            <p:cNvPr id="38" name="Text Placeholder 60"/>
            <p:cNvSpPr txBox="1"/>
            <p:nvPr/>
          </p:nvSpPr>
          <p:spPr>
            <a:xfrm>
              <a:off x="5341182" y="1579219"/>
              <a:ext cx="2338188" cy="292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spcBef>
                  <a:spcPts val="1335"/>
                </a:spcBef>
              </a:pPr>
              <a:r>
                <a:rPr lang="zh-CN" altLang="en-US" sz="1465" dirty="0">
                  <a:solidFill>
                    <a:srgbClr val="89C600"/>
                  </a:solidFill>
                  <a:latin typeface="+mj-ea"/>
                  <a:ea typeface="+mj-ea"/>
                </a:rPr>
                <a:t>标题文字添加</a:t>
              </a:r>
            </a:p>
          </p:txBody>
        </p:sp>
        <p:sp>
          <p:nvSpPr>
            <p:cNvPr id="39" name="Text Placeholder 62"/>
            <p:cNvSpPr txBox="1"/>
            <p:nvPr/>
          </p:nvSpPr>
          <p:spPr>
            <a:xfrm>
              <a:off x="5341181" y="1887465"/>
              <a:ext cx="4410997" cy="6817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spcBef>
                  <a:spcPts val="1335"/>
                </a:spcBef>
              </a:pPr>
              <a:r>
                <a:rPr lang="zh-CN" altLang="en-US" sz="1200" dirty="0">
                  <a:solidFill>
                    <a:prstClr val="black">
                      <a:lumMod val="50000"/>
                      <a:lumOff val="50000"/>
                    </a:prstClr>
                  </a:solidFill>
                  <a:latin typeface="+mj-ea"/>
                  <a:ea typeface="+mj-ea"/>
                </a:rPr>
                <a:t>您的文字添加到这里也可以通过复制粘贴到此处您的文字添加您的文字添加到这里也可以通过复制粘贴到此处</a:t>
              </a:r>
            </a:p>
          </p:txBody>
        </p:sp>
        <p:sp>
          <p:nvSpPr>
            <p:cNvPr id="41" name="Text Placeholder 60"/>
            <p:cNvSpPr txBox="1"/>
            <p:nvPr/>
          </p:nvSpPr>
          <p:spPr>
            <a:xfrm>
              <a:off x="5431503" y="5232586"/>
              <a:ext cx="2338188" cy="292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spcBef>
                  <a:spcPts val="1335"/>
                </a:spcBef>
              </a:pPr>
              <a:r>
                <a:rPr lang="zh-CN" altLang="en-US" sz="1465" dirty="0">
                  <a:solidFill>
                    <a:srgbClr val="00BAF7"/>
                  </a:solidFill>
                  <a:latin typeface="+mj-ea"/>
                  <a:ea typeface="+mj-ea"/>
                </a:rPr>
                <a:t>标题文字添加</a:t>
              </a:r>
            </a:p>
          </p:txBody>
        </p:sp>
        <p:sp>
          <p:nvSpPr>
            <p:cNvPr id="42" name="Text Placeholder 62"/>
            <p:cNvSpPr txBox="1"/>
            <p:nvPr/>
          </p:nvSpPr>
          <p:spPr>
            <a:xfrm>
              <a:off x="5431502" y="5540832"/>
              <a:ext cx="4410997" cy="6817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219200">
                <a:lnSpc>
                  <a:spcPct val="120000"/>
                </a:lnSpc>
                <a:spcBef>
                  <a:spcPts val="1335"/>
                </a:spcBef>
              </a:pPr>
              <a:r>
                <a:rPr lang="zh-CN" altLang="en-US" sz="1200" dirty="0">
                  <a:solidFill>
                    <a:prstClr val="black">
                      <a:lumMod val="50000"/>
                      <a:lumOff val="50000"/>
                    </a:prstClr>
                  </a:solidFill>
                  <a:latin typeface="+mj-ea"/>
                  <a:ea typeface="+mj-ea"/>
                </a:rPr>
                <a:t>您的文字添加到这里也可以通过复制粘贴到此处您的文字添加您的文字添加到这里也可以通过复制粘贴到此处</a:t>
              </a:r>
            </a:p>
          </p:txBody>
        </p:sp>
      </p:grpSp>
      <p:sp>
        <p:nvSpPr>
          <p:cNvPr id="43"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44"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060263" y="1979059"/>
            <a:ext cx="2829075" cy="1578440"/>
            <a:chOff x="1060263" y="1979059"/>
            <a:chExt cx="2829075" cy="1578440"/>
          </a:xfrm>
        </p:grpSpPr>
        <p:sp>
          <p:nvSpPr>
            <p:cNvPr id="2" name="TextBox 1"/>
            <p:cNvSpPr txBox="1"/>
            <p:nvPr/>
          </p:nvSpPr>
          <p:spPr>
            <a:xfrm>
              <a:off x="1060263" y="2578770"/>
              <a:ext cx="2829075" cy="978729"/>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sp>
          <p:nvSpPr>
            <p:cNvPr id="3" name="Rounded Rectangle 2"/>
            <p:cNvSpPr/>
            <p:nvPr/>
          </p:nvSpPr>
          <p:spPr>
            <a:xfrm>
              <a:off x="1136463" y="1979059"/>
              <a:ext cx="573588" cy="57358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2400">
                  <a:solidFill>
                    <a:prstClr val="white"/>
                  </a:solidFill>
                  <a:latin typeface="+mj-ea"/>
                  <a:ea typeface="+mj-ea"/>
                </a:rPr>
                <a:t>A</a:t>
              </a:r>
            </a:p>
          </p:txBody>
        </p:sp>
        <p:sp>
          <p:nvSpPr>
            <p:cNvPr id="14" name="TextBox 13"/>
            <p:cNvSpPr txBox="1"/>
            <p:nvPr/>
          </p:nvSpPr>
          <p:spPr>
            <a:xfrm>
              <a:off x="1710051" y="2089055"/>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rPr>
                <a:t>此处添加文字</a:t>
              </a:r>
              <a:endParaRPr lang="en-US" sz="1600" dirty="0">
                <a:solidFill>
                  <a:srgbClr val="44546A"/>
                </a:solidFill>
                <a:latin typeface="+mj-ea"/>
                <a:ea typeface="+mj-ea"/>
              </a:endParaRPr>
            </a:p>
          </p:txBody>
        </p:sp>
      </p:grpSp>
      <p:grpSp>
        <p:nvGrpSpPr>
          <p:cNvPr id="21" name="组合 20"/>
          <p:cNvGrpSpPr/>
          <p:nvPr/>
        </p:nvGrpSpPr>
        <p:grpSpPr>
          <a:xfrm>
            <a:off x="4655811" y="1979059"/>
            <a:ext cx="2829075" cy="1578440"/>
            <a:chOff x="4655811" y="1979059"/>
            <a:chExt cx="2829075" cy="1578440"/>
          </a:xfrm>
        </p:grpSpPr>
        <p:sp>
          <p:nvSpPr>
            <p:cNvPr id="4" name="TextBox 3"/>
            <p:cNvSpPr txBox="1"/>
            <p:nvPr/>
          </p:nvSpPr>
          <p:spPr>
            <a:xfrm>
              <a:off x="4655811" y="2578770"/>
              <a:ext cx="2829075" cy="978729"/>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sp>
          <p:nvSpPr>
            <p:cNvPr id="5" name="Rounded Rectangle 4"/>
            <p:cNvSpPr/>
            <p:nvPr/>
          </p:nvSpPr>
          <p:spPr>
            <a:xfrm>
              <a:off x="4732011" y="1979059"/>
              <a:ext cx="573588" cy="57358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2400">
                  <a:solidFill>
                    <a:prstClr val="white"/>
                  </a:solidFill>
                  <a:latin typeface="+mj-ea"/>
                  <a:ea typeface="+mj-ea"/>
                </a:rPr>
                <a:t>B</a:t>
              </a:r>
            </a:p>
          </p:txBody>
        </p:sp>
        <p:sp>
          <p:nvSpPr>
            <p:cNvPr id="15" name="TextBox 14"/>
            <p:cNvSpPr txBox="1"/>
            <p:nvPr/>
          </p:nvSpPr>
          <p:spPr>
            <a:xfrm>
              <a:off x="5273115" y="2089055"/>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rPr>
                <a:t>此处添加文字</a:t>
              </a:r>
              <a:endParaRPr lang="en-US" sz="1600" dirty="0">
                <a:solidFill>
                  <a:srgbClr val="44546A"/>
                </a:solidFill>
                <a:latin typeface="+mj-ea"/>
                <a:ea typeface="+mj-ea"/>
              </a:endParaRPr>
            </a:p>
          </p:txBody>
        </p:sp>
      </p:grpSp>
      <p:grpSp>
        <p:nvGrpSpPr>
          <p:cNvPr id="22" name="组合 21"/>
          <p:cNvGrpSpPr/>
          <p:nvPr/>
        </p:nvGrpSpPr>
        <p:grpSpPr>
          <a:xfrm>
            <a:off x="8221971" y="1979059"/>
            <a:ext cx="2829075" cy="1578440"/>
            <a:chOff x="8221971" y="1979059"/>
            <a:chExt cx="2829075" cy="1578440"/>
          </a:xfrm>
        </p:grpSpPr>
        <p:sp>
          <p:nvSpPr>
            <p:cNvPr id="6" name="TextBox 5"/>
            <p:cNvSpPr txBox="1"/>
            <p:nvPr/>
          </p:nvSpPr>
          <p:spPr>
            <a:xfrm>
              <a:off x="8221971" y="2578770"/>
              <a:ext cx="2829075" cy="978729"/>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sp>
          <p:nvSpPr>
            <p:cNvPr id="7" name="Rounded Rectangle 6"/>
            <p:cNvSpPr/>
            <p:nvPr/>
          </p:nvSpPr>
          <p:spPr>
            <a:xfrm>
              <a:off x="8298171" y="1979059"/>
              <a:ext cx="573588" cy="57358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2400">
                  <a:solidFill>
                    <a:prstClr val="white"/>
                  </a:solidFill>
                  <a:latin typeface="+mj-ea"/>
                  <a:ea typeface="+mj-ea"/>
                </a:rPr>
                <a:t>C</a:t>
              </a:r>
            </a:p>
          </p:txBody>
        </p:sp>
        <p:sp>
          <p:nvSpPr>
            <p:cNvPr id="16" name="TextBox 15"/>
            <p:cNvSpPr txBox="1"/>
            <p:nvPr/>
          </p:nvSpPr>
          <p:spPr>
            <a:xfrm>
              <a:off x="8871759" y="2089055"/>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rPr>
                <a:t>此处添加文字</a:t>
              </a:r>
              <a:endParaRPr lang="en-US" sz="1600" dirty="0">
                <a:solidFill>
                  <a:srgbClr val="44546A"/>
                </a:solidFill>
                <a:latin typeface="+mj-ea"/>
                <a:ea typeface="+mj-ea"/>
              </a:endParaRPr>
            </a:p>
          </p:txBody>
        </p:sp>
      </p:grpSp>
      <p:grpSp>
        <p:nvGrpSpPr>
          <p:cNvPr id="27" name="组合 26"/>
          <p:cNvGrpSpPr/>
          <p:nvPr/>
        </p:nvGrpSpPr>
        <p:grpSpPr>
          <a:xfrm>
            <a:off x="1060263" y="4117739"/>
            <a:ext cx="2829075" cy="1578440"/>
            <a:chOff x="1060263" y="4117739"/>
            <a:chExt cx="2829075" cy="1578440"/>
          </a:xfrm>
        </p:grpSpPr>
        <p:sp>
          <p:nvSpPr>
            <p:cNvPr id="8" name="TextBox 7"/>
            <p:cNvSpPr txBox="1"/>
            <p:nvPr/>
          </p:nvSpPr>
          <p:spPr>
            <a:xfrm>
              <a:off x="1060263" y="4717450"/>
              <a:ext cx="2829075" cy="978729"/>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sp>
          <p:nvSpPr>
            <p:cNvPr id="9" name="Rounded Rectangle 8"/>
            <p:cNvSpPr/>
            <p:nvPr/>
          </p:nvSpPr>
          <p:spPr>
            <a:xfrm>
              <a:off x="1136463" y="4117739"/>
              <a:ext cx="573588" cy="57358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2400">
                  <a:solidFill>
                    <a:prstClr val="white"/>
                  </a:solidFill>
                  <a:latin typeface="+mj-ea"/>
                  <a:ea typeface="+mj-ea"/>
                </a:rPr>
                <a:t>D</a:t>
              </a:r>
            </a:p>
          </p:txBody>
        </p:sp>
        <p:sp>
          <p:nvSpPr>
            <p:cNvPr id="17" name="TextBox 16"/>
            <p:cNvSpPr txBox="1"/>
            <p:nvPr/>
          </p:nvSpPr>
          <p:spPr>
            <a:xfrm>
              <a:off x="1739439" y="4214502"/>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rPr>
                <a:t>此处添加文字</a:t>
              </a:r>
              <a:endParaRPr lang="en-US" sz="1600" dirty="0">
                <a:solidFill>
                  <a:srgbClr val="44546A"/>
                </a:solidFill>
                <a:latin typeface="+mj-ea"/>
                <a:ea typeface="+mj-ea"/>
              </a:endParaRPr>
            </a:p>
          </p:txBody>
        </p:sp>
      </p:grpSp>
      <p:grpSp>
        <p:nvGrpSpPr>
          <p:cNvPr id="26" name="组合 25"/>
          <p:cNvGrpSpPr/>
          <p:nvPr/>
        </p:nvGrpSpPr>
        <p:grpSpPr>
          <a:xfrm>
            <a:off x="4655811" y="4117739"/>
            <a:ext cx="2829075" cy="1578440"/>
            <a:chOff x="4655811" y="4117739"/>
            <a:chExt cx="2829075" cy="1578440"/>
          </a:xfrm>
        </p:grpSpPr>
        <p:sp>
          <p:nvSpPr>
            <p:cNvPr id="10" name="TextBox 9"/>
            <p:cNvSpPr txBox="1"/>
            <p:nvPr/>
          </p:nvSpPr>
          <p:spPr>
            <a:xfrm>
              <a:off x="4655811" y="4717450"/>
              <a:ext cx="2829075" cy="978729"/>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sp>
          <p:nvSpPr>
            <p:cNvPr id="11" name="Rounded Rectangle 10"/>
            <p:cNvSpPr/>
            <p:nvPr/>
          </p:nvSpPr>
          <p:spPr>
            <a:xfrm>
              <a:off x="4732011" y="4117739"/>
              <a:ext cx="573588" cy="57358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2400">
                  <a:solidFill>
                    <a:prstClr val="white"/>
                  </a:solidFill>
                  <a:latin typeface="+mj-ea"/>
                  <a:ea typeface="+mj-ea"/>
                </a:rPr>
                <a:t>E</a:t>
              </a:r>
            </a:p>
          </p:txBody>
        </p:sp>
        <p:sp>
          <p:nvSpPr>
            <p:cNvPr id="18" name="TextBox 17"/>
            <p:cNvSpPr txBox="1"/>
            <p:nvPr/>
          </p:nvSpPr>
          <p:spPr>
            <a:xfrm>
              <a:off x="5273115" y="4214502"/>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rPr>
                <a:t>此处添加文字</a:t>
              </a:r>
              <a:endParaRPr lang="en-US" sz="1600" dirty="0">
                <a:solidFill>
                  <a:srgbClr val="44546A"/>
                </a:solidFill>
                <a:latin typeface="+mj-ea"/>
                <a:ea typeface="+mj-ea"/>
              </a:endParaRPr>
            </a:p>
          </p:txBody>
        </p:sp>
      </p:grpSp>
      <p:grpSp>
        <p:nvGrpSpPr>
          <p:cNvPr id="23" name="组合 22"/>
          <p:cNvGrpSpPr/>
          <p:nvPr/>
        </p:nvGrpSpPr>
        <p:grpSpPr>
          <a:xfrm>
            <a:off x="8221971" y="4117739"/>
            <a:ext cx="2829075" cy="1578440"/>
            <a:chOff x="8221971" y="4117739"/>
            <a:chExt cx="2829075" cy="1578440"/>
          </a:xfrm>
        </p:grpSpPr>
        <p:sp>
          <p:nvSpPr>
            <p:cNvPr id="12" name="TextBox 11"/>
            <p:cNvSpPr txBox="1"/>
            <p:nvPr/>
          </p:nvSpPr>
          <p:spPr>
            <a:xfrm>
              <a:off x="8221971" y="4717450"/>
              <a:ext cx="2829075" cy="978729"/>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sp>
          <p:nvSpPr>
            <p:cNvPr id="13" name="Rounded Rectangle 12"/>
            <p:cNvSpPr/>
            <p:nvPr/>
          </p:nvSpPr>
          <p:spPr>
            <a:xfrm>
              <a:off x="8298171" y="4117739"/>
              <a:ext cx="573588" cy="57358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r>
                <a:rPr lang="en-US" sz="2400" dirty="0">
                  <a:solidFill>
                    <a:prstClr val="white"/>
                  </a:solidFill>
                  <a:latin typeface="+mj-ea"/>
                  <a:ea typeface="+mj-ea"/>
                </a:rPr>
                <a:t>F</a:t>
              </a:r>
            </a:p>
          </p:txBody>
        </p:sp>
        <p:sp>
          <p:nvSpPr>
            <p:cNvPr id="19" name="TextBox 18"/>
            <p:cNvSpPr txBox="1"/>
            <p:nvPr/>
          </p:nvSpPr>
          <p:spPr>
            <a:xfrm>
              <a:off x="8871759" y="4214502"/>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rPr>
                <a:t>此处添加文字</a:t>
              </a:r>
              <a:endParaRPr lang="en-US" sz="1600" dirty="0">
                <a:solidFill>
                  <a:srgbClr val="44546A"/>
                </a:solidFill>
                <a:latin typeface="+mj-ea"/>
                <a:ea typeface="+mj-ea"/>
              </a:endParaRPr>
            </a:p>
          </p:txBody>
        </p:sp>
      </p:grpSp>
      <p:sp>
        <p:nvSpPr>
          <p:cNvPr id="24"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25"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14:presetBounceEnd="67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7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7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67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14:presetBounceEnd="67000">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14:bounceEnd="67000">
                                          <p:cBhvr additive="base">
                                            <p:cTn id="15" dur="1000" fill="hold"/>
                                            <p:tgtEl>
                                              <p:spTgt spid="22"/>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14:presetBounceEnd="67000">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14:bounceEnd="67000">
                                          <p:cBhvr additive="base">
                                            <p:cTn id="19" dur="1000" fill="hold"/>
                                            <p:tgtEl>
                                              <p:spTgt spid="23"/>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7000">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14:bounceEnd="67000">
                                          <p:cBhvr additive="base">
                                            <p:cTn id="23" dur="1000" fill="hold"/>
                                            <p:tgtEl>
                                              <p:spTgt spid="26"/>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14:presetBounceEnd="67000">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14:bounceEnd="67000">
                                          <p:cBhvr additive="base">
                                            <p:cTn id="27" dur="1000" fill="hold"/>
                                            <p:tgtEl>
                                              <p:spTgt spid="27"/>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ppt_x"/>
                                              </p:val>
                                            </p:tav>
                                            <p:tav tm="100000">
                                              <p:val>
                                                <p:strVal val="#ppt_x"/>
                                              </p:val>
                                            </p:tav>
                                          </p:tavLst>
                                        </p:anim>
                                        <p:anim calcmode="lin" valueType="num">
                                          <p:cBhvr additive="base">
                                            <p:cTn id="24" dur="10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fill="hold"/>
                                            <p:tgtEl>
                                              <p:spTgt spid="27"/>
                                            </p:tgtEl>
                                            <p:attrNameLst>
                                              <p:attrName>ppt_x</p:attrName>
                                            </p:attrNameLst>
                                          </p:cBhvr>
                                          <p:tavLst>
                                            <p:tav tm="0">
                                              <p:val>
                                                <p:strVal val="0-#ppt_w/2"/>
                                              </p:val>
                                            </p:tav>
                                            <p:tav tm="100000">
                                              <p:val>
                                                <p:strVal val="#ppt_x"/>
                                              </p:val>
                                            </p:tav>
                                          </p:tavLst>
                                        </p:anim>
                                        <p:anim calcmode="lin" valueType="num">
                                          <p:cBhvr additive="base">
                                            <p:cTn id="28"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46796" y="1747783"/>
            <a:ext cx="4269264" cy="3884824"/>
            <a:chOff x="1146796" y="1747783"/>
            <a:chExt cx="4269264" cy="3884824"/>
          </a:xfrm>
        </p:grpSpPr>
        <p:sp>
          <p:nvSpPr>
            <p:cNvPr id="79" name="Content Placeholder 2"/>
            <p:cNvSpPr txBox="1"/>
            <p:nvPr/>
          </p:nvSpPr>
          <p:spPr>
            <a:xfrm>
              <a:off x="2647423" y="1747783"/>
              <a:ext cx="2768637" cy="124343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buNone/>
              </a:pPr>
              <a:r>
                <a:rPr lang="id-ID" sz="5600" dirty="0">
                  <a:solidFill>
                    <a:srgbClr val="89C600"/>
                  </a:solidFill>
                  <a:latin typeface="+mn-ea"/>
                  <a:cs typeface="Lato Light"/>
                </a:rPr>
                <a:t>63</a:t>
              </a:r>
              <a:r>
                <a:rPr lang="en-US" sz="5600" dirty="0">
                  <a:solidFill>
                    <a:srgbClr val="89C600"/>
                  </a:solidFill>
                  <a:latin typeface="+mn-ea"/>
                  <a:cs typeface="Lato Light"/>
                </a:rPr>
                <a:t>%</a:t>
              </a:r>
            </a:p>
          </p:txBody>
        </p:sp>
        <p:grpSp>
          <p:nvGrpSpPr>
            <p:cNvPr id="2" name="组合 1"/>
            <p:cNvGrpSpPr/>
            <p:nvPr/>
          </p:nvGrpSpPr>
          <p:grpSpPr>
            <a:xfrm>
              <a:off x="1146796" y="1980013"/>
              <a:ext cx="4269264" cy="3652594"/>
              <a:chOff x="1146796" y="1980013"/>
              <a:chExt cx="4269264" cy="3652594"/>
            </a:xfrm>
          </p:grpSpPr>
          <p:sp>
            <p:nvSpPr>
              <p:cNvPr id="4" name="Freeform 222"/>
              <p:cNvSpPr>
                <a:spLocks noEditPoints="1"/>
              </p:cNvSpPr>
              <p:nvPr/>
            </p:nvSpPr>
            <p:spPr bwMode="auto">
              <a:xfrm>
                <a:off x="1148709" y="3576909"/>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4400"/>
                <a:endParaRPr lang="en-US" sz="1865">
                  <a:solidFill>
                    <a:prstClr val="black"/>
                  </a:solidFill>
                  <a:latin typeface="+mn-ea"/>
                </a:endParaRPr>
              </a:p>
            </p:txBody>
          </p:sp>
          <p:sp>
            <p:nvSpPr>
              <p:cNvPr id="5" name="Freeform 222"/>
              <p:cNvSpPr>
                <a:spLocks noEditPoints="1"/>
              </p:cNvSpPr>
              <p:nvPr/>
            </p:nvSpPr>
            <p:spPr bwMode="auto">
              <a:xfrm>
                <a:off x="1148709" y="4134014"/>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4400"/>
                <a:endParaRPr lang="en-US" sz="1865">
                  <a:solidFill>
                    <a:prstClr val="black"/>
                  </a:solidFill>
                  <a:latin typeface="+mn-ea"/>
                </a:endParaRPr>
              </a:p>
            </p:txBody>
          </p:sp>
          <p:sp>
            <p:nvSpPr>
              <p:cNvPr id="6" name="Freeform 222"/>
              <p:cNvSpPr>
                <a:spLocks noEditPoints="1"/>
              </p:cNvSpPr>
              <p:nvPr/>
            </p:nvSpPr>
            <p:spPr bwMode="auto">
              <a:xfrm>
                <a:off x="1148709" y="5238198"/>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4400"/>
                <a:endParaRPr lang="en-US" sz="1865">
                  <a:solidFill>
                    <a:prstClr val="black"/>
                  </a:solidFill>
                  <a:latin typeface="+mn-ea"/>
                </a:endParaRPr>
              </a:p>
            </p:txBody>
          </p:sp>
          <p:grpSp>
            <p:nvGrpSpPr>
              <p:cNvPr id="8" name="Group 7"/>
              <p:cNvGrpSpPr/>
              <p:nvPr/>
            </p:nvGrpSpPr>
            <p:grpSpPr>
              <a:xfrm>
                <a:off x="1146796" y="1980013"/>
                <a:ext cx="1164739" cy="1165043"/>
                <a:chOff x="3491816" y="2136919"/>
                <a:chExt cx="1164738" cy="1165042"/>
              </a:xfrm>
            </p:grpSpPr>
            <p:sp>
              <p:nvSpPr>
                <p:cNvPr id="9" name="Oval 8"/>
                <p:cNvSpPr/>
                <p:nvPr/>
              </p:nvSpPr>
              <p:spPr>
                <a:xfrm>
                  <a:off x="3491816" y="2136919"/>
                  <a:ext cx="1164738" cy="1165042"/>
                </a:xfrm>
                <a:prstGeom prst="ellipse">
                  <a:avLst/>
                </a:prstGeom>
                <a:solidFill>
                  <a:schemeClr val="bg1">
                    <a:alpha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43791" tIns="121896" rIns="243791" bIns="121896" rtlCol="0" anchor="ctr"/>
                <a:lstStyle/>
                <a:p>
                  <a:pPr algn="ctr" defTabSz="914400"/>
                  <a:endParaRPr lang="id-ID" sz="1865">
                    <a:solidFill>
                      <a:prstClr val="white"/>
                    </a:solidFill>
                    <a:latin typeface="+mn-ea"/>
                  </a:endParaRPr>
                </a:p>
              </p:txBody>
            </p:sp>
            <p:grpSp>
              <p:nvGrpSpPr>
                <p:cNvPr id="10" name="Group 9"/>
                <p:cNvGrpSpPr/>
                <p:nvPr/>
              </p:nvGrpSpPr>
              <p:grpSpPr>
                <a:xfrm>
                  <a:off x="3841336" y="2407674"/>
                  <a:ext cx="498511" cy="658323"/>
                  <a:chOff x="9044018" y="2229097"/>
                  <a:chExt cx="2650192" cy="3499787"/>
                </a:xfrm>
              </p:grpSpPr>
              <p:sp>
                <p:nvSpPr>
                  <p:cNvPr id="11" name="Freeform 83"/>
                  <p:cNvSpPr>
                    <a:spLocks noEditPoints="1"/>
                  </p:cNvSpPr>
                  <p:nvPr/>
                </p:nvSpPr>
                <p:spPr bwMode="auto">
                  <a:xfrm>
                    <a:off x="10607163" y="2682401"/>
                    <a:ext cx="546276" cy="547651"/>
                  </a:xfrm>
                  <a:custGeom>
                    <a:avLst/>
                    <a:gdLst>
                      <a:gd name="T0" fmla="*/ 0 w 168"/>
                      <a:gd name="T1" fmla="*/ 84 h 168"/>
                      <a:gd name="T2" fmla="*/ 84 w 168"/>
                      <a:gd name="T3" fmla="*/ 168 h 168"/>
                      <a:gd name="T4" fmla="*/ 168 w 168"/>
                      <a:gd name="T5" fmla="*/ 84 h 168"/>
                      <a:gd name="T6" fmla="*/ 84 w 168"/>
                      <a:gd name="T7" fmla="*/ 0 h 168"/>
                      <a:gd name="T8" fmla="*/ 0 w 168"/>
                      <a:gd name="T9" fmla="*/ 84 h 168"/>
                      <a:gd name="T10" fmla="*/ 31 w 168"/>
                      <a:gd name="T11" fmla="*/ 108 h 168"/>
                      <a:gd name="T12" fmla="*/ 46 w 168"/>
                      <a:gd name="T13" fmla="*/ 94 h 168"/>
                      <a:gd name="T14" fmla="*/ 122 w 168"/>
                      <a:gd name="T15" fmla="*/ 94 h 168"/>
                      <a:gd name="T16" fmla="*/ 136 w 168"/>
                      <a:gd name="T17" fmla="*/ 108 h 168"/>
                      <a:gd name="T18" fmla="*/ 122 w 168"/>
                      <a:gd name="T19" fmla="*/ 123 h 168"/>
                      <a:gd name="T20" fmla="*/ 46 w 168"/>
                      <a:gd name="T21" fmla="*/ 123 h 168"/>
                      <a:gd name="T22" fmla="*/ 31 w 168"/>
                      <a:gd name="T23" fmla="*/ 108 h 168"/>
                      <a:gd name="T24" fmla="*/ 31 w 168"/>
                      <a:gd name="T25" fmla="*/ 59 h 168"/>
                      <a:gd name="T26" fmla="*/ 46 w 168"/>
                      <a:gd name="T27" fmla="*/ 45 h 168"/>
                      <a:gd name="T28" fmla="*/ 122 w 168"/>
                      <a:gd name="T29" fmla="*/ 45 h 168"/>
                      <a:gd name="T30" fmla="*/ 136 w 168"/>
                      <a:gd name="T31" fmla="*/ 59 h 168"/>
                      <a:gd name="T32" fmla="*/ 122 w 168"/>
                      <a:gd name="T33" fmla="*/ 74 h 168"/>
                      <a:gd name="T34" fmla="*/ 46 w 168"/>
                      <a:gd name="T35" fmla="*/ 74 h 168"/>
                      <a:gd name="T36" fmla="*/ 31 w 168"/>
                      <a:gd name="T37" fmla="*/ 5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68">
                        <a:moveTo>
                          <a:pt x="0" y="84"/>
                        </a:moveTo>
                        <a:cubicBezTo>
                          <a:pt x="0" y="131"/>
                          <a:pt x="37" y="168"/>
                          <a:pt x="84" y="168"/>
                        </a:cubicBezTo>
                        <a:cubicBezTo>
                          <a:pt x="130" y="168"/>
                          <a:pt x="168" y="131"/>
                          <a:pt x="168" y="84"/>
                        </a:cubicBezTo>
                        <a:cubicBezTo>
                          <a:pt x="168" y="37"/>
                          <a:pt x="130" y="0"/>
                          <a:pt x="84" y="0"/>
                        </a:cubicBezTo>
                        <a:cubicBezTo>
                          <a:pt x="37" y="0"/>
                          <a:pt x="0" y="37"/>
                          <a:pt x="0" y="84"/>
                        </a:cubicBezTo>
                        <a:close/>
                        <a:moveTo>
                          <a:pt x="31" y="108"/>
                        </a:moveTo>
                        <a:cubicBezTo>
                          <a:pt x="31" y="100"/>
                          <a:pt x="38" y="94"/>
                          <a:pt x="46" y="94"/>
                        </a:cubicBezTo>
                        <a:cubicBezTo>
                          <a:pt x="122" y="94"/>
                          <a:pt x="122" y="94"/>
                          <a:pt x="122" y="94"/>
                        </a:cubicBezTo>
                        <a:cubicBezTo>
                          <a:pt x="130" y="94"/>
                          <a:pt x="136" y="100"/>
                          <a:pt x="136" y="108"/>
                        </a:cubicBezTo>
                        <a:cubicBezTo>
                          <a:pt x="136" y="117"/>
                          <a:pt x="130" y="123"/>
                          <a:pt x="122" y="123"/>
                        </a:cubicBezTo>
                        <a:cubicBezTo>
                          <a:pt x="46" y="123"/>
                          <a:pt x="46" y="123"/>
                          <a:pt x="46" y="123"/>
                        </a:cubicBezTo>
                        <a:cubicBezTo>
                          <a:pt x="38" y="123"/>
                          <a:pt x="31" y="117"/>
                          <a:pt x="31" y="108"/>
                        </a:cubicBezTo>
                        <a:close/>
                        <a:moveTo>
                          <a:pt x="31" y="59"/>
                        </a:moveTo>
                        <a:cubicBezTo>
                          <a:pt x="31" y="51"/>
                          <a:pt x="38" y="45"/>
                          <a:pt x="46" y="45"/>
                        </a:cubicBezTo>
                        <a:cubicBezTo>
                          <a:pt x="122" y="45"/>
                          <a:pt x="122" y="45"/>
                          <a:pt x="122" y="45"/>
                        </a:cubicBezTo>
                        <a:cubicBezTo>
                          <a:pt x="130" y="45"/>
                          <a:pt x="136" y="51"/>
                          <a:pt x="136" y="59"/>
                        </a:cubicBezTo>
                        <a:cubicBezTo>
                          <a:pt x="136" y="68"/>
                          <a:pt x="130" y="74"/>
                          <a:pt x="122" y="74"/>
                        </a:cubicBezTo>
                        <a:cubicBezTo>
                          <a:pt x="46" y="74"/>
                          <a:pt x="46" y="74"/>
                          <a:pt x="46" y="74"/>
                        </a:cubicBezTo>
                        <a:cubicBezTo>
                          <a:pt x="38" y="74"/>
                          <a:pt x="31" y="68"/>
                          <a:pt x="31" y="59"/>
                        </a:cubicBezTo>
                        <a:close/>
                      </a:path>
                    </a:pathLst>
                  </a:custGeom>
                  <a:solidFill>
                    <a:srgbClr val="EB92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12" name="Freeform 87"/>
                  <p:cNvSpPr/>
                  <p:nvPr/>
                </p:nvSpPr>
                <p:spPr bwMode="auto">
                  <a:xfrm>
                    <a:off x="9044018" y="4135466"/>
                    <a:ext cx="2650192" cy="1593417"/>
                  </a:xfrm>
                  <a:custGeom>
                    <a:avLst/>
                    <a:gdLst>
                      <a:gd name="T0" fmla="*/ 814 w 814"/>
                      <a:gd name="T1" fmla="*/ 339 h 489"/>
                      <a:gd name="T2" fmla="*/ 781 w 814"/>
                      <a:gd name="T3" fmla="*/ 248 h 489"/>
                      <a:gd name="T4" fmla="*/ 548 w 814"/>
                      <a:gd name="T5" fmla="*/ 149 h 489"/>
                      <a:gd name="T6" fmla="*/ 508 w 814"/>
                      <a:gd name="T7" fmla="*/ 89 h 489"/>
                      <a:gd name="T8" fmla="*/ 503 w 814"/>
                      <a:gd name="T9" fmla="*/ 0 h 489"/>
                      <a:gd name="T10" fmla="*/ 407 w 814"/>
                      <a:gd name="T11" fmla="*/ 38 h 489"/>
                      <a:gd name="T12" fmla="*/ 310 w 814"/>
                      <a:gd name="T13" fmla="*/ 0 h 489"/>
                      <a:gd name="T14" fmla="*/ 305 w 814"/>
                      <a:gd name="T15" fmla="*/ 89 h 489"/>
                      <a:gd name="T16" fmla="*/ 266 w 814"/>
                      <a:gd name="T17" fmla="*/ 149 h 489"/>
                      <a:gd name="T18" fmla="*/ 33 w 814"/>
                      <a:gd name="T19" fmla="*/ 248 h 489"/>
                      <a:gd name="T20" fmla="*/ 0 w 814"/>
                      <a:gd name="T21" fmla="*/ 338 h 489"/>
                      <a:gd name="T22" fmla="*/ 389 w 814"/>
                      <a:gd name="T23" fmla="*/ 489 h 489"/>
                      <a:gd name="T24" fmla="*/ 407 w 814"/>
                      <a:gd name="T25" fmla="*/ 489 h 489"/>
                      <a:gd name="T26" fmla="*/ 428 w 814"/>
                      <a:gd name="T27" fmla="*/ 489 h 489"/>
                      <a:gd name="T28" fmla="*/ 814 w 814"/>
                      <a:gd name="T29" fmla="*/ 33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4" h="489">
                        <a:moveTo>
                          <a:pt x="814" y="339"/>
                        </a:moveTo>
                        <a:cubicBezTo>
                          <a:pt x="806" y="298"/>
                          <a:pt x="794" y="262"/>
                          <a:pt x="781" y="248"/>
                        </a:cubicBezTo>
                        <a:cubicBezTo>
                          <a:pt x="756" y="223"/>
                          <a:pt x="585" y="160"/>
                          <a:pt x="548" y="149"/>
                        </a:cubicBezTo>
                        <a:cubicBezTo>
                          <a:pt x="526" y="142"/>
                          <a:pt x="513" y="117"/>
                          <a:pt x="508" y="89"/>
                        </a:cubicBezTo>
                        <a:cubicBezTo>
                          <a:pt x="503" y="61"/>
                          <a:pt x="503" y="0"/>
                          <a:pt x="503" y="0"/>
                        </a:cubicBezTo>
                        <a:cubicBezTo>
                          <a:pt x="407" y="38"/>
                          <a:pt x="407" y="38"/>
                          <a:pt x="407" y="38"/>
                        </a:cubicBezTo>
                        <a:cubicBezTo>
                          <a:pt x="310" y="0"/>
                          <a:pt x="310" y="0"/>
                          <a:pt x="310" y="0"/>
                        </a:cubicBezTo>
                        <a:cubicBezTo>
                          <a:pt x="310" y="0"/>
                          <a:pt x="311" y="61"/>
                          <a:pt x="305" y="89"/>
                        </a:cubicBezTo>
                        <a:cubicBezTo>
                          <a:pt x="301" y="117"/>
                          <a:pt x="287" y="142"/>
                          <a:pt x="266" y="149"/>
                        </a:cubicBezTo>
                        <a:cubicBezTo>
                          <a:pt x="228" y="160"/>
                          <a:pt x="57" y="223"/>
                          <a:pt x="33" y="248"/>
                        </a:cubicBezTo>
                        <a:cubicBezTo>
                          <a:pt x="20" y="262"/>
                          <a:pt x="8" y="297"/>
                          <a:pt x="0" y="338"/>
                        </a:cubicBezTo>
                        <a:cubicBezTo>
                          <a:pt x="105" y="428"/>
                          <a:pt x="240" y="485"/>
                          <a:pt x="389" y="489"/>
                        </a:cubicBezTo>
                        <a:cubicBezTo>
                          <a:pt x="395" y="489"/>
                          <a:pt x="401" y="489"/>
                          <a:pt x="407" y="489"/>
                        </a:cubicBezTo>
                        <a:cubicBezTo>
                          <a:pt x="414" y="489"/>
                          <a:pt x="421" y="489"/>
                          <a:pt x="428" y="489"/>
                        </a:cubicBezTo>
                        <a:cubicBezTo>
                          <a:pt x="575" y="484"/>
                          <a:pt x="709" y="428"/>
                          <a:pt x="814" y="339"/>
                        </a:cubicBez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13" name="Freeform 88"/>
                  <p:cNvSpPr/>
                  <p:nvPr/>
                </p:nvSpPr>
                <p:spPr bwMode="auto">
                  <a:xfrm>
                    <a:off x="10369114" y="4135466"/>
                    <a:ext cx="1325096" cy="1593417"/>
                  </a:xfrm>
                  <a:custGeom>
                    <a:avLst/>
                    <a:gdLst>
                      <a:gd name="T0" fmla="*/ 21 w 407"/>
                      <a:gd name="T1" fmla="*/ 489 h 489"/>
                      <a:gd name="T2" fmla="*/ 407 w 407"/>
                      <a:gd name="T3" fmla="*/ 339 h 489"/>
                      <a:gd name="T4" fmla="*/ 374 w 407"/>
                      <a:gd name="T5" fmla="*/ 248 h 489"/>
                      <a:gd name="T6" fmla="*/ 141 w 407"/>
                      <a:gd name="T7" fmla="*/ 149 h 489"/>
                      <a:gd name="T8" fmla="*/ 101 w 407"/>
                      <a:gd name="T9" fmla="*/ 89 h 489"/>
                      <a:gd name="T10" fmla="*/ 96 w 407"/>
                      <a:gd name="T11" fmla="*/ 0 h 489"/>
                      <a:gd name="T12" fmla="*/ 0 w 407"/>
                      <a:gd name="T13" fmla="*/ 38 h 489"/>
                      <a:gd name="T14" fmla="*/ 0 w 407"/>
                      <a:gd name="T15" fmla="*/ 489 h 489"/>
                      <a:gd name="T16" fmla="*/ 21 w 407"/>
                      <a:gd name="T17"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489">
                        <a:moveTo>
                          <a:pt x="21" y="489"/>
                        </a:moveTo>
                        <a:cubicBezTo>
                          <a:pt x="168" y="484"/>
                          <a:pt x="302" y="428"/>
                          <a:pt x="407" y="339"/>
                        </a:cubicBezTo>
                        <a:cubicBezTo>
                          <a:pt x="399" y="298"/>
                          <a:pt x="387" y="262"/>
                          <a:pt x="374" y="248"/>
                        </a:cubicBezTo>
                        <a:cubicBezTo>
                          <a:pt x="349" y="223"/>
                          <a:pt x="178" y="160"/>
                          <a:pt x="141" y="149"/>
                        </a:cubicBezTo>
                        <a:cubicBezTo>
                          <a:pt x="119" y="142"/>
                          <a:pt x="106" y="117"/>
                          <a:pt x="101" y="89"/>
                        </a:cubicBezTo>
                        <a:cubicBezTo>
                          <a:pt x="96" y="61"/>
                          <a:pt x="96" y="0"/>
                          <a:pt x="96" y="0"/>
                        </a:cubicBezTo>
                        <a:cubicBezTo>
                          <a:pt x="0" y="38"/>
                          <a:pt x="0" y="38"/>
                          <a:pt x="0" y="38"/>
                        </a:cubicBezTo>
                        <a:cubicBezTo>
                          <a:pt x="0" y="489"/>
                          <a:pt x="0" y="489"/>
                          <a:pt x="0" y="489"/>
                        </a:cubicBezTo>
                        <a:cubicBezTo>
                          <a:pt x="7" y="489"/>
                          <a:pt x="14" y="489"/>
                          <a:pt x="21" y="489"/>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14" name="Freeform 89"/>
                  <p:cNvSpPr/>
                  <p:nvPr/>
                </p:nvSpPr>
                <p:spPr bwMode="auto">
                  <a:xfrm>
                    <a:off x="9842103" y="4135466"/>
                    <a:ext cx="1054022" cy="690756"/>
                  </a:xfrm>
                  <a:custGeom>
                    <a:avLst/>
                    <a:gdLst>
                      <a:gd name="T0" fmla="*/ 162 w 324"/>
                      <a:gd name="T1" fmla="*/ 212 h 212"/>
                      <a:gd name="T2" fmla="*/ 324 w 324"/>
                      <a:gd name="T3" fmla="*/ 156 h 212"/>
                      <a:gd name="T4" fmla="*/ 303 w 324"/>
                      <a:gd name="T5" fmla="*/ 149 h 212"/>
                      <a:gd name="T6" fmla="*/ 263 w 324"/>
                      <a:gd name="T7" fmla="*/ 89 h 212"/>
                      <a:gd name="T8" fmla="*/ 258 w 324"/>
                      <a:gd name="T9" fmla="*/ 0 h 212"/>
                      <a:gd name="T10" fmla="*/ 162 w 324"/>
                      <a:gd name="T11" fmla="*/ 38 h 212"/>
                      <a:gd name="T12" fmla="*/ 65 w 324"/>
                      <a:gd name="T13" fmla="*/ 0 h 212"/>
                      <a:gd name="T14" fmla="*/ 60 w 324"/>
                      <a:gd name="T15" fmla="*/ 89 h 212"/>
                      <a:gd name="T16" fmla="*/ 21 w 324"/>
                      <a:gd name="T17" fmla="*/ 149 h 212"/>
                      <a:gd name="T18" fmla="*/ 0 w 324"/>
                      <a:gd name="T19" fmla="*/ 156 h 212"/>
                      <a:gd name="T20" fmla="*/ 162 w 324"/>
                      <a:gd name="T21"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12">
                        <a:moveTo>
                          <a:pt x="162" y="212"/>
                        </a:moveTo>
                        <a:cubicBezTo>
                          <a:pt x="225" y="212"/>
                          <a:pt x="282" y="190"/>
                          <a:pt x="324" y="156"/>
                        </a:cubicBezTo>
                        <a:cubicBezTo>
                          <a:pt x="315" y="153"/>
                          <a:pt x="308" y="150"/>
                          <a:pt x="303" y="149"/>
                        </a:cubicBezTo>
                        <a:cubicBezTo>
                          <a:pt x="281" y="142"/>
                          <a:pt x="268" y="117"/>
                          <a:pt x="263" y="89"/>
                        </a:cubicBezTo>
                        <a:cubicBezTo>
                          <a:pt x="258" y="61"/>
                          <a:pt x="258" y="0"/>
                          <a:pt x="258" y="0"/>
                        </a:cubicBezTo>
                        <a:cubicBezTo>
                          <a:pt x="162" y="38"/>
                          <a:pt x="162" y="38"/>
                          <a:pt x="162" y="38"/>
                        </a:cubicBezTo>
                        <a:cubicBezTo>
                          <a:pt x="65" y="0"/>
                          <a:pt x="65" y="0"/>
                          <a:pt x="65" y="0"/>
                        </a:cubicBezTo>
                        <a:cubicBezTo>
                          <a:pt x="65" y="0"/>
                          <a:pt x="66" y="61"/>
                          <a:pt x="60" y="89"/>
                        </a:cubicBezTo>
                        <a:cubicBezTo>
                          <a:pt x="56" y="117"/>
                          <a:pt x="42" y="142"/>
                          <a:pt x="21" y="149"/>
                        </a:cubicBezTo>
                        <a:cubicBezTo>
                          <a:pt x="16" y="150"/>
                          <a:pt x="9" y="153"/>
                          <a:pt x="0" y="156"/>
                        </a:cubicBezTo>
                        <a:cubicBezTo>
                          <a:pt x="42" y="190"/>
                          <a:pt x="99" y="212"/>
                          <a:pt x="162" y="212"/>
                        </a:cubicBezTo>
                        <a:close/>
                      </a:path>
                    </a:pathLst>
                  </a:custGeom>
                  <a:solidFill>
                    <a:srgbClr val="F4DA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15" name="Freeform 90"/>
                  <p:cNvSpPr/>
                  <p:nvPr/>
                </p:nvSpPr>
                <p:spPr bwMode="auto">
                  <a:xfrm>
                    <a:off x="10052632" y="4135466"/>
                    <a:ext cx="749925" cy="485731"/>
                  </a:xfrm>
                  <a:custGeom>
                    <a:avLst/>
                    <a:gdLst>
                      <a:gd name="T0" fmla="*/ 198 w 230"/>
                      <a:gd name="T1" fmla="*/ 89 h 149"/>
                      <a:gd name="T2" fmla="*/ 193 w 230"/>
                      <a:gd name="T3" fmla="*/ 0 h 149"/>
                      <a:gd name="T4" fmla="*/ 97 w 230"/>
                      <a:gd name="T5" fmla="*/ 38 h 149"/>
                      <a:gd name="T6" fmla="*/ 24 w 230"/>
                      <a:gd name="T7" fmla="*/ 10 h 149"/>
                      <a:gd name="T8" fmla="*/ 0 w 230"/>
                      <a:gd name="T9" fmla="*/ 22 h 149"/>
                      <a:gd name="T10" fmla="*/ 144 w 230"/>
                      <a:gd name="T11" fmla="*/ 147 h 149"/>
                      <a:gd name="T12" fmla="*/ 230 w 230"/>
                      <a:gd name="T13" fmla="*/ 145 h 149"/>
                      <a:gd name="T14" fmla="*/ 198 w 230"/>
                      <a:gd name="T15" fmla="*/ 89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149">
                        <a:moveTo>
                          <a:pt x="198" y="89"/>
                        </a:moveTo>
                        <a:cubicBezTo>
                          <a:pt x="193" y="61"/>
                          <a:pt x="193" y="0"/>
                          <a:pt x="193" y="0"/>
                        </a:cubicBezTo>
                        <a:cubicBezTo>
                          <a:pt x="97" y="38"/>
                          <a:pt x="97" y="38"/>
                          <a:pt x="97" y="38"/>
                        </a:cubicBezTo>
                        <a:cubicBezTo>
                          <a:pt x="24" y="10"/>
                          <a:pt x="24" y="10"/>
                          <a:pt x="24" y="10"/>
                        </a:cubicBezTo>
                        <a:cubicBezTo>
                          <a:pt x="0" y="22"/>
                          <a:pt x="0" y="22"/>
                          <a:pt x="0" y="22"/>
                        </a:cubicBezTo>
                        <a:cubicBezTo>
                          <a:pt x="0" y="22"/>
                          <a:pt x="42" y="143"/>
                          <a:pt x="144" y="147"/>
                        </a:cubicBezTo>
                        <a:cubicBezTo>
                          <a:pt x="174" y="149"/>
                          <a:pt x="203" y="147"/>
                          <a:pt x="230" y="145"/>
                        </a:cubicBezTo>
                        <a:cubicBezTo>
                          <a:pt x="213" y="135"/>
                          <a:pt x="202" y="113"/>
                          <a:pt x="198" y="89"/>
                        </a:cubicBezTo>
                        <a:close/>
                      </a:path>
                    </a:pathLst>
                  </a:custGeom>
                  <a:solidFill>
                    <a:srgbClr val="EBCC9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16" name="Freeform 91"/>
                  <p:cNvSpPr/>
                  <p:nvPr/>
                </p:nvSpPr>
                <p:spPr bwMode="auto">
                  <a:xfrm flipH="1">
                    <a:off x="9282755" y="2229097"/>
                    <a:ext cx="2289677" cy="1384264"/>
                  </a:xfrm>
                  <a:custGeom>
                    <a:avLst/>
                    <a:gdLst>
                      <a:gd name="T0" fmla="*/ 513 w 703"/>
                      <a:gd name="T1" fmla="*/ 50 h 425"/>
                      <a:gd name="T2" fmla="*/ 371 w 703"/>
                      <a:gd name="T3" fmla="*/ 0 h 425"/>
                      <a:gd name="T4" fmla="*/ 158 w 703"/>
                      <a:gd name="T5" fmla="*/ 362 h 425"/>
                      <a:gd name="T6" fmla="*/ 371 w 703"/>
                      <a:gd name="T7" fmla="*/ 326 h 425"/>
                      <a:gd name="T8" fmla="*/ 585 w 703"/>
                      <a:gd name="T9" fmla="*/ 362 h 425"/>
                      <a:gd name="T10" fmla="*/ 513 w 703"/>
                      <a:gd name="T11" fmla="*/ 50 h 425"/>
                    </a:gdLst>
                    <a:ahLst/>
                    <a:cxnLst>
                      <a:cxn ang="0">
                        <a:pos x="T0" y="T1"/>
                      </a:cxn>
                      <a:cxn ang="0">
                        <a:pos x="T2" y="T3"/>
                      </a:cxn>
                      <a:cxn ang="0">
                        <a:pos x="T4" y="T5"/>
                      </a:cxn>
                      <a:cxn ang="0">
                        <a:pos x="T6" y="T7"/>
                      </a:cxn>
                      <a:cxn ang="0">
                        <a:pos x="T8" y="T9"/>
                      </a:cxn>
                      <a:cxn ang="0">
                        <a:pos x="T10" y="T11"/>
                      </a:cxn>
                    </a:cxnLst>
                    <a:rect l="0" t="0" r="r" b="b"/>
                    <a:pathLst>
                      <a:path w="703" h="425">
                        <a:moveTo>
                          <a:pt x="513" y="50"/>
                        </a:moveTo>
                        <a:cubicBezTo>
                          <a:pt x="504" y="14"/>
                          <a:pt x="443" y="0"/>
                          <a:pt x="371" y="0"/>
                        </a:cubicBezTo>
                        <a:cubicBezTo>
                          <a:pt x="0" y="0"/>
                          <a:pt x="158" y="362"/>
                          <a:pt x="158" y="362"/>
                        </a:cubicBezTo>
                        <a:cubicBezTo>
                          <a:pt x="221" y="425"/>
                          <a:pt x="371" y="326"/>
                          <a:pt x="371" y="326"/>
                        </a:cubicBezTo>
                        <a:cubicBezTo>
                          <a:pt x="371" y="326"/>
                          <a:pt x="522" y="425"/>
                          <a:pt x="585" y="362"/>
                        </a:cubicBezTo>
                        <a:cubicBezTo>
                          <a:pt x="585" y="362"/>
                          <a:pt x="703" y="66"/>
                          <a:pt x="513" y="50"/>
                        </a:cubicBezTo>
                        <a:close/>
                      </a:path>
                    </a:pathLst>
                  </a:custGeom>
                  <a:solidFill>
                    <a:srgbClr val="AA3F1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17" name="Freeform 92"/>
                  <p:cNvSpPr/>
                  <p:nvPr/>
                </p:nvSpPr>
                <p:spPr bwMode="auto">
                  <a:xfrm>
                    <a:off x="9511861" y="2308127"/>
                    <a:ext cx="1498473" cy="2048877"/>
                  </a:xfrm>
                  <a:custGeom>
                    <a:avLst/>
                    <a:gdLst>
                      <a:gd name="T0" fmla="*/ 270 w 460"/>
                      <a:gd name="T1" fmla="*/ 629 h 629"/>
                      <a:gd name="T2" fmla="*/ 439 w 460"/>
                      <a:gd name="T3" fmla="*/ 468 h 629"/>
                      <a:gd name="T4" fmla="*/ 460 w 460"/>
                      <a:gd name="T5" fmla="*/ 325 h 629"/>
                      <a:gd name="T6" fmla="*/ 269 w 460"/>
                      <a:gd name="T7" fmla="*/ 1 h 629"/>
                      <a:gd name="T8" fmla="*/ 263 w 460"/>
                      <a:gd name="T9" fmla="*/ 0 h 629"/>
                      <a:gd name="T10" fmla="*/ 258 w 460"/>
                      <a:gd name="T11" fmla="*/ 1 h 629"/>
                      <a:gd name="T12" fmla="*/ 67 w 460"/>
                      <a:gd name="T13" fmla="*/ 325 h 629"/>
                      <a:gd name="T14" fmla="*/ 88 w 460"/>
                      <a:gd name="T15" fmla="*/ 468 h 629"/>
                      <a:gd name="T16" fmla="*/ 257 w 460"/>
                      <a:gd name="T17" fmla="*/ 629 h 629"/>
                      <a:gd name="T18" fmla="*/ 263 w 460"/>
                      <a:gd name="T19" fmla="*/ 629 h 629"/>
                      <a:gd name="T20" fmla="*/ 270 w 460"/>
                      <a:gd name="T21"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0" h="629">
                        <a:moveTo>
                          <a:pt x="270" y="629"/>
                        </a:moveTo>
                        <a:cubicBezTo>
                          <a:pt x="364" y="619"/>
                          <a:pt x="425" y="503"/>
                          <a:pt x="439" y="468"/>
                        </a:cubicBezTo>
                        <a:cubicBezTo>
                          <a:pt x="454" y="431"/>
                          <a:pt x="460" y="325"/>
                          <a:pt x="460" y="325"/>
                        </a:cubicBezTo>
                        <a:cubicBezTo>
                          <a:pt x="420" y="203"/>
                          <a:pt x="269" y="1"/>
                          <a:pt x="269" y="1"/>
                        </a:cubicBezTo>
                        <a:cubicBezTo>
                          <a:pt x="263" y="0"/>
                          <a:pt x="263" y="0"/>
                          <a:pt x="263" y="0"/>
                        </a:cubicBezTo>
                        <a:cubicBezTo>
                          <a:pt x="258" y="1"/>
                          <a:pt x="258" y="1"/>
                          <a:pt x="258" y="1"/>
                        </a:cubicBezTo>
                        <a:cubicBezTo>
                          <a:pt x="258" y="1"/>
                          <a:pt x="0" y="0"/>
                          <a:pt x="67" y="325"/>
                        </a:cubicBezTo>
                        <a:cubicBezTo>
                          <a:pt x="67" y="325"/>
                          <a:pt x="73" y="431"/>
                          <a:pt x="88" y="468"/>
                        </a:cubicBezTo>
                        <a:cubicBezTo>
                          <a:pt x="102" y="503"/>
                          <a:pt x="163" y="619"/>
                          <a:pt x="257" y="629"/>
                        </a:cubicBezTo>
                        <a:cubicBezTo>
                          <a:pt x="257" y="629"/>
                          <a:pt x="260" y="629"/>
                          <a:pt x="263" y="629"/>
                        </a:cubicBezTo>
                        <a:cubicBezTo>
                          <a:pt x="267" y="629"/>
                          <a:pt x="270" y="629"/>
                          <a:pt x="270" y="629"/>
                        </a:cubicBezTo>
                        <a:close/>
                      </a:path>
                    </a:pathLst>
                  </a:custGeom>
                  <a:solidFill>
                    <a:srgbClr val="FFE9B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18" name="Freeform 93"/>
                  <p:cNvSpPr/>
                  <p:nvPr/>
                </p:nvSpPr>
                <p:spPr bwMode="auto">
                  <a:xfrm>
                    <a:off x="10369114" y="2308127"/>
                    <a:ext cx="826981" cy="2048877"/>
                  </a:xfrm>
                  <a:custGeom>
                    <a:avLst/>
                    <a:gdLst>
                      <a:gd name="T0" fmla="*/ 7 w 254"/>
                      <a:gd name="T1" fmla="*/ 629 h 629"/>
                      <a:gd name="T2" fmla="*/ 176 w 254"/>
                      <a:gd name="T3" fmla="*/ 468 h 629"/>
                      <a:gd name="T4" fmla="*/ 197 w 254"/>
                      <a:gd name="T5" fmla="*/ 325 h 629"/>
                      <a:gd name="T6" fmla="*/ 6 w 254"/>
                      <a:gd name="T7" fmla="*/ 1 h 629"/>
                      <a:gd name="T8" fmla="*/ 0 w 254"/>
                      <a:gd name="T9" fmla="*/ 0 h 629"/>
                      <a:gd name="T10" fmla="*/ 0 w 254"/>
                      <a:gd name="T11" fmla="*/ 1 h 629"/>
                      <a:gd name="T12" fmla="*/ 0 w 254"/>
                      <a:gd name="T13" fmla="*/ 629 h 629"/>
                      <a:gd name="T14" fmla="*/ 0 w 254"/>
                      <a:gd name="T15" fmla="*/ 629 h 629"/>
                      <a:gd name="T16" fmla="*/ 7 w 254"/>
                      <a:gd name="T17"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629">
                        <a:moveTo>
                          <a:pt x="7" y="629"/>
                        </a:moveTo>
                        <a:cubicBezTo>
                          <a:pt x="101" y="619"/>
                          <a:pt x="162" y="503"/>
                          <a:pt x="176" y="468"/>
                        </a:cubicBezTo>
                        <a:cubicBezTo>
                          <a:pt x="191" y="431"/>
                          <a:pt x="197" y="325"/>
                          <a:pt x="197" y="325"/>
                        </a:cubicBezTo>
                        <a:cubicBezTo>
                          <a:pt x="254" y="0"/>
                          <a:pt x="6" y="1"/>
                          <a:pt x="6" y="1"/>
                        </a:cubicBezTo>
                        <a:cubicBezTo>
                          <a:pt x="0" y="0"/>
                          <a:pt x="0" y="0"/>
                          <a:pt x="0" y="0"/>
                        </a:cubicBezTo>
                        <a:cubicBezTo>
                          <a:pt x="0" y="1"/>
                          <a:pt x="0" y="1"/>
                          <a:pt x="0" y="1"/>
                        </a:cubicBezTo>
                        <a:cubicBezTo>
                          <a:pt x="0" y="629"/>
                          <a:pt x="0" y="629"/>
                          <a:pt x="0" y="629"/>
                        </a:cubicBezTo>
                        <a:cubicBezTo>
                          <a:pt x="0" y="629"/>
                          <a:pt x="0" y="629"/>
                          <a:pt x="0" y="629"/>
                        </a:cubicBezTo>
                        <a:cubicBezTo>
                          <a:pt x="4" y="629"/>
                          <a:pt x="7" y="629"/>
                          <a:pt x="7" y="629"/>
                        </a:cubicBezTo>
                        <a:close/>
                      </a:path>
                    </a:pathLst>
                  </a:custGeom>
                  <a:solidFill>
                    <a:srgbClr val="F4DA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19" name="Freeform 94"/>
                  <p:cNvSpPr/>
                  <p:nvPr/>
                </p:nvSpPr>
                <p:spPr bwMode="auto">
                  <a:xfrm>
                    <a:off x="9544885" y="3263077"/>
                    <a:ext cx="290338" cy="533891"/>
                  </a:xfrm>
                  <a:custGeom>
                    <a:avLst/>
                    <a:gdLst>
                      <a:gd name="T0" fmla="*/ 57 w 89"/>
                      <a:gd name="T1" fmla="*/ 32 h 164"/>
                      <a:gd name="T2" fmla="*/ 27 w 89"/>
                      <a:gd name="T3" fmla="*/ 0 h 164"/>
                      <a:gd name="T4" fmla="*/ 0 w 89"/>
                      <a:gd name="T5" fmla="*/ 59 h 164"/>
                      <a:gd name="T6" fmla="*/ 35 w 89"/>
                      <a:gd name="T7" fmla="*/ 118 h 164"/>
                      <a:gd name="T8" fmla="*/ 71 w 89"/>
                      <a:gd name="T9" fmla="*/ 151 h 164"/>
                      <a:gd name="T10" fmla="*/ 57 w 89"/>
                      <a:gd name="T11" fmla="*/ 32 h 164"/>
                    </a:gdLst>
                    <a:ahLst/>
                    <a:cxnLst>
                      <a:cxn ang="0">
                        <a:pos x="T0" y="T1"/>
                      </a:cxn>
                      <a:cxn ang="0">
                        <a:pos x="T2" y="T3"/>
                      </a:cxn>
                      <a:cxn ang="0">
                        <a:pos x="T4" y="T5"/>
                      </a:cxn>
                      <a:cxn ang="0">
                        <a:pos x="T6" y="T7"/>
                      </a:cxn>
                      <a:cxn ang="0">
                        <a:pos x="T8" y="T9"/>
                      </a:cxn>
                      <a:cxn ang="0">
                        <a:pos x="T10" y="T11"/>
                      </a:cxn>
                    </a:cxnLst>
                    <a:rect l="0" t="0" r="r" b="b"/>
                    <a:pathLst>
                      <a:path w="89" h="164">
                        <a:moveTo>
                          <a:pt x="57" y="32"/>
                        </a:moveTo>
                        <a:cubicBezTo>
                          <a:pt x="57" y="32"/>
                          <a:pt x="45" y="0"/>
                          <a:pt x="27" y="0"/>
                        </a:cubicBezTo>
                        <a:cubicBezTo>
                          <a:pt x="9" y="0"/>
                          <a:pt x="0" y="28"/>
                          <a:pt x="0" y="59"/>
                        </a:cubicBezTo>
                        <a:cubicBezTo>
                          <a:pt x="0" y="91"/>
                          <a:pt x="22" y="112"/>
                          <a:pt x="35" y="118"/>
                        </a:cubicBezTo>
                        <a:cubicBezTo>
                          <a:pt x="48" y="124"/>
                          <a:pt x="68" y="138"/>
                          <a:pt x="71" y="151"/>
                        </a:cubicBezTo>
                        <a:cubicBezTo>
                          <a:pt x="74" y="164"/>
                          <a:pt x="89" y="42"/>
                          <a:pt x="57" y="32"/>
                        </a:cubicBezTo>
                        <a:close/>
                      </a:path>
                    </a:pathLst>
                  </a:custGeom>
                  <a:solidFill>
                    <a:srgbClr val="FFE9B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20" name="Freeform 95"/>
                  <p:cNvSpPr/>
                  <p:nvPr/>
                </p:nvSpPr>
                <p:spPr bwMode="auto">
                  <a:xfrm>
                    <a:off x="10907133" y="3263077"/>
                    <a:ext cx="288962" cy="533891"/>
                  </a:xfrm>
                  <a:custGeom>
                    <a:avLst/>
                    <a:gdLst>
                      <a:gd name="T0" fmla="*/ 32 w 89"/>
                      <a:gd name="T1" fmla="*/ 32 h 164"/>
                      <a:gd name="T2" fmla="*/ 62 w 89"/>
                      <a:gd name="T3" fmla="*/ 0 h 164"/>
                      <a:gd name="T4" fmla="*/ 89 w 89"/>
                      <a:gd name="T5" fmla="*/ 59 h 164"/>
                      <a:gd name="T6" fmla="*/ 54 w 89"/>
                      <a:gd name="T7" fmla="*/ 118 h 164"/>
                      <a:gd name="T8" fmla="*/ 18 w 89"/>
                      <a:gd name="T9" fmla="*/ 151 h 164"/>
                      <a:gd name="T10" fmla="*/ 32 w 89"/>
                      <a:gd name="T11" fmla="*/ 32 h 164"/>
                    </a:gdLst>
                    <a:ahLst/>
                    <a:cxnLst>
                      <a:cxn ang="0">
                        <a:pos x="T0" y="T1"/>
                      </a:cxn>
                      <a:cxn ang="0">
                        <a:pos x="T2" y="T3"/>
                      </a:cxn>
                      <a:cxn ang="0">
                        <a:pos x="T4" y="T5"/>
                      </a:cxn>
                      <a:cxn ang="0">
                        <a:pos x="T6" y="T7"/>
                      </a:cxn>
                      <a:cxn ang="0">
                        <a:pos x="T8" y="T9"/>
                      </a:cxn>
                      <a:cxn ang="0">
                        <a:pos x="T10" y="T11"/>
                      </a:cxn>
                    </a:cxnLst>
                    <a:rect l="0" t="0" r="r" b="b"/>
                    <a:pathLst>
                      <a:path w="89" h="164">
                        <a:moveTo>
                          <a:pt x="32" y="32"/>
                        </a:moveTo>
                        <a:cubicBezTo>
                          <a:pt x="32" y="32"/>
                          <a:pt x="44" y="0"/>
                          <a:pt x="62" y="0"/>
                        </a:cubicBezTo>
                        <a:cubicBezTo>
                          <a:pt x="80" y="0"/>
                          <a:pt x="89" y="28"/>
                          <a:pt x="89" y="59"/>
                        </a:cubicBezTo>
                        <a:cubicBezTo>
                          <a:pt x="89" y="91"/>
                          <a:pt x="67" y="112"/>
                          <a:pt x="54" y="118"/>
                        </a:cubicBezTo>
                        <a:cubicBezTo>
                          <a:pt x="41" y="124"/>
                          <a:pt x="21" y="138"/>
                          <a:pt x="18" y="151"/>
                        </a:cubicBezTo>
                        <a:cubicBezTo>
                          <a:pt x="15" y="164"/>
                          <a:pt x="0" y="42"/>
                          <a:pt x="32" y="32"/>
                        </a:cubicBezTo>
                        <a:close/>
                      </a:path>
                    </a:pathLst>
                  </a:custGeom>
                  <a:solidFill>
                    <a:srgbClr val="F4DA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21" name="Freeform 97"/>
                  <p:cNvSpPr/>
                  <p:nvPr/>
                </p:nvSpPr>
                <p:spPr bwMode="auto">
                  <a:xfrm>
                    <a:off x="10228761" y="4826222"/>
                    <a:ext cx="276578" cy="217409"/>
                  </a:xfrm>
                  <a:custGeom>
                    <a:avLst/>
                    <a:gdLst>
                      <a:gd name="T0" fmla="*/ 8 w 85"/>
                      <a:gd name="T1" fmla="*/ 0 h 67"/>
                      <a:gd name="T2" fmla="*/ 0 w 85"/>
                      <a:gd name="T3" fmla="*/ 24 h 67"/>
                      <a:gd name="T4" fmla="*/ 43 w 85"/>
                      <a:gd name="T5" fmla="*/ 67 h 67"/>
                      <a:gd name="T6" fmla="*/ 85 w 85"/>
                      <a:gd name="T7" fmla="*/ 24 h 67"/>
                      <a:gd name="T8" fmla="*/ 77 w 85"/>
                      <a:gd name="T9" fmla="*/ 0 h 67"/>
                      <a:gd name="T10" fmla="*/ 8 w 85"/>
                      <a:gd name="T11" fmla="*/ 0 h 67"/>
                    </a:gdLst>
                    <a:ahLst/>
                    <a:cxnLst>
                      <a:cxn ang="0">
                        <a:pos x="T0" y="T1"/>
                      </a:cxn>
                      <a:cxn ang="0">
                        <a:pos x="T2" y="T3"/>
                      </a:cxn>
                      <a:cxn ang="0">
                        <a:pos x="T4" y="T5"/>
                      </a:cxn>
                      <a:cxn ang="0">
                        <a:pos x="T6" y="T7"/>
                      </a:cxn>
                      <a:cxn ang="0">
                        <a:pos x="T8" y="T9"/>
                      </a:cxn>
                      <a:cxn ang="0">
                        <a:pos x="T10" y="T11"/>
                      </a:cxn>
                    </a:cxnLst>
                    <a:rect l="0" t="0" r="r" b="b"/>
                    <a:pathLst>
                      <a:path w="85" h="67">
                        <a:moveTo>
                          <a:pt x="8" y="0"/>
                        </a:moveTo>
                        <a:cubicBezTo>
                          <a:pt x="3" y="7"/>
                          <a:pt x="0" y="15"/>
                          <a:pt x="0" y="24"/>
                        </a:cubicBezTo>
                        <a:cubicBezTo>
                          <a:pt x="0" y="48"/>
                          <a:pt x="19" y="67"/>
                          <a:pt x="43" y="67"/>
                        </a:cubicBezTo>
                        <a:cubicBezTo>
                          <a:pt x="66" y="67"/>
                          <a:pt x="85" y="48"/>
                          <a:pt x="85" y="24"/>
                        </a:cubicBezTo>
                        <a:cubicBezTo>
                          <a:pt x="85" y="15"/>
                          <a:pt x="82" y="7"/>
                          <a:pt x="77" y="0"/>
                        </a:cubicBezTo>
                        <a:lnTo>
                          <a:pt x="8" y="0"/>
                        </a:lnTo>
                        <a:close/>
                      </a:path>
                    </a:pathLst>
                  </a:custGeom>
                  <a:solidFill>
                    <a:srgbClr val="8DB4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22" name="Freeform 98"/>
                  <p:cNvSpPr/>
                  <p:nvPr/>
                </p:nvSpPr>
                <p:spPr bwMode="auto">
                  <a:xfrm>
                    <a:off x="10235641" y="5002351"/>
                    <a:ext cx="133473" cy="726532"/>
                  </a:xfrm>
                  <a:custGeom>
                    <a:avLst/>
                    <a:gdLst>
                      <a:gd name="T0" fmla="*/ 23 w 41"/>
                      <a:gd name="T1" fmla="*/ 0 h 223"/>
                      <a:gd name="T2" fmla="*/ 0 w 41"/>
                      <a:gd name="T3" fmla="*/ 222 h 223"/>
                      <a:gd name="T4" fmla="*/ 23 w 41"/>
                      <a:gd name="T5" fmla="*/ 223 h 223"/>
                      <a:gd name="T6" fmla="*/ 41 w 41"/>
                      <a:gd name="T7" fmla="*/ 223 h 223"/>
                      <a:gd name="T8" fmla="*/ 41 w 41"/>
                      <a:gd name="T9" fmla="*/ 3 h 223"/>
                      <a:gd name="T10" fmla="*/ 23 w 41"/>
                      <a:gd name="T11" fmla="*/ 0 h 223"/>
                    </a:gdLst>
                    <a:ahLst/>
                    <a:cxnLst>
                      <a:cxn ang="0">
                        <a:pos x="T0" y="T1"/>
                      </a:cxn>
                      <a:cxn ang="0">
                        <a:pos x="T2" y="T3"/>
                      </a:cxn>
                      <a:cxn ang="0">
                        <a:pos x="T4" y="T5"/>
                      </a:cxn>
                      <a:cxn ang="0">
                        <a:pos x="T6" y="T7"/>
                      </a:cxn>
                      <a:cxn ang="0">
                        <a:pos x="T8" y="T9"/>
                      </a:cxn>
                      <a:cxn ang="0">
                        <a:pos x="T10" y="T11"/>
                      </a:cxn>
                    </a:cxnLst>
                    <a:rect l="0" t="0" r="r" b="b"/>
                    <a:pathLst>
                      <a:path w="41" h="223">
                        <a:moveTo>
                          <a:pt x="23" y="0"/>
                        </a:moveTo>
                        <a:cubicBezTo>
                          <a:pt x="0" y="222"/>
                          <a:pt x="0" y="222"/>
                          <a:pt x="0" y="222"/>
                        </a:cubicBezTo>
                        <a:cubicBezTo>
                          <a:pt x="8" y="222"/>
                          <a:pt x="15" y="223"/>
                          <a:pt x="23" y="223"/>
                        </a:cubicBezTo>
                        <a:cubicBezTo>
                          <a:pt x="29" y="223"/>
                          <a:pt x="35" y="223"/>
                          <a:pt x="41" y="223"/>
                        </a:cubicBezTo>
                        <a:cubicBezTo>
                          <a:pt x="41" y="3"/>
                          <a:pt x="41" y="3"/>
                          <a:pt x="41" y="3"/>
                        </a:cubicBezTo>
                        <a:lnTo>
                          <a:pt x="23" y="0"/>
                        </a:lnTo>
                        <a:close/>
                      </a:path>
                    </a:pathLst>
                  </a:custGeom>
                  <a:solidFill>
                    <a:srgbClr val="98C1D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23" name="Freeform 99"/>
                  <p:cNvSpPr/>
                  <p:nvPr/>
                </p:nvSpPr>
                <p:spPr bwMode="auto">
                  <a:xfrm>
                    <a:off x="10369114" y="5002351"/>
                    <a:ext cx="130721" cy="726532"/>
                  </a:xfrm>
                  <a:custGeom>
                    <a:avLst/>
                    <a:gdLst>
                      <a:gd name="T0" fmla="*/ 40 w 40"/>
                      <a:gd name="T1" fmla="*/ 222 h 223"/>
                      <a:gd name="T2" fmla="*/ 17 w 40"/>
                      <a:gd name="T3" fmla="*/ 0 h 223"/>
                      <a:gd name="T4" fmla="*/ 0 w 40"/>
                      <a:gd name="T5" fmla="*/ 3 h 223"/>
                      <a:gd name="T6" fmla="*/ 0 w 40"/>
                      <a:gd name="T7" fmla="*/ 223 h 223"/>
                      <a:gd name="T8" fmla="*/ 21 w 40"/>
                      <a:gd name="T9" fmla="*/ 223 h 223"/>
                      <a:gd name="T10" fmla="*/ 40 w 40"/>
                      <a:gd name="T11" fmla="*/ 222 h 223"/>
                    </a:gdLst>
                    <a:ahLst/>
                    <a:cxnLst>
                      <a:cxn ang="0">
                        <a:pos x="T0" y="T1"/>
                      </a:cxn>
                      <a:cxn ang="0">
                        <a:pos x="T2" y="T3"/>
                      </a:cxn>
                      <a:cxn ang="0">
                        <a:pos x="T4" y="T5"/>
                      </a:cxn>
                      <a:cxn ang="0">
                        <a:pos x="T6" y="T7"/>
                      </a:cxn>
                      <a:cxn ang="0">
                        <a:pos x="T8" y="T9"/>
                      </a:cxn>
                      <a:cxn ang="0">
                        <a:pos x="T10" y="T11"/>
                      </a:cxn>
                    </a:cxnLst>
                    <a:rect l="0" t="0" r="r" b="b"/>
                    <a:pathLst>
                      <a:path w="40" h="223">
                        <a:moveTo>
                          <a:pt x="40" y="222"/>
                        </a:moveTo>
                        <a:cubicBezTo>
                          <a:pt x="17" y="0"/>
                          <a:pt x="17" y="0"/>
                          <a:pt x="17" y="0"/>
                        </a:cubicBezTo>
                        <a:cubicBezTo>
                          <a:pt x="0" y="3"/>
                          <a:pt x="0" y="3"/>
                          <a:pt x="0" y="3"/>
                        </a:cubicBezTo>
                        <a:cubicBezTo>
                          <a:pt x="0" y="223"/>
                          <a:pt x="0" y="223"/>
                          <a:pt x="0" y="223"/>
                        </a:cubicBezTo>
                        <a:cubicBezTo>
                          <a:pt x="7" y="223"/>
                          <a:pt x="14" y="223"/>
                          <a:pt x="21" y="223"/>
                        </a:cubicBezTo>
                        <a:cubicBezTo>
                          <a:pt x="27" y="223"/>
                          <a:pt x="34" y="222"/>
                          <a:pt x="40" y="222"/>
                        </a:cubicBezTo>
                        <a:close/>
                      </a:path>
                    </a:pathLst>
                  </a:custGeom>
                  <a:solidFill>
                    <a:srgbClr val="8DB4D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24" name="Freeform 100"/>
                  <p:cNvSpPr/>
                  <p:nvPr/>
                </p:nvSpPr>
                <p:spPr bwMode="auto">
                  <a:xfrm>
                    <a:off x="9044018" y="4626701"/>
                    <a:ext cx="1325096" cy="1102183"/>
                  </a:xfrm>
                  <a:custGeom>
                    <a:avLst/>
                    <a:gdLst>
                      <a:gd name="T0" fmla="*/ 259 w 407"/>
                      <a:gd name="T1" fmla="*/ 0 h 338"/>
                      <a:gd name="T2" fmla="*/ 33 w 407"/>
                      <a:gd name="T3" fmla="*/ 97 h 338"/>
                      <a:gd name="T4" fmla="*/ 0 w 407"/>
                      <a:gd name="T5" fmla="*/ 187 h 338"/>
                      <a:gd name="T6" fmla="*/ 389 w 407"/>
                      <a:gd name="T7" fmla="*/ 338 h 338"/>
                      <a:gd name="T8" fmla="*/ 407 w 407"/>
                      <a:gd name="T9" fmla="*/ 338 h 338"/>
                      <a:gd name="T10" fmla="*/ 407 w 407"/>
                      <a:gd name="T11" fmla="*/ 338 h 338"/>
                      <a:gd name="T12" fmla="*/ 407 w 407"/>
                      <a:gd name="T13" fmla="*/ 284 h 338"/>
                      <a:gd name="T14" fmla="*/ 259 w 407"/>
                      <a:gd name="T15" fmla="*/ 0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338">
                        <a:moveTo>
                          <a:pt x="259" y="0"/>
                        </a:moveTo>
                        <a:cubicBezTo>
                          <a:pt x="212" y="15"/>
                          <a:pt x="56" y="73"/>
                          <a:pt x="33" y="97"/>
                        </a:cubicBezTo>
                        <a:cubicBezTo>
                          <a:pt x="20" y="111"/>
                          <a:pt x="8" y="146"/>
                          <a:pt x="0" y="187"/>
                        </a:cubicBezTo>
                        <a:cubicBezTo>
                          <a:pt x="105" y="277"/>
                          <a:pt x="240" y="334"/>
                          <a:pt x="389" y="338"/>
                        </a:cubicBezTo>
                        <a:cubicBezTo>
                          <a:pt x="395" y="338"/>
                          <a:pt x="401" y="338"/>
                          <a:pt x="407" y="338"/>
                        </a:cubicBezTo>
                        <a:cubicBezTo>
                          <a:pt x="407" y="338"/>
                          <a:pt x="407" y="338"/>
                          <a:pt x="407" y="338"/>
                        </a:cubicBezTo>
                        <a:cubicBezTo>
                          <a:pt x="407" y="284"/>
                          <a:pt x="407" y="284"/>
                          <a:pt x="407" y="284"/>
                        </a:cubicBezTo>
                        <a:cubicBezTo>
                          <a:pt x="407" y="284"/>
                          <a:pt x="309" y="115"/>
                          <a:pt x="259" y="0"/>
                        </a:cubicBezTo>
                        <a:close/>
                      </a:path>
                    </a:pathLst>
                  </a:custGeom>
                  <a:solidFill>
                    <a:srgbClr val="373D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25" name="Freeform 101"/>
                  <p:cNvSpPr/>
                  <p:nvPr/>
                </p:nvSpPr>
                <p:spPr bwMode="auto">
                  <a:xfrm>
                    <a:off x="10369114" y="4626701"/>
                    <a:ext cx="1325096" cy="1102183"/>
                  </a:xfrm>
                  <a:custGeom>
                    <a:avLst/>
                    <a:gdLst>
                      <a:gd name="T0" fmla="*/ 407 w 407"/>
                      <a:gd name="T1" fmla="*/ 188 h 338"/>
                      <a:gd name="T2" fmla="*/ 374 w 407"/>
                      <a:gd name="T3" fmla="*/ 97 h 338"/>
                      <a:gd name="T4" fmla="*/ 148 w 407"/>
                      <a:gd name="T5" fmla="*/ 0 h 338"/>
                      <a:gd name="T6" fmla="*/ 0 w 407"/>
                      <a:gd name="T7" fmla="*/ 284 h 338"/>
                      <a:gd name="T8" fmla="*/ 0 w 407"/>
                      <a:gd name="T9" fmla="*/ 338 h 338"/>
                      <a:gd name="T10" fmla="*/ 21 w 407"/>
                      <a:gd name="T11" fmla="*/ 338 h 338"/>
                      <a:gd name="T12" fmla="*/ 407 w 407"/>
                      <a:gd name="T13" fmla="*/ 188 h 338"/>
                    </a:gdLst>
                    <a:ahLst/>
                    <a:cxnLst>
                      <a:cxn ang="0">
                        <a:pos x="T0" y="T1"/>
                      </a:cxn>
                      <a:cxn ang="0">
                        <a:pos x="T2" y="T3"/>
                      </a:cxn>
                      <a:cxn ang="0">
                        <a:pos x="T4" y="T5"/>
                      </a:cxn>
                      <a:cxn ang="0">
                        <a:pos x="T6" y="T7"/>
                      </a:cxn>
                      <a:cxn ang="0">
                        <a:pos x="T8" y="T9"/>
                      </a:cxn>
                      <a:cxn ang="0">
                        <a:pos x="T10" y="T11"/>
                      </a:cxn>
                      <a:cxn ang="0">
                        <a:pos x="T12" y="T13"/>
                      </a:cxn>
                    </a:cxnLst>
                    <a:rect l="0" t="0" r="r" b="b"/>
                    <a:pathLst>
                      <a:path w="407" h="338">
                        <a:moveTo>
                          <a:pt x="407" y="188"/>
                        </a:moveTo>
                        <a:cubicBezTo>
                          <a:pt x="399" y="147"/>
                          <a:pt x="387" y="111"/>
                          <a:pt x="374" y="97"/>
                        </a:cubicBezTo>
                        <a:cubicBezTo>
                          <a:pt x="351" y="73"/>
                          <a:pt x="195" y="16"/>
                          <a:pt x="148" y="0"/>
                        </a:cubicBezTo>
                        <a:cubicBezTo>
                          <a:pt x="97" y="117"/>
                          <a:pt x="0" y="284"/>
                          <a:pt x="0" y="284"/>
                        </a:cubicBezTo>
                        <a:cubicBezTo>
                          <a:pt x="0" y="338"/>
                          <a:pt x="0" y="338"/>
                          <a:pt x="0" y="338"/>
                        </a:cubicBezTo>
                        <a:cubicBezTo>
                          <a:pt x="7" y="338"/>
                          <a:pt x="14" y="338"/>
                          <a:pt x="21" y="338"/>
                        </a:cubicBezTo>
                        <a:cubicBezTo>
                          <a:pt x="168" y="333"/>
                          <a:pt x="302" y="277"/>
                          <a:pt x="407" y="188"/>
                        </a:cubicBezTo>
                        <a:close/>
                      </a:path>
                    </a:pathLst>
                  </a:custGeom>
                  <a:solidFill>
                    <a:srgbClr val="2A2D3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26" name="Freeform 25"/>
                  <p:cNvSpPr/>
                  <p:nvPr/>
                </p:nvSpPr>
                <p:spPr bwMode="auto">
                  <a:xfrm>
                    <a:off x="9684653" y="4631206"/>
                    <a:ext cx="686121" cy="1095830"/>
                  </a:xfrm>
                  <a:custGeom>
                    <a:avLst/>
                    <a:gdLst>
                      <a:gd name="connsiteX0" fmla="*/ 184975 w 686121"/>
                      <a:gd name="connsiteY0" fmla="*/ 0 h 1095830"/>
                      <a:gd name="connsiteX1" fmla="*/ 382140 w 686121"/>
                      <a:gd name="connsiteY1" fmla="*/ 362183 h 1095830"/>
                      <a:gd name="connsiteX2" fmla="*/ 428267 w 686121"/>
                      <a:gd name="connsiteY2" fmla="*/ 451466 h 1095830"/>
                      <a:gd name="connsiteX3" fmla="*/ 672093 w 686121"/>
                      <a:gd name="connsiteY3" fmla="*/ 895330 h 1095830"/>
                      <a:gd name="connsiteX4" fmla="*/ 677579 w 686121"/>
                      <a:gd name="connsiteY4" fmla="*/ 904889 h 1095830"/>
                      <a:gd name="connsiteX5" fmla="*/ 686121 w 686121"/>
                      <a:gd name="connsiteY5" fmla="*/ 920580 h 1095830"/>
                      <a:gd name="connsiteX6" fmla="*/ 686121 w 686121"/>
                      <a:gd name="connsiteY6" fmla="*/ 922493 h 1095830"/>
                      <a:gd name="connsiteX7" fmla="*/ 686121 w 686121"/>
                      <a:gd name="connsiteY7" fmla="*/ 1095830 h 1095830"/>
                      <a:gd name="connsiteX8" fmla="*/ 627517 w 686121"/>
                      <a:gd name="connsiteY8" fmla="*/ 1095830 h 1095830"/>
                      <a:gd name="connsiteX9" fmla="*/ 447840 w 686121"/>
                      <a:gd name="connsiteY9" fmla="*/ 1082965 h 1095830"/>
                      <a:gd name="connsiteX10" fmla="*/ 394066 w 686121"/>
                      <a:gd name="connsiteY10" fmla="*/ 1074258 h 1095830"/>
                      <a:gd name="connsiteX11" fmla="*/ 66742 w 686121"/>
                      <a:gd name="connsiteY11" fmla="*/ 709279 h 1095830"/>
                      <a:gd name="connsiteX12" fmla="*/ 300340 w 686121"/>
                      <a:gd name="connsiteY12" fmla="*/ 447873 h 1095830"/>
                      <a:gd name="connsiteX13" fmla="*/ 0 w 686121"/>
                      <a:gd name="connsiteY13" fmla="*/ 458997 h 1095830"/>
                      <a:gd name="connsiteX14" fmla="*/ 182119 w 686121"/>
                      <a:gd name="connsiteY14" fmla="*/ 940 h 10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121" h="1095830">
                        <a:moveTo>
                          <a:pt x="184975" y="0"/>
                        </a:moveTo>
                        <a:lnTo>
                          <a:pt x="382140" y="362183"/>
                        </a:lnTo>
                        <a:lnTo>
                          <a:pt x="428267" y="451466"/>
                        </a:lnTo>
                        <a:cubicBezTo>
                          <a:pt x="534843" y="653870"/>
                          <a:pt x="635924" y="832124"/>
                          <a:pt x="672093" y="895330"/>
                        </a:cubicBezTo>
                        <a:lnTo>
                          <a:pt x="677579" y="904889"/>
                        </a:lnTo>
                        <a:lnTo>
                          <a:pt x="686121" y="920580"/>
                        </a:lnTo>
                        <a:lnTo>
                          <a:pt x="686121" y="922493"/>
                        </a:lnTo>
                        <a:cubicBezTo>
                          <a:pt x="686121" y="930747"/>
                          <a:pt x="686121" y="963764"/>
                          <a:pt x="686121" y="1095830"/>
                        </a:cubicBezTo>
                        <a:cubicBezTo>
                          <a:pt x="666586" y="1095830"/>
                          <a:pt x="647052" y="1095830"/>
                          <a:pt x="627517" y="1095830"/>
                        </a:cubicBezTo>
                        <a:cubicBezTo>
                          <a:pt x="566878" y="1094200"/>
                          <a:pt x="506952" y="1089869"/>
                          <a:pt x="447840" y="1082965"/>
                        </a:cubicBezTo>
                        <a:lnTo>
                          <a:pt x="394066" y="1074258"/>
                        </a:lnTo>
                        <a:lnTo>
                          <a:pt x="66742" y="709279"/>
                        </a:lnTo>
                        <a:lnTo>
                          <a:pt x="300340" y="447873"/>
                        </a:lnTo>
                        <a:lnTo>
                          <a:pt x="0" y="458997"/>
                        </a:lnTo>
                        <a:lnTo>
                          <a:pt x="182119" y="940"/>
                        </a:lnTo>
                        <a:close/>
                      </a:path>
                    </a:pathLst>
                  </a:custGeom>
                  <a:solidFill>
                    <a:srgbClr val="4C4C4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4400"/>
                    <a:endParaRPr lang="en-US" sz="1865">
                      <a:solidFill>
                        <a:prstClr val="black"/>
                      </a:solidFill>
                      <a:latin typeface="+mn-ea"/>
                    </a:endParaRPr>
                  </a:p>
                </p:txBody>
              </p:sp>
              <p:sp>
                <p:nvSpPr>
                  <p:cNvPr id="27" name="Freeform 26"/>
                  <p:cNvSpPr/>
                  <p:nvPr/>
                </p:nvSpPr>
                <p:spPr bwMode="auto">
                  <a:xfrm>
                    <a:off x="10367454" y="4629907"/>
                    <a:ext cx="662548" cy="1097129"/>
                  </a:xfrm>
                  <a:custGeom>
                    <a:avLst/>
                    <a:gdLst>
                      <a:gd name="connsiteX0" fmla="*/ 479539 w 662548"/>
                      <a:gd name="connsiteY0" fmla="*/ 0 h 1097129"/>
                      <a:gd name="connsiteX1" fmla="*/ 662548 w 662548"/>
                      <a:gd name="connsiteY1" fmla="*/ 460295 h 1097129"/>
                      <a:gd name="connsiteX2" fmla="*/ 362209 w 662548"/>
                      <a:gd name="connsiteY2" fmla="*/ 449172 h 1097129"/>
                      <a:gd name="connsiteX3" fmla="*/ 595806 w 662548"/>
                      <a:gd name="connsiteY3" fmla="*/ 710577 h 1097129"/>
                      <a:gd name="connsiteX4" fmla="*/ 271137 w 662548"/>
                      <a:gd name="connsiteY4" fmla="*/ 1079120 h 1097129"/>
                      <a:gd name="connsiteX5" fmla="*/ 245760 w 662548"/>
                      <a:gd name="connsiteY5" fmla="*/ 1083334 h 1097129"/>
                      <a:gd name="connsiteX6" fmla="*/ 68371 w 662548"/>
                      <a:gd name="connsiteY6" fmla="*/ 1097129 h 1097129"/>
                      <a:gd name="connsiteX7" fmla="*/ 0 w 662548"/>
                      <a:gd name="connsiteY7" fmla="*/ 1097129 h 1097129"/>
                      <a:gd name="connsiteX8" fmla="*/ 0 w 662548"/>
                      <a:gd name="connsiteY8" fmla="*/ 921041 h 1097129"/>
                      <a:gd name="connsiteX9" fmla="*/ 413476 w 662548"/>
                      <a:gd name="connsiteY9" fmla="*/ 144279 h 109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548" h="1097129">
                        <a:moveTo>
                          <a:pt x="479539" y="0"/>
                        </a:moveTo>
                        <a:lnTo>
                          <a:pt x="662548" y="460295"/>
                        </a:lnTo>
                        <a:lnTo>
                          <a:pt x="362209" y="449172"/>
                        </a:lnTo>
                        <a:lnTo>
                          <a:pt x="595806" y="710577"/>
                        </a:lnTo>
                        <a:lnTo>
                          <a:pt x="271137" y="1079120"/>
                        </a:lnTo>
                        <a:lnTo>
                          <a:pt x="245760" y="1083334"/>
                        </a:lnTo>
                        <a:cubicBezTo>
                          <a:pt x="187359" y="1090454"/>
                          <a:pt x="128196" y="1095091"/>
                          <a:pt x="68371" y="1097129"/>
                        </a:cubicBezTo>
                        <a:cubicBezTo>
                          <a:pt x="45581" y="1097129"/>
                          <a:pt x="22791" y="1097129"/>
                          <a:pt x="0" y="1097129"/>
                        </a:cubicBezTo>
                        <a:cubicBezTo>
                          <a:pt x="0" y="1097129"/>
                          <a:pt x="0" y="1097129"/>
                          <a:pt x="0" y="921041"/>
                        </a:cubicBezTo>
                        <a:cubicBezTo>
                          <a:pt x="0" y="921041"/>
                          <a:pt x="241792" y="504105"/>
                          <a:pt x="413476" y="144279"/>
                        </a:cubicBezTo>
                        <a:close/>
                      </a:path>
                    </a:pathLst>
                  </a:custGeom>
                  <a:solidFill>
                    <a:srgbClr val="5E5E5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4400"/>
                    <a:endParaRPr lang="en-US" sz="1865">
                      <a:solidFill>
                        <a:prstClr val="black"/>
                      </a:solidFill>
                      <a:latin typeface="+mn-ea"/>
                    </a:endParaRPr>
                  </a:p>
                </p:txBody>
              </p:sp>
              <p:sp>
                <p:nvSpPr>
                  <p:cNvPr id="28" name="Freeform 102"/>
                  <p:cNvSpPr/>
                  <p:nvPr/>
                </p:nvSpPr>
                <p:spPr bwMode="auto">
                  <a:xfrm>
                    <a:off x="9842103" y="4529004"/>
                    <a:ext cx="527012" cy="514627"/>
                  </a:xfrm>
                  <a:custGeom>
                    <a:avLst/>
                    <a:gdLst>
                      <a:gd name="T0" fmla="*/ 44 w 162"/>
                      <a:gd name="T1" fmla="*/ 0 h 158"/>
                      <a:gd name="T2" fmla="*/ 162 w 162"/>
                      <a:gd name="T3" fmla="*/ 91 h 158"/>
                      <a:gd name="T4" fmla="*/ 117 w 162"/>
                      <a:gd name="T5" fmla="*/ 158 h 158"/>
                      <a:gd name="T6" fmla="*/ 0 w 162"/>
                      <a:gd name="T7" fmla="*/ 35 h 158"/>
                      <a:gd name="T8" fmla="*/ 44 w 162"/>
                      <a:gd name="T9" fmla="*/ 0 h 158"/>
                    </a:gdLst>
                    <a:ahLst/>
                    <a:cxnLst>
                      <a:cxn ang="0">
                        <a:pos x="T0" y="T1"/>
                      </a:cxn>
                      <a:cxn ang="0">
                        <a:pos x="T2" y="T3"/>
                      </a:cxn>
                      <a:cxn ang="0">
                        <a:pos x="T4" y="T5"/>
                      </a:cxn>
                      <a:cxn ang="0">
                        <a:pos x="T6" y="T7"/>
                      </a:cxn>
                      <a:cxn ang="0">
                        <a:pos x="T8" y="T9"/>
                      </a:cxn>
                    </a:cxnLst>
                    <a:rect l="0" t="0" r="r" b="b"/>
                    <a:pathLst>
                      <a:path w="162" h="158">
                        <a:moveTo>
                          <a:pt x="44" y="0"/>
                        </a:moveTo>
                        <a:cubicBezTo>
                          <a:pt x="162" y="91"/>
                          <a:pt x="162" y="91"/>
                          <a:pt x="162" y="91"/>
                        </a:cubicBezTo>
                        <a:cubicBezTo>
                          <a:pt x="117" y="158"/>
                          <a:pt x="117" y="158"/>
                          <a:pt x="117" y="158"/>
                        </a:cubicBezTo>
                        <a:cubicBezTo>
                          <a:pt x="0" y="35"/>
                          <a:pt x="0" y="35"/>
                          <a:pt x="0" y="35"/>
                        </a:cubicBezTo>
                        <a:cubicBezTo>
                          <a:pt x="0" y="35"/>
                          <a:pt x="17" y="6"/>
                          <a:pt x="4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29" name="Freeform 103"/>
                  <p:cNvSpPr/>
                  <p:nvPr/>
                </p:nvSpPr>
                <p:spPr bwMode="auto">
                  <a:xfrm>
                    <a:off x="10369114" y="4529004"/>
                    <a:ext cx="527012" cy="514627"/>
                  </a:xfrm>
                  <a:custGeom>
                    <a:avLst/>
                    <a:gdLst>
                      <a:gd name="T0" fmla="*/ 117 w 162"/>
                      <a:gd name="T1" fmla="*/ 0 h 158"/>
                      <a:gd name="T2" fmla="*/ 0 w 162"/>
                      <a:gd name="T3" fmla="*/ 91 h 158"/>
                      <a:gd name="T4" fmla="*/ 44 w 162"/>
                      <a:gd name="T5" fmla="*/ 158 h 158"/>
                      <a:gd name="T6" fmla="*/ 162 w 162"/>
                      <a:gd name="T7" fmla="*/ 35 h 158"/>
                      <a:gd name="T8" fmla="*/ 117 w 162"/>
                      <a:gd name="T9" fmla="*/ 0 h 158"/>
                    </a:gdLst>
                    <a:ahLst/>
                    <a:cxnLst>
                      <a:cxn ang="0">
                        <a:pos x="T0" y="T1"/>
                      </a:cxn>
                      <a:cxn ang="0">
                        <a:pos x="T2" y="T3"/>
                      </a:cxn>
                      <a:cxn ang="0">
                        <a:pos x="T4" y="T5"/>
                      </a:cxn>
                      <a:cxn ang="0">
                        <a:pos x="T6" y="T7"/>
                      </a:cxn>
                      <a:cxn ang="0">
                        <a:pos x="T8" y="T9"/>
                      </a:cxn>
                    </a:cxnLst>
                    <a:rect l="0" t="0" r="r" b="b"/>
                    <a:pathLst>
                      <a:path w="162" h="158">
                        <a:moveTo>
                          <a:pt x="117" y="0"/>
                        </a:moveTo>
                        <a:cubicBezTo>
                          <a:pt x="0" y="91"/>
                          <a:pt x="0" y="91"/>
                          <a:pt x="0" y="91"/>
                        </a:cubicBezTo>
                        <a:cubicBezTo>
                          <a:pt x="44" y="158"/>
                          <a:pt x="44" y="158"/>
                          <a:pt x="44" y="158"/>
                        </a:cubicBezTo>
                        <a:cubicBezTo>
                          <a:pt x="162" y="35"/>
                          <a:pt x="162" y="35"/>
                          <a:pt x="162" y="35"/>
                        </a:cubicBezTo>
                        <a:cubicBezTo>
                          <a:pt x="162" y="35"/>
                          <a:pt x="145" y="6"/>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30" name="Freeform 29"/>
                  <p:cNvSpPr/>
                  <p:nvPr/>
                </p:nvSpPr>
                <p:spPr bwMode="auto">
                  <a:xfrm rot="20961454" flipH="1">
                    <a:off x="9639663" y="2269710"/>
                    <a:ext cx="1455169" cy="1349791"/>
                  </a:xfrm>
                  <a:custGeom>
                    <a:avLst/>
                    <a:gdLst>
                      <a:gd name="connsiteX0" fmla="*/ 605776 w 1455169"/>
                      <a:gd name="connsiteY0" fmla="*/ 16564 h 1349791"/>
                      <a:gd name="connsiteX1" fmla="*/ 1154715 w 1455169"/>
                      <a:gd name="connsiteY1" fmla="*/ 82427 h 1349791"/>
                      <a:gd name="connsiteX2" fmla="*/ 1455152 w 1455169"/>
                      <a:gd name="connsiteY2" fmla="*/ 658947 h 1349791"/>
                      <a:gd name="connsiteX3" fmla="*/ 1412791 w 1455169"/>
                      <a:gd name="connsiteY3" fmla="*/ 1120926 h 1349791"/>
                      <a:gd name="connsiteX4" fmla="*/ 1327212 w 1455169"/>
                      <a:gd name="connsiteY4" fmla="*/ 736012 h 1349791"/>
                      <a:gd name="connsiteX5" fmla="*/ 1203613 w 1455169"/>
                      <a:gd name="connsiteY5" fmla="*/ 596023 h 1349791"/>
                      <a:gd name="connsiteX6" fmla="*/ 1149273 w 1455169"/>
                      <a:gd name="connsiteY6" fmla="*/ 548892 h 1349791"/>
                      <a:gd name="connsiteX7" fmla="*/ 1162143 w 1455169"/>
                      <a:gd name="connsiteY7" fmla="*/ 584241 h 1349791"/>
                      <a:gd name="connsiteX8" fmla="*/ 1233638 w 1455169"/>
                      <a:gd name="connsiteY8" fmla="*/ 675168 h 1349791"/>
                      <a:gd name="connsiteX9" fmla="*/ 1096841 w 1455169"/>
                      <a:gd name="connsiteY9" fmla="*/ 559048 h 1349791"/>
                      <a:gd name="connsiteX10" fmla="*/ 1070515 w 1455169"/>
                      <a:gd name="connsiteY10" fmla="*/ 520112 h 1349791"/>
                      <a:gd name="connsiteX11" fmla="*/ 1070211 w 1455169"/>
                      <a:gd name="connsiteY11" fmla="*/ 521344 h 1349791"/>
                      <a:gd name="connsiteX12" fmla="*/ 913686 w 1455169"/>
                      <a:gd name="connsiteY12" fmla="*/ 758594 h 1349791"/>
                      <a:gd name="connsiteX13" fmla="*/ 968309 w 1455169"/>
                      <a:gd name="connsiteY13" fmla="*/ 653821 h 1349791"/>
                      <a:gd name="connsiteX14" fmla="*/ 978516 w 1455169"/>
                      <a:gd name="connsiteY14" fmla="*/ 591917 h 1349791"/>
                      <a:gd name="connsiteX15" fmla="*/ 975627 w 1455169"/>
                      <a:gd name="connsiteY15" fmla="*/ 594539 h 1349791"/>
                      <a:gd name="connsiteX16" fmla="*/ 749918 w 1455169"/>
                      <a:gd name="connsiteY16" fmla="*/ 748386 h 1349791"/>
                      <a:gd name="connsiteX17" fmla="*/ 249920 w 1455169"/>
                      <a:gd name="connsiteY17" fmla="*/ 978216 h 1349791"/>
                      <a:gd name="connsiteX18" fmla="*/ 251500 w 1455169"/>
                      <a:gd name="connsiteY18" fmla="*/ 1339146 h 1349791"/>
                      <a:gd name="connsiteX19" fmla="*/ 44328 w 1455169"/>
                      <a:gd name="connsiteY19" fmla="*/ 924057 h 1349791"/>
                      <a:gd name="connsiteX20" fmla="*/ 118191 w 1455169"/>
                      <a:gd name="connsiteY20" fmla="*/ 277201 h 1349791"/>
                      <a:gd name="connsiteX21" fmla="*/ 605776 w 1455169"/>
                      <a:gd name="connsiteY21" fmla="*/ 16564 h 134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5169" h="1349791">
                        <a:moveTo>
                          <a:pt x="605776" y="16564"/>
                        </a:moveTo>
                        <a:cubicBezTo>
                          <a:pt x="605776" y="16564"/>
                          <a:pt x="957683" y="-49563"/>
                          <a:pt x="1154715" y="82427"/>
                        </a:cubicBezTo>
                        <a:cubicBezTo>
                          <a:pt x="1349149" y="218219"/>
                          <a:pt x="1424012" y="369851"/>
                          <a:pt x="1455152" y="658947"/>
                        </a:cubicBezTo>
                        <a:cubicBezTo>
                          <a:pt x="1455152" y="658947"/>
                          <a:pt x="1457334" y="1023078"/>
                          <a:pt x="1412791" y="1120926"/>
                        </a:cubicBezTo>
                        <a:cubicBezTo>
                          <a:pt x="1368247" y="1218775"/>
                          <a:pt x="1397263" y="862037"/>
                          <a:pt x="1327212" y="736012"/>
                        </a:cubicBezTo>
                        <a:cubicBezTo>
                          <a:pt x="1292487" y="674600"/>
                          <a:pt x="1247475" y="633348"/>
                          <a:pt x="1203613" y="596023"/>
                        </a:cubicBezTo>
                        <a:lnTo>
                          <a:pt x="1149273" y="548892"/>
                        </a:lnTo>
                        <a:lnTo>
                          <a:pt x="1162143" y="584241"/>
                        </a:lnTo>
                        <a:cubicBezTo>
                          <a:pt x="1182785" y="628529"/>
                          <a:pt x="1208910" y="663759"/>
                          <a:pt x="1233638" y="675168"/>
                        </a:cubicBezTo>
                        <a:cubicBezTo>
                          <a:pt x="1194056" y="661199"/>
                          <a:pt x="1140977" y="613640"/>
                          <a:pt x="1096841" y="559048"/>
                        </a:cubicBezTo>
                        <a:lnTo>
                          <a:pt x="1070515" y="520112"/>
                        </a:lnTo>
                        <a:lnTo>
                          <a:pt x="1070211" y="521344"/>
                        </a:lnTo>
                        <a:cubicBezTo>
                          <a:pt x="1041225" y="612516"/>
                          <a:pt x="969339" y="726356"/>
                          <a:pt x="913686" y="758594"/>
                        </a:cubicBezTo>
                        <a:cubicBezTo>
                          <a:pt x="936359" y="742475"/>
                          <a:pt x="955941" y="702178"/>
                          <a:pt x="968309" y="653821"/>
                        </a:cubicBezTo>
                        <a:lnTo>
                          <a:pt x="978516" y="591917"/>
                        </a:lnTo>
                        <a:lnTo>
                          <a:pt x="975627" y="594539"/>
                        </a:lnTo>
                        <a:cubicBezTo>
                          <a:pt x="920684" y="639247"/>
                          <a:pt x="846673" y="690437"/>
                          <a:pt x="749918" y="748386"/>
                        </a:cubicBezTo>
                        <a:cubicBezTo>
                          <a:pt x="550011" y="865487"/>
                          <a:pt x="358855" y="888152"/>
                          <a:pt x="249920" y="978216"/>
                        </a:cubicBezTo>
                        <a:cubicBezTo>
                          <a:pt x="141585" y="1071482"/>
                          <a:pt x="328525" y="1414151"/>
                          <a:pt x="251500" y="1339146"/>
                        </a:cubicBezTo>
                        <a:cubicBezTo>
                          <a:pt x="174476" y="1264142"/>
                          <a:pt x="44328" y="924057"/>
                          <a:pt x="44328" y="924057"/>
                        </a:cubicBezTo>
                        <a:cubicBezTo>
                          <a:pt x="-28401" y="642777"/>
                          <a:pt x="-16887" y="474912"/>
                          <a:pt x="118191" y="277201"/>
                        </a:cubicBezTo>
                        <a:cubicBezTo>
                          <a:pt x="253870" y="82691"/>
                          <a:pt x="605776" y="16564"/>
                          <a:pt x="605776" y="16564"/>
                        </a:cubicBezTo>
                        <a:close/>
                      </a:path>
                    </a:pathLst>
                  </a:custGeom>
                  <a:solidFill>
                    <a:srgbClr val="AA3F1D"/>
                  </a:solidFill>
                  <a:ln>
                    <a:noFill/>
                  </a:ln>
                </p:spPr>
                <p:txBody>
                  <a:bodyPr vert="horz" wrap="square" lIns="121920" tIns="60960" rIns="121920" bIns="60960" numCol="1" anchor="t" anchorCtr="0" compatLnSpc="1">
                    <a:noAutofit/>
                  </a:bodyPr>
                  <a:lstStyle/>
                  <a:p>
                    <a:pPr defTabSz="914400"/>
                    <a:endParaRPr lang="en-US" sz="1865">
                      <a:solidFill>
                        <a:prstClr val="black"/>
                      </a:solidFill>
                      <a:latin typeface="+mn-ea"/>
                    </a:endParaRPr>
                  </a:p>
                </p:txBody>
              </p:sp>
            </p:grpSp>
          </p:grpSp>
          <p:sp>
            <p:nvSpPr>
              <p:cNvPr id="56" name="Rectangle 55"/>
              <p:cNvSpPr/>
              <p:nvPr/>
            </p:nvSpPr>
            <p:spPr>
              <a:xfrm>
                <a:off x="1778280" y="3521771"/>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p>
            </p:txBody>
          </p:sp>
          <p:sp>
            <p:nvSpPr>
              <p:cNvPr id="61" name="Rectangle 60"/>
              <p:cNvSpPr/>
              <p:nvPr/>
            </p:nvSpPr>
            <p:spPr>
              <a:xfrm>
                <a:off x="1778280" y="4118492"/>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p>
            </p:txBody>
          </p:sp>
          <p:sp>
            <p:nvSpPr>
              <p:cNvPr id="62" name="Rectangle 61"/>
              <p:cNvSpPr/>
              <p:nvPr/>
            </p:nvSpPr>
            <p:spPr>
              <a:xfrm>
                <a:off x="1778280" y="4693781"/>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p>
            </p:txBody>
          </p:sp>
          <p:sp>
            <p:nvSpPr>
              <p:cNvPr id="63" name="Rectangle 62"/>
              <p:cNvSpPr/>
              <p:nvPr/>
            </p:nvSpPr>
            <p:spPr>
              <a:xfrm>
                <a:off x="1778280" y="5230436"/>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p>
            </p:txBody>
          </p:sp>
          <p:sp>
            <p:nvSpPr>
              <p:cNvPr id="73" name="Freeform 222"/>
              <p:cNvSpPr>
                <a:spLocks noEditPoints="1"/>
              </p:cNvSpPr>
              <p:nvPr/>
            </p:nvSpPr>
            <p:spPr bwMode="auto">
              <a:xfrm>
                <a:off x="1148709" y="4709305"/>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4400"/>
                <a:endParaRPr lang="en-US" sz="1865">
                  <a:solidFill>
                    <a:prstClr val="black"/>
                  </a:solidFill>
                  <a:latin typeface="+mn-ea"/>
                </a:endParaRPr>
              </a:p>
            </p:txBody>
          </p:sp>
          <p:sp>
            <p:nvSpPr>
              <p:cNvPr id="77" name="Title 1"/>
              <p:cNvSpPr txBox="1"/>
              <p:nvPr/>
            </p:nvSpPr>
            <p:spPr>
              <a:xfrm>
                <a:off x="2676221" y="2368311"/>
                <a:ext cx="2739839" cy="985535"/>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200"/>
                <a:r>
                  <a:rPr lang="zh-CN" altLang="en-US" sz="2800" dirty="0">
                    <a:solidFill>
                      <a:schemeClr val="tx1">
                        <a:lumMod val="75000"/>
                        <a:lumOff val="25000"/>
                      </a:schemeClr>
                    </a:solidFill>
                    <a:latin typeface="+mn-ea"/>
                    <a:ea typeface="+mn-ea"/>
                    <a:cs typeface="Lato Light"/>
                  </a:rPr>
                  <a:t>标题文字添加</a:t>
                </a:r>
              </a:p>
            </p:txBody>
          </p:sp>
        </p:grpSp>
      </p:grpSp>
      <p:grpSp>
        <p:nvGrpSpPr>
          <p:cNvPr id="3" name="组合 2"/>
          <p:cNvGrpSpPr/>
          <p:nvPr/>
        </p:nvGrpSpPr>
        <p:grpSpPr>
          <a:xfrm>
            <a:off x="6916463" y="1747783"/>
            <a:ext cx="4329594" cy="3934332"/>
            <a:chOff x="6916463" y="1747783"/>
            <a:chExt cx="4329594" cy="3934332"/>
          </a:xfrm>
        </p:grpSpPr>
        <p:grpSp>
          <p:nvGrpSpPr>
            <p:cNvPr id="31" name="Group 30"/>
            <p:cNvGrpSpPr/>
            <p:nvPr/>
          </p:nvGrpSpPr>
          <p:grpSpPr>
            <a:xfrm>
              <a:off x="6916463" y="1980013"/>
              <a:ext cx="1164739" cy="1165043"/>
              <a:chOff x="7209699" y="2206694"/>
              <a:chExt cx="1164738" cy="1165042"/>
            </a:xfrm>
          </p:grpSpPr>
          <p:sp>
            <p:nvSpPr>
              <p:cNvPr id="32" name="Oval 31"/>
              <p:cNvSpPr/>
              <p:nvPr/>
            </p:nvSpPr>
            <p:spPr>
              <a:xfrm>
                <a:off x="7209699" y="2206694"/>
                <a:ext cx="1164738" cy="1165042"/>
              </a:xfrm>
              <a:prstGeom prst="ellipse">
                <a:avLst/>
              </a:prstGeom>
              <a:solidFill>
                <a:schemeClr val="bg1">
                  <a:alpha val="80000"/>
                </a:schemeClr>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43791" tIns="121896" rIns="243791" bIns="121896" rtlCol="0" anchor="ctr"/>
              <a:lstStyle/>
              <a:p>
                <a:pPr algn="ctr" defTabSz="914400"/>
                <a:endParaRPr lang="id-ID" sz="1865">
                  <a:solidFill>
                    <a:prstClr val="white"/>
                  </a:solidFill>
                  <a:latin typeface="+mn-ea"/>
                </a:endParaRPr>
              </a:p>
            </p:txBody>
          </p:sp>
          <p:grpSp>
            <p:nvGrpSpPr>
              <p:cNvPr id="33" name="Group 32"/>
              <p:cNvGrpSpPr/>
              <p:nvPr/>
            </p:nvGrpSpPr>
            <p:grpSpPr>
              <a:xfrm>
                <a:off x="7565911" y="2447717"/>
                <a:ext cx="460676" cy="677195"/>
                <a:chOff x="4936782" y="1982575"/>
                <a:chExt cx="2437907" cy="3583730"/>
              </a:xfrm>
            </p:grpSpPr>
            <p:sp>
              <p:nvSpPr>
                <p:cNvPr id="34" name="Freeform 33"/>
                <p:cNvSpPr/>
                <p:nvPr/>
              </p:nvSpPr>
              <p:spPr bwMode="auto">
                <a:xfrm>
                  <a:off x="5161159" y="2018358"/>
                  <a:ext cx="1961996" cy="3542863"/>
                </a:xfrm>
                <a:custGeom>
                  <a:avLst/>
                  <a:gdLst>
                    <a:gd name="connsiteX0" fmla="*/ 949092 w 1961996"/>
                    <a:gd name="connsiteY0" fmla="*/ 490 h 3542863"/>
                    <a:gd name="connsiteX1" fmla="*/ 1371320 w 1961996"/>
                    <a:gd name="connsiteY1" fmla="*/ 75421 h 3542863"/>
                    <a:gd name="connsiteX2" fmla="*/ 1911415 w 1961996"/>
                    <a:gd name="connsiteY2" fmla="*/ 1331968 h 3542863"/>
                    <a:gd name="connsiteX3" fmla="*/ 1873327 w 1961996"/>
                    <a:gd name="connsiteY3" fmla="*/ 1515912 h 3542863"/>
                    <a:gd name="connsiteX4" fmla="*/ 1861843 w 1961996"/>
                    <a:gd name="connsiteY4" fmla="*/ 1569320 h 3542863"/>
                    <a:gd name="connsiteX5" fmla="*/ 1858159 w 1961996"/>
                    <a:gd name="connsiteY5" fmla="*/ 1567761 h 3542863"/>
                    <a:gd name="connsiteX6" fmla="*/ 1829503 w 1961996"/>
                    <a:gd name="connsiteY6" fmla="*/ 1701023 h 3542863"/>
                    <a:gd name="connsiteX7" fmla="*/ 1322174 w 1961996"/>
                    <a:gd name="connsiteY7" fmla="*/ 3512043 h 3542863"/>
                    <a:gd name="connsiteX8" fmla="*/ 1314396 w 1961996"/>
                    <a:gd name="connsiteY8" fmla="*/ 3529612 h 3542863"/>
                    <a:gd name="connsiteX9" fmla="*/ 1241564 w 1961996"/>
                    <a:gd name="connsiteY9" fmla="*/ 3537354 h 3542863"/>
                    <a:gd name="connsiteX10" fmla="*/ 1084947 w 1961996"/>
                    <a:gd name="connsiteY10" fmla="*/ 3542863 h 3542863"/>
                    <a:gd name="connsiteX11" fmla="*/ 776237 w 1961996"/>
                    <a:gd name="connsiteY11" fmla="*/ 3521186 h 3542863"/>
                    <a:gd name="connsiteX12" fmla="*/ 687925 w 1961996"/>
                    <a:gd name="connsiteY12" fmla="*/ 3505368 h 3542863"/>
                    <a:gd name="connsiteX13" fmla="*/ 680253 w 1961996"/>
                    <a:gd name="connsiteY13" fmla="*/ 3490297 h 3542863"/>
                    <a:gd name="connsiteX14" fmla="*/ 86852 w 1961996"/>
                    <a:gd name="connsiteY14" fmla="*/ 1749734 h 3542863"/>
                    <a:gd name="connsiteX15" fmla="*/ 72735 w 1961996"/>
                    <a:gd name="connsiteY15" fmla="*/ 1689782 h 3542863"/>
                    <a:gd name="connsiteX16" fmla="*/ 71346 w 1961996"/>
                    <a:gd name="connsiteY16" fmla="*/ 1690661 h 3542863"/>
                    <a:gd name="connsiteX17" fmla="*/ 49948 w 1961996"/>
                    <a:gd name="connsiteY17" fmla="*/ 1599790 h 3542863"/>
                    <a:gd name="connsiteX18" fmla="*/ 21082 w 1961996"/>
                    <a:gd name="connsiteY18" fmla="*/ 1459213 h 3542863"/>
                    <a:gd name="connsiteX19" fmla="*/ 949092 w 1961996"/>
                    <a:gd name="connsiteY19" fmla="*/ 490 h 354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1996" h="3542863">
                      <a:moveTo>
                        <a:pt x="949092" y="490"/>
                      </a:moveTo>
                      <a:cubicBezTo>
                        <a:pt x="1074218" y="4094"/>
                        <a:pt x="1214454" y="27704"/>
                        <a:pt x="1371320" y="75421"/>
                      </a:cubicBezTo>
                      <a:cubicBezTo>
                        <a:pt x="1784334" y="59515"/>
                        <a:pt x="2086152" y="520779"/>
                        <a:pt x="1911415" y="1331968"/>
                      </a:cubicBezTo>
                      <a:cubicBezTo>
                        <a:pt x="1899501" y="1390620"/>
                        <a:pt x="1886781" y="1452130"/>
                        <a:pt x="1873327" y="1515912"/>
                      </a:cubicBezTo>
                      <a:lnTo>
                        <a:pt x="1861843" y="1569320"/>
                      </a:lnTo>
                      <a:lnTo>
                        <a:pt x="1858159" y="1567761"/>
                      </a:lnTo>
                      <a:lnTo>
                        <a:pt x="1829503" y="1701023"/>
                      </a:lnTo>
                      <a:cubicBezTo>
                        <a:pt x="1695891" y="2310672"/>
                        <a:pt x="1508875" y="3056833"/>
                        <a:pt x="1322174" y="3512043"/>
                      </a:cubicBezTo>
                      <a:lnTo>
                        <a:pt x="1314396" y="3529612"/>
                      </a:lnTo>
                      <a:lnTo>
                        <a:pt x="1241564" y="3537354"/>
                      </a:lnTo>
                      <a:cubicBezTo>
                        <a:pt x="1190070" y="3540997"/>
                        <a:pt x="1137821" y="3542863"/>
                        <a:pt x="1084947" y="3542863"/>
                      </a:cubicBezTo>
                      <a:cubicBezTo>
                        <a:pt x="979199" y="3542863"/>
                        <a:pt x="875953" y="3535399"/>
                        <a:pt x="776237" y="3521186"/>
                      </a:cubicBezTo>
                      <a:lnTo>
                        <a:pt x="687925" y="3505368"/>
                      </a:lnTo>
                      <a:lnTo>
                        <a:pt x="680253" y="3490297"/>
                      </a:lnTo>
                      <a:cubicBezTo>
                        <a:pt x="454809" y="3018311"/>
                        <a:pt x="214600" y="2265441"/>
                        <a:pt x="86852" y="1749734"/>
                      </a:cubicBezTo>
                      <a:lnTo>
                        <a:pt x="72735" y="1689782"/>
                      </a:lnTo>
                      <a:lnTo>
                        <a:pt x="71346" y="1690661"/>
                      </a:lnTo>
                      <a:lnTo>
                        <a:pt x="49948" y="1599790"/>
                      </a:lnTo>
                      <a:cubicBezTo>
                        <a:pt x="38705" y="1549055"/>
                        <a:pt x="29025" y="1501960"/>
                        <a:pt x="21082" y="1459213"/>
                      </a:cubicBezTo>
                      <a:cubicBezTo>
                        <a:pt x="-62315" y="930350"/>
                        <a:pt x="73205" y="-24735"/>
                        <a:pt x="949092" y="490"/>
                      </a:cubicBezTo>
                      <a:close/>
                    </a:path>
                  </a:pathLst>
                </a:custGeom>
                <a:solidFill>
                  <a:srgbClr val="57291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4400"/>
                  <a:endParaRPr lang="en-US" sz="1865">
                    <a:solidFill>
                      <a:prstClr val="black"/>
                    </a:solidFill>
                    <a:latin typeface="+mn-ea"/>
                  </a:endParaRPr>
                </a:p>
              </p:txBody>
            </p:sp>
            <p:sp>
              <p:nvSpPr>
                <p:cNvPr id="35" name="Freeform 34"/>
                <p:cNvSpPr/>
                <p:nvPr/>
              </p:nvSpPr>
              <p:spPr bwMode="auto">
                <a:xfrm>
                  <a:off x="4936782" y="4300401"/>
                  <a:ext cx="731486" cy="1164502"/>
                </a:xfrm>
                <a:custGeom>
                  <a:avLst/>
                  <a:gdLst>
                    <a:gd name="connsiteX0" fmla="*/ 235205 w 731486"/>
                    <a:gd name="connsiteY0" fmla="*/ 518 h 1164502"/>
                    <a:gd name="connsiteX1" fmla="*/ 731486 w 731486"/>
                    <a:gd name="connsiteY1" fmla="*/ 154698 h 1164502"/>
                    <a:gd name="connsiteX2" fmla="*/ 644579 w 731486"/>
                    <a:gd name="connsiteY2" fmla="*/ 1054414 h 1164502"/>
                    <a:gd name="connsiteX3" fmla="*/ 633945 w 731486"/>
                    <a:gd name="connsiteY3" fmla="*/ 1164502 h 1164502"/>
                    <a:gd name="connsiteX4" fmla="*/ 543849 w 731486"/>
                    <a:gd name="connsiteY4" fmla="*/ 1134270 h 1164502"/>
                    <a:gd name="connsiteX5" fmla="*/ 3806 w 731486"/>
                    <a:gd name="connsiteY5" fmla="*/ 792619 h 1164502"/>
                    <a:gd name="connsiteX6" fmla="*/ 0 w 731486"/>
                    <a:gd name="connsiteY6" fmla="*/ 788256 h 1164502"/>
                    <a:gd name="connsiteX7" fmla="*/ 15429 w 731486"/>
                    <a:gd name="connsiteY7" fmla="*/ 701043 h 1164502"/>
                    <a:gd name="connsiteX8" fmla="*/ 113479 w 731486"/>
                    <a:gd name="connsiteY8" fmla="*/ 170613 h 1164502"/>
                    <a:gd name="connsiteX9" fmla="*/ 235205 w 731486"/>
                    <a:gd name="connsiteY9" fmla="*/ 518 h 1164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1486" h="1164502">
                      <a:moveTo>
                        <a:pt x="235205" y="518"/>
                      </a:moveTo>
                      <a:cubicBezTo>
                        <a:pt x="327899" y="-8186"/>
                        <a:pt x="473983" y="95016"/>
                        <a:pt x="731486" y="154698"/>
                      </a:cubicBezTo>
                      <a:cubicBezTo>
                        <a:pt x="731486" y="154698"/>
                        <a:pt x="731486" y="154698"/>
                        <a:pt x="644579" y="1054414"/>
                      </a:cubicBezTo>
                      <a:lnTo>
                        <a:pt x="633945" y="1164502"/>
                      </a:lnTo>
                      <a:lnTo>
                        <a:pt x="543849" y="1134270"/>
                      </a:lnTo>
                      <a:cubicBezTo>
                        <a:pt x="326805" y="1052140"/>
                        <a:pt x="141443" y="934532"/>
                        <a:pt x="3806" y="792619"/>
                      </a:cubicBezTo>
                      <a:lnTo>
                        <a:pt x="0" y="788256"/>
                      </a:lnTo>
                      <a:lnTo>
                        <a:pt x="15429" y="701043"/>
                      </a:lnTo>
                      <a:cubicBezTo>
                        <a:pt x="54798" y="481709"/>
                        <a:pt x="89709" y="295947"/>
                        <a:pt x="113479" y="170613"/>
                      </a:cubicBezTo>
                      <a:cubicBezTo>
                        <a:pt x="143191" y="51248"/>
                        <a:pt x="179588" y="5740"/>
                        <a:pt x="235205" y="518"/>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4400"/>
                  <a:endParaRPr lang="en-US" sz="1865">
                    <a:solidFill>
                      <a:prstClr val="black"/>
                    </a:solidFill>
                    <a:latin typeface="+mn-ea"/>
                  </a:endParaRPr>
                </a:p>
              </p:txBody>
            </p:sp>
            <p:sp>
              <p:nvSpPr>
                <p:cNvPr id="36" name="Freeform 35"/>
                <p:cNvSpPr/>
                <p:nvPr/>
              </p:nvSpPr>
              <p:spPr bwMode="auto">
                <a:xfrm>
                  <a:off x="6627733" y="4298096"/>
                  <a:ext cx="746956" cy="1196337"/>
                </a:xfrm>
                <a:custGeom>
                  <a:avLst/>
                  <a:gdLst>
                    <a:gd name="connsiteX0" fmla="*/ 467343 w 746956"/>
                    <a:gd name="connsiteY0" fmla="*/ 233 h 1196337"/>
                    <a:gd name="connsiteX1" fmla="*/ 602161 w 746956"/>
                    <a:gd name="connsiteY1" fmla="*/ 123052 h 1196337"/>
                    <a:gd name="connsiteX2" fmla="*/ 705224 w 746956"/>
                    <a:gd name="connsiteY2" fmla="*/ 653216 h 1196337"/>
                    <a:gd name="connsiteX3" fmla="*/ 746956 w 746956"/>
                    <a:gd name="connsiteY3" fmla="*/ 879338 h 1196337"/>
                    <a:gd name="connsiteX4" fmla="*/ 653742 w 746956"/>
                    <a:gd name="connsiteY4" fmla="*/ 950779 h 1196337"/>
                    <a:gd name="connsiteX5" fmla="*/ 166844 w 746956"/>
                    <a:gd name="connsiteY5" fmla="*/ 1179447 h 1196337"/>
                    <a:gd name="connsiteX6" fmla="*/ 100596 w 746956"/>
                    <a:gd name="connsiteY6" fmla="*/ 1196337 h 1196337"/>
                    <a:gd name="connsiteX7" fmla="*/ 98230 w 746956"/>
                    <a:gd name="connsiteY7" fmla="*/ 1171843 h 1196337"/>
                    <a:gd name="connsiteX8" fmla="*/ 0 w 746956"/>
                    <a:gd name="connsiteY8" fmla="*/ 154884 h 1196337"/>
                    <a:gd name="connsiteX9" fmla="*/ 467343 w 746956"/>
                    <a:gd name="connsiteY9" fmla="*/ 233 h 119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6956" h="1196337">
                      <a:moveTo>
                        <a:pt x="467343" y="233"/>
                      </a:moveTo>
                      <a:cubicBezTo>
                        <a:pt x="532338" y="-3031"/>
                        <a:pt x="578392" y="27557"/>
                        <a:pt x="602161" y="123052"/>
                      </a:cubicBezTo>
                      <a:cubicBezTo>
                        <a:pt x="625931" y="242421"/>
                        <a:pt x="663070" y="428934"/>
                        <a:pt x="705224" y="653216"/>
                      </a:cubicBezTo>
                      <a:lnTo>
                        <a:pt x="746956" y="879338"/>
                      </a:lnTo>
                      <a:lnTo>
                        <a:pt x="653742" y="950779"/>
                      </a:lnTo>
                      <a:cubicBezTo>
                        <a:pt x="515142" y="1047324"/>
                        <a:pt x="350105" y="1125453"/>
                        <a:pt x="166844" y="1179447"/>
                      </a:cubicBezTo>
                      <a:lnTo>
                        <a:pt x="100596" y="1196337"/>
                      </a:lnTo>
                      <a:lnTo>
                        <a:pt x="98230" y="1171843"/>
                      </a:lnTo>
                      <a:cubicBezTo>
                        <a:pt x="0" y="154884"/>
                        <a:pt x="0" y="154884"/>
                        <a:pt x="0" y="154884"/>
                      </a:cubicBezTo>
                      <a:cubicBezTo>
                        <a:pt x="198079" y="105147"/>
                        <a:pt x="359019" y="5673"/>
                        <a:pt x="467343" y="233"/>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4400"/>
                  <a:endParaRPr lang="en-US" sz="1865">
                    <a:solidFill>
                      <a:prstClr val="black"/>
                    </a:solidFill>
                    <a:latin typeface="+mn-ea"/>
                  </a:endParaRPr>
                </a:p>
              </p:txBody>
            </p:sp>
            <p:sp>
              <p:nvSpPr>
                <p:cNvPr id="37" name="Freeform 36"/>
                <p:cNvSpPr/>
                <p:nvPr/>
              </p:nvSpPr>
              <p:spPr bwMode="auto">
                <a:xfrm>
                  <a:off x="5097659" y="3931263"/>
                  <a:ext cx="2096520" cy="1632594"/>
                </a:xfrm>
                <a:custGeom>
                  <a:avLst/>
                  <a:gdLst>
                    <a:gd name="connsiteX0" fmla="*/ 778254 w 2096520"/>
                    <a:gd name="connsiteY0" fmla="*/ 0 h 1632594"/>
                    <a:gd name="connsiteX1" fmla="*/ 1032378 w 2096520"/>
                    <a:gd name="connsiteY1" fmla="*/ 111359 h 1632594"/>
                    <a:gd name="connsiteX2" fmla="*/ 1302384 w 2096520"/>
                    <a:gd name="connsiteY2" fmla="*/ 0 h 1632594"/>
                    <a:gd name="connsiteX3" fmla="*/ 2096520 w 2096520"/>
                    <a:gd name="connsiteY3" fmla="*/ 397711 h 1632594"/>
                    <a:gd name="connsiteX4" fmla="*/ 2056294 w 2096520"/>
                    <a:gd name="connsiteY4" fmla="*/ 1369001 h 1632594"/>
                    <a:gd name="connsiteX5" fmla="*/ 2053590 w 2096520"/>
                    <a:gd name="connsiteY5" fmla="*/ 1398134 h 1632594"/>
                    <a:gd name="connsiteX6" fmla="*/ 1953313 w 2096520"/>
                    <a:gd name="connsiteY6" fmla="*/ 1450367 h 1632594"/>
                    <a:gd name="connsiteX7" fmla="*/ 1096873 w 2096520"/>
                    <a:gd name="connsiteY7" fmla="*/ 1632594 h 1632594"/>
                    <a:gd name="connsiteX8" fmla="*/ 122510 w 2096520"/>
                    <a:gd name="connsiteY8" fmla="*/ 1388942 h 1632594"/>
                    <a:gd name="connsiteX9" fmla="*/ 28480 w 2096520"/>
                    <a:gd name="connsiteY9" fmla="*/ 1329413 h 1632594"/>
                    <a:gd name="connsiteX10" fmla="*/ 45911 w 2096520"/>
                    <a:gd name="connsiteY10" fmla="*/ 1200902 h 1632594"/>
                    <a:gd name="connsiteX11" fmla="*/ 0 w 2096520"/>
                    <a:gd name="connsiteY11" fmla="*/ 397711 h 1632594"/>
                    <a:gd name="connsiteX12" fmla="*/ 778254 w 2096520"/>
                    <a:gd name="connsiteY12" fmla="*/ 0 h 163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6520" h="1632594">
                      <a:moveTo>
                        <a:pt x="778254" y="0"/>
                      </a:moveTo>
                      <a:cubicBezTo>
                        <a:pt x="857668" y="79542"/>
                        <a:pt x="937081" y="111359"/>
                        <a:pt x="1032378" y="111359"/>
                      </a:cubicBezTo>
                      <a:cubicBezTo>
                        <a:pt x="1143557" y="111359"/>
                        <a:pt x="1207088" y="79542"/>
                        <a:pt x="1302384" y="0"/>
                      </a:cubicBezTo>
                      <a:cubicBezTo>
                        <a:pt x="1445329" y="127268"/>
                        <a:pt x="1826514" y="222718"/>
                        <a:pt x="2096520" y="397711"/>
                      </a:cubicBezTo>
                      <a:cubicBezTo>
                        <a:pt x="1864236" y="863033"/>
                        <a:pt x="2072324" y="1013294"/>
                        <a:pt x="2056294" y="1369001"/>
                      </a:cubicBezTo>
                      <a:lnTo>
                        <a:pt x="2053590" y="1398134"/>
                      </a:lnTo>
                      <a:lnTo>
                        <a:pt x="1953313" y="1450367"/>
                      </a:lnTo>
                      <a:cubicBezTo>
                        <a:pt x="1708837" y="1565416"/>
                        <a:pt x="1414118" y="1632594"/>
                        <a:pt x="1096873" y="1632594"/>
                      </a:cubicBezTo>
                      <a:cubicBezTo>
                        <a:pt x="726754" y="1632594"/>
                        <a:pt x="387295" y="1541157"/>
                        <a:pt x="122510" y="1388942"/>
                      </a:cubicBezTo>
                      <a:lnTo>
                        <a:pt x="28480" y="1329413"/>
                      </a:lnTo>
                      <a:lnTo>
                        <a:pt x="45911" y="1200902"/>
                      </a:lnTo>
                      <a:cubicBezTo>
                        <a:pt x="90581" y="969421"/>
                        <a:pt x="178681" y="745709"/>
                        <a:pt x="0" y="397711"/>
                      </a:cubicBezTo>
                      <a:cubicBezTo>
                        <a:pt x="254124" y="238627"/>
                        <a:pt x="571778" y="159085"/>
                        <a:pt x="778254" y="0"/>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4400"/>
                  <a:endParaRPr lang="en-US" sz="1865">
                    <a:solidFill>
                      <a:prstClr val="black"/>
                    </a:solidFill>
                    <a:latin typeface="+mn-ea"/>
                  </a:endParaRPr>
                </a:p>
              </p:txBody>
            </p:sp>
            <p:sp>
              <p:nvSpPr>
                <p:cNvPr id="38" name="Rectangle 55"/>
                <p:cNvSpPr>
                  <a:spLocks noChangeArrowheads="1"/>
                </p:cNvSpPr>
                <p:nvPr/>
              </p:nvSpPr>
              <p:spPr bwMode="auto">
                <a:xfrm>
                  <a:off x="5882709" y="3704540"/>
                  <a:ext cx="522930" cy="554622"/>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39" name="Freeform 56"/>
                <p:cNvSpPr/>
                <p:nvPr/>
              </p:nvSpPr>
              <p:spPr bwMode="auto">
                <a:xfrm>
                  <a:off x="5322807" y="2014267"/>
                  <a:ext cx="1637452" cy="2023047"/>
                </a:xfrm>
                <a:custGeom>
                  <a:avLst/>
                  <a:gdLst>
                    <a:gd name="T0" fmla="*/ 51 w 103"/>
                    <a:gd name="T1" fmla="*/ 127 h 127"/>
                    <a:gd name="T2" fmla="*/ 91 w 103"/>
                    <a:gd name="T3" fmla="*/ 84 h 127"/>
                    <a:gd name="T4" fmla="*/ 93 w 103"/>
                    <a:gd name="T5" fmla="*/ 85 h 127"/>
                    <a:gd name="T6" fmla="*/ 101 w 103"/>
                    <a:gd name="T7" fmla="*/ 71 h 127"/>
                    <a:gd name="T8" fmla="*/ 98 w 103"/>
                    <a:gd name="T9" fmla="*/ 56 h 127"/>
                    <a:gd name="T10" fmla="*/ 97 w 103"/>
                    <a:gd name="T11" fmla="*/ 56 h 127"/>
                    <a:gd name="T12" fmla="*/ 51 w 103"/>
                    <a:gd name="T13" fmla="*/ 0 h 127"/>
                    <a:gd name="T14" fmla="*/ 5 w 103"/>
                    <a:gd name="T15" fmla="*/ 56 h 127"/>
                    <a:gd name="T16" fmla="*/ 4 w 103"/>
                    <a:gd name="T17" fmla="*/ 56 h 127"/>
                    <a:gd name="T18" fmla="*/ 1 w 103"/>
                    <a:gd name="T19" fmla="*/ 71 h 127"/>
                    <a:gd name="T20" fmla="*/ 9 w 103"/>
                    <a:gd name="T21" fmla="*/ 85 h 127"/>
                    <a:gd name="T22" fmla="*/ 11 w 103"/>
                    <a:gd name="T23" fmla="*/ 84 h 127"/>
                    <a:gd name="T24" fmla="*/ 51 w 103"/>
                    <a:gd name="T2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27">
                      <a:moveTo>
                        <a:pt x="51" y="127"/>
                      </a:moveTo>
                      <a:cubicBezTo>
                        <a:pt x="68" y="127"/>
                        <a:pt x="83" y="108"/>
                        <a:pt x="91" y="84"/>
                      </a:cubicBezTo>
                      <a:cubicBezTo>
                        <a:pt x="92" y="85"/>
                        <a:pt x="92" y="85"/>
                        <a:pt x="93" y="85"/>
                      </a:cubicBezTo>
                      <a:cubicBezTo>
                        <a:pt x="96" y="86"/>
                        <a:pt x="100" y="80"/>
                        <a:pt x="101" y="71"/>
                      </a:cubicBezTo>
                      <a:cubicBezTo>
                        <a:pt x="103" y="63"/>
                        <a:pt x="101" y="56"/>
                        <a:pt x="98" y="56"/>
                      </a:cubicBezTo>
                      <a:cubicBezTo>
                        <a:pt x="98" y="56"/>
                        <a:pt x="97" y="56"/>
                        <a:pt x="97" y="56"/>
                      </a:cubicBezTo>
                      <a:cubicBezTo>
                        <a:pt x="99" y="27"/>
                        <a:pt x="87" y="0"/>
                        <a:pt x="51" y="0"/>
                      </a:cubicBezTo>
                      <a:cubicBezTo>
                        <a:pt x="16" y="0"/>
                        <a:pt x="4" y="27"/>
                        <a:pt x="5" y="56"/>
                      </a:cubicBezTo>
                      <a:cubicBezTo>
                        <a:pt x="5" y="56"/>
                        <a:pt x="5" y="56"/>
                        <a:pt x="4" y="56"/>
                      </a:cubicBezTo>
                      <a:cubicBezTo>
                        <a:pt x="1" y="56"/>
                        <a:pt x="0" y="63"/>
                        <a:pt x="1" y="71"/>
                      </a:cubicBezTo>
                      <a:cubicBezTo>
                        <a:pt x="2" y="80"/>
                        <a:pt x="6" y="86"/>
                        <a:pt x="9" y="85"/>
                      </a:cubicBezTo>
                      <a:cubicBezTo>
                        <a:pt x="10" y="85"/>
                        <a:pt x="11" y="85"/>
                        <a:pt x="11" y="84"/>
                      </a:cubicBezTo>
                      <a:cubicBezTo>
                        <a:pt x="19" y="108"/>
                        <a:pt x="35" y="127"/>
                        <a:pt x="51" y="127"/>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40" name="Freeform 57"/>
                <p:cNvSpPr/>
                <p:nvPr/>
              </p:nvSpPr>
              <p:spPr bwMode="auto">
                <a:xfrm>
                  <a:off x="6025328" y="4211622"/>
                  <a:ext cx="237696" cy="380311"/>
                </a:xfrm>
                <a:custGeom>
                  <a:avLst/>
                  <a:gdLst>
                    <a:gd name="T0" fmla="*/ 13 w 15"/>
                    <a:gd name="T1" fmla="*/ 24 h 24"/>
                    <a:gd name="T2" fmla="*/ 15 w 15"/>
                    <a:gd name="T3" fmla="*/ 19 h 24"/>
                    <a:gd name="T4" fmla="*/ 7 w 15"/>
                    <a:gd name="T5" fmla="*/ 0 h 24"/>
                    <a:gd name="T6" fmla="*/ 0 w 15"/>
                    <a:gd name="T7" fmla="*/ 19 h 24"/>
                    <a:gd name="T8" fmla="*/ 2 w 15"/>
                    <a:gd name="T9" fmla="*/ 24 h 24"/>
                    <a:gd name="T10" fmla="*/ 13 w 15"/>
                    <a:gd name="T11" fmla="*/ 24 h 24"/>
                  </a:gdLst>
                  <a:ahLst/>
                  <a:cxnLst>
                    <a:cxn ang="0">
                      <a:pos x="T0" y="T1"/>
                    </a:cxn>
                    <a:cxn ang="0">
                      <a:pos x="T2" y="T3"/>
                    </a:cxn>
                    <a:cxn ang="0">
                      <a:pos x="T4" y="T5"/>
                    </a:cxn>
                    <a:cxn ang="0">
                      <a:pos x="T6" y="T7"/>
                    </a:cxn>
                    <a:cxn ang="0">
                      <a:pos x="T8" y="T9"/>
                    </a:cxn>
                    <a:cxn ang="0">
                      <a:pos x="T10" y="T11"/>
                    </a:cxn>
                  </a:cxnLst>
                  <a:rect l="0" t="0" r="r" b="b"/>
                  <a:pathLst>
                    <a:path w="15" h="24">
                      <a:moveTo>
                        <a:pt x="13" y="24"/>
                      </a:moveTo>
                      <a:cubicBezTo>
                        <a:pt x="15" y="19"/>
                        <a:pt x="15" y="19"/>
                        <a:pt x="15" y="19"/>
                      </a:cubicBezTo>
                      <a:cubicBezTo>
                        <a:pt x="7" y="0"/>
                        <a:pt x="7" y="0"/>
                        <a:pt x="7" y="0"/>
                      </a:cubicBezTo>
                      <a:cubicBezTo>
                        <a:pt x="0" y="19"/>
                        <a:pt x="0" y="19"/>
                        <a:pt x="0" y="19"/>
                      </a:cubicBezTo>
                      <a:cubicBezTo>
                        <a:pt x="2" y="24"/>
                        <a:pt x="2" y="24"/>
                        <a:pt x="2" y="24"/>
                      </a:cubicBezTo>
                      <a:cubicBezTo>
                        <a:pt x="6" y="24"/>
                        <a:pt x="9" y="24"/>
                        <a:pt x="13" y="24"/>
                      </a:cubicBezTo>
                      <a:close/>
                    </a:path>
                  </a:pathLst>
                </a:custGeom>
                <a:solidFill>
                  <a:schemeClr val="accent6"/>
                </a:solidFill>
                <a:ln>
                  <a:noFill/>
                </a:ln>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41" name="Freeform 58"/>
                <p:cNvSpPr/>
                <p:nvPr/>
              </p:nvSpPr>
              <p:spPr bwMode="auto">
                <a:xfrm>
                  <a:off x="5718966" y="3926388"/>
                  <a:ext cx="417288" cy="792315"/>
                </a:xfrm>
                <a:custGeom>
                  <a:avLst/>
                  <a:gdLst>
                    <a:gd name="T0" fmla="*/ 31 w 79"/>
                    <a:gd name="T1" fmla="*/ 0 h 150"/>
                    <a:gd name="T2" fmla="*/ 79 w 79"/>
                    <a:gd name="T3" fmla="*/ 54 h 150"/>
                    <a:gd name="T4" fmla="*/ 43 w 79"/>
                    <a:gd name="T5" fmla="*/ 150 h 150"/>
                    <a:gd name="T6" fmla="*/ 0 w 79"/>
                    <a:gd name="T7" fmla="*/ 21 h 150"/>
                    <a:gd name="T8" fmla="*/ 31 w 79"/>
                    <a:gd name="T9" fmla="*/ 0 h 150"/>
                  </a:gdLst>
                  <a:ahLst/>
                  <a:cxnLst>
                    <a:cxn ang="0">
                      <a:pos x="T0" y="T1"/>
                    </a:cxn>
                    <a:cxn ang="0">
                      <a:pos x="T2" y="T3"/>
                    </a:cxn>
                    <a:cxn ang="0">
                      <a:pos x="T4" y="T5"/>
                    </a:cxn>
                    <a:cxn ang="0">
                      <a:pos x="T6" y="T7"/>
                    </a:cxn>
                    <a:cxn ang="0">
                      <a:pos x="T8" y="T9"/>
                    </a:cxn>
                  </a:cxnLst>
                  <a:rect l="0" t="0" r="r" b="b"/>
                  <a:pathLst>
                    <a:path w="79" h="150">
                      <a:moveTo>
                        <a:pt x="31" y="0"/>
                      </a:moveTo>
                      <a:lnTo>
                        <a:pt x="79" y="54"/>
                      </a:lnTo>
                      <a:lnTo>
                        <a:pt x="43" y="150"/>
                      </a:lnTo>
                      <a:lnTo>
                        <a:pt x="0" y="21"/>
                      </a:lnTo>
                      <a:lnTo>
                        <a:pt x="3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42" name="Freeform 60"/>
                <p:cNvSpPr/>
                <p:nvPr/>
              </p:nvSpPr>
              <p:spPr bwMode="auto">
                <a:xfrm>
                  <a:off x="6136250" y="3926388"/>
                  <a:ext cx="427852" cy="792315"/>
                </a:xfrm>
                <a:custGeom>
                  <a:avLst/>
                  <a:gdLst>
                    <a:gd name="T0" fmla="*/ 51 w 81"/>
                    <a:gd name="T1" fmla="*/ 0 h 150"/>
                    <a:gd name="T2" fmla="*/ 0 w 81"/>
                    <a:gd name="T3" fmla="*/ 54 h 150"/>
                    <a:gd name="T4" fmla="*/ 36 w 81"/>
                    <a:gd name="T5" fmla="*/ 150 h 150"/>
                    <a:gd name="T6" fmla="*/ 81 w 81"/>
                    <a:gd name="T7" fmla="*/ 21 h 150"/>
                    <a:gd name="T8" fmla="*/ 51 w 81"/>
                    <a:gd name="T9" fmla="*/ 0 h 150"/>
                  </a:gdLst>
                  <a:ahLst/>
                  <a:cxnLst>
                    <a:cxn ang="0">
                      <a:pos x="T0" y="T1"/>
                    </a:cxn>
                    <a:cxn ang="0">
                      <a:pos x="T2" y="T3"/>
                    </a:cxn>
                    <a:cxn ang="0">
                      <a:pos x="T4" y="T5"/>
                    </a:cxn>
                    <a:cxn ang="0">
                      <a:pos x="T6" y="T7"/>
                    </a:cxn>
                    <a:cxn ang="0">
                      <a:pos x="T8" y="T9"/>
                    </a:cxn>
                  </a:cxnLst>
                  <a:rect l="0" t="0" r="r" b="b"/>
                  <a:pathLst>
                    <a:path w="81" h="150">
                      <a:moveTo>
                        <a:pt x="51" y="0"/>
                      </a:moveTo>
                      <a:lnTo>
                        <a:pt x="0" y="54"/>
                      </a:lnTo>
                      <a:lnTo>
                        <a:pt x="36" y="150"/>
                      </a:lnTo>
                      <a:lnTo>
                        <a:pt x="81" y="21"/>
                      </a:lnTo>
                      <a:lnTo>
                        <a:pt x="51"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43" name="Freeform 62"/>
                <p:cNvSpPr/>
                <p:nvPr/>
              </p:nvSpPr>
              <p:spPr bwMode="auto">
                <a:xfrm>
                  <a:off x="5718966" y="3926388"/>
                  <a:ext cx="417288" cy="665545"/>
                </a:xfrm>
                <a:custGeom>
                  <a:avLst/>
                  <a:gdLst>
                    <a:gd name="T0" fmla="*/ 31 w 79"/>
                    <a:gd name="T1" fmla="*/ 0 h 126"/>
                    <a:gd name="T2" fmla="*/ 79 w 79"/>
                    <a:gd name="T3" fmla="*/ 54 h 126"/>
                    <a:gd name="T4" fmla="*/ 43 w 79"/>
                    <a:gd name="T5" fmla="*/ 126 h 126"/>
                    <a:gd name="T6" fmla="*/ 0 w 79"/>
                    <a:gd name="T7" fmla="*/ 21 h 126"/>
                    <a:gd name="T8" fmla="*/ 31 w 79"/>
                    <a:gd name="T9" fmla="*/ 0 h 126"/>
                  </a:gdLst>
                  <a:ahLst/>
                  <a:cxnLst>
                    <a:cxn ang="0">
                      <a:pos x="T0" y="T1"/>
                    </a:cxn>
                    <a:cxn ang="0">
                      <a:pos x="T2" y="T3"/>
                    </a:cxn>
                    <a:cxn ang="0">
                      <a:pos x="T4" y="T5"/>
                    </a:cxn>
                    <a:cxn ang="0">
                      <a:pos x="T6" y="T7"/>
                    </a:cxn>
                    <a:cxn ang="0">
                      <a:pos x="T8" y="T9"/>
                    </a:cxn>
                  </a:cxnLst>
                  <a:rect l="0" t="0" r="r" b="b"/>
                  <a:pathLst>
                    <a:path w="79" h="126">
                      <a:moveTo>
                        <a:pt x="31" y="0"/>
                      </a:moveTo>
                      <a:lnTo>
                        <a:pt x="79" y="54"/>
                      </a:lnTo>
                      <a:lnTo>
                        <a:pt x="43" y="126"/>
                      </a:lnTo>
                      <a:lnTo>
                        <a:pt x="0" y="21"/>
                      </a:lnTo>
                      <a:lnTo>
                        <a:pt x="3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44" name="Freeform 66"/>
                <p:cNvSpPr/>
                <p:nvPr/>
              </p:nvSpPr>
              <p:spPr bwMode="auto">
                <a:xfrm>
                  <a:off x="6136250" y="3926388"/>
                  <a:ext cx="427852" cy="665545"/>
                </a:xfrm>
                <a:custGeom>
                  <a:avLst/>
                  <a:gdLst>
                    <a:gd name="T0" fmla="*/ 51 w 81"/>
                    <a:gd name="T1" fmla="*/ 0 h 126"/>
                    <a:gd name="T2" fmla="*/ 0 w 81"/>
                    <a:gd name="T3" fmla="*/ 54 h 126"/>
                    <a:gd name="T4" fmla="*/ 36 w 81"/>
                    <a:gd name="T5" fmla="*/ 126 h 126"/>
                    <a:gd name="T6" fmla="*/ 81 w 81"/>
                    <a:gd name="T7" fmla="*/ 21 h 126"/>
                    <a:gd name="T8" fmla="*/ 51 w 81"/>
                    <a:gd name="T9" fmla="*/ 0 h 126"/>
                  </a:gdLst>
                  <a:ahLst/>
                  <a:cxnLst>
                    <a:cxn ang="0">
                      <a:pos x="T0" y="T1"/>
                    </a:cxn>
                    <a:cxn ang="0">
                      <a:pos x="T2" y="T3"/>
                    </a:cxn>
                    <a:cxn ang="0">
                      <a:pos x="T4" y="T5"/>
                    </a:cxn>
                    <a:cxn ang="0">
                      <a:pos x="T6" y="T7"/>
                    </a:cxn>
                    <a:cxn ang="0">
                      <a:pos x="T8" y="T9"/>
                    </a:cxn>
                  </a:cxnLst>
                  <a:rect l="0" t="0" r="r" b="b"/>
                  <a:pathLst>
                    <a:path w="81" h="126">
                      <a:moveTo>
                        <a:pt x="51" y="0"/>
                      </a:moveTo>
                      <a:lnTo>
                        <a:pt x="0" y="54"/>
                      </a:lnTo>
                      <a:lnTo>
                        <a:pt x="36" y="126"/>
                      </a:lnTo>
                      <a:lnTo>
                        <a:pt x="81" y="21"/>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45" name="Freeform 67"/>
                <p:cNvSpPr/>
                <p:nvPr/>
              </p:nvSpPr>
              <p:spPr bwMode="auto">
                <a:xfrm>
                  <a:off x="6025328" y="4576088"/>
                  <a:ext cx="237696" cy="221848"/>
                </a:xfrm>
                <a:custGeom>
                  <a:avLst/>
                  <a:gdLst>
                    <a:gd name="T0" fmla="*/ 2 w 15"/>
                    <a:gd name="T1" fmla="*/ 0 h 14"/>
                    <a:gd name="T2" fmla="*/ 13 w 15"/>
                    <a:gd name="T3" fmla="*/ 0 h 14"/>
                    <a:gd name="T4" fmla="*/ 13 w 15"/>
                    <a:gd name="T5" fmla="*/ 14 h 14"/>
                    <a:gd name="T6" fmla="*/ 2 w 15"/>
                    <a:gd name="T7" fmla="*/ 14 h 14"/>
                    <a:gd name="T8" fmla="*/ 2 w 15"/>
                    <a:gd name="T9" fmla="*/ 0 h 14"/>
                  </a:gdLst>
                  <a:ahLst/>
                  <a:cxnLst>
                    <a:cxn ang="0">
                      <a:pos x="T0" y="T1"/>
                    </a:cxn>
                    <a:cxn ang="0">
                      <a:pos x="T2" y="T3"/>
                    </a:cxn>
                    <a:cxn ang="0">
                      <a:pos x="T4" y="T5"/>
                    </a:cxn>
                    <a:cxn ang="0">
                      <a:pos x="T6" y="T7"/>
                    </a:cxn>
                    <a:cxn ang="0">
                      <a:pos x="T8" y="T9"/>
                    </a:cxn>
                  </a:cxnLst>
                  <a:rect l="0" t="0" r="r" b="b"/>
                  <a:pathLst>
                    <a:path w="15" h="14">
                      <a:moveTo>
                        <a:pt x="2" y="0"/>
                      </a:moveTo>
                      <a:cubicBezTo>
                        <a:pt x="13" y="0"/>
                        <a:pt x="13" y="0"/>
                        <a:pt x="13" y="0"/>
                      </a:cubicBezTo>
                      <a:cubicBezTo>
                        <a:pt x="15" y="5"/>
                        <a:pt x="15" y="9"/>
                        <a:pt x="13" y="14"/>
                      </a:cubicBezTo>
                      <a:cubicBezTo>
                        <a:pt x="2" y="14"/>
                        <a:pt x="2" y="14"/>
                        <a:pt x="2" y="14"/>
                      </a:cubicBezTo>
                      <a:cubicBezTo>
                        <a:pt x="0" y="9"/>
                        <a:pt x="0" y="5"/>
                        <a:pt x="2" y="0"/>
                      </a:cubicBezTo>
                      <a:close/>
                    </a:path>
                  </a:pathLst>
                </a:custGeom>
                <a:solidFill>
                  <a:schemeClr val="accent6"/>
                </a:solidFill>
                <a:ln>
                  <a:noFill/>
                </a:ln>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46" name="Freeform 69"/>
                <p:cNvSpPr/>
                <p:nvPr/>
              </p:nvSpPr>
              <p:spPr bwMode="auto">
                <a:xfrm>
                  <a:off x="6722565" y="2970329"/>
                  <a:ext cx="237696" cy="412004"/>
                </a:xfrm>
                <a:custGeom>
                  <a:avLst/>
                  <a:gdLst>
                    <a:gd name="T0" fmla="*/ 10 w 15"/>
                    <a:gd name="T1" fmla="*/ 1 h 26"/>
                    <a:gd name="T2" fmla="*/ 13 w 15"/>
                    <a:gd name="T3" fmla="*/ 14 h 26"/>
                    <a:gd name="T4" fmla="*/ 5 w 15"/>
                    <a:gd name="T5" fmla="*/ 25 h 26"/>
                    <a:gd name="T6" fmla="*/ 1 w 15"/>
                    <a:gd name="T7" fmla="*/ 12 h 26"/>
                    <a:gd name="T8" fmla="*/ 10 w 15"/>
                    <a:gd name="T9" fmla="*/ 1 h 26"/>
                  </a:gdLst>
                  <a:ahLst/>
                  <a:cxnLst>
                    <a:cxn ang="0">
                      <a:pos x="T0" y="T1"/>
                    </a:cxn>
                    <a:cxn ang="0">
                      <a:pos x="T2" y="T3"/>
                    </a:cxn>
                    <a:cxn ang="0">
                      <a:pos x="T4" y="T5"/>
                    </a:cxn>
                    <a:cxn ang="0">
                      <a:pos x="T6" y="T7"/>
                    </a:cxn>
                    <a:cxn ang="0">
                      <a:pos x="T8" y="T9"/>
                    </a:cxn>
                  </a:cxnLst>
                  <a:rect l="0" t="0" r="r" b="b"/>
                  <a:pathLst>
                    <a:path w="15" h="26">
                      <a:moveTo>
                        <a:pt x="10" y="1"/>
                      </a:moveTo>
                      <a:cubicBezTo>
                        <a:pt x="13" y="2"/>
                        <a:pt x="15" y="8"/>
                        <a:pt x="13" y="14"/>
                      </a:cubicBezTo>
                      <a:cubicBezTo>
                        <a:pt x="12" y="21"/>
                        <a:pt x="8" y="26"/>
                        <a:pt x="5" y="25"/>
                      </a:cubicBezTo>
                      <a:cubicBezTo>
                        <a:pt x="1" y="25"/>
                        <a:pt x="0" y="18"/>
                        <a:pt x="1" y="12"/>
                      </a:cubicBezTo>
                      <a:cubicBezTo>
                        <a:pt x="3" y="5"/>
                        <a:pt x="7" y="0"/>
                        <a:pt x="10" y="1"/>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47" name="Freeform 70"/>
                <p:cNvSpPr/>
                <p:nvPr/>
              </p:nvSpPr>
              <p:spPr bwMode="auto">
                <a:xfrm>
                  <a:off x="5370347" y="2014267"/>
                  <a:ext cx="1526529" cy="1114525"/>
                </a:xfrm>
                <a:custGeom>
                  <a:avLst/>
                  <a:gdLst>
                    <a:gd name="T0" fmla="*/ 95 w 96"/>
                    <a:gd name="T1" fmla="*/ 56 h 70"/>
                    <a:gd name="T2" fmla="*/ 48 w 96"/>
                    <a:gd name="T3" fmla="*/ 0 h 70"/>
                    <a:gd name="T4" fmla="*/ 1 w 96"/>
                    <a:gd name="T5" fmla="*/ 56 h 70"/>
                    <a:gd name="T6" fmla="*/ 9 w 96"/>
                    <a:gd name="T7" fmla="*/ 69 h 70"/>
                    <a:gd name="T8" fmla="*/ 13 w 96"/>
                    <a:gd name="T9" fmla="*/ 63 h 70"/>
                    <a:gd name="T10" fmla="*/ 26 w 96"/>
                    <a:gd name="T11" fmla="*/ 27 h 70"/>
                    <a:gd name="T12" fmla="*/ 48 w 96"/>
                    <a:gd name="T13" fmla="*/ 32 h 70"/>
                    <a:gd name="T14" fmla="*/ 70 w 96"/>
                    <a:gd name="T15" fmla="*/ 27 h 70"/>
                    <a:gd name="T16" fmla="*/ 83 w 96"/>
                    <a:gd name="T17" fmla="*/ 63 h 70"/>
                    <a:gd name="T18" fmla="*/ 87 w 96"/>
                    <a:gd name="T19" fmla="*/ 69 h 70"/>
                    <a:gd name="T20" fmla="*/ 95 w 96"/>
                    <a:gd name="T21"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70">
                      <a:moveTo>
                        <a:pt x="95" y="56"/>
                      </a:moveTo>
                      <a:cubicBezTo>
                        <a:pt x="96" y="27"/>
                        <a:pt x="84" y="0"/>
                        <a:pt x="48" y="0"/>
                      </a:cubicBezTo>
                      <a:cubicBezTo>
                        <a:pt x="12" y="0"/>
                        <a:pt x="0" y="27"/>
                        <a:pt x="1" y="56"/>
                      </a:cubicBezTo>
                      <a:cubicBezTo>
                        <a:pt x="4" y="56"/>
                        <a:pt x="7" y="62"/>
                        <a:pt x="9" y="69"/>
                      </a:cubicBezTo>
                      <a:cubicBezTo>
                        <a:pt x="11" y="70"/>
                        <a:pt x="13" y="69"/>
                        <a:pt x="13" y="63"/>
                      </a:cubicBezTo>
                      <a:cubicBezTo>
                        <a:pt x="13" y="46"/>
                        <a:pt x="15" y="31"/>
                        <a:pt x="26" y="27"/>
                      </a:cubicBezTo>
                      <a:cubicBezTo>
                        <a:pt x="37" y="24"/>
                        <a:pt x="40" y="32"/>
                        <a:pt x="48" y="32"/>
                      </a:cubicBezTo>
                      <a:cubicBezTo>
                        <a:pt x="56" y="32"/>
                        <a:pt x="59" y="24"/>
                        <a:pt x="70" y="27"/>
                      </a:cubicBezTo>
                      <a:cubicBezTo>
                        <a:pt x="81" y="31"/>
                        <a:pt x="83" y="46"/>
                        <a:pt x="83" y="63"/>
                      </a:cubicBezTo>
                      <a:cubicBezTo>
                        <a:pt x="83" y="69"/>
                        <a:pt x="85" y="70"/>
                        <a:pt x="87" y="69"/>
                      </a:cubicBezTo>
                      <a:cubicBezTo>
                        <a:pt x="88" y="61"/>
                        <a:pt x="92" y="56"/>
                        <a:pt x="95" y="56"/>
                      </a:cubicBezTo>
                      <a:close/>
                    </a:path>
                  </a:pathLst>
                </a:custGeom>
                <a:solidFill>
                  <a:srgbClr val="57291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48" name="Freeform 47"/>
                <p:cNvSpPr/>
                <p:nvPr/>
              </p:nvSpPr>
              <p:spPr bwMode="auto">
                <a:xfrm>
                  <a:off x="5148499" y="1982575"/>
                  <a:ext cx="1574064" cy="1270092"/>
                </a:xfrm>
                <a:custGeom>
                  <a:avLst/>
                  <a:gdLst>
                    <a:gd name="T0" fmla="*/ 83 w 84"/>
                    <a:gd name="T1" fmla="*/ 14 h 83"/>
                    <a:gd name="T2" fmla="*/ 6 w 84"/>
                    <a:gd name="T3" fmla="*/ 83 h 83"/>
                    <a:gd name="T4" fmla="*/ 56 w 84"/>
                    <a:gd name="T5" fmla="*/ 18 h 83"/>
                    <a:gd name="T6" fmla="*/ 83 w 84"/>
                    <a:gd name="T7" fmla="*/ 14 h 83"/>
                  </a:gdLst>
                  <a:ahLst/>
                  <a:cxnLst>
                    <a:cxn ang="0">
                      <a:pos x="T0" y="T1"/>
                    </a:cxn>
                    <a:cxn ang="0">
                      <a:pos x="T2" y="T3"/>
                    </a:cxn>
                    <a:cxn ang="0">
                      <a:pos x="T4" y="T5"/>
                    </a:cxn>
                    <a:cxn ang="0">
                      <a:pos x="T6" y="T7"/>
                    </a:cxn>
                  </a:cxnLst>
                  <a:rect l="0" t="0" r="r" b="b"/>
                  <a:pathLst>
                    <a:path w="84" h="83">
                      <a:moveTo>
                        <a:pt x="83" y="14"/>
                      </a:moveTo>
                      <a:cubicBezTo>
                        <a:pt x="81" y="30"/>
                        <a:pt x="26" y="81"/>
                        <a:pt x="6" y="83"/>
                      </a:cubicBezTo>
                      <a:cubicBezTo>
                        <a:pt x="0" y="0"/>
                        <a:pt x="51" y="35"/>
                        <a:pt x="56" y="18"/>
                      </a:cubicBezTo>
                      <a:cubicBezTo>
                        <a:pt x="57" y="14"/>
                        <a:pt x="84" y="18"/>
                        <a:pt x="83" y="14"/>
                      </a:cubicBezTo>
                      <a:close/>
                    </a:path>
                  </a:pathLst>
                </a:custGeom>
                <a:solidFill>
                  <a:srgbClr val="57291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49" name="Freeform 48"/>
                <p:cNvSpPr/>
                <p:nvPr/>
              </p:nvSpPr>
              <p:spPr bwMode="auto">
                <a:xfrm>
                  <a:off x="5969887" y="2036178"/>
                  <a:ext cx="1123566" cy="1216489"/>
                </a:xfrm>
                <a:custGeom>
                  <a:avLst/>
                  <a:gdLst>
                    <a:gd name="T0" fmla="*/ 2 w 53"/>
                    <a:gd name="T1" fmla="*/ 0 h 81"/>
                    <a:gd name="T2" fmla="*/ 46 w 53"/>
                    <a:gd name="T3" fmla="*/ 81 h 81"/>
                    <a:gd name="T4" fmla="*/ 27 w 53"/>
                    <a:gd name="T5" fmla="*/ 9 h 81"/>
                    <a:gd name="T6" fmla="*/ 2 w 53"/>
                    <a:gd name="T7" fmla="*/ 0 h 81"/>
                  </a:gdLst>
                  <a:ahLst/>
                  <a:cxnLst>
                    <a:cxn ang="0">
                      <a:pos x="T0" y="T1"/>
                    </a:cxn>
                    <a:cxn ang="0">
                      <a:pos x="T2" y="T3"/>
                    </a:cxn>
                    <a:cxn ang="0">
                      <a:pos x="T4" y="T5"/>
                    </a:cxn>
                    <a:cxn ang="0">
                      <a:pos x="T6" y="T7"/>
                    </a:cxn>
                  </a:cxnLst>
                  <a:rect l="0" t="0" r="r" b="b"/>
                  <a:pathLst>
                    <a:path w="53" h="81">
                      <a:moveTo>
                        <a:pt x="2" y="0"/>
                      </a:moveTo>
                      <a:cubicBezTo>
                        <a:pt x="0" y="16"/>
                        <a:pt x="27" y="74"/>
                        <a:pt x="46" y="81"/>
                      </a:cubicBezTo>
                      <a:cubicBezTo>
                        <a:pt x="53" y="22"/>
                        <a:pt x="38" y="14"/>
                        <a:pt x="27" y="9"/>
                      </a:cubicBezTo>
                      <a:cubicBezTo>
                        <a:pt x="23" y="8"/>
                        <a:pt x="0" y="3"/>
                        <a:pt x="2" y="0"/>
                      </a:cubicBezTo>
                      <a:close/>
                    </a:path>
                  </a:pathLst>
                </a:custGeom>
                <a:solidFill>
                  <a:srgbClr val="57291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n-ea"/>
                  </a:endParaRPr>
                </a:p>
              </p:txBody>
            </p:sp>
            <p:sp>
              <p:nvSpPr>
                <p:cNvPr id="50" name="Freeform 49"/>
                <p:cNvSpPr/>
                <p:nvPr/>
              </p:nvSpPr>
              <p:spPr bwMode="auto">
                <a:xfrm>
                  <a:off x="5984897" y="4789412"/>
                  <a:ext cx="318553" cy="776893"/>
                </a:xfrm>
                <a:custGeom>
                  <a:avLst/>
                  <a:gdLst>
                    <a:gd name="connsiteX0" fmla="*/ 71757 w 318553"/>
                    <a:gd name="connsiteY0" fmla="*/ 0 h 776893"/>
                    <a:gd name="connsiteX1" fmla="*/ 246067 w 318553"/>
                    <a:gd name="connsiteY1" fmla="*/ 0 h 776893"/>
                    <a:gd name="connsiteX2" fmla="*/ 318553 w 318553"/>
                    <a:gd name="connsiteY2" fmla="*/ 773174 h 776893"/>
                    <a:gd name="connsiteX3" fmla="*/ 212826 w 318553"/>
                    <a:gd name="connsiteY3" fmla="*/ 776893 h 776893"/>
                    <a:gd name="connsiteX4" fmla="*/ 56209 w 318553"/>
                    <a:gd name="connsiteY4" fmla="*/ 771384 h 776893"/>
                    <a:gd name="connsiteX5" fmla="*/ 0 w 318553"/>
                    <a:gd name="connsiteY5" fmla="*/ 765409 h 77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553" h="776893">
                      <a:moveTo>
                        <a:pt x="71757" y="0"/>
                      </a:moveTo>
                      <a:lnTo>
                        <a:pt x="246067" y="0"/>
                      </a:lnTo>
                      <a:lnTo>
                        <a:pt x="318553" y="773174"/>
                      </a:lnTo>
                      <a:lnTo>
                        <a:pt x="212826" y="776893"/>
                      </a:lnTo>
                      <a:cubicBezTo>
                        <a:pt x="159952" y="776893"/>
                        <a:pt x="107704" y="775027"/>
                        <a:pt x="56209" y="771384"/>
                      </a:cubicBezTo>
                      <a:lnTo>
                        <a:pt x="0" y="765409"/>
                      </a:lnTo>
                      <a:close/>
                    </a:path>
                  </a:pathLst>
                </a:custGeom>
                <a:solidFill>
                  <a:schemeClr val="accent6"/>
                </a:solidFill>
                <a:ln>
                  <a:noFill/>
                </a:ln>
              </p:spPr>
              <p:txBody>
                <a:bodyPr vert="horz" wrap="square" lIns="121920" tIns="60960" rIns="121920" bIns="60960" numCol="1" anchor="t" anchorCtr="0" compatLnSpc="1">
                  <a:noAutofit/>
                </a:bodyPr>
                <a:lstStyle/>
                <a:p>
                  <a:pPr defTabSz="914400"/>
                  <a:endParaRPr lang="en-US" sz="1865">
                    <a:solidFill>
                      <a:prstClr val="black"/>
                    </a:solidFill>
                    <a:latin typeface="+mn-ea"/>
                  </a:endParaRPr>
                </a:p>
              </p:txBody>
            </p:sp>
            <p:sp>
              <p:nvSpPr>
                <p:cNvPr id="51" name="Freeform 50"/>
                <p:cNvSpPr/>
                <p:nvPr/>
              </p:nvSpPr>
              <p:spPr bwMode="auto">
                <a:xfrm>
                  <a:off x="5322805" y="4015952"/>
                  <a:ext cx="699006" cy="1541025"/>
                </a:xfrm>
                <a:custGeom>
                  <a:avLst/>
                  <a:gdLst>
                    <a:gd name="connsiteX0" fmla="*/ 380312 w 699006"/>
                    <a:gd name="connsiteY0" fmla="*/ 0 h 1541025"/>
                    <a:gd name="connsiteX1" fmla="*/ 699006 w 699006"/>
                    <a:gd name="connsiteY1" fmla="*/ 1541025 h 1541025"/>
                    <a:gd name="connsiteX2" fmla="*/ 678332 w 699006"/>
                    <a:gd name="connsiteY2" fmla="*/ 1540297 h 1541025"/>
                    <a:gd name="connsiteX3" fmla="*/ 526239 w 699006"/>
                    <a:gd name="connsiteY3" fmla="*/ 1524128 h 1541025"/>
                    <a:gd name="connsiteX4" fmla="*/ 489398 w 699006"/>
                    <a:gd name="connsiteY4" fmla="*/ 1517530 h 1541025"/>
                    <a:gd name="connsiteX5" fmla="*/ 110924 w 699006"/>
                    <a:gd name="connsiteY5" fmla="*/ 903240 h 1541025"/>
                    <a:gd name="connsiteX6" fmla="*/ 190156 w 699006"/>
                    <a:gd name="connsiteY6" fmla="*/ 713084 h 1541025"/>
                    <a:gd name="connsiteX7" fmla="*/ 0 w 699006"/>
                    <a:gd name="connsiteY7" fmla="*/ 554621 h 1541025"/>
                    <a:gd name="connsiteX8" fmla="*/ 269388 w 699006"/>
                    <a:gd name="connsiteY8" fmla="*/ 63385 h 154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006" h="1541025">
                      <a:moveTo>
                        <a:pt x="380312" y="0"/>
                      </a:moveTo>
                      <a:lnTo>
                        <a:pt x="699006" y="1541025"/>
                      </a:lnTo>
                      <a:lnTo>
                        <a:pt x="678332" y="1540297"/>
                      </a:lnTo>
                      <a:cubicBezTo>
                        <a:pt x="626838" y="1536655"/>
                        <a:pt x="576097" y="1531235"/>
                        <a:pt x="526239" y="1524128"/>
                      </a:cubicBezTo>
                      <a:lnTo>
                        <a:pt x="489398" y="1517530"/>
                      </a:lnTo>
                      <a:lnTo>
                        <a:pt x="110924" y="903240"/>
                      </a:lnTo>
                      <a:lnTo>
                        <a:pt x="190156" y="713084"/>
                      </a:lnTo>
                      <a:lnTo>
                        <a:pt x="0" y="554621"/>
                      </a:lnTo>
                      <a:lnTo>
                        <a:pt x="269388" y="63385"/>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4400"/>
                  <a:endParaRPr lang="en-US" sz="1865">
                    <a:solidFill>
                      <a:prstClr val="black"/>
                    </a:solidFill>
                    <a:latin typeface="+mn-ea"/>
                  </a:endParaRPr>
                </a:p>
              </p:txBody>
            </p:sp>
            <p:sp>
              <p:nvSpPr>
                <p:cNvPr id="52" name="Freeform 51"/>
                <p:cNvSpPr/>
                <p:nvPr/>
              </p:nvSpPr>
              <p:spPr bwMode="auto">
                <a:xfrm>
                  <a:off x="6244354" y="4018927"/>
                  <a:ext cx="707617" cy="1543584"/>
                </a:xfrm>
                <a:custGeom>
                  <a:avLst/>
                  <a:gdLst>
                    <a:gd name="connsiteX0" fmla="*/ 327305 w 707617"/>
                    <a:gd name="connsiteY0" fmla="*/ 0 h 1543584"/>
                    <a:gd name="connsiteX1" fmla="*/ 485769 w 707617"/>
                    <a:gd name="connsiteY1" fmla="*/ 63385 h 1543584"/>
                    <a:gd name="connsiteX2" fmla="*/ 707617 w 707617"/>
                    <a:gd name="connsiteY2" fmla="*/ 554621 h 1543584"/>
                    <a:gd name="connsiteX3" fmla="*/ 501615 w 707617"/>
                    <a:gd name="connsiteY3" fmla="*/ 713084 h 1543584"/>
                    <a:gd name="connsiteX4" fmla="*/ 596693 w 707617"/>
                    <a:gd name="connsiteY4" fmla="*/ 903240 h 1543584"/>
                    <a:gd name="connsiteX5" fmla="*/ 205615 w 707617"/>
                    <a:gd name="connsiteY5" fmla="*/ 1528371 h 1543584"/>
                    <a:gd name="connsiteX6" fmla="*/ 93425 w 707617"/>
                    <a:gd name="connsiteY6" fmla="*/ 1540297 h 1543584"/>
                    <a:gd name="connsiteX7" fmla="*/ 0 w 707617"/>
                    <a:gd name="connsiteY7" fmla="*/ 1543584 h 154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617" h="1543584">
                      <a:moveTo>
                        <a:pt x="327305" y="0"/>
                      </a:moveTo>
                      <a:lnTo>
                        <a:pt x="485769" y="63385"/>
                      </a:lnTo>
                      <a:lnTo>
                        <a:pt x="707617" y="554621"/>
                      </a:lnTo>
                      <a:lnTo>
                        <a:pt x="501615" y="713084"/>
                      </a:lnTo>
                      <a:lnTo>
                        <a:pt x="596693" y="903240"/>
                      </a:lnTo>
                      <a:lnTo>
                        <a:pt x="205615" y="1528371"/>
                      </a:lnTo>
                      <a:lnTo>
                        <a:pt x="93425" y="1540297"/>
                      </a:lnTo>
                      <a:lnTo>
                        <a:pt x="0" y="1543584"/>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4400"/>
                  <a:endParaRPr lang="en-US" sz="1865">
                    <a:solidFill>
                      <a:prstClr val="black"/>
                    </a:solidFill>
                    <a:latin typeface="+mn-ea"/>
                  </a:endParaRPr>
                </a:p>
              </p:txBody>
            </p:sp>
            <p:sp>
              <p:nvSpPr>
                <p:cNvPr id="53" name="Freeform 52"/>
                <p:cNvSpPr/>
                <p:nvPr/>
              </p:nvSpPr>
              <p:spPr bwMode="auto">
                <a:xfrm>
                  <a:off x="5405246" y="4027971"/>
                  <a:ext cx="617781" cy="1531390"/>
                </a:xfrm>
                <a:custGeom>
                  <a:avLst/>
                  <a:gdLst>
                    <a:gd name="connsiteX0" fmla="*/ 301080 w 617781"/>
                    <a:gd name="connsiteY0" fmla="*/ 0 h 1531390"/>
                    <a:gd name="connsiteX1" fmla="*/ 617781 w 617781"/>
                    <a:gd name="connsiteY1" fmla="*/ 1531390 h 1531390"/>
                    <a:gd name="connsiteX2" fmla="*/ 471494 w 617781"/>
                    <a:gd name="connsiteY2" fmla="*/ 1515839 h 1531390"/>
                    <a:gd name="connsiteX3" fmla="*/ 454732 w 617781"/>
                    <a:gd name="connsiteY3" fmla="*/ 1512836 h 1531390"/>
                    <a:gd name="connsiteX4" fmla="*/ 95078 w 617781"/>
                    <a:gd name="connsiteY4" fmla="*/ 824008 h 1531390"/>
                    <a:gd name="connsiteX5" fmla="*/ 190156 w 617781"/>
                    <a:gd name="connsiteY5" fmla="*/ 665545 h 1531390"/>
                    <a:gd name="connsiteX6" fmla="*/ 0 w 617781"/>
                    <a:gd name="connsiteY6" fmla="*/ 522928 h 1531390"/>
                    <a:gd name="connsiteX7" fmla="*/ 190156 w 617781"/>
                    <a:gd name="connsiteY7" fmla="*/ 63385 h 153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781" h="1531390">
                      <a:moveTo>
                        <a:pt x="301080" y="0"/>
                      </a:moveTo>
                      <a:lnTo>
                        <a:pt x="617781" y="1531390"/>
                      </a:lnTo>
                      <a:lnTo>
                        <a:pt x="471494" y="1515839"/>
                      </a:lnTo>
                      <a:lnTo>
                        <a:pt x="454732" y="1512836"/>
                      </a:lnTo>
                      <a:lnTo>
                        <a:pt x="95078" y="824008"/>
                      </a:lnTo>
                      <a:lnTo>
                        <a:pt x="190156" y="665545"/>
                      </a:lnTo>
                      <a:lnTo>
                        <a:pt x="0" y="522928"/>
                      </a:lnTo>
                      <a:lnTo>
                        <a:pt x="190156" y="63385"/>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4400"/>
                  <a:endParaRPr lang="en-US" sz="1865">
                    <a:solidFill>
                      <a:prstClr val="black"/>
                    </a:solidFill>
                    <a:latin typeface="+mn-ea"/>
                  </a:endParaRPr>
                </a:p>
              </p:txBody>
            </p:sp>
            <p:sp>
              <p:nvSpPr>
                <p:cNvPr id="54" name="Freeform 53"/>
                <p:cNvSpPr/>
                <p:nvPr/>
              </p:nvSpPr>
              <p:spPr bwMode="auto">
                <a:xfrm>
                  <a:off x="6236280" y="4026147"/>
                  <a:ext cx="626797" cy="1536099"/>
                </a:xfrm>
                <a:custGeom>
                  <a:avLst/>
                  <a:gdLst>
                    <a:gd name="connsiteX0" fmla="*/ 325717 w 626797"/>
                    <a:gd name="connsiteY0" fmla="*/ 0 h 1536099"/>
                    <a:gd name="connsiteX1" fmla="*/ 484180 w 626797"/>
                    <a:gd name="connsiteY1" fmla="*/ 63385 h 1536099"/>
                    <a:gd name="connsiteX2" fmla="*/ 626797 w 626797"/>
                    <a:gd name="connsiteY2" fmla="*/ 522928 h 1536099"/>
                    <a:gd name="connsiteX3" fmla="*/ 420795 w 626797"/>
                    <a:gd name="connsiteY3" fmla="*/ 665545 h 1536099"/>
                    <a:gd name="connsiteX4" fmla="*/ 531719 w 626797"/>
                    <a:gd name="connsiteY4" fmla="*/ 824008 h 1536099"/>
                    <a:gd name="connsiteX5" fmla="*/ 158152 w 626797"/>
                    <a:gd name="connsiteY5" fmla="*/ 1527561 h 1536099"/>
                    <a:gd name="connsiteX6" fmla="*/ 116322 w 626797"/>
                    <a:gd name="connsiteY6" fmla="*/ 1532007 h 1536099"/>
                    <a:gd name="connsiteX7" fmla="*/ 0 w 626797"/>
                    <a:gd name="connsiteY7" fmla="*/ 1536099 h 15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797" h="1536099">
                      <a:moveTo>
                        <a:pt x="325717" y="0"/>
                      </a:moveTo>
                      <a:lnTo>
                        <a:pt x="484180" y="63385"/>
                      </a:lnTo>
                      <a:lnTo>
                        <a:pt x="626797" y="522928"/>
                      </a:lnTo>
                      <a:lnTo>
                        <a:pt x="420795" y="665545"/>
                      </a:lnTo>
                      <a:lnTo>
                        <a:pt x="531719" y="824008"/>
                      </a:lnTo>
                      <a:lnTo>
                        <a:pt x="158152" y="1527561"/>
                      </a:lnTo>
                      <a:lnTo>
                        <a:pt x="116322" y="1532007"/>
                      </a:lnTo>
                      <a:lnTo>
                        <a:pt x="0" y="1536099"/>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noAutofit/>
                </a:bodyPr>
                <a:lstStyle/>
                <a:p>
                  <a:pPr defTabSz="914400"/>
                  <a:endParaRPr lang="en-US" sz="1865">
                    <a:solidFill>
                      <a:prstClr val="black"/>
                    </a:solidFill>
                    <a:latin typeface="+mn-ea"/>
                  </a:endParaRPr>
                </a:p>
              </p:txBody>
            </p:sp>
          </p:grpSp>
        </p:grpSp>
        <p:sp>
          <p:nvSpPr>
            <p:cNvPr id="65" name="Freeform 222"/>
            <p:cNvSpPr>
              <a:spLocks noEditPoints="1"/>
            </p:cNvSpPr>
            <p:nvPr/>
          </p:nvSpPr>
          <p:spPr bwMode="auto">
            <a:xfrm>
              <a:off x="6916463" y="3626417"/>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4400"/>
              <a:endParaRPr lang="en-US" sz="1865">
                <a:solidFill>
                  <a:prstClr val="black"/>
                </a:solidFill>
                <a:latin typeface="+mn-ea"/>
              </a:endParaRPr>
            </a:p>
          </p:txBody>
        </p:sp>
        <p:sp>
          <p:nvSpPr>
            <p:cNvPr id="66" name="Freeform 222"/>
            <p:cNvSpPr>
              <a:spLocks noEditPoints="1"/>
            </p:cNvSpPr>
            <p:nvPr/>
          </p:nvSpPr>
          <p:spPr bwMode="auto">
            <a:xfrm>
              <a:off x="6916463" y="4183522"/>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4400"/>
              <a:endParaRPr lang="en-US" sz="1865">
                <a:solidFill>
                  <a:prstClr val="black"/>
                </a:solidFill>
                <a:latin typeface="+mn-ea"/>
              </a:endParaRPr>
            </a:p>
          </p:txBody>
        </p:sp>
        <p:sp>
          <p:nvSpPr>
            <p:cNvPr id="67" name="Freeform 222"/>
            <p:cNvSpPr>
              <a:spLocks noEditPoints="1"/>
            </p:cNvSpPr>
            <p:nvPr/>
          </p:nvSpPr>
          <p:spPr bwMode="auto">
            <a:xfrm>
              <a:off x="6916463" y="5287706"/>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4400"/>
              <a:endParaRPr lang="en-US" sz="1865">
                <a:solidFill>
                  <a:prstClr val="black"/>
                </a:solidFill>
                <a:latin typeface="+mn-ea"/>
              </a:endParaRPr>
            </a:p>
          </p:txBody>
        </p:sp>
        <p:sp>
          <p:nvSpPr>
            <p:cNvPr id="69" name="Rectangle 68"/>
            <p:cNvSpPr/>
            <p:nvPr/>
          </p:nvSpPr>
          <p:spPr>
            <a:xfrm>
              <a:off x="7546035" y="3571279"/>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p>
          </p:txBody>
        </p:sp>
        <p:sp>
          <p:nvSpPr>
            <p:cNvPr id="70" name="Rectangle 69"/>
            <p:cNvSpPr/>
            <p:nvPr/>
          </p:nvSpPr>
          <p:spPr>
            <a:xfrm>
              <a:off x="7546035" y="4168000"/>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p>
          </p:txBody>
        </p:sp>
        <p:sp>
          <p:nvSpPr>
            <p:cNvPr id="71" name="Rectangle 70"/>
            <p:cNvSpPr/>
            <p:nvPr/>
          </p:nvSpPr>
          <p:spPr>
            <a:xfrm>
              <a:off x="7546035" y="4743289"/>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p>
          </p:txBody>
        </p:sp>
        <p:sp>
          <p:nvSpPr>
            <p:cNvPr id="72" name="Rectangle 71"/>
            <p:cNvSpPr/>
            <p:nvPr/>
          </p:nvSpPr>
          <p:spPr>
            <a:xfrm>
              <a:off x="7546035" y="5279944"/>
              <a:ext cx="3637779" cy="402171"/>
            </a:xfrm>
            <a:prstGeom prst="rect">
              <a:avLst/>
            </a:prstGeom>
          </p:spPr>
          <p:txBody>
            <a:bodyPr wrap="square" lIns="91440" tIns="45720" rIns="91440" bIns="45720">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20000"/>
                </a:lnSpc>
              </a:pPr>
              <a:r>
                <a:rPr lang="zh-CN" altLang="en-US" sz="1200" dirty="0">
                  <a:solidFill>
                    <a:prstClr val="black">
                      <a:lumMod val="50000"/>
                      <a:lumOff val="50000"/>
                    </a:prstClr>
                  </a:solidFill>
                  <a:latin typeface="+mn-ea"/>
                </a:rPr>
                <a:t>您的文字添加到这里也可以通过复制粘贴到此处您的文字添加您的文字添加到这里也可以通过复制粘</a:t>
              </a:r>
            </a:p>
          </p:txBody>
        </p:sp>
        <p:sp>
          <p:nvSpPr>
            <p:cNvPr id="74" name="Freeform 222"/>
            <p:cNvSpPr>
              <a:spLocks noEditPoints="1"/>
            </p:cNvSpPr>
            <p:nvPr/>
          </p:nvSpPr>
          <p:spPr bwMode="auto">
            <a:xfrm>
              <a:off x="6916463" y="4712913"/>
              <a:ext cx="384955" cy="386649"/>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chemeClr val="bg1">
                <a:lumMod val="75000"/>
              </a:schemeClr>
            </a:solidFill>
            <a:ln>
              <a:noFill/>
            </a:ln>
          </p:spPr>
          <p:txBody>
            <a:bodyPr vert="horz" wrap="square" lIns="91440" tIns="45720" rIns="91440" bIns="45720" numCol="1" anchor="t" anchorCtr="0" compatLnSpc="1"/>
            <a:lstStyle/>
            <a:p>
              <a:pPr defTabSz="914400"/>
              <a:endParaRPr lang="en-US" sz="1865">
                <a:solidFill>
                  <a:prstClr val="black"/>
                </a:solidFill>
                <a:latin typeface="+mn-ea"/>
              </a:endParaRPr>
            </a:p>
          </p:txBody>
        </p:sp>
        <p:sp>
          <p:nvSpPr>
            <p:cNvPr id="83" name="Content Placeholder 2"/>
            <p:cNvSpPr txBox="1"/>
            <p:nvPr/>
          </p:nvSpPr>
          <p:spPr>
            <a:xfrm>
              <a:off x="8477420" y="1747783"/>
              <a:ext cx="2768637" cy="124343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buNone/>
              </a:pPr>
              <a:r>
                <a:rPr lang="id-ID" sz="5600" dirty="0">
                  <a:solidFill>
                    <a:srgbClr val="00B393"/>
                  </a:solidFill>
                  <a:latin typeface="+mn-ea"/>
                  <a:cs typeface="Lato Light"/>
                </a:rPr>
                <a:t>37</a:t>
              </a:r>
              <a:r>
                <a:rPr lang="en-US" sz="5600" dirty="0">
                  <a:solidFill>
                    <a:srgbClr val="00B393"/>
                  </a:solidFill>
                  <a:latin typeface="+mn-ea"/>
                  <a:cs typeface="Lato Light"/>
                </a:rPr>
                <a:t>%</a:t>
              </a:r>
            </a:p>
          </p:txBody>
        </p:sp>
        <p:sp>
          <p:nvSpPr>
            <p:cNvPr id="84" name="Title 1"/>
            <p:cNvSpPr txBox="1"/>
            <p:nvPr/>
          </p:nvSpPr>
          <p:spPr>
            <a:xfrm>
              <a:off x="8506218" y="2368311"/>
              <a:ext cx="2739839" cy="985535"/>
            </a:xfrm>
            <a:prstGeom prst="rect">
              <a:avLst/>
            </a:prstGeom>
          </p:spPr>
          <p:txBody>
            <a:bodyPr vert="horz" lIns="121920" tIns="60960" rIns="121920" bIns="6096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200"/>
              <a:r>
                <a:rPr lang="zh-CN" altLang="en-US" sz="2800" dirty="0">
                  <a:solidFill>
                    <a:schemeClr val="tx1">
                      <a:lumMod val="75000"/>
                      <a:lumOff val="25000"/>
                    </a:schemeClr>
                  </a:solidFill>
                  <a:latin typeface="+mn-ea"/>
                  <a:ea typeface="+mn-ea"/>
                  <a:cs typeface="Lato Light"/>
                </a:rPr>
                <a:t>标题文字添加</a:t>
              </a:r>
            </a:p>
          </p:txBody>
        </p:sp>
      </p:grpSp>
      <p:sp>
        <p:nvSpPr>
          <p:cNvPr id="76"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78"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7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7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7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7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88498" y="1774563"/>
            <a:ext cx="9649195" cy="4519057"/>
            <a:chOff x="1288498" y="1774563"/>
            <a:chExt cx="9649195" cy="4519057"/>
          </a:xfrm>
        </p:grpSpPr>
        <p:sp>
          <p:nvSpPr>
            <p:cNvPr id="5" name="Rounded Rectangle 4"/>
            <p:cNvSpPr/>
            <p:nvPr/>
          </p:nvSpPr>
          <p:spPr>
            <a:xfrm>
              <a:off x="3814317" y="4314311"/>
              <a:ext cx="2078183" cy="1979309"/>
            </a:xfrm>
            <a:prstGeom prst="roundRect">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6" name="Rounded Rectangle 5"/>
            <p:cNvSpPr/>
            <p:nvPr/>
          </p:nvSpPr>
          <p:spPr>
            <a:xfrm>
              <a:off x="1288498" y="4314311"/>
              <a:ext cx="2078183" cy="1979309"/>
            </a:xfrm>
            <a:prstGeom prst="roundRect">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7" name="Rounded Rectangle 6"/>
            <p:cNvSpPr/>
            <p:nvPr/>
          </p:nvSpPr>
          <p:spPr>
            <a:xfrm>
              <a:off x="6336914" y="4314311"/>
              <a:ext cx="2078183" cy="1979309"/>
            </a:xfrm>
            <a:prstGeom prst="roundRect">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8" name="Rounded Rectangle 7"/>
            <p:cNvSpPr/>
            <p:nvPr/>
          </p:nvSpPr>
          <p:spPr>
            <a:xfrm>
              <a:off x="8859510" y="4314311"/>
              <a:ext cx="2078183" cy="1979309"/>
            </a:xfrm>
            <a:prstGeom prst="roundRect">
              <a:avLst>
                <a:gd name="adj" fmla="val 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a:solidFill>
                  <a:prstClr val="white"/>
                </a:solidFill>
                <a:latin typeface="+mj-ea"/>
                <a:ea typeface="+mj-ea"/>
              </a:endParaRPr>
            </a:p>
          </p:txBody>
        </p:sp>
        <p:sp>
          <p:nvSpPr>
            <p:cNvPr id="11" name="TextBox 10"/>
            <p:cNvSpPr txBox="1"/>
            <p:nvPr/>
          </p:nvSpPr>
          <p:spPr>
            <a:xfrm>
              <a:off x="2101662" y="2062084"/>
              <a:ext cx="2941644" cy="757130"/>
            </a:xfrm>
            <a:prstGeom prst="rect">
              <a:avLst/>
            </a:prstGeom>
            <a:noFill/>
          </p:spPr>
          <p:txBody>
            <a:bodyPr wrap="square" rtlCol="0">
              <a:spAutoFit/>
            </a:bodyPr>
            <a:lstStyle/>
            <a:p>
              <a:pPr algn="r" defTabSz="914400">
                <a:lnSpc>
                  <a:spcPct val="120000"/>
                </a:lnSpc>
              </a:pPr>
              <a:r>
                <a:rPr lang="zh-CN" altLang="en-US" sz="1200" dirty="0">
                  <a:solidFill>
                    <a:prstClr val="black">
                      <a:lumMod val="50000"/>
                      <a:lumOff val="50000"/>
                    </a:prstClr>
                  </a:solidFill>
                  <a:latin typeface="+mj-ea"/>
                  <a:ea typeface="+mj-ea"/>
                </a:rPr>
                <a:t>您的文字添加到这里也可以通过复制粘贴到此处您的文字添加您的文字添加到这里也可以通过复制粘</a:t>
              </a:r>
            </a:p>
          </p:txBody>
        </p:sp>
        <p:sp>
          <p:nvSpPr>
            <p:cNvPr id="12" name="TextBox 11"/>
            <p:cNvSpPr txBox="1"/>
            <p:nvPr/>
          </p:nvSpPr>
          <p:spPr>
            <a:xfrm>
              <a:off x="1690055" y="1774563"/>
              <a:ext cx="3353251" cy="318100"/>
            </a:xfrm>
            <a:prstGeom prst="rect">
              <a:avLst/>
            </a:prstGeom>
            <a:noFill/>
          </p:spPr>
          <p:txBody>
            <a:bodyPr wrap="square" rtlCol="0">
              <a:spAutoFit/>
            </a:bodyPr>
            <a:lstStyle/>
            <a:p>
              <a:pPr algn="r" defTabSz="914400"/>
              <a:r>
                <a:rPr lang="zh-CN" altLang="en-US" sz="1465" dirty="0">
                  <a:solidFill>
                    <a:srgbClr val="44546A"/>
                  </a:solidFill>
                  <a:latin typeface="+mj-ea"/>
                  <a:ea typeface="+mj-ea"/>
                  <a:cs typeface="Clear Sans" panose="020B0503030202020304" pitchFamily="34" charset="0"/>
                </a:rPr>
                <a:t>标题文字添加</a:t>
              </a:r>
            </a:p>
          </p:txBody>
        </p:sp>
        <p:sp>
          <p:nvSpPr>
            <p:cNvPr id="13" name="TextBox 12"/>
            <p:cNvSpPr txBox="1"/>
            <p:nvPr/>
          </p:nvSpPr>
          <p:spPr>
            <a:xfrm>
              <a:off x="1558062" y="4935081"/>
              <a:ext cx="1539055" cy="1107996"/>
            </a:xfrm>
            <a:prstGeom prst="rect">
              <a:avLst/>
            </a:prstGeom>
            <a:noFill/>
          </p:spPr>
          <p:txBody>
            <a:bodyPr wrap="square" lIns="0" tIns="0" rIns="0" bIns="0" rtlCol="0">
              <a:spAutoFit/>
            </a:bodyPr>
            <a:lstStyle/>
            <a:p>
              <a:pPr defTabSz="914400">
                <a:lnSpc>
                  <a:spcPct val="120000"/>
                </a:lnSpc>
              </a:pPr>
              <a:r>
                <a:rPr lang="zh-CN" altLang="en-US" sz="1200" dirty="0">
                  <a:solidFill>
                    <a:prstClr val="white"/>
                  </a:solidFill>
                  <a:latin typeface="+mj-ea"/>
                  <a:ea typeface="+mj-ea"/>
                </a:rPr>
                <a:t>您的文字添加到这里也可以通过复制粘贴到此处您的文字添加您的文字添加到这里也可以通过复制粘</a:t>
              </a:r>
            </a:p>
          </p:txBody>
        </p:sp>
        <p:sp>
          <p:nvSpPr>
            <p:cNvPr id="14" name="TextBox 13"/>
            <p:cNvSpPr txBox="1"/>
            <p:nvPr/>
          </p:nvSpPr>
          <p:spPr>
            <a:xfrm>
              <a:off x="4082321" y="4935081"/>
              <a:ext cx="1539055" cy="1107996"/>
            </a:xfrm>
            <a:prstGeom prst="rect">
              <a:avLst/>
            </a:prstGeom>
            <a:noFill/>
          </p:spPr>
          <p:txBody>
            <a:bodyPr wrap="square" lIns="0" tIns="0" rIns="0" bIns="0" rtlCol="0">
              <a:spAutoFit/>
            </a:bodyPr>
            <a:lstStyle/>
            <a:p>
              <a:pPr defTabSz="914400">
                <a:lnSpc>
                  <a:spcPct val="120000"/>
                </a:lnSpc>
              </a:pPr>
              <a:r>
                <a:rPr lang="zh-CN" altLang="en-US" sz="1200" dirty="0">
                  <a:solidFill>
                    <a:prstClr val="white"/>
                  </a:solidFill>
                  <a:latin typeface="+mj-ea"/>
                  <a:ea typeface="+mj-ea"/>
                </a:rPr>
                <a:t>您的文字添加到这里也可以通过复制粘贴到此处您的文字添加您的文字添加到这里也可以通过复制粘</a:t>
              </a:r>
            </a:p>
          </p:txBody>
        </p:sp>
        <p:sp>
          <p:nvSpPr>
            <p:cNvPr id="15" name="TextBox 14"/>
            <p:cNvSpPr txBox="1"/>
            <p:nvPr/>
          </p:nvSpPr>
          <p:spPr>
            <a:xfrm>
              <a:off x="6626001" y="4933968"/>
              <a:ext cx="1539055" cy="1107996"/>
            </a:xfrm>
            <a:prstGeom prst="rect">
              <a:avLst/>
            </a:prstGeom>
            <a:noFill/>
          </p:spPr>
          <p:txBody>
            <a:bodyPr wrap="square" lIns="0" tIns="0" rIns="0" bIns="0" rtlCol="0">
              <a:spAutoFit/>
            </a:bodyPr>
            <a:lstStyle/>
            <a:p>
              <a:pPr defTabSz="914400">
                <a:lnSpc>
                  <a:spcPct val="120000"/>
                </a:lnSpc>
              </a:pPr>
              <a:r>
                <a:rPr lang="zh-CN" altLang="en-US" sz="1200" dirty="0">
                  <a:solidFill>
                    <a:prstClr val="white"/>
                  </a:solidFill>
                  <a:latin typeface="+mj-ea"/>
                  <a:ea typeface="+mj-ea"/>
                </a:rPr>
                <a:t>您的文字添加到这里也可以通过复制粘贴到此处您的文字添加您的文字添加到这里也可以通过复制粘</a:t>
              </a:r>
            </a:p>
          </p:txBody>
        </p:sp>
        <p:sp>
          <p:nvSpPr>
            <p:cNvPr id="16" name="TextBox 15"/>
            <p:cNvSpPr txBox="1"/>
            <p:nvPr/>
          </p:nvSpPr>
          <p:spPr>
            <a:xfrm>
              <a:off x="9129074" y="4933968"/>
              <a:ext cx="1539055" cy="1107996"/>
            </a:xfrm>
            <a:prstGeom prst="rect">
              <a:avLst/>
            </a:prstGeom>
            <a:noFill/>
          </p:spPr>
          <p:txBody>
            <a:bodyPr wrap="square" lIns="0" tIns="0" rIns="0" bIns="0" rtlCol="0">
              <a:spAutoFit/>
            </a:bodyPr>
            <a:lstStyle/>
            <a:p>
              <a:pPr defTabSz="914400">
                <a:lnSpc>
                  <a:spcPct val="120000"/>
                </a:lnSpc>
              </a:pPr>
              <a:r>
                <a:rPr lang="zh-CN" altLang="en-US" sz="1200" dirty="0">
                  <a:solidFill>
                    <a:prstClr val="white"/>
                  </a:solidFill>
                  <a:latin typeface="+mj-ea"/>
                  <a:ea typeface="+mj-ea"/>
                </a:rPr>
                <a:t>您的文字添加到这里也可以通过复制粘贴到此处您的文字添加您的文字添加到这里也可以通过复制粘</a:t>
              </a:r>
            </a:p>
          </p:txBody>
        </p:sp>
        <p:cxnSp>
          <p:nvCxnSpPr>
            <p:cNvPr id="17" name="Straight Connector 16"/>
            <p:cNvCxnSpPr/>
            <p:nvPr/>
          </p:nvCxnSpPr>
          <p:spPr>
            <a:xfrm flipH="1">
              <a:off x="2655933" y="2832101"/>
              <a:ext cx="2830467" cy="959697"/>
            </a:xfrm>
            <a:prstGeom prst="line">
              <a:avLst/>
            </a:prstGeom>
            <a:ln w="6350" cmpd="sng">
              <a:solidFill>
                <a:schemeClr val="tx2"/>
              </a:solidFill>
              <a:prstDash val="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626000" y="2857998"/>
              <a:ext cx="2830467" cy="959697"/>
            </a:xfrm>
            <a:prstGeom prst="line">
              <a:avLst/>
            </a:prstGeom>
            <a:ln w="6350" cmpd="sng">
              <a:solidFill>
                <a:schemeClr val="tx2"/>
              </a:solidFill>
              <a:prstDash val="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216082" y="3139403"/>
              <a:ext cx="540637" cy="579195"/>
            </a:xfrm>
            <a:prstGeom prst="line">
              <a:avLst/>
            </a:prstGeom>
            <a:ln w="6350" cmpd="sng">
              <a:solidFill>
                <a:schemeClr val="tx2"/>
              </a:solidFill>
              <a:prstDash val="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428772" y="3145753"/>
              <a:ext cx="540637" cy="579195"/>
            </a:xfrm>
            <a:prstGeom prst="line">
              <a:avLst/>
            </a:prstGeom>
            <a:ln w="6350" cmpd="sng">
              <a:solidFill>
                <a:schemeClr val="tx2"/>
              </a:solidFill>
              <a:prstDash val="dash"/>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1829606" y="3817695"/>
              <a:ext cx="995967" cy="993236"/>
              <a:chOff x="1829606" y="3817694"/>
              <a:chExt cx="995966" cy="993236"/>
            </a:xfrm>
          </p:grpSpPr>
          <p:sp>
            <p:nvSpPr>
              <p:cNvPr id="28" name="Oval 19"/>
              <p:cNvSpPr>
                <a:spLocks noChangeArrowheads="1"/>
              </p:cNvSpPr>
              <p:nvPr/>
            </p:nvSpPr>
            <p:spPr bwMode="auto">
              <a:xfrm>
                <a:off x="1829606" y="3817694"/>
                <a:ext cx="995966" cy="993236"/>
              </a:xfrm>
              <a:prstGeom prst="ellipse">
                <a:avLst/>
              </a:prstGeom>
              <a:solidFill>
                <a:schemeClr val="accent1"/>
              </a:solidFill>
              <a:ln w="19050">
                <a:solidFill>
                  <a:schemeClr val="bg1"/>
                </a:solidFill>
              </a:ln>
            </p:spPr>
            <p:txBody>
              <a:bodyPr vert="horz" wrap="square" lIns="121920" tIns="60960" rIns="121920" bIns="60960" numCol="1" anchor="ctr" anchorCtr="0" compatLnSpc="1"/>
              <a:lstStyle/>
              <a:p>
                <a:pPr algn="ctr" defTabSz="914400"/>
                <a:endParaRPr lang="en-US" sz="2400" dirty="0">
                  <a:solidFill>
                    <a:srgbClr val="FFFFFF"/>
                  </a:solidFill>
                  <a:latin typeface="+mj-ea"/>
                  <a:ea typeface="+mj-ea"/>
                </a:endParaRPr>
              </a:p>
            </p:txBody>
          </p:sp>
          <p:grpSp>
            <p:nvGrpSpPr>
              <p:cNvPr id="29" name="Group 28"/>
              <p:cNvGrpSpPr/>
              <p:nvPr/>
            </p:nvGrpSpPr>
            <p:grpSpPr>
              <a:xfrm>
                <a:off x="2101662" y="4089162"/>
                <a:ext cx="451851" cy="449859"/>
                <a:chOff x="-365126" y="-2462213"/>
                <a:chExt cx="4321176" cy="4302126"/>
              </a:xfrm>
              <a:solidFill>
                <a:schemeClr val="bg1"/>
              </a:solidFill>
            </p:grpSpPr>
            <p:sp>
              <p:nvSpPr>
                <p:cNvPr id="30"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31"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32"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33"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34" name="Oval 9"/>
                <p:cNvSpPr>
                  <a:spLocks noChangeArrowheads="1"/>
                </p:cNvSpPr>
                <p:nvPr/>
              </p:nvSpPr>
              <p:spPr bwMode="auto">
                <a:xfrm>
                  <a:off x="1266825" y="496888"/>
                  <a:ext cx="269875" cy="266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35" name="Oval 10"/>
                <p:cNvSpPr>
                  <a:spLocks noChangeArrowheads="1"/>
                </p:cNvSpPr>
                <p:nvPr/>
              </p:nvSpPr>
              <p:spPr bwMode="auto">
                <a:xfrm>
                  <a:off x="3417887" y="-1522413"/>
                  <a:ext cx="269875" cy="271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grpSp>
        <p:grpSp>
          <p:nvGrpSpPr>
            <p:cNvPr id="36" name="Group 35"/>
            <p:cNvGrpSpPr/>
            <p:nvPr/>
          </p:nvGrpSpPr>
          <p:grpSpPr>
            <a:xfrm>
              <a:off x="4353865" y="3817695"/>
              <a:ext cx="995967" cy="993236"/>
              <a:chOff x="4353864" y="3817694"/>
              <a:chExt cx="995966" cy="993236"/>
            </a:xfrm>
          </p:grpSpPr>
          <p:sp>
            <p:nvSpPr>
              <p:cNvPr id="37" name="Oval 19"/>
              <p:cNvSpPr>
                <a:spLocks noChangeArrowheads="1"/>
              </p:cNvSpPr>
              <p:nvPr/>
            </p:nvSpPr>
            <p:spPr bwMode="auto">
              <a:xfrm>
                <a:off x="4353864" y="3817694"/>
                <a:ext cx="995966" cy="993236"/>
              </a:xfrm>
              <a:prstGeom prst="ellipse">
                <a:avLst/>
              </a:prstGeom>
              <a:solidFill>
                <a:schemeClr val="accent2"/>
              </a:solidFill>
              <a:ln w="19050">
                <a:solidFill>
                  <a:schemeClr val="bg1"/>
                </a:solidFill>
              </a:ln>
            </p:spPr>
            <p:txBody>
              <a:bodyPr vert="horz" wrap="square" lIns="121920" tIns="60960" rIns="121920" bIns="60960" numCol="1" anchor="ctr" anchorCtr="0" compatLnSpc="1"/>
              <a:lstStyle/>
              <a:p>
                <a:pPr algn="ctr" defTabSz="914400"/>
                <a:endParaRPr lang="en-US" sz="2400" dirty="0">
                  <a:solidFill>
                    <a:prstClr val="white"/>
                  </a:solidFill>
                  <a:latin typeface="+mj-ea"/>
                  <a:ea typeface="+mj-ea"/>
                </a:endParaRPr>
              </a:p>
            </p:txBody>
          </p:sp>
          <p:grpSp>
            <p:nvGrpSpPr>
              <p:cNvPr id="38" name="Group 37"/>
              <p:cNvGrpSpPr/>
              <p:nvPr/>
            </p:nvGrpSpPr>
            <p:grpSpPr>
              <a:xfrm>
                <a:off x="4679625" y="4077785"/>
                <a:ext cx="344442" cy="500499"/>
                <a:chOff x="-1587" y="-1587"/>
                <a:chExt cx="4211637" cy="6119812"/>
              </a:xfrm>
              <a:solidFill>
                <a:schemeClr val="bg1"/>
              </a:solidFill>
            </p:grpSpPr>
            <p:sp>
              <p:nvSpPr>
                <p:cNvPr id="39" name="Freeform 39"/>
                <p:cNvSpPr>
                  <a:spLocks noEditPoints="1"/>
                </p:cNvSpPr>
                <p:nvPr/>
              </p:nvSpPr>
              <p:spPr bwMode="auto">
                <a:xfrm>
                  <a:off x="-1587" y="-1587"/>
                  <a:ext cx="4211637" cy="6119812"/>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40" name="Freeform 40"/>
                <p:cNvSpPr/>
                <p:nvPr/>
              </p:nvSpPr>
              <p:spPr bwMode="auto">
                <a:xfrm>
                  <a:off x="957263" y="955675"/>
                  <a:ext cx="1239837" cy="1239837"/>
                </a:xfrm>
                <a:custGeom>
                  <a:avLst/>
                  <a:gdLst>
                    <a:gd name="T0" fmla="*/ 305 w 330"/>
                    <a:gd name="T1" fmla="*/ 0 h 330"/>
                    <a:gd name="T2" fmla="*/ 0 w 330"/>
                    <a:gd name="T3" fmla="*/ 305 h 330"/>
                    <a:gd name="T4" fmla="*/ 25 w 330"/>
                    <a:gd name="T5" fmla="*/ 330 h 330"/>
                    <a:gd name="T6" fmla="*/ 50 w 330"/>
                    <a:gd name="T7" fmla="*/ 305 h 330"/>
                    <a:gd name="T8" fmla="*/ 305 w 330"/>
                    <a:gd name="T9" fmla="*/ 50 h 330"/>
                    <a:gd name="T10" fmla="*/ 330 w 330"/>
                    <a:gd name="T11" fmla="*/ 25 h 330"/>
                    <a:gd name="T12" fmla="*/ 305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05" y="0"/>
                      </a:moveTo>
                      <a:cubicBezTo>
                        <a:pt x="137" y="0"/>
                        <a:pt x="0" y="137"/>
                        <a:pt x="0" y="305"/>
                      </a:cubicBezTo>
                      <a:cubicBezTo>
                        <a:pt x="0" y="319"/>
                        <a:pt x="11" y="330"/>
                        <a:pt x="25" y="330"/>
                      </a:cubicBezTo>
                      <a:cubicBezTo>
                        <a:pt x="39" y="330"/>
                        <a:pt x="50" y="319"/>
                        <a:pt x="50" y="305"/>
                      </a:cubicBezTo>
                      <a:cubicBezTo>
                        <a:pt x="50" y="165"/>
                        <a:pt x="165" y="50"/>
                        <a:pt x="305" y="50"/>
                      </a:cubicBezTo>
                      <a:cubicBezTo>
                        <a:pt x="319" y="50"/>
                        <a:pt x="330" y="39"/>
                        <a:pt x="330" y="25"/>
                      </a:cubicBezTo>
                      <a:cubicBezTo>
                        <a:pt x="330" y="11"/>
                        <a:pt x="319"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grpSp>
        <p:grpSp>
          <p:nvGrpSpPr>
            <p:cNvPr id="41" name="Group 40"/>
            <p:cNvGrpSpPr/>
            <p:nvPr/>
          </p:nvGrpSpPr>
          <p:grpSpPr>
            <a:xfrm>
              <a:off x="6878122" y="3817695"/>
              <a:ext cx="995967" cy="993236"/>
              <a:chOff x="6878122" y="3817694"/>
              <a:chExt cx="995966" cy="993236"/>
            </a:xfrm>
          </p:grpSpPr>
          <p:sp>
            <p:nvSpPr>
              <p:cNvPr id="42" name="Oval 19"/>
              <p:cNvSpPr>
                <a:spLocks noChangeArrowheads="1"/>
              </p:cNvSpPr>
              <p:nvPr/>
            </p:nvSpPr>
            <p:spPr bwMode="auto">
              <a:xfrm>
                <a:off x="6878122" y="3817694"/>
                <a:ext cx="995966" cy="993236"/>
              </a:xfrm>
              <a:prstGeom prst="ellipse">
                <a:avLst/>
              </a:prstGeom>
              <a:solidFill>
                <a:schemeClr val="accent3"/>
              </a:solidFill>
              <a:ln w="19050">
                <a:solidFill>
                  <a:schemeClr val="bg1"/>
                </a:solidFill>
              </a:ln>
            </p:spPr>
            <p:txBody>
              <a:bodyPr vert="horz" wrap="square" lIns="121920" tIns="60960" rIns="121920" bIns="60960" numCol="1" anchor="ctr" anchorCtr="0" compatLnSpc="1"/>
              <a:lstStyle/>
              <a:p>
                <a:pPr algn="ctr" defTabSz="914400"/>
                <a:endParaRPr lang="en-AU" sz="2400" dirty="0">
                  <a:solidFill>
                    <a:srgbClr val="FFFFFF"/>
                  </a:solidFill>
                  <a:latin typeface="+mj-ea"/>
                  <a:ea typeface="+mj-ea"/>
                </a:endParaRPr>
              </a:p>
            </p:txBody>
          </p:sp>
          <p:grpSp>
            <p:nvGrpSpPr>
              <p:cNvPr id="43" name="Group 42"/>
              <p:cNvGrpSpPr/>
              <p:nvPr/>
            </p:nvGrpSpPr>
            <p:grpSpPr>
              <a:xfrm>
                <a:off x="7214471" y="4179013"/>
                <a:ext cx="362109" cy="340542"/>
                <a:chOff x="-1587" y="-3175"/>
                <a:chExt cx="506412" cy="476250"/>
              </a:xfrm>
              <a:solidFill>
                <a:schemeClr val="bg1"/>
              </a:solidFill>
            </p:grpSpPr>
            <p:sp>
              <p:nvSpPr>
                <p:cNvPr id="44" name="Oval 14"/>
                <p:cNvSpPr>
                  <a:spLocks noChangeArrowheads="1"/>
                </p:cNvSpPr>
                <p:nvPr/>
              </p:nvSpPr>
              <p:spPr bwMode="auto">
                <a:xfrm>
                  <a:off x="244475" y="257175"/>
                  <a:ext cx="60325"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45" name="Freeform 15"/>
                <p:cNvSpPr>
                  <a:spLocks noEditPoints="1"/>
                </p:cNvSpPr>
                <p:nvPr/>
              </p:nvSpPr>
              <p:spPr bwMode="auto">
                <a:xfrm>
                  <a:off x="-1587" y="-3175"/>
                  <a:ext cx="506412"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grpSp>
        <p:grpSp>
          <p:nvGrpSpPr>
            <p:cNvPr id="47" name="Group 46"/>
            <p:cNvGrpSpPr/>
            <p:nvPr/>
          </p:nvGrpSpPr>
          <p:grpSpPr>
            <a:xfrm>
              <a:off x="5598867" y="2010619"/>
              <a:ext cx="995967" cy="993236"/>
              <a:chOff x="5598867" y="2010618"/>
              <a:chExt cx="995966" cy="993236"/>
            </a:xfrm>
          </p:grpSpPr>
          <p:sp>
            <p:nvSpPr>
              <p:cNvPr id="22" name="Oval 19"/>
              <p:cNvSpPr>
                <a:spLocks noChangeArrowheads="1"/>
              </p:cNvSpPr>
              <p:nvPr/>
            </p:nvSpPr>
            <p:spPr bwMode="auto">
              <a:xfrm>
                <a:off x="5598867" y="2010618"/>
                <a:ext cx="995966" cy="993236"/>
              </a:xfrm>
              <a:prstGeom prst="ellipse">
                <a:avLst/>
              </a:prstGeom>
              <a:solidFill>
                <a:schemeClr val="accent5"/>
              </a:solidFill>
              <a:ln>
                <a:noFill/>
              </a:ln>
            </p:spPr>
            <p:txBody>
              <a:bodyPr vert="horz" wrap="square" lIns="0" tIns="0" rIns="0" bIns="0" numCol="1" anchor="ctr" anchorCtr="0" compatLnSpc="1"/>
              <a:lstStyle/>
              <a:p>
                <a:pPr algn="ctr" defTabSz="914400"/>
                <a:endParaRPr lang="en-US" sz="2800" dirty="0">
                  <a:solidFill>
                    <a:prstClr val="white"/>
                  </a:solidFill>
                  <a:latin typeface="+mj-ea"/>
                  <a:ea typeface="+mj-ea"/>
                </a:endParaRPr>
              </a:p>
            </p:txBody>
          </p:sp>
          <p:sp>
            <p:nvSpPr>
              <p:cNvPr id="46" name="Shape 214"/>
              <p:cNvSpPr/>
              <p:nvPr/>
            </p:nvSpPr>
            <p:spPr>
              <a:xfrm>
                <a:off x="5898973" y="2310231"/>
                <a:ext cx="394053" cy="394010"/>
              </a:xfrm>
              <a:custGeom>
                <a:avLst/>
                <a:gdLst/>
                <a:ahLst/>
                <a:cxnLst>
                  <a:cxn ang="0">
                    <a:pos x="wd2" y="hd2"/>
                  </a:cxn>
                  <a:cxn ang="5400000">
                    <a:pos x="wd2" y="hd2"/>
                  </a:cxn>
                  <a:cxn ang="10800000">
                    <a:pos x="wd2" y="hd2"/>
                  </a:cxn>
                  <a:cxn ang="16200000">
                    <a:pos x="wd2" y="hd2"/>
                  </a:cxn>
                </a:cxnLst>
                <a:rect l="0" t="0" r="r" b="b"/>
                <a:pathLst>
                  <a:path w="21395" h="21473" extrusionOk="0">
                    <a:moveTo>
                      <a:pt x="2579" y="8408"/>
                    </a:moveTo>
                    <a:cubicBezTo>
                      <a:pt x="2579" y="5192"/>
                      <a:pt x="5174" y="2587"/>
                      <a:pt x="8377" y="2587"/>
                    </a:cubicBezTo>
                    <a:cubicBezTo>
                      <a:pt x="11581" y="2587"/>
                      <a:pt x="14435" y="5451"/>
                      <a:pt x="14435" y="8668"/>
                    </a:cubicBezTo>
                    <a:cubicBezTo>
                      <a:pt x="14435" y="11882"/>
                      <a:pt x="11838" y="14489"/>
                      <a:pt x="8636" y="14489"/>
                    </a:cubicBezTo>
                    <a:cubicBezTo>
                      <a:pt x="5432" y="14488"/>
                      <a:pt x="2579" y="11622"/>
                      <a:pt x="2579" y="8408"/>
                    </a:cubicBezTo>
                    <a:close/>
                    <a:moveTo>
                      <a:pt x="20915" y="18167"/>
                    </a:moveTo>
                    <a:lnTo>
                      <a:pt x="15797" y="13031"/>
                    </a:lnTo>
                    <a:cubicBezTo>
                      <a:pt x="16569" y="11760"/>
                      <a:pt x="17014" y="10265"/>
                      <a:pt x="17014" y="8668"/>
                    </a:cubicBezTo>
                    <a:cubicBezTo>
                      <a:pt x="17014" y="4023"/>
                      <a:pt x="13004" y="0"/>
                      <a:pt x="8377" y="0"/>
                    </a:cubicBezTo>
                    <a:cubicBezTo>
                      <a:pt x="3750" y="-1"/>
                      <a:pt x="0" y="3764"/>
                      <a:pt x="0" y="8408"/>
                    </a:cubicBezTo>
                    <a:cubicBezTo>
                      <a:pt x="0" y="13051"/>
                      <a:pt x="4010" y="17076"/>
                      <a:pt x="8636" y="17076"/>
                    </a:cubicBezTo>
                    <a:cubicBezTo>
                      <a:pt x="10175" y="17076"/>
                      <a:pt x="11615" y="16655"/>
                      <a:pt x="12854" y="15928"/>
                    </a:cubicBezTo>
                    <a:lnTo>
                      <a:pt x="17998" y="21095"/>
                    </a:lnTo>
                    <a:cubicBezTo>
                      <a:pt x="18502" y="21599"/>
                      <a:pt x="19318" y="21599"/>
                      <a:pt x="19821" y="21095"/>
                    </a:cubicBezTo>
                    <a:lnTo>
                      <a:pt x="21098" y="19813"/>
                    </a:lnTo>
                    <a:cubicBezTo>
                      <a:pt x="21600" y="19309"/>
                      <a:pt x="21417" y="18671"/>
                      <a:pt x="20915" y="18167"/>
                    </a:cubicBezTo>
                    <a:close/>
                  </a:path>
                </a:pathLst>
              </a:custGeom>
              <a:solidFill>
                <a:schemeClr val="bg1"/>
              </a:solidFill>
              <a:ln w="12700">
                <a:miter lim="400000"/>
              </a:ln>
            </p:spPr>
            <p:txBody>
              <a:bodyPr lIns="58208" tIns="58208" rIns="58208" bIns="58208" anchor="ctr"/>
              <a:lstStyle/>
              <a:p>
                <a:pPr algn="ctr" defTabSz="914400">
                  <a:defRPr sz="3200">
                    <a:solidFill>
                      <a:srgbClr val="FFFFFF"/>
                    </a:solidFill>
                    <a:latin typeface="+mn-lt"/>
                    <a:ea typeface="+mn-ea"/>
                    <a:cs typeface="+mn-cs"/>
                    <a:sym typeface="Helvetica Light"/>
                  </a:defRPr>
                </a:pPr>
                <a:endParaRPr sz="4265">
                  <a:solidFill>
                    <a:srgbClr val="FFFFFF"/>
                  </a:solidFill>
                  <a:latin typeface="+mj-ea"/>
                  <a:ea typeface="+mj-ea"/>
                  <a:sym typeface="Helvetica Light"/>
                </a:endParaRPr>
              </a:p>
            </p:txBody>
          </p:sp>
        </p:grpSp>
        <p:grpSp>
          <p:nvGrpSpPr>
            <p:cNvPr id="51" name="Group 50"/>
            <p:cNvGrpSpPr/>
            <p:nvPr/>
          </p:nvGrpSpPr>
          <p:grpSpPr>
            <a:xfrm>
              <a:off x="9402381" y="3817695"/>
              <a:ext cx="995967" cy="993236"/>
              <a:chOff x="9402380" y="3817694"/>
              <a:chExt cx="995966" cy="993236"/>
            </a:xfrm>
          </p:grpSpPr>
          <p:sp>
            <p:nvSpPr>
              <p:cNvPr id="25" name="Oval 19"/>
              <p:cNvSpPr>
                <a:spLocks noChangeArrowheads="1"/>
              </p:cNvSpPr>
              <p:nvPr/>
            </p:nvSpPr>
            <p:spPr bwMode="auto">
              <a:xfrm>
                <a:off x="9402380" y="3817694"/>
                <a:ext cx="995966" cy="993236"/>
              </a:xfrm>
              <a:prstGeom prst="ellipse">
                <a:avLst/>
              </a:prstGeom>
              <a:solidFill>
                <a:schemeClr val="accent4"/>
              </a:solidFill>
              <a:ln w="19050">
                <a:solidFill>
                  <a:schemeClr val="bg1"/>
                </a:solidFill>
              </a:ln>
            </p:spPr>
            <p:txBody>
              <a:bodyPr vert="horz" wrap="square" lIns="121920" tIns="60960" rIns="121920" bIns="60960" numCol="1" anchor="ctr" anchorCtr="0" compatLnSpc="1"/>
              <a:lstStyle/>
              <a:p>
                <a:pPr algn="ctr" defTabSz="914400"/>
                <a:endParaRPr lang="en-US" sz="2400" dirty="0">
                  <a:solidFill>
                    <a:prstClr val="white"/>
                  </a:solidFill>
                  <a:latin typeface="+mj-ea"/>
                  <a:ea typeface="+mj-ea"/>
                </a:endParaRPr>
              </a:p>
            </p:txBody>
          </p:sp>
          <p:grpSp>
            <p:nvGrpSpPr>
              <p:cNvPr id="48" name="Group 47"/>
              <p:cNvGrpSpPr/>
              <p:nvPr/>
            </p:nvGrpSpPr>
            <p:grpSpPr>
              <a:xfrm>
                <a:off x="9688760" y="4118242"/>
                <a:ext cx="419680" cy="391700"/>
                <a:chOff x="1511296" y="1234210"/>
                <a:chExt cx="256867" cy="239742"/>
              </a:xfrm>
              <a:solidFill>
                <a:schemeClr val="bg1"/>
              </a:solidFill>
            </p:grpSpPr>
            <p:sp>
              <p:nvSpPr>
                <p:cNvPr id="49" name="Freeform 76"/>
                <p:cNvSpPr>
                  <a:spLocks noEditPoints="1"/>
                </p:cNvSpPr>
                <p:nvPr/>
              </p:nvSpPr>
              <p:spPr bwMode="auto">
                <a:xfrm>
                  <a:off x="1543231" y="1266144"/>
                  <a:ext cx="191609" cy="127739"/>
                </a:xfrm>
                <a:custGeom>
                  <a:avLst/>
                  <a:gdLst>
                    <a:gd name="T0" fmla="*/ 168 w 175"/>
                    <a:gd name="T1" fmla="*/ 0 h 117"/>
                    <a:gd name="T2" fmla="*/ 7 w 175"/>
                    <a:gd name="T3" fmla="*/ 0 h 117"/>
                    <a:gd name="T4" fmla="*/ 0 w 175"/>
                    <a:gd name="T5" fmla="*/ 8 h 117"/>
                    <a:gd name="T6" fmla="*/ 0 w 175"/>
                    <a:gd name="T7" fmla="*/ 110 h 117"/>
                    <a:gd name="T8" fmla="*/ 7 w 175"/>
                    <a:gd name="T9" fmla="*/ 117 h 117"/>
                    <a:gd name="T10" fmla="*/ 168 w 175"/>
                    <a:gd name="T11" fmla="*/ 117 h 117"/>
                    <a:gd name="T12" fmla="*/ 175 w 175"/>
                    <a:gd name="T13" fmla="*/ 110 h 117"/>
                    <a:gd name="T14" fmla="*/ 175 w 175"/>
                    <a:gd name="T15" fmla="*/ 8 h 117"/>
                    <a:gd name="T16" fmla="*/ 168 w 175"/>
                    <a:gd name="T17" fmla="*/ 0 h 117"/>
                    <a:gd name="T18" fmla="*/ 168 w 175"/>
                    <a:gd name="T19" fmla="*/ 110 h 117"/>
                    <a:gd name="T20" fmla="*/ 7 w 175"/>
                    <a:gd name="T21" fmla="*/ 110 h 117"/>
                    <a:gd name="T22" fmla="*/ 7 w 175"/>
                    <a:gd name="T23" fmla="*/ 8 h 117"/>
                    <a:gd name="T24" fmla="*/ 168 w 175"/>
                    <a:gd name="T25" fmla="*/ 8 h 117"/>
                    <a:gd name="T26" fmla="*/ 168 w 175"/>
                    <a:gd name="T27" fmla="*/ 1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117">
                      <a:moveTo>
                        <a:pt x="168" y="0"/>
                      </a:moveTo>
                      <a:cubicBezTo>
                        <a:pt x="7" y="0"/>
                        <a:pt x="7" y="0"/>
                        <a:pt x="7" y="0"/>
                      </a:cubicBezTo>
                      <a:cubicBezTo>
                        <a:pt x="3" y="0"/>
                        <a:pt x="0" y="3"/>
                        <a:pt x="0" y="8"/>
                      </a:cubicBezTo>
                      <a:cubicBezTo>
                        <a:pt x="0" y="110"/>
                        <a:pt x="0" y="110"/>
                        <a:pt x="0" y="110"/>
                      </a:cubicBezTo>
                      <a:cubicBezTo>
                        <a:pt x="0" y="114"/>
                        <a:pt x="3" y="117"/>
                        <a:pt x="7" y="117"/>
                      </a:cubicBezTo>
                      <a:cubicBezTo>
                        <a:pt x="168" y="117"/>
                        <a:pt x="168" y="117"/>
                        <a:pt x="168" y="117"/>
                      </a:cubicBezTo>
                      <a:cubicBezTo>
                        <a:pt x="172" y="117"/>
                        <a:pt x="175" y="114"/>
                        <a:pt x="175" y="110"/>
                      </a:cubicBezTo>
                      <a:cubicBezTo>
                        <a:pt x="175" y="8"/>
                        <a:pt x="175" y="8"/>
                        <a:pt x="175" y="8"/>
                      </a:cubicBezTo>
                      <a:cubicBezTo>
                        <a:pt x="175" y="3"/>
                        <a:pt x="172" y="0"/>
                        <a:pt x="168" y="0"/>
                      </a:cubicBezTo>
                      <a:close/>
                      <a:moveTo>
                        <a:pt x="168" y="110"/>
                      </a:moveTo>
                      <a:cubicBezTo>
                        <a:pt x="7" y="110"/>
                        <a:pt x="7" y="110"/>
                        <a:pt x="7" y="110"/>
                      </a:cubicBezTo>
                      <a:cubicBezTo>
                        <a:pt x="7" y="8"/>
                        <a:pt x="7" y="8"/>
                        <a:pt x="7" y="8"/>
                      </a:cubicBezTo>
                      <a:cubicBezTo>
                        <a:pt x="168" y="8"/>
                        <a:pt x="168" y="8"/>
                        <a:pt x="168" y="8"/>
                      </a:cubicBezTo>
                      <a:lnTo>
                        <a:pt x="168"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50" name="Freeform 77"/>
                <p:cNvSpPr>
                  <a:spLocks noEditPoints="1"/>
                </p:cNvSpPr>
                <p:nvPr/>
              </p:nvSpPr>
              <p:spPr bwMode="auto">
                <a:xfrm>
                  <a:off x="1511296" y="1234210"/>
                  <a:ext cx="256867" cy="239742"/>
                </a:xfrm>
                <a:custGeom>
                  <a:avLst/>
                  <a:gdLst>
                    <a:gd name="T0" fmla="*/ 212 w 234"/>
                    <a:gd name="T1" fmla="*/ 0 h 219"/>
                    <a:gd name="T2" fmla="*/ 22 w 234"/>
                    <a:gd name="T3" fmla="*/ 0 h 219"/>
                    <a:gd name="T4" fmla="*/ 0 w 234"/>
                    <a:gd name="T5" fmla="*/ 22 h 219"/>
                    <a:gd name="T6" fmla="*/ 0 w 234"/>
                    <a:gd name="T7" fmla="*/ 168 h 219"/>
                    <a:gd name="T8" fmla="*/ 22 w 234"/>
                    <a:gd name="T9" fmla="*/ 190 h 219"/>
                    <a:gd name="T10" fmla="*/ 95 w 234"/>
                    <a:gd name="T11" fmla="*/ 190 h 219"/>
                    <a:gd name="T12" fmla="*/ 95 w 234"/>
                    <a:gd name="T13" fmla="*/ 199 h 219"/>
                    <a:gd name="T14" fmla="*/ 49 w 234"/>
                    <a:gd name="T15" fmla="*/ 205 h 219"/>
                    <a:gd name="T16" fmla="*/ 44 w 234"/>
                    <a:gd name="T17" fmla="*/ 212 h 219"/>
                    <a:gd name="T18" fmla="*/ 51 w 234"/>
                    <a:gd name="T19" fmla="*/ 219 h 219"/>
                    <a:gd name="T20" fmla="*/ 182 w 234"/>
                    <a:gd name="T21" fmla="*/ 219 h 219"/>
                    <a:gd name="T22" fmla="*/ 190 w 234"/>
                    <a:gd name="T23" fmla="*/ 212 h 219"/>
                    <a:gd name="T24" fmla="*/ 184 w 234"/>
                    <a:gd name="T25" fmla="*/ 205 h 219"/>
                    <a:gd name="T26" fmla="*/ 139 w 234"/>
                    <a:gd name="T27" fmla="*/ 199 h 219"/>
                    <a:gd name="T28" fmla="*/ 139 w 234"/>
                    <a:gd name="T29" fmla="*/ 190 h 219"/>
                    <a:gd name="T30" fmla="*/ 212 w 234"/>
                    <a:gd name="T31" fmla="*/ 190 h 219"/>
                    <a:gd name="T32" fmla="*/ 234 w 234"/>
                    <a:gd name="T33" fmla="*/ 168 h 219"/>
                    <a:gd name="T34" fmla="*/ 234 w 234"/>
                    <a:gd name="T35" fmla="*/ 22 h 219"/>
                    <a:gd name="T36" fmla="*/ 212 w 234"/>
                    <a:gd name="T37" fmla="*/ 0 h 219"/>
                    <a:gd name="T38" fmla="*/ 219 w 234"/>
                    <a:gd name="T39" fmla="*/ 168 h 219"/>
                    <a:gd name="T40" fmla="*/ 212 w 234"/>
                    <a:gd name="T41" fmla="*/ 175 h 219"/>
                    <a:gd name="T42" fmla="*/ 146 w 234"/>
                    <a:gd name="T43" fmla="*/ 175 h 219"/>
                    <a:gd name="T44" fmla="*/ 88 w 234"/>
                    <a:gd name="T45" fmla="*/ 175 h 219"/>
                    <a:gd name="T46" fmla="*/ 22 w 234"/>
                    <a:gd name="T47" fmla="*/ 175 h 219"/>
                    <a:gd name="T48" fmla="*/ 14 w 234"/>
                    <a:gd name="T49" fmla="*/ 168 h 219"/>
                    <a:gd name="T50" fmla="*/ 14 w 234"/>
                    <a:gd name="T51" fmla="*/ 22 h 219"/>
                    <a:gd name="T52" fmla="*/ 22 w 234"/>
                    <a:gd name="T53" fmla="*/ 15 h 219"/>
                    <a:gd name="T54" fmla="*/ 212 w 234"/>
                    <a:gd name="T55" fmla="*/ 15 h 219"/>
                    <a:gd name="T56" fmla="*/ 219 w 234"/>
                    <a:gd name="T57" fmla="*/ 22 h 219"/>
                    <a:gd name="T58" fmla="*/ 219 w 234"/>
                    <a:gd name="T59" fmla="*/ 16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219">
                      <a:moveTo>
                        <a:pt x="212" y="0"/>
                      </a:moveTo>
                      <a:cubicBezTo>
                        <a:pt x="22" y="0"/>
                        <a:pt x="22" y="0"/>
                        <a:pt x="22" y="0"/>
                      </a:cubicBezTo>
                      <a:cubicBezTo>
                        <a:pt x="10" y="0"/>
                        <a:pt x="0" y="10"/>
                        <a:pt x="0" y="22"/>
                      </a:cubicBezTo>
                      <a:cubicBezTo>
                        <a:pt x="0" y="168"/>
                        <a:pt x="0" y="168"/>
                        <a:pt x="0" y="168"/>
                      </a:cubicBezTo>
                      <a:cubicBezTo>
                        <a:pt x="0" y="180"/>
                        <a:pt x="10" y="190"/>
                        <a:pt x="22" y="190"/>
                      </a:cubicBezTo>
                      <a:cubicBezTo>
                        <a:pt x="95" y="190"/>
                        <a:pt x="95" y="190"/>
                        <a:pt x="95" y="190"/>
                      </a:cubicBezTo>
                      <a:cubicBezTo>
                        <a:pt x="95" y="199"/>
                        <a:pt x="95" y="199"/>
                        <a:pt x="95" y="199"/>
                      </a:cubicBezTo>
                      <a:cubicBezTo>
                        <a:pt x="49" y="205"/>
                        <a:pt x="49" y="205"/>
                        <a:pt x="49" y="205"/>
                      </a:cubicBezTo>
                      <a:cubicBezTo>
                        <a:pt x="46" y="206"/>
                        <a:pt x="44" y="208"/>
                        <a:pt x="44" y="212"/>
                      </a:cubicBezTo>
                      <a:cubicBezTo>
                        <a:pt x="44" y="216"/>
                        <a:pt x="47" y="219"/>
                        <a:pt x="51" y="219"/>
                      </a:cubicBezTo>
                      <a:cubicBezTo>
                        <a:pt x="182" y="219"/>
                        <a:pt x="182" y="219"/>
                        <a:pt x="182" y="219"/>
                      </a:cubicBezTo>
                      <a:cubicBezTo>
                        <a:pt x="186" y="219"/>
                        <a:pt x="190" y="216"/>
                        <a:pt x="190" y="212"/>
                      </a:cubicBezTo>
                      <a:cubicBezTo>
                        <a:pt x="190" y="208"/>
                        <a:pt x="187" y="206"/>
                        <a:pt x="184" y="205"/>
                      </a:cubicBezTo>
                      <a:cubicBezTo>
                        <a:pt x="139" y="199"/>
                        <a:pt x="139" y="199"/>
                        <a:pt x="139" y="199"/>
                      </a:cubicBezTo>
                      <a:cubicBezTo>
                        <a:pt x="139" y="190"/>
                        <a:pt x="139" y="190"/>
                        <a:pt x="139" y="190"/>
                      </a:cubicBezTo>
                      <a:cubicBezTo>
                        <a:pt x="212" y="190"/>
                        <a:pt x="212" y="190"/>
                        <a:pt x="212" y="190"/>
                      </a:cubicBezTo>
                      <a:cubicBezTo>
                        <a:pt x="224" y="190"/>
                        <a:pt x="234" y="180"/>
                        <a:pt x="234" y="168"/>
                      </a:cubicBezTo>
                      <a:cubicBezTo>
                        <a:pt x="234" y="22"/>
                        <a:pt x="234" y="22"/>
                        <a:pt x="234" y="22"/>
                      </a:cubicBezTo>
                      <a:cubicBezTo>
                        <a:pt x="234" y="10"/>
                        <a:pt x="224" y="0"/>
                        <a:pt x="212" y="0"/>
                      </a:cubicBezTo>
                      <a:close/>
                      <a:moveTo>
                        <a:pt x="219" y="168"/>
                      </a:moveTo>
                      <a:cubicBezTo>
                        <a:pt x="219" y="172"/>
                        <a:pt x="216" y="175"/>
                        <a:pt x="212" y="175"/>
                      </a:cubicBezTo>
                      <a:cubicBezTo>
                        <a:pt x="146" y="175"/>
                        <a:pt x="146" y="175"/>
                        <a:pt x="146" y="175"/>
                      </a:cubicBezTo>
                      <a:cubicBezTo>
                        <a:pt x="88" y="175"/>
                        <a:pt x="88" y="175"/>
                        <a:pt x="88" y="175"/>
                      </a:cubicBezTo>
                      <a:cubicBezTo>
                        <a:pt x="22" y="175"/>
                        <a:pt x="22" y="175"/>
                        <a:pt x="22" y="175"/>
                      </a:cubicBezTo>
                      <a:cubicBezTo>
                        <a:pt x="18" y="175"/>
                        <a:pt x="14" y="172"/>
                        <a:pt x="14" y="168"/>
                      </a:cubicBezTo>
                      <a:cubicBezTo>
                        <a:pt x="14" y="22"/>
                        <a:pt x="14" y="22"/>
                        <a:pt x="14" y="22"/>
                      </a:cubicBezTo>
                      <a:cubicBezTo>
                        <a:pt x="14" y="18"/>
                        <a:pt x="18" y="15"/>
                        <a:pt x="22" y="15"/>
                      </a:cubicBezTo>
                      <a:cubicBezTo>
                        <a:pt x="212" y="15"/>
                        <a:pt x="212" y="15"/>
                        <a:pt x="212" y="15"/>
                      </a:cubicBezTo>
                      <a:cubicBezTo>
                        <a:pt x="216" y="15"/>
                        <a:pt x="219" y="18"/>
                        <a:pt x="219" y="22"/>
                      </a:cubicBezTo>
                      <a:lnTo>
                        <a:pt x="219"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grpSp>
      </p:grpSp>
      <p:sp>
        <p:nvSpPr>
          <p:cNvPr id="52"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53"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3" y="3168151"/>
            <a:ext cx="12192000" cy="1327552"/>
            <a:chOff x="-1003" y="3168151"/>
            <a:chExt cx="12192000" cy="1327552"/>
          </a:xfrm>
        </p:grpSpPr>
        <p:cxnSp>
          <p:nvCxnSpPr>
            <p:cNvPr id="9" name="Straight Connector 8"/>
            <p:cNvCxnSpPr/>
            <p:nvPr/>
          </p:nvCxnSpPr>
          <p:spPr>
            <a:xfrm flipH="1">
              <a:off x="-1003" y="3840185"/>
              <a:ext cx="12192000" cy="1"/>
            </a:xfrm>
            <a:prstGeom prst="line">
              <a:avLst/>
            </a:prstGeom>
            <a:noFill/>
            <a:ln w="19050" cap="flat" cmpd="sng" algn="ctr">
              <a:solidFill>
                <a:schemeClr val="bg1">
                  <a:lumMod val="75000"/>
                </a:schemeClr>
              </a:solidFill>
              <a:prstDash val="sysDash"/>
            </a:ln>
            <a:effectLst/>
          </p:spPr>
        </p:cxnSp>
        <p:grpSp>
          <p:nvGrpSpPr>
            <p:cNvPr id="10" name="Group 9"/>
            <p:cNvGrpSpPr/>
            <p:nvPr/>
          </p:nvGrpSpPr>
          <p:grpSpPr>
            <a:xfrm>
              <a:off x="4448447" y="4124262"/>
              <a:ext cx="130279" cy="371441"/>
              <a:chOff x="4448446" y="4124261"/>
              <a:chExt cx="130279" cy="371441"/>
            </a:xfrm>
          </p:grpSpPr>
          <p:cxnSp>
            <p:nvCxnSpPr>
              <p:cNvPr id="11" name="Straight Connector 10"/>
              <p:cNvCxnSpPr>
                <a:stCxn id="29" idx="4"/>
                <a:endCxn id="12" idx="0"/>
              </p:cNvCxnSpPr>
              <p:nvPr/>
            </p:nvCxnSpPr>
            <p:spPr>
              <a:xfrm flipH="1">
                <a:off x="4513586" y="4124261"/>
                <a:ext cx="836" cy="241165"/>
              </a:xfrm>
              <a:prstGeom prst="line">
                <a:avLst/>
              </a:prstGeom>
              <a:noFill/>
              <a:ln w="6350" cap="flat" cmpd="sng" algn="ctr">
                <a:solidFill>
                  <a:schemeClr val="bg1">
                    <a:lumMod val="75000"/>
                  </a:schemeClr>
                </a:solidFill>
                <a:prstDash val="sysDash"/>
              </a:ln>
              <a:effectLst/>
            </p:spPr>
          </p:cxnSp>
          <p:sp>
            <p:nvSpPr>
              <p:cNvPr id="12" name="Oval 11"/>
              <p:cNvSpPr/>
              <p:nvPr/>
            </p:nvSpPr>
            <p:spPr>
              <a:xfrm>
                <a:off x="4448446" y="4365426"/>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7200">
                  <a:defRPr/>
                </a:pPr>
                <a:endParaRPr lang="en-US" sz="1865" kern="0">
                  <a:solidFill>
                    <a:prstClr val="white"/>
                  </a:solidFill>
                  <a:latin typeface="+mn-ea"/>
                </a:endParaRPr>
              </a:p>
            </p:txBody>
          </p:sp>
        </p:grpSp>
        <p:grpSp>
          <p:nvGrpSpPr>
            <p:cNvPr id="13" name="Group 12"/>
            <p:cNvGrpSpPr/>
            <p:nvPr/>
          </p:nvGrpSpPr>
          <p:grpSpPr>
            <a:xfrm>
              <a:off x="7632770" y="4124262"/>
              <a:ext cx="130279" cy="371441"/>
              <a:chOff x="7632768" y="4124261"/>
              <a:chExt cx="130279" cy="371441"/>
            </a:xfrm>
          </p:grpSpPr>
          <p:cxnSp>
            <p:nvCxnSpPr>
              <p:cNvPr id="14" name="Straight Connector 13"/>
              <p:cNvCxnSpPr>
                <a:stCxn id="35" idx="4"/>
                <a:endCxn id="15" idx="0"/>
              </p:cNvCxnSpPr>
              <p:nvPr/>
            </p:nvCxnSpPr>
            <p:spPr>
              <a:xfrm flipH="1">
                <a:off x="7697908" y="4124261"/>
                <a:ext cx="3191" cy="241165"/>
              </a:xfrm>
              <a:prstGeom prst="line">
                <a:avLst/>
              </a:prstGeom>
              <a:noFill/>
              <a:ln w="6350" cap="flat" cmpd="sng" algn="ctr">
                <a:solidFill>
                  <a:schemeClr val="bg1">
                    <a:lumMod val="75000"/>
                  </a:schemeClr>
                </a:solidFill>
                <a:prstDash val="sysDash"/>
              </a:ln>
              <a:effectLst/>
            </p:spPr>
          </p:cxnSp>
          <p:sp>
            <p:nvSpPr>
              <p:cNvPr id="15" name="Oval 14"/>
              <p:cNvSpPr/>
              <p:nvPr/>
            </p:nvSpPr>
            <p:spPr>
              <a:xfrm>
                <a:off x="7632768" y="4365426"/>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7200">
                  <a:defRPr/>
                </a:pPr>
                <a:endParaRPr lang="en-US" sz="1865" kern="0">
                  <a:solidFill>
                    <a:prstClr val="white"/>
                  </a:solidFill>
                  <a:latin typeface="+mn-ea"/>
                </a:endParaRPr>
              </a:p>
            </p:txBody>
          </p:sp>
        </p:grpSp>
        <p:grpSp>
          <p:nvGrpSpPr>
            <p:cNvPr id="16" name="Group 15"/>
            <p:cNvGrpSpPr/>
            <p:nvPr/>
          </p:nvGrpSpPr>
          <p:grpSpPr>
            <a:xfrm>
              <a:off x="2845437" y="3170978"/>
              <a:ext cx="130279" cy="370612"/>
              <a:chOff x="2845435" y="3170977"/>
              <a:chExt cx="130279" cy="370612"/>
            </a:xfrm>
          </p:grpSpPr>
          <p:cxnSp>
            <p:nvCxnSpPr>
              <p:cNvPr id="17" name="Straight Connector 16"/>
              <p:cNvCxnSpPr>
                <a:stCxn id="18" idx="4"/>
                <a:endCxn id="26" idx="0"/>
              </p:cNvCxnSpPr>
              <p:nvPr/>
            </p:nvCxnSpPr>
            <p:spPr>
              <a:xfrm flipH="1">
                <a:off x="2909152" y="3301253"/>
                <a:ext cx="1423" cy="240336"/>
              </a:xfrm>
              <a:prstGeom prst="line">
                <a:avLst/>
              </a:prstGeom>
              <a:noFill/>
              <a:ln w="6350" cap="flat" cmpd="sng" algn="ctr">
                <a:solidFill>
                  <a:schemeClr val="bg1">
                    <a:lumMod val="75000"/>
                  </a:schemeClr>
                </a:solidFill>
                <a:prstDash val="sysDash"/>
              </a:ln>
              <a:effectLst/>
            </p:spPr>
          </p:cxnSp>
          <p:sp>
            <p:nvSpPr>
              <p:cNvPr id="18" name="Oval 17"/>
              <p:cNvSpPr/>
              <p:nvPr/>
            </p:nvSpPr>
            <p:spPr>
              <a:xfrm>
                <a:off x="2845435" y="3170977"/>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7200">
                  <a:defRPr/>
                </a:pPr>
                <a:endParaRPr lang="en-US" sz="1865" kern="0">
                  <a:solidFill>
                    <a:srgbClr val="070707"/>
                  </a:solidFill>
                  <a:latin typeface="+mn-ea"/>
                </a:endParaRPr>
              </a:p>
            </p:txBody>
          </p:sp>
        </p:grpSp>
        <p:grpSp>
          <p:nvGrpSpPr>
            <p:cNvPr id="19" name="Group 18"/>
            <p:cNvGrpSpPr/>
            <p:nvPr/>
          </p:nvGrpSpPr>
          <p:grpSpPr>
            <a:xfrm>
              <a:off x="6031257" y="3168151"/>
              <a:ext cx="130279" cy="373439"/>
              <a:chOff x="6031255" y="3168150"/>
              <a:chExt cx="130279" cy="373439"/>
            </a:xfrm>
          </p:grpSpPr>
          <p:cxnSp>
            <p:nvCxnSpPr>
              <p:cNvPr id="20" name="Straight Connector 19"/>
              <p:cNvCxnSpPr>
                <a:stCxn id="21" idx="4"/>
                <a:endCxn id="32" idx="0"/>
              </p:cNvCxnSpPr>
              <p:nvPr/>
            </p:nvCxnSpPr>
            <p:spPr>
              <a:xfrm flipH="1">
                <a:off x="6094997" y="3298426"/>
                <a:ext cx="1398" cy="243163"/>
              </a:xfrm>
              <a:prstGeom prst="line">
                <a:avLst/>
              </a:prstGeom>
              <a:noFill/>
              <a:ln w="6350" cap="flat" cmpd="sng" algn="ctr">
                <a:solidFill>
                  <a:schemeClr val="bg1">
                    <a:lumMod val="75000"/>
                  </a:schemeClr>
                </a:solidFill>
                <a:prstDash val="sysDash"/>
              </a:ln>
              <a:effectLst/>
            </p:spPr>
          </p:cxnSp>
          <p:sp>
            <p:nvSpPr>
              <p:cNvPr id="21" name="Oval 20"/>
              <p:cNvSpPr/>
              <p:nvPr/>
            </p:nvSpPr>
            <p:spPr>
              <a:xfrm>
                <a:off x="6031255" y="3168150"/>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7200">
                  <a:defRPr/>
                </a:pPr>
                <a:endParaRPr lang="en-US" sz="1865" kern="0">
                  <a:solidFill>
                    <a:srgbClr val="070707"/>
                  </a:solidFill>
                  <a:latin typeface="+mn-ea"/>
                </a:endParaRPr>
              </a:p>
            </p:txBody>
          </p:sp>
        </p:grpSp>
        <p:grpSp>
          <p:nvGrpSpPr>
            <p:cNvPr id="22" name="Group 21"/>
            <p:cNvGrpSpPr/>
            <p:nvPr/>
          </p:nvGrpSpPr>
          <p:grpSpPr>
            <a:xfrm>
              <a:off x="9250050" y="3170034"/>
              <a:ext cx="130279" cy="371556"/>
              <a:chOff x="9250048" y="3170033"/>
              <a:chExt cx="130279" cy="371556"/>
            </a:xfrm>
          </p:grpSpPr>
          <p:cxnSp>
            <p:nvCxnSpPr>
              <p:cNvPr id="23" name="Straight Connector 22"/>
              <p:cNvCxnSpPr>
                <a:stCxn id="24" idx="4"/>
                <a:endCxn id="38" idx="0"/>
              </p:cNvCxnSpPr>
              <p:nvPr/>
            </p:nvCxnSpPr>
            <p:spPr>
              <a:xfrm flipH="1">
                <a:off x="9313790" y="3300309"/>
                <a:ext cx="1398" cy="241280"/>
              </a:xfrm>
              <a:prstGeom prst="line">
                <a:avLst/>
              </a:prstGeom>
              <a:noFill/>
              <a:ln w="6350" cap="flat" cmpd="sng" algn="ctr">
                <a:solidFill>
                  <a:schemeClr val="bg1">
                    <a:lumMod val="75000"/>
                  </a:schemeClr>
                </a:solidFill>
                <a:prstDash val="sysDash"/>
              </a:ln>
              <a:effectLst/>
            </p:spPr>
          </p:cxnSp>
          <p:sp>
            <p:nvSpPr>
              <p:cNvPr id="24" name="Oval 23"/>
              <p:cNvSpPr/>
              <p:nvPr/>
            </p:nvSpPr>
            <p:spPr>
              <a:xfrm>
                <a:off x="9250048" y="3170033"/>
                <a:ext cx="130279" cy="130276"/>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7200">
                  <a:defRPr/>
                </a:pPr>
                <a:endParaRPr lang="en-US" sz="1865" kern="0">
                  <a:solidFill>
                    <a:srgbClr val="070707"/>
                  </a:solidFill>
                  <a:latin typeface="+mn-ea"/>
                </a:endParaRPr>
              </a:p>
            </p:txBody>
          </p:sp>
        </p:grpSp>
        <p:grpSp>
          <p:nvGrpSpPr>
            <p:cNvPr id="25" name="Group 24"/>
            <p:cNvGrpSpPr/>
            <p:nvPr/>
          </p:nvGrpSpPr>
          <p:grpSpPr>
            <a:xfrm>
              <a:off x="2617811" y="3541589"/>
              <a:ext cx="582684" cy="582672"/>
              <a:chOff x="2617810" y="3541589"/>
              <a:chExt cx="582684" cy="582672"/>
            </a:xfrm>
          </p:grpSpPr>
          <p:sp>
            <p:nvSpPr>
              <p:cNvPr id="26" name="Oval 25"/>
              <p:cNvSpPr/>
              <p:nvPr/>
            </p:nvSpPr>
            <p:spPr>
              <a:xfrm>
                <a:off x="2617810"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7200">
                  <a:defRPr/>
                </a:pPr>
                <a:endParaRPr lang="en-US" sz="1865" kern="0">
                  <a:solidFill>
                    <a:srgbClr val="070707"/>
                  </a:solidFill>
                  <a:latin typeface="+mn-ea"/>
                </a:endParaRPr>
              </a:p>
            </p:txBody>
          </p:sp>
          <p:sp>
            <p:nvSpPr>
              <p:cNvPr id="27" name="Oval 26"/>
              <p:cNvSpPr/>
              <p:nvPr/>
            </p:nvSpPr>
            <p:spPr>
              <a:xfrm>
                <a:off x="2716822" y="3640600"/>
                <a:ext cx="384660" cy="384651"/>
              </a:xfrm>
              <a:prstGeom prst="ellipse">
                <a:avLst/>
              </a:prstGeom>
              <a:noFill/>
              <a:ln w="88900" cap="flat" cmpd="sng" algn="ctr">
                <a:solidFill>
                  <a:schemeClr val="accent1"/>
                </a:solidFill>
                <a:prstDash val="solid"/>
              </a:ln>
              <a:effectLst/>
            </p:spPr>
            <p:txBody>
              <a:bodyPr rtlCol="0" anchor="ctr"/>
              <a:lstStyle/>
              <a:p>
                <a:pPr algn="ctr" defTabSz="457200">
                  <a:defRPr/>
                </a:pPr>
                <a:endParaRPr lang="en-US" sz="1865" kern="0">
                  <a:solidFill>
                    <a:srgbClr val="070707"/>
                  </a:solidFill>
                  <a:latin typeface="+mn-ea"/>
                </a:endParaRPr>
              </a:p>
            </p:txBody>
          </p:sp>
        </p:grpSp>
        <p:grpSp>
          <p:nvGrpSpPr>
            <p:cNvPr id="28" name="Group 27"/>
            <p:cNvGrpSpPr/>
            <p:nvPr/>
          </p:nvGrpSpPr>
          <p:grpSpPr>
            <a:xfrm>
              <a:off x="4223081" y="3541589"/>
              <a:ext cx="582684" cy="582672"/>
              <a:chOff x="4223080" y="3541589"/>
              <a:chExt cx="582684" cy="582672"/>
            </a:xfrm>
          </p:grpSpPr>
          <p:sp>
            <p:nvSpPr>
              <p:cNvPr id="29" name="Oval 28"/>
              <p:cNvSpPr/>
              <p:nvPr/>
            </p:nvSpPr>
            <p:spPr>
              <a:xfrm>
                <a:off x="4223080"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7200">
                  <a:defRPr/>
                </a:pPr>
                <a:endParaRPr lang="en-US" sz="1865" kern="0">
                  <a:solidFill>
                    <a:srgbClr val="070707"/>
                  </a:solidFill>
                  <a:latin typeface="+mn-ea"/>
                </a:endParaRPr>
              </a:p>
            </p:txBody>
          </p:sp>
          <p:sp>
            <p:nvSpPr>
              <p:cNvPr id="30" name="Oval 29"/>
              <p:cNvSpPr/>
              <p:nvPr/>
            </p:nvSpPr>
            <p:spPr>
              <a:xfrm>
                <a:off x="4322092" y="3640600"/>
                <a:ext cx="384660" cy="384651"/>
              </a:xfrm>
              <a:prstGeom prst="ellipse">
                <a:avLst/>
              </a:prstGeom>
              <a:solidFill>
                <a:srgbClr val="F4F4F4"/>
              </a:solidFill>
              <a:ln w="88900" cap="flat" cmpd="sng" algn="ctr">
                <a:solidFill>
                  <a:schemeClr val="accent3"/>
                </a:solidFill>
                <a:prstDash val="solid"/>
              </a:ln>
              <a:effectLst/>
            </p:spPr>
            <p:txBody>
              <a:bodyPr rtlCol="0" anchor="ctr"/>
              <a:lstStyle/>
              <a:p>
                <a:pPr algn="ctr" defTabSz="457200">
                  <a:defRPr/>
                </a:pPr>
                <a:endParaRPr lang="en-US" sz="1865" kern="0">
                  <a:solidFill>
                    <a:srgbClr val="070707"/>
                  </a:solidFill>
                  <a:latin typeface="+mn-ea"/>
                </a:endParaRPr>
              </a:p>
            </p:txBody>
          </p:sp>
        </p:grpSp>
        <p:grpSp>
          <p:nvGrpSpPr>
            <p:cNvPr id="31" name="Group 30"/>
            <p:cNvGrpSpPr/>
            <p:nvPr/>
          </p:nvGrpSpPr>
          <p:grpSpPr>
            <a:xfrm>
              <a:off x="5803655" y="3541589"/>
              <a:ext cx="582684" cy="582672"/>
              <a:chOff x="5803655" y="3541589"/>
              <a:chExt cx="582684" cy="582672"/>
            </a:xfrm>
          </p:grpSpPr>
          <p:sp>
            <p:nvSpPr>
              <p:cNvPr id="32" name="Oval 31"/>
              <p:cNvSpPr/>
              <p:nvPr/>
            </p:nvSpPr>
            <p:spPr>
              <a:xfrm>
                <a:off x="5803655"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7200">
                  <a:defRPr/>
                </a:pPr>
                <a:endParaRPr lang="en-US" sz="1865" kern="0">
                  <a:solidFill>
                    <a:srgbClr val="070707"/>
                  </a:solidFill>
                  <a:latin typeface="+mn-ea"/>
                </a:endParaRPr>
              </a:p>
            </p:txBody>
          </p:sp>
          <p:sp>
            <p:nvSpPr>
              <p:cNvPr id="33" name="Oval 32"/>
              <p:cNvSpPr/>
              <p:nvPr/>
            </p:nvSpPr>
            <p:spPr>
              <a:xfrm>
                <a:off x="5902667" y="3640600"/>
                <a:ext cx="384660" cy="384651"/>
              </a:xfrm>
              <a:prstGeom prst="ellipse">
                <a:avLst/>
              </a:prstGeom>
              <a:solidFill>
                <a:srgbClr val="F4F4F4"/>
              </a:solidFill>
              <a:ln w="88900" cap="flat" cmpd="sng" algn="ctr">
                <a:solidFill>
                  <a:schemeClr val="accent4"/>
                </a:solidFill>
                <a:prstDash val="solid"/>
              </a:ln>
              <a:effectLst/>
            </p:spPr>
            <p:txBody>
              <a:bodyPr rtlCol="0" anchor="ctr"/>
              <a:lstStyle/>
              <a:p>
                <a:pPr algn="ctr" defTabSz="457200">
                  <a:defRPr/>
                </a:pPr>
                <a:endParaRPr lang="en-US" sz="1865" kern="0">
                  <a:solidFill>
                    <a:srgbClr val="070707"/>
                  </a:solidFill>
                  <a:latin typeface="+mn-ea"/>
                </a:endParaRPr>
              </a:p>
            </p:txBody>
          </p:sp>
        </p:grpSp>
        <p:grpSp>
          <p:nvGrpSpPr>
            <p:cNvPr id="34" name="Group 33"/>
            <p:cNvGrpSpPr/>
            <p:nvPr/>
          </p:nvGrpSpPr>
          <p:grpSpPr>
            <a:xfrm>
              <a:off x="7409758" y="3541589"/>
              <a:ext cx="582684" cy="582672"/>
              <a:chOff x="7409757" y="3541589"/>
              <a:chExt cx="582684" cy="582672"/>
            </a:xfrm>
          </p:grpSpPr>
          <p:sp>
            <p:nvSpPr>
              <p:cNvPr id="35" name="Oval 34"/>
              <p:cNvSpPr/>
              <p:nvPr/>
            </p:nvSpPr>
            <p:spPr>
              <a:xfrm>
                <a:off x="7409757"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7200">
                  <a:defRPr/>
                </a:pPr>
                <a:endParaRPr lang="en-US" sz="1865" kern="0">
                  <a:solidFill>
                    <a:srgbClr val="070707"/>
                  </a:solidFill>
                  <a:latin typeface="+mn-ea"/>
                </a:endParaRPr>
              </a:p>
            </p:txBody>
          </p:sp>
          <p:sp>
            <p:nvSpPr>
              <p:cNvPr id="36" name="Oval 35"/>
              <p:cNvSpPr/>
              <p:nvPr/>
            </p:nvSpPr>
            <p:spPr>
              <a:xfrm>
                <a:off x="7508769" y="3640600"/>
                <a:ext cx="384660" cy="384651"/>
              </a:xfrm>
              <a:prstGeom prst="ellipse">
                <a:avLst/>
              </a:prstGeom>
              <a:solidFill>
                <a:srgbClr val="F4F4F4"/>
              </a:solidFill>
              <a:ln w="88900" cap="flat" cmpd="sng" algn="ctr">
                <a:solidFill>
                  <a:schemeClr val="accent6"/>
                </a:solidFill>
                <a:prstDash val="solid"/>
              </a:ln>
              <a:effectLst/>
            </p:spPr>
            <p:txBody>
              <a:bodyPr rtlCol="0" anchor="ctr"/>
              <a:lstStyle/>
              <a:p>
                <a:pPr algn="ctr" defTabSz="457200">
                  <a:defRPr/>
                </a:pPr>
                <a:endParaRPr lang="en-US" sz="1865" kern="0">
                  <a:solidFill>
                    <a:srgbClr val="070707"/>
                  </a:solidFill>
                  <a:latin typeface="+mn-ea"/>
                </a:endParaRPr>
              </a:p>
            </p:txBody>
          </p:sp>
        </p:grpSp>
        <p:grpSp>
          <p:nvGrpSpPr>
            <p:cNvPr id="37" name="Group 36"/>
            <p:cNvGrpSpPr/>
            <p:nvPr/>
          </p:nvGrpSpPr>
          <p:grpSpPr>
            <a:xfrm>
              <a:off x="9022449" y="3541589"/>
              <a:ext cx="582684" cy="582672"/>
              <a:chOff x="9022448" y="3541589"/>
              <a:chExt cx="582684" cy="582672"/>
            </a:xfrm>
          </p:grpSpPr>
          <p:sp>
            <p:nvSpPr>
              <p:cNvPr id="38" name="Oval 37"/>
              <p:cNvSpPr/>
              <p:nvPr/>
            </p:nvSpPr>
            <p:spPr>
              <a:xfrm>
                <a:off x="9022448" y="3541589"/>
                <a:ext cx="582684" cy="582672"/>
              </a:xfrm>
              <a:prstGeom prst="ellipse">
                <a:avLst/>
              </a:prstGeom>
              <a:solidFill>
                <a:srgbClr val="F4F4F4"/>
              </a:solidFill>
              <a:ln w="6350" cap="flat" cmpd="sng" algn="ctr">
                <a:solidFill>
                  <a:schemeClr val="bg1">
                    <a:lumMod val="75000"/>
                  </a:schemeClr>
                </a:solidFill>
                <a:prstDash val="sysDash"/>
              </a:ln>
              <a:effectLst/>
            </p:spPr>
            <p:txBody>
              <a:bodyPr rtlCol="0" anchor="ctr"/>
              <a:lstStyle/>
              <a:p>
                <a:pPr algn="ctr" defTabSz="457200">
                  <a:defRPr/>
                </a:pPr>
                <a:endParaRPr lang="en-US" sz="1865" kern="0">
                  <a:solidFill>
                    <a:srgbClr val="070707"/>
                  </a:solidFill>
                  <a:latin typeface="+mn-ea"/>
                </a:endParaRPr>
              </a:p>
            </p:txBody>
          </p:sp>
          <p:sp>
            <p:nvSpPr>
              <p:cNvPr id="39" name="Oval 38"/>
              <p:cNvSpPr/>
              <p:nvPr/>
            </p:nvSpPr>
            <p:spPr>
              <a:xfrm>
                <a:off x="9121460" y="3640600"/>
                <a:ext cx="384660" cy="384651"/>
              </a:xfrm>
              <a:prstGeom prst="ellipse">
                <a:avLst/>
              </a:prstGeom>
              <a:solidFill>
                <a:srgbClr val="F4F4F4"/>
              </a:solidFill>
              <a:ln w="88900" cap="flat" cmpd="sng" algn="ctr">
                <a:solidFill>
                  <a:schemeClr val="accent2"/>
                </a:solidFill>
                <a:prstDash val="solid"/>
              </a:ln>
              <a:effectLst/>
            </p:spPr>
            <p:txBody>
              <a:bodyPr rtlCol="0" anchor="ctr"/>
              <a:lstStyle/>
              <a:p>
                <a:pPr algn="ctr" defTabSz="457200">
                  <a:defRPr/>
                </a:pPr>
                <a:endParaRPr lang="en-US" sz="1865" kern="0">
                  <a:solidFill>
                    <a:srgbClr val="070707"/>
                  </a:solidFill>
                  <a:latin typeface="+mn-ea"/>
                </a:endParaRPr>
              </a:p>
            </p:txBody>
          </p:sp>
        </p:grpSp>
      </p:grpSp>
      <p:grpSp>
        <p:nvGrpSpPr>
          <p:cNvPr id="40" name="Group 39"/>
          <p:cNvGrpSpPr/>
          <p:nvPr/>
        </p:nvGrpSpPr>
        <p:grpSpPr>
          <a:xfrm>
            <a:off x="2064295" y="1855459"/>
            <a:ext cx="1696283" cy="1222508"/>
            <a:chOff x="2064295" y="1855459"/>
            <a:chExt cx="1696282" cy="1222508"/>
          </a:xfrm>
        </p:grpSpPr>
        <p:sp>
          <p:nvSpPr>
            <p:cNvPr id="41" name="Rounded Rectangle 40"/>
            <p:cNvSpPr/>
            <p:nvPr/>
          </p:nvSpPr>
          <p:spPr>
            <a:xfrm>
              <a:off x="2064295" y="1855459"/>
              <a:ext cx="1694844" cy="1222508"/>
            </a:xfrm>
            <a:prstGeom prst="roundRect">
              <a:avLst>
                <a:gd name="adj" fmla="val 3820"/>
              </a:avLst>
            </a:prstGeom>
            <a:noFill/>
            <a:ln w="6350" cap="flat" cmpd="sng" algn="ctr">
              <a:solidFill>
                <a:schemeClr val="accent1"/>
              </a:solidFill>
              <a:prstDash val="solid"/>
            </a:ln>
            <a:effectLst/>
          </p:spPr>
          <p:txBody>
            <a:bodyPr rtlCol="0" anchor="ctr"/>
            <a:lstStyle/>
            <a:p>
              <a:pPr algn="ctr" defTabSz="457200">
                <a:defRPr/>
              </a:pPr>
              <a:endParaRPr lang="en-US" sz="1865" kern="0">
                <a:solidFill>
                  <a:srgbClr val="F4F4F4"/>
                </a:solidFill>
                <a:latin typeface="+mn-ea"/>
              </a:endParaRPr>
            </a:p>
          </p:txBody>
        </p:sp>
        <p:sp>
          <p:nvSpPr>
            <p:cNvPr id="42" name="Round Same Side Corner Rectangle 41"/>
            <p:cNvSpPr/>
            <p:nvPr/>
          </p:nvSpPr>
          <p:spPr>
            <a:xfrm>
              <a:off x="2065813" y="1856170"/>
              <a:ext cx="1694764" cy="457456"/>
            </a:xfrm>
            <a:prstGeom prst="round2SameRect">
              <a:avLst>
                <a:gd name="adj1" fmla="val 12497"/>
                <a:gd name="adj2" fmla="val 0"/>
              </a:avLst>
            </a:prstGeom>
            <a:solidFill>
              <a:schemeClr val="accent1"/>
            </a:solidFill>
            <a:ln w="6350" cap="flat" cmpd="sng" algn="ctr">
              <a:solidFill>
                <a:schemeClr val="accent1"/>
              </a:solidFill>
              <a:prstDash val="solid"/>
            </a:ln>
            <a:effectLst/>
          </p:spPr>
          <p:txBody>
            <a:bodyPr rtlCol="0" anchor="ctr"/>
            <a:lstStyle/>
            <a:p>
              <a:pPr algn="ctr" defTabSz="457200">
                <a:defRPr/>
              </a:pPr>
              <a:endParaRPr lang="en-US" sz="1865" kern="0">
                <a:solidFill>
                  <a:prstClr val="white"/>
                </a:solidFill>
                <a:latin typeface="+mn-ea"/>
              </a:endParaRPr>
            </a:p>
          </p:txBody>
        </p:sp>
        <p:sp>
          <p:nvSpPr>
            <p:cNvPr id="43" name="TextBox 42"/>
            <p:cNvSpPr txBox="1"/>
            <p:nvPr/>
          </p:nvSpPr>
          <p:spPr>
            <a:xfrm>
              <a:off x="2075206" y="1926236"/>
              <a:ext cx="1667946" cy="338554"/>
            </a:xfrm>
            <a:prstGeom prst="rect">
              <a:avLst/>
            </a:prstGeom>
            <a:noFill/>
          </p:spPr>
          <p:txBody>
            <a:bodyPr wrap="square" rtlCol="0">
              <a:spAutoFit/>
            </a:bodyPr>
            <a:lstStyle/>
            <a:p>
              <a:pPr algn="ctr" defTabSz="914400"/>
              <a:r>
                <a:rPr lang="en-US" sz="1600" dirty="0">
                  <a:solidFill>
                    <a:prstClr val="white"/>
                  </a:solidFill>
                  <a:latin typeface="+mn-ea"/>
                </a:rPr>
                <a:t>0</a:t>
              </a:r>
              <a:r>
                <a:rPr lang="id-ID" sz="1600" dirty="0">
                  <a:solidFill>
                    <a:prstClr val="white"/>
                  </a:solidFill>
                  <a:latin typeface="+mn-ea"/>
                </a:rPr>
                <a:t>9</a:t>
              </a:r>
              <a:r>
                <a:rPr lang="en-US" sz="1600" dirty="0">
                  <a:solidFill>
                    <a:prstClr val="white"/>
                  </a:solidFill>
                  <a:latin typeface="+mn-ea"/>
                </a:rPr>
                <a:t>.00 am</a:t>
              </a:r>
            </a:p>
          </p:txBody>
        </p:sp>
        <p:sp>
          <p:nvSpPr>
            <p:cNvPr id="44" name="TextBox 43"/>
            <p:cNvSpPr txBox="1"/>
            <p:nvPr/>
          </p:nvSpPr>
          <p:spPr>
            <a:xfrm>
              <a:off x="2075206" y="2510602"/>
              <a:ext cx="1667946" cy="338554"/>
            </a:xfrm>
            <a:prstGeom prst="rect">
              <a:avLst/>
            </a:prstGeom>
            <a:noFill/>
          </p:spPr>
          <p:txBody>
            <a:bodyPr wrap="square" rtlCol="0">
              <a:spAutoFit/>
            </a:bodyPr>
            <a:lstStyle/>
            <a:p>
              <a:pPr algn="ctr" defTabSz="914400"/>
              <a:r>
                <a:rPr lang="zh-CN" altLang="en-US" sz="1600" dirty="0">
                  <a:solidFill>
                    <a:prstClr val="black">
                      <a:lumMod val="65000"/>
                      <a:lumOff val="35000"/>
                    </a:prstClr>
                  </a:solidFill>
                  <a:latin typeface="+mn-ea"/>
                  <a:cs typeface="Clear Sans" panose="020B0503030202020304" pitchFamily="34" charset="0"/>
                </a:rPr>
                <a:t>标题文字添加</a:t>
              </a:r>
            </a:p>
          </p:txBody>
        </p:sp>
      </p:grpSp>
      <p:grpSp>
        <p:nvGrpSpPr>
          <p:cNvPr id="45" name="Group 44"/>
          <p:cNvGrpSpPr/>
          <p:nvPr/>
        </p:nvGrpSpPr>
        <p:grpSpPr>
          <a:xfrm>
            <a:off x="5250115" y="1852633"/>
            <a:ext cx="1696283" cy="1225335"/>
            <a:chOff x="5250115" y="1852631"/>
            <a:chExt cx="1696282" cy="1225335"/>
          </a:xfrm>
        </p:grpSpPr>
        <p:sp>
          <p:nvSpPr>
            <p:cNvPr id="46" name="Rounded Rectangle 45"/>
            <p:cNvSpPr/>
            <p:nvPr/>
          </p:nvSpPr>
          <p:spPr>
            <a:xfrm>
              <a:off x="5250115" y="1852631"/>
              <a:ext cx="1694844" cy="1225335"/>
            </a:xfrm>
            <a:prstGeom prst="roundRect">
              <a:avLst>
                <a:gd name="adj" fmla="val 3820"/>
              </a:avLst>
            </a:prstGeom>
            <a:noFill/>
            <a:ln w="6350" cap="flat" cmpd="sng" algn="ctr">
              <a:solidFill>
                <a:schemeClr val="accent4"/>
              </a:solidFill>
              <a:prstDash val="solid"/>
            </a:ln>
            <a:effectLst/>
          </p:spPr>
          <p:txBody>
            <a:bodyPr rtlCol="0" anchor="ctr"/>
            <a:lstStyle/>
            <a:p>
              <a:pPr algn="ctr" defTabSz="457200">
                <a:defRPr/>
              </a:pPr>
              <a:endParaRPr lang="en-US" sz="1865" kern="0">
                <a:solidFill>
                  <a:srgbClr val="F4F4F4"/>
                </a:solidFill>
                <a:latin typeface="+mn-ea"/>
              </a:endParaRPr>
            </a:p>
          </p:txBody>
        </p:sp>
        <p:sp>
          <p:nvSpPr>
            <p:cNvPr id="47" name="Round Same Side Corner Rectangle 46"/>
            <p:cNvSpPr/>
            <p:nvPr/>
          </p:nvSpPr>
          <p:spPr>
            <a:xfrm>
              <a:off x="5251633" y="1853343"/>
              <a:ext cx="1694764" cy="457456"/>
            </a:xfrm>
            <a:prstGeom prst="round2SameRect">
              <a:avLst>
                <a:gd name="adj1" fmla="val 12497"/>
                <a:gd name="adj2" fmla="val 0"/>
              </a:avLst>
            </a:prstGeom>
            <a:solidFill>
              <a:schemeClr val="accent4"/>
            </a:solidFill>
            <a:ln w="6350" cap="flat" cmpd="sng" algn="ctr">
              <a:solidFill>
                <a:schemeClr val="accent4"/>
              </a:solidFill>
              <a:prstDash val="solid"/>
            </a:ln>
            <a:effectLst/>
          </p:spPr>
          <p:txBody>
            <a:bodyPr rtlCol="0" anchor="ctr"/>
            <a:lstStyle/>
            <a:p>
              <a:pPr algn="ctr" defTabSz="457200">
                <a:defRPr/>
              </a:pPr>
              <a:endParaRPr lang="en-US" sz="1865" kern="0">
                <a:solidFill>
                  <a:prstClr val="white"/>
                </a:solidFill>
                <a:latin typeface="+mn-ea"/>
              </a:endParaRPr>
            </a:p>
          </p:txBody>
        </p:sp>
        <p:sp>
          <p:nvSpPr>
            <p:cNvPr id="48" name="TextBox 47"/>
            <p:cNvSpPr txBox="1"/>
            <p:nvPr/>
          </p:nvSpPr>
          <p:spPr>
            <a:xfrm>
              <a:off x="5261026" y="1923408"/>
              <a:ext cx="1667946" cy="338554"/>
            </a:xfrm>
            <a:prstGeom prst="rect">
              <a:avLst/>
            </a:prstGeom>
            <a:noFill/>
          </p:spPr>
          <p:txBody>
            <a:bodyPr wrap="square" rtlCol="0">
              <a:spAutoFit/>
            </a:bodyPr>
            <a:lstStyle/>
            <a:p>
              <a:pPr algn="ctr" defTabSz="914400"/>
              <a:r>
                <a:rPr lang="en-US" sz="1600" dirty="0">
                  <a:solidFill>
                    <a:prstClr val="white"/>
                  </a:solidFill>
                  <a:latin typeface="+mn-ea"/>
                </a:rPr>
                <a:t>10.00 am</a:t>
              </a:r>
            </a:p>
          </p:txBody>
        </p:sp>
        <p:sp>
          <p:nvSpPr>
            <p:cNvPr id="49" name="TextBox 48"/>
            <p:cNvSpPr txBox="1"/>
            <p:nvPr/>
          </p:nvSpPr>
          <p:spPr>
            <a:xfrm>
              <a:off x="5275026" y="2510602"/>
              <a:ext cx="1667946" cy="338554"/>
            </a:xfrm>
            <a:prstGeom prst="rect">
              <a:avLst/>
            </a:prstGeom>
            <a:noFill/>
          </p:spPr>
          <p:txBody>
            <a:bodyPr wrap="square" rtlCol="0">
              <a:spAutoFit/>
            </a:bodyPr>
            <a:lstStyle/>
            <a:p>
              <a:pPr algn="ctr" defTabSz="914400"/>
              <a:r>
                <a:rPr lang="zh-CN" altLang="en-US" sz="1600" dirty="0">
                  <a:solidFill>
                    <a:prstClr val="black">
                      <a:lumMod val="65000"/>
                      <a:lumOff val="35000"/>
                    </a:prstClr>
                  </a:solidFill>
                  <a:latin typeface="+mn-ea"/>
                  <a:cs typeface="Clear Sans" panose="020B0503030202020304" pitchFamily="34" charset="0"/>
                </a:rPr>
                <a:t>标题文字添加</a:t>
              </a:r>
            </a:p>
          </p:txBody>
        </p:sp>
      </p:grpSp>
      <p:grpSp>
        <p:nvGrpSpPr>
          <p:cNvPr id="50" name="Group 49"/>
          <p:cNvGrpSpPr/>
          <p:nvPr/>
        </p:nvGrpSpPr>
        <p:grpSpPr>
          <a:xfrm>
            <a:off x="8468908" y="1854515"/>
            <a:ext cx="1717421" cy="1223452"/>
            <a:chOff x="8468908" y="1854515"/>
            <a:chExt cx="1717421" cy="1223452"/>
          </a:xfrm>
        </p:grpSpPr>
        <p:sp>
          <p:nvSpPr>
            <p:cNvPr id="51" name="Rounded Rectangle 50"/>
            <p:cNvSpPr/>
            <p:nvPr/>
          </p:nvSpPr>
          <p:spPr>
            <a:xfrm>
              <a:off x="8468908" y="1854515"/>
              <a:ext cx="1694844" cy="1223452"/>
            </a:xfrm>
            <a:prstGeom prst="roundRect">
              <a:avLst>
                <a:gd name="adj" fmla="val 3820"/>
              </a:avLst>
            </a:prstGeom>
            <a:noFill/>
            <a:ln w="6350" cap="flat" cmpd="sng" algn="ctr">
              <a:solidFill>
                <a:schemeClr val="accent2"/>
              </a:solidFill>
              <a:prstDash val="solid"/>
            </a:ln>
            <a:effectLst/>
          </p:spPr>
          <p:txBody>
            <a:bodyPr rtlCol="0" anchor="ctr"/>
            <a:lstStyle/>
            <a:p>
              <a:pPr algn="ctr" defTabSz="457200">
                <a:defRPr/>
              </a:pPr>
              <a:endParaRPr lang="en-US" sz="1865" kern="0">
                <a:solidFill>
                  <a:srgbClr val="F4F4F4"/>
                </a:solidFill>
                <a:latin typeface="+mn-ea"/>
              </a:endParaRPr>
            </a:p>
          </p:txBody>
        </p:sp>
        <p:sp>
          <p:nvSpPr>
            <p:cNvPr id="52" name="Round Same Side Corner Rectangle 51"/>
            <p:cNvSpPr/>
            <p:nvPr/>
          </p:nvSpPr>
          <p:spPr>
            <a:xfrm>
              <a:off x="8470426" y="1855226"/>
              <a:ext cx="1694764" cy="457456"/>
            </a:xfrm>
            <a:prstGeom prst="round2SameRect">
              <a:avLst>
                <a:gd name="adj1" fmla="val 12497"/>
                <a:gd name="adj2" fmla="val 0"/>
              </a:avLst>
            </a:prstGeom>
            <a:solidFill>
              <a:schemeClr val="accent2"/>
            </a:solidFill>
            <a:ln w="6350" cap="flat" cmpd="sng" algn="ctr">
              <a:solidFill>
                <a:schemeClr val="accent2"/>
              </a:solidFill>
              <a:prstDash val="solid"/>
            </a:ln>
            <a:effectLst/>
          </p:spPr>
          <p:txBody>
            <a:bodyPr rtlCol="0" anchor="ctr"/>
            <a:lstStyle/>
            <a:p>
              <a:pPr algn="ctr" defTabSz="457200">
                <a:defRPr/>
              </a:pPr>
              <a:endParaRPr lang="en-US" sz="1865" kern="0">
                <a:solidFill>
                  <a:prstClr val="white"/>
                </a:solidFill>
                <a:latin typeface="+mn-ea"/>
              </a:endParaRPr>
            </a:p>
          </p:txBody>
        </p:sp>
        <p:sp>
          <p:nvSpPr>
            <p:cNvPr id="53" name="TextBox 52"/>
            <p:cNvSpPr txBox="1"/>
            <p:nvPr/>
          </p:nvSpPr>
          <p:spPr>
            <a:xfrm>
              <a:off x="8518383" y="1940715"/>
              <a:ext cx="1667946" cy="338554"/>
            </a:xfrm>
            <a:prstGeom prst="rect">
              <a:avLst/>
            </a:prstGeom>
            <a:noFill/>
          </p:spPr>
          <p:txBody>
            <a:bodyPr wrap="square" rtlCol="0">
              <a:spAutoFit/>
            </a:bodyPr>
            <a:lstStyle/>
            <a:p>
              <a:pPr algn="ctr" defTabSz="914400"/>
              <a:r>
                <a:rPr lang="en-US" sz="1600" dirty="0">
                  <a:solidFill>
                    <a:prstClr val="white"/>
                  </a:solidFill>
                  <a:latin typeface="+mn-ea"/>
                </a:rPr>
                <a:t>12.00 am</a:t>
              </a:r>
            </a:p>
          </p:txBody>
        </p:sp>
        <p:sp>
          <p:nvSpPr>
            <p:cNvPr id="54" name="TextBox 53"/>
            <p:cNvSpPr txBox="1"/>
            <p:nvPr/>
          </p:nvSpPr>
          <p:spPr>
            <a:xfrm>
              <a:off x="8478183" y="2510602"/>
              <a:ext cx="1667946" cy="338554"/>
            </a:xfrm>
            <a:prstGeom prst="rect">
              <a:avLst/>
            </a:prstGeom>
            <a:noFill/>
          </p:spPr>
          <p:txBody>
            <a:bodyPr wrap="square" rtlCol="0">
              <a:spAutoFit/>
            </a:bodyPr>
            <a:lstStyle/>
            <a:p>
              <a:pPr algn="ctr" defTabSz="914400"/>
              <a:r>
                <a:rPr lang="zh-CN" altLang="en-US" sz="1600" dirty="0">
                  <a:solidFill>
                    <a:prstClr val="black">
                      <a:lumMod val="65000"/>
                      <a:lumOff val="35000"/>
                    </a:prstClr>
                  </a:solidFill>
                  <a:latin typeface="+mn-ea"/>
                  <a:cs typeface="Clear Sans" panose="020B0503030202020304" pitchFamily="34" charset="0"/>
                </a:rPr>
                <a:t>标题文字添加</a:t>
              </a:r>
            </a:p>
          </p:txBody>
        </p:sp>
      </p:grpSp>
      <p:grpSp>
        <p:nvGrpSpPr>
          <p:cNvPr id="55" name="Group 54"/>
          <p:cNvGrpSpPr/>
          <p:nvPr/>
        </p:nvGrpSpPr>
        <p:grpSpPr>
          <a:xfrm>
            <a:off x="6851628" y="4557098"/>
            <a:ext cx="1696283" cy="1252015"/>
            <a:chOff x="6851628" y="4557096"/>
            <a:chExt cx="1696282" cy="1252015"/>
          </a:xfrm>
        </p:grpSpPr>
        <p:grpSp>
          <p:nvGrpSpPr>
            <p:cNvPr id="56" name="Group 55"/>
            <p:cNvGrpSpPr/>
            <p:nvPr/>
          </p:nvGrpSpPr>
          <p:grpSpPr>
            <a:xfrm>
              <a:off x="6851628" y="4557096"/>
              <a:ext cx="1696282" cy="1252015"/>
              <a:chOff x="6851628" y="4430096"/>
              <a:chExt cx="1696282" cy="1252015"/>
            </a:xfrm>
          </p:grpSpPr>
          <p:sp>
            <p:nvSpPr>
              <p:cNvPr id="58" name="Rounded Rectangle 57"/>
              <p:cNvSpPr/>
              <p:nvPr/>
            </p:nvSpPr>
            <p:spPr>
              <a:xfrm>
                <a:off x="6851628" y="4430096"/>
                <a:ext cx="1694844" cy="1252015"/>
              </a:xfrm>
              <a:prstGeom prst="roundRect">
                <a:avLst>
                  <a:gd name="adj" fmla="val 3820"/>
                </a:avLst>
              </a:prstGeom>
              <a:noFill/>
              <a:ln w="6350" cap="flat" cmpd="sng" algn="ctr">
                <a:solidFill>
                  <a:schemeClr val="accent6"/>
                </a:solidFill>
                <a:prstDash val="solid"/>
              </a:ln>
              <a:effectLst/>
            </p:spPr>
            <p:txBody>
              <a:bodyPr rtlCol="0" anchor="ctr"/>
              <a:lstStyle/>
              <a:p>
                <a:pPr algn="ctr" defTabSz="457200">
                  <a:defRPr/>
                </a:pPr>
                <a:endParaRPr lang="en-US" sz="1865" kern="0">
                  <a:solidFill>
                    <a:srgbClr val="F4F4F4"/>
                  </a:solidFill>
                  <a:latin typeface="+mn-ea"/>
                </a:endParaRPr>
              </a:p>
            </p:txBody>
          </p:sp>
          <p:sp>
            <p:nvSpPr>
              <p:cNvPr id="59" name="Round Same Side Corner Rectangle 58"/>
              <p:cNvSpPr/>
              <p:nvPr/>
            </p:nvSpPr>
            <p:spPr>
              <a:xfrm>
                <a:off x="6853146" y="4430808"/>
                <a:ext cx="1694764" cy="457455"/>
              </a:xfrm>
              <a:prstGeom prst="round2SameRect">
                <a:avLst>
                  <a:gd name="adj1" fmla="val 12497"/>
                  <a:gd name="adj2" fmla="val 0"/>
                </a:avLst>
              </a:prstGeom>
              <a:solidFill>
                <a:schemeClr val="accent6"/>
              </a:solidFill>
              <a:ln w="6350" cap="flat" cmpd="sng" algn="ctr">
                <a:solidFill>
                  <a:schemeClr val="accent6"/>
                </a:solidFill>
                <a:prstDash val="solid"/>
              </a:ln>
              <a:effectLst/>
            </p:spPr>
            <p:txBody>
              <a:bodyPr rtlCol="0" anchor="ctr"/>
              <a:lstStyle/>
              <a:p>
                <a:pPr algn="ctr" defTabSz="457200">
                  <a:defRPr/>
                </a:pPr>
                <a:endParaRPr lang="en-US" sz="1865" kern="0">
                  <a:solidFill>
                    <a:prstClr val="white"/>
                  </a:solidFill>
                  <a:latin typeface="+mn-ea"/>
                </a:endParaRPr>
              </a:p>
            </p:txBody>
          </p:sp>
          <p:sp>
            <p:nvSpPr>
              <p:cNvPr id="60" name="TextBox 59"/>
              <p:cNvSpPr txBox="1"/>
              <p:nvPr/>
            </p:nvSpPr>
            <p:spPr>
              <a:xfrm>
                <a:off x="6862539" y="4500873"/>
                <a:ext cx="1667946" cy="338554"/>
              </a:xfrm>
              <a:prstGeom prst="rect">
                <a:avLst/>
              </a:prstGeom>
              <a:noFill/>
            </p:spPr>
            <p:txBody>
              <a:bodyPr wrap="square" rtlCol="0">
                <a:spAutoFit/>
              </a:bodyPr>
              <a:lstStyle/>
              <a:p>
                <a:pPr algn="ctr" defTabSz="914400"/>
                <a:r>
                  <a:rPr lang="en-US" sz="1600" dirty="0">
                    <a:solidFill>
                      <a:prstClr val="white"/>
                    </a:solidFill>
                    <a:latin typeface="+mn-ea"/>
                  </a:rPr>
                  <a:t>11.00 am</a:t>
                </a:r>
              </a:p>
            </p:txBody>
          </p:sp>
        </p:grpSp>
        <p:sp>
          <p:nvSpPr>
            <p:cNvPr id="57" name="TextBox 56"/>
            <p:cNvSpPr txBox="1"/>
            <p:nvPr/>
          </p:nvSpPr>
          <p:spPr>
            <a:xfrm>
              <a:off x="6862539" y="5253422"/>
              <a:ext cx="1667946" cy="338554"/>
            </a:xfrm>
            <a:prstGeom prst="rect">
              <a:avLst/>
            </a:prstGeom>
            <a:noFill/>
          </p:spPr>
          <p:txBody>
            <a:bodyPr wrap="square" rtlCol="0">
              <a:spAutoFit/>
            </a:bodyPr>
            <a:lstStyle/>
            <a:p>
              <a:pPr algn="ctr" defTabSz="914400"/>
              <a:r>
                <a:rPr lang="zh-CN" altLang="en-US" sz="1600" dirty="0">
                  <a:solidFill>
                    <a:prstClr val="black">
                      <a:lumMod val="65000"/>
                      <a:lumOff val="35000"/>
                    </a:prstClr>
                  </a:solidFill>
                  <a:latin typeface="+mn-ea"/>
                  <a:cs typeface="Clear Sans" panose="020B0503030202020304" pitchFamily="34" charset="0"/>
                </a:rPr>
                <a:t>标题文字添加</a:t>
              </a:r>
            </a:p>
          </p:txBody>
        </p:sp>
      </p:grpSp>
      <p:grpSp>
        <p:nvGrpSpPr>
          <p:cNvPr id="61" name="Group 60"/>
          <p:cNvGrpSpPr/>
          <p:nvPr/>
        </p:nvGrpSpPr>
        <p:grpSpPr>
          <a:xfrm>
            <a:off x="3667308" y="4557097"/>
            <a:ext cx="1704793" cy="1255080"/>
            <a:chOff x="3667306" y="4557097"/>
            <a:chExt cx="1704793" cy="1255080"/>
          </a:xfrm>
        </p:grpSpPr>
        <p:grpSp>
          <p:nvGrpSpPr>
            <p:cNvPr id="62" name="Group 61"/>
            <p:cNvGrpSpPr/>
            <p:nvPr/>
          </p:nvGrpSpPr>
          <p:grpSpPr>
            <a:xfrm>
              <a:off x="3667306" y="4557097"/>
              <a:ext cx="1696282" cy="1255080"/>
              <a:chOff x="3667306" y="4430097"/>
              <a:chExt cx="1696282" cy="1255080"/>
            </a:xfrm>
          </p:grpSpPr>
          <p:sp>
            <p:nvSpPr>
              <p:cNvPr id="64" name="Rounded Rectangle 63"/>
              <p:cNvSpPr/>
              <p:nvPr/>
            </p:nvSpPr>
            <p:spPr>
              <a:xfrm>
                <a:off x="3667306" y="4430097"/>
                <a:ext cx="1694844" cy="1255080"/>
              </a:xfrm>
              <a:prstGeom prst="roundRect">
                <a:avLst>
                  <a:gd name="adj" fmla="val 3820"/>
                </a:avLst>
              </a:prstGeom>
              <a:noFill/>
              <a:ln w="6350" cap="flat" cmpd="sng" algn="ctr">
                <a:solidFill>
                  <a:schemeClr val="accent3"/>
                </a:solidFill>
                <a:prstDash val="solid"/>
              </a:ln>
              <a:effectLst/>
            </p:spPr>
            <p:txBody>
              <a:bodyPr rtlCol="0" anchor="ctr"/>
              <a:lstStyle/>
              <a:p>
                <a:pPr algn="ctr" defTabSz="457200">
                  <a:defRPr/>
                </a:pPr>
                <a:endParaRPr lang="en-US" sz="1865" kern="0">
                  <a:solidFill>
                    <a:srgbClr val="F4F4F4"/>
                  </a:solidFill>
                  <a:latin typeface="+mn-ea"/>
                </a:endParaRPr>
              </a:p>
            </p:txBody>
          </p:sp>
          <p:sp>
            <p:nvSpPr>
              <p:cNvPr id="65" name="Round Same Side Corner Rectangle 64"/>
              <p:cNvSpPr/>
              <p:nvPr/>
            </p:nvSpPr>
            <p:spPr>
              <a:xfrm>
                <a:off x="3668824" y="4430808"/>
                <a:ext cx="1694764" cy="457455"/>
              </a:xfrm>
              <a:prstGeom prst="round2SameRect">
                <a:avLst>
                  <a:gd name="adj1" fmla="val 12497"/>
                  <a:gd name="adj2" fmla="val 0"/>
                </a:avLst>
              </a:prstGeom>
              <a:solidFill>
                <a:schemeClr val="accent3"/>
              </a:solidFill>
              <a:ln w="6350" cap="flat" cmpd="sng" algn="ctr">
                <a:solidFill>
                  <a:schemeClr val="accent3"/>
                </a:solidFill>
                <a:prstDash val="solid"/>
              </a:ln>
              <a:effectLst/>
            </p:spPr>
            <p:txBody>
              <a:bodyPr rtlCol="0" anchor="ctr"/>
              <a:lstStyle/>
              <a:p>
                <a:pPr algn="ctr" defTabSz="457200">
                  <a:defRPr/>
                </a:pPr>
                <a:endParaRPr lang="en-US" sz="1865" kern="0">
                  <a:solidFill>
                    <a:prstClr val="white"/>
                  </a:solidFill>
                  <a:latin typeface="+mn-ea"/>
                </a:endParaRPr>
              </a:p>
            </p:txBody>
          </p:sp>
          <p:sp>
            <p:nvSpPr>
              <p:cNvPr id="66" name="TextBox 65"/>
              <p:cNvSpPr txBox="1"/>
              <p:nvPr/>
            </p:nvSpPr>
            <p:spPr>
              <a:xfrm>
                <a:off x="3678217" y="4500874"/>
                <a:ext cx="1667946" cy="338554"/>
              </a:xfrm>
              <a:prstGeom prst="rect">
                <a:avLst/>
              </a:prstGeom>
              <a:noFill/>
            </p:spPr>
            <p:txBody>
              <a:bodyPr wrap="square" rtlCol="0">
                <a:spAutoFit/>
              </a:bodyPr>
              <a:lstStyle/>
              <a:p>
                <a:pPr algn="ctr" defTabSz="914400"/>
                <a:r>
                  <a:rPr lang="en-US" sz="1600" dirty="0">
                    <a:solidFill>
                      <a:prstClr val="white"/>
                    </a:solidFill>
                    <a:latin typeface="+mn-ea"/>
                  </a:rPr>
                  <a:t>0</a:t>
                </a:r>
                <a:r>
                  <a:rPr lang="id-ID" sz="1600" dirty="0">
                    <a:solidFill>
                      <a:prstClr val="white"/>
                    </a:solidFill>
                    <a:latin typeface="+mn-ea"/>
                  </a:rPr>
                  <a:t>9</a:t>
                </a:r>
                <a:r>
                  <a:rPr lang="en-US" sz="1600" dirty="0">
                    <a:solidFill>
                      <a:prstClr val="white"/>
                    </a:solidFill>
                    <a:latin typeface="+mn-ea"/>
                  </a:rPr>
                  <a:t>.30 am</a:t>
                </a:r>
              </a:p>
            </p:txBody>
          </p:sp>
        </p:grpSp>
        <p:sp>
          <p:nvSpPr>
            <p:cNvPr id="63" name="TextBox 62"/>
            <p:cNvSpPr txBox="1"/>
            <p:nvPr/>
          </p:nvSpPr>
          <p:spPr>
            <a:xfrm>
              <a:off x="3678217" y="5253421"/>
              <a:ext cx="1693882" cy="338554"/>
            </a:xfrm>
            <a:prstGeom prst="rect">
              <a:avLst/>
            </a:prstGeom>
            <a:noFill/>
          </p:spPr>
          <p:txBody>
            <a:bodyPr wrap="square" rtlCol="0">
              <a:spAutoFit/>
            </a:bodyPr>
            <a:lstStyle/>
            <a:p>
              <a:pPr algn="ctr" defTabSz="914400" fontAlgn="base">
                <a:spcBef>
                  <a:spcPct val="0"/>
                </a:spcBef>
                <a:spcAft>
                  <a:spcPct val="0"/>
                </a:spcAft>
              </a:pPr>
              <a:r>
                <a:rPr lang="zh-CN" altLang="en-US" sz="1600" dirty="0">
                  <a:solidFill>
                    <a:prstClr val="black">
                      <a:lumMod val="65000"/>
                      <a:lumOff val="35000"/>
                    </a:prstClr>
                  </a:solidFill>
                  <a:latin typeface="+mn-ea"/>
                  <a:cs typeface="Clear Sans" panose="020B0503030202020304" pitchFamily="34" charset="0"/>
                </a:rPr>
                <a:t>标题文字添加</a:t>
              </a:r>
            </a:p>
          </p:txBody>
        </p:sp>
      </p:grpSp>
      <p:sp>
        <p:nvSpPr>
          <p:cNvPr id="67"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68"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67000">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67000">
                                          <p:cBhvr additive="base">
                                            <p:cTn id="11" dur="1000" fill="hold"/>
                                            <p:tgtEl>
                                              <p:spTgt spid="40"/>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4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7000">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14:bounceEnd="67000">
                                          <p:cBhvr additive="base">
                                            <p:cTn id="1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4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7000">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14:bounceEnd="67000">
                                          <p:cBhvr additive="base">
                                            <p:cTn id="19" dur="1000" fill="hold"/>
                                            <p:tgtEl>
                                              <p:spTgt spid="50"/>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50"/>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14:presetBounceEnd="67000">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14:bounceEnd="67000">
                                          <p:cBhvr additive="base">
                                            <p:cTn id="23" dur="1000" fill="hold"/>
                                            <p:tgtEl>
                                              <p:spTgt spid="61"/>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7000">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14:bounceEnd="67000">
                                          <p:cBhvr additive="base">
                                            <p:cTn id="27" dur="1000" fill="hold"/>
                                            <p:tgtEl>
                                              <p:spTgt spid="55"/>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000" fill="hold"/>
                                            <p:tgtEl>
                                              <p:spTgt spid="40"/>
                                            </p:tgtEl>
                                            <p:attrNameLst>
                                              <p:attrName>ppt_x</p:attrName>
                                            </p:attrNameLst>
                                          </p:cBhvr>
                                          <p:tavLst>
                                            <p:tav tm="0">
                                              <p:val>
                                                <p:strVal val="#ppt_x"/>
                                              </p:val>
                                            </p:tav>
                                            <p:tav tm="100000">
                                              <p:val>
                                                <p:strVal val="#ppt_x"/>
                                              </p:val>
                                            </p:tav>
                                          </p:tavLst>
                                        </p:anim>
                                        <p:anim calcmode="lin" valueType="num">
                                          <p:cBhvr additive="base">
                                            <p:cTn id="12" dur="1000" fill="hold"/>
                                            <p:tgtEl>
                                              <p:spTgt spid="4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1000" fill="hold"/>
                                            <p:tgtEl>
                                              <p:spTgt spid="45"/>
                                            </p:tgtEl>
                                            <p:attrNameLst>
                                              <p:attrName>ppt_x</p:attrName>
                                            </p:attrNameLst>
                                          </p:cBhvr>
                                          <p:tavLst>
                                            <p:tav tm="0">
                                              <p:val>
                                                <p:strVal val="#ppt_x"/>
                                              </p:val>
                                            </p:tav>
                                            <p:tav tm="100000">
                                              <p:val>
                                                <p:strVal val="#ppt_x"/>
                                              </p:val>
                                            </p:tav>
                                          </p:tavLst>
                                        </p:anim>
                                        <p:anim calcmode="lin" valueType="num">
                                          <p:cBhvr additive="base">
                                            <p:cTn id="16" dur="1000" fill="hold"/>
                                            <p:tgtEl>
                                              <p:spTgt spid="4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000" fill="hold"/>
                                            <p:tgtEl>
                                              <p:spTgt spid="50"/>
                                            </p:tgtEl>
                                            <p:attrNameLst>
                                              <p:attrName>ppt_x</p:attrName>
                                            </p:attrNameLst>
                                          </p:cBhvr>
                                          <p:tavLst>
                                            <p:tav tm="0">
                                              <p:val>
                                                <p:strVal val="#ppt_x"/>
                                              </p:val>
                                            </p:tav>
                                            <p:tav tm="100000">
                                              <p:val>
                                                <p:strVal val="#ppt_x"/>
                                              </p:val>
                                            </p:tav>
                                          </p:tavLst>
                                        </p:anim>
                                        <p:anim calcmode="lin" valueType="num">
                                          <p:cBhvr additive="base">
                                            <p:cTn id="20" dur="1000" fill="hold"/>
                                            <p:tgtEl>
                                              <p:spTgt spid="50"/>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1000" fill="hold"/>
                                            <p:tgtEl>
                                              <p:spTgt spid="61"/>
                                            </p:tgtEl>
                                            <p:attrNameLst>
                                              <p:attrName>ppt_x</p:attrName>
                                            </p:attrNameLst>
                                          </p:cBhvr>
                                          <p:tavLst>
                                            <p:tav tm="0">
                                              <p:val>
                                                <p:strVal val="#ppt_x"/>
                                              </p:val>
                                            </p:tav>
                                            <p:tav tm="100000">
                                              <p:val>
                                                <p:strVal val="#ppt_x"/>
                                              </p:val>
                                            </p:tav>
                                          </p:tavLst>
                                        </p:anim>
                                        <p:anim calcmode="lin" valueType="num">
                                          <p:cBhvr additive="base">
                                            <p:cTn id="24" dur="1000" fill="hold"/>
                                            <p:tgtEl>
                                              <p:spTgt spid="6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1000" fill="hold"/>
                                            <p:tgtEl>
                                              <p:spTgt spid="55"/>
                                            </p:tgtEl>
                                            <p:attrNameLst>
                                              <p:attrName>ppt_x</p:attrName>
                                            </p:attrNameLst>
                                          </p:cBhvr>
                                          <p:tavLst>
                                            <p:tav tm="0">
                                              <p:val>
                                                <p:strVal val="#ppt_x"/>
                                              </p:val>
                                            </p:tav>
                                            <p:tav tm="100000">
                                              <p:val>
                                                <p:strVal val="#ppt_x"/>
                                              </p:val>
                                            </p:tav>
                                          </p:tavLst>
                                        </p:anim>
                                        <p:anim calcmode="lin" valueType="num">
                                          <p:cBhvr additive="base">
                                            <p:cTn id="28"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473" y="1792556"/>
            <a:ext cx="7156173" cy="406214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335">
              <a:solidFill>
                <a:prstClr val="white"/>
              </a:solidFill>
              <a:latin typeface="+mj-ea"/>
              <a:ea typeface="+mj-ea"/>
            </a:endParaRPr>
          </a:p>
        </p:txBody>
      </p:sp>
      <p:sp>
        <p:nvSpPr>
          <p:cNvPr id="11" name="Rectangle 10"/>
          <p:cNvSpPr/>
          <p:nvPr/>
        </p:nvSpPr>
        <p:spPr>
          <a:xfrm>
            <a:off x="7161993" y="1792556"/>
            <a:ext cx="5035827" cy="406214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335">
              <a:solidFill>
                <a:prstClr val="white"/>
              </a:solidFill>
              <a:latin typeface="+mj-ea"/>
              <a:ea typeface="+mj-ea"/>
            </a:endParaRPr>
          </a:p>
        </p:txBody>
      </p:sp>
      <p:grpSp>
        <p:nvGrpSpPr>
          <p:cNvPr id="2" name="组合 1"/>
          <p:cNvGrpSpPr/>
          <p:nvPr/>
        </p:nvGrpSpPr>
        <p:grpSpPr>
          <a:xfrm>
            <a:off x="6712407" y="2210729"/>
            <a:ext cx="899171" cy="3225757"/>
            <a:chOff x="6712407" y="2210729"/>
            <a:chExt cx="899171" cy="3225757"/>
          </a:xfrm>
        </p:grpSpPr>
        <p:grpSp>
          <p:nvGrpSpPr>
            <p:cNvPr id="12" name="Group 11"/>
            <p:cNvGrpSpPr/>
            <p:nvPr/>
          </p:nvGrpSpPr>
          <p:grpSpPr>
            <a:xfrm>
              <a:off x="6712407" y="2210729"/>
              <a:ext cx="899171" cy="899172"/>
              <a:chOff x="4586241" y="2250523"/>
              <a:chExt cx="899171" cy="899172"/>
            </a:xfrm>
          </p:grpSpPr>
          <p:sp>
            <p:nvSpPr>
              <p:cNvPr id="13" name="Oval 12"/>
              <p:cNvSpPr/>
              <p:nvPr/>
            </p:nvSpPr>
            <p:spPr>
              <a:xfrm>
                <a:off x="4586241" y="2250523"/>
                <a:ext cx="899171" cy="899172"/>
              </a:xfrm>
              <a:prstGeom prst="ellipse">
                <a:avLst/>
              </a:prstGeom>
              <a:solidFill>
                <a:schemeClr val="accent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800" dirty="0">
                  <a:solidFill>
                    <a:prstClr val="white"/>
                  </a:solidFill>
                  <a:latin typeface="+mj-ea"/>
                  <a:ea typeface="+mj-ea"/>
                  <a:cs typeface="Open Sans" panose="020B0606030504020204" pitchFamily="34" charset="0"/>
                </a:endParaRPr>
              </a:p>
            </p:txBody>
          </p:sp>
          <p:sp>
            <p:nvSpPr>
              <p:cNvPr id="14" name="AutoShape 66"/>
              <p:cNvSpPr>
                <a:spLocks noChangeAspect="1"/>
              </p:cNvSpPr>
              <p:nvPr/>
            </p:nvSpPr>
            <p:spPr bwMode="auto">
              <a:xfrm>
                <a:off x="4849404" y="2513637"/>
                <a:ext cx="372847" cy="372944"/>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p:spPr>
            <p:txBody>
              <a:bodyPr lIns="67719" tIns="67719" rIns="67719" bIns="67719" anchor="ctr"/>
              <a:lstStyle/>
              <a:p>
                <a:pPr defTabSz="457200">
                  <a:defRPr/>
                </a:pPr>
                <a:endParaRPr lang="es-ES" sz="3600"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grpSp>
        <p:grpSp>
          <p:nvGrpSpPr>
            <p:cNvPr id="15" name="Group 14"/>
            <p:cNvGrpSpPr/>
            <p:nvPr/>
          </p:nvGrpSpPr>
          <p:grpSpPr>
            <a:xfrm>
              <a:off x="6712407" y="3381827"/>
              <a:ext cx="899171" cy="899172"/>
              <a:chOff x="4586241" y="3421622"/>
              <a:chExt cx="899171" cy="899172"/>
            </a:xfrm>
          </p:grpSpPr>
          <p:sp>
            <p:nvSpPr>
              <p:cNvPr id="16" name="Oval 15"/>
              <p:cNvSpPr/>
              <p:nvPr/>
            </p:nvSpPr>
            <p:spPr>
              <a:xfrm>
                <a:off x="4586241" y="3421622"/>
                <a:ext cx="899171" cy="899172"/>
              </a:xfrm>
              <a:prstGeom prst="ellipse">
                <a:avLst/>
              </a:prstGeom>
              <a:solidFill>
                <a:schemeClr val="accent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800" dirty="0">
                  <a:solidFill>
                    <a:prstClr val="white"/>
                  </a:solidFill>
                  <a:latin typeface="+mj-ea"/>
                  <a:ea typeface="+mj-ea"/>
                  <a:cs typeface="Open Sans" panose="020B0606030504020204" pitchFamily="34" charset="0"/>
                </a:endParaRPr>
              </a:p>
            </p:txBody>
          </p:sp>
          <p:grpSp>
            <p:nvGrpSpPr>
              <p:cNvPr id="17" name="Group 16"/>
              <p:cNvGrpSpPr/>
              <p:nvPr/>
            </p:nvGrpSpPr>
            <p:grpSpPr>
              <a:xfrm>
                <a:off x="4849404" y="3689779"/>
                <a:ext cx="369512" cy="371872"/>
                <a:chOff x="3886200" y="3605213"/>
                <a:chExt cx="1243013" cy="1250950"/>
              </a:xfrm>
              <a:solidFill>
                <a:schemeClr val="bg1"/>
              </a:solidFill>
            </p:grpSpPr>
            <p:sp>
              <p:nvSpPr>
                <p:cNvPr id="18" name="Freeform 38"/>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19" name="Freeform 39"/>
                <p:cNvSpPr>
                  <a:spLocks noEditPoints="1"/>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20" name="Freeform 40"/>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21" name="Rectangle 41"/>
                <p:cNvSpPr>
                  <a:spLocks noChangeArrowheads="1"/>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22" name="Rectangle 42"/>
                <p:cNvSpPr>
                  <a:spLocks noChangeArrowheads="1"/>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23" name="Rectangle 43"/>
                <p:cNvSpPr>
                  <a:spLocks noChangeArrowheads="1"/>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24" name="Rectangle 44"/>
                <p:cNvSpPr>
                  <a:spLocks noChangeArrowheads="1"/>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25" name="Rectangle 45"/>
                <p:cNvSpPr>
                  <a:spLocks noChangeArrowheads="1"/>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26" name="Rectangle 46"/>
                <p:cNvSpPr>
                  <a:spLocks noChangeArrowheads="1"/>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27" name="Rectangle 47"/>
                <p:cNvSpPr>
                  <a:spLocks noChangeArrowheads="1"/>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28" name="Rectangle 48"/>
                <p:cNvSpPr>
                  <a:spLocks noChangeArrowheads="1"/>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29" name="Rectangle 49"/>
                <p:cNvSpPr>
                  <a:spLocks noChangeArrowheads="1"/>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30" name="Rectangle 50"/>
                <p:cNvSpPr>
                  <a:spLocks noChangeArrowheads="1"/>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31" name="Rectangle 51"/>
                <p:cNvSpPr>
                  <a:spLocks noChangeArrowheads="1"/>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grpSp>
        </p:grpSp>
        <p:grpSp>
          <p:nvGrpSpPr>
            <p:cNvPr id="32" name="Group 31"/>
            <p:cNvGrpSpPr/>
            <p:nvPr/>
          </p:nvGrpSpPr>
          <p:grpSpPr>
            <a:xfrm>
              <a:off x="6712407" y="4537314"/>
              <a:ext cx="899171" cy="899172"/>
              <a:chOff x="4586241" y="4577109"/>
              <a:chExt cx="899171" cy="899172"/>
            </a:xfrm>
          </p:grpSpPr>
          <p:sp>
            <p:nvSpPr>
              <p:cNvPr id="33" name="Oval 32"/>
              <p:cNvSpPr/>
              <p:nvPr/>
            </p:nvSpPr>
            <p:spPr>
              <a:xfrm>
                <a:off x="4586241" y="4577109"/>
                <a:ext cx="899171" cy="899172"/>
              </a:xfrm>
              <a:prstGeom prst="ellipse">
                <a:avLst/>
              </a:prstGeom>
              <a:solidFill>
                <a:schemeClr val="accent1">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800" dirty="0">
                  <a:solidFill>
                    <a:prstClr val="white"/>
                  </a:solidFill>
                  <a:latin typeface="+mj-ea"/>
                  <a:ea typeface="+mj-ea"/>
                  <a:cs typeface="Open Sans" panose="020B0606030504020204" pitchFamily="34" charset="0"/>
                </a:endParaRPr>
              </a:p>
            </p:txBody>
          </p:sp>
          <p:grpSp>
            <p:nvGrpSpPr>
              <p:cNvPr id="34" name="Group 33"/>
              <p:cNvGrpSpPr/>
              <p:nvPr/>
            </p:nvGrpSpPr>
            <p:grpSpPr>
              <a:xfrm>
                <a:off x="4853716" y="4874277"/>
                <a:ext cx="397627" cy="339438"/>
                <a:chOff x="3440113" y="1050925"/>
                <a:chExt cx="390525" cy="333376"/>
              </a:xfrm>
              <a:solidFill>
                <a:schemeClr val="bg1"/>
              </a:solidFill>
            </p:grpSpPr>
            <p:sp>
              <p:nvSpPr>
                <p:cNvPr id="35"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36"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37"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38"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39"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sp>
              <p:nvSpPr>
                <p:cNvPr id="40"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pPr defTabSz="914400"/>
                  <a:endParaRPr lang="en-US" sz="2400">
                    <a:solidFill>
                      <a:prstClr val="black"/>
                    </a:solidFill>
                    <a:latin typeface="+mj-ea"/>
                    <a:ea typeface="+mj-ea"/>
                  </a:endParaRPr>
                </a:p>
              </p:txBody>
            </p:sp>
          </p:grpSp>
        </p:grpSp>
      </p:grpSp>
      <p:sp>
        <p:nvSpPr>
          <p:cNvPr id="46"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47"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grpSp>
        <p:nvGrpSpPr>
          <p:cNvPr id="4" name="组合 3"/>
          <p:cNvGrpSpPr/>
          <p:nvPr/>
        </p:nvGrpSpPr>
        <p:grpSpPr>
          <a:xfrm>
            <a:off x="7623863" y="2223429"/>
            <a:ext cx="4190237" cy="3224561"/>
            <a:chOff x="7623863" y="2223429"/>
            <a:chExt cx="4190237" cy="3224561"/>
          </a:xfrm>
        </p:grpSpPr>
        <p:grpSp>
          <p:nvGrpSpPr>
            <p:cNvPr id="5" name="组合 4"/>
            <p:cNvGrpSpPr/>
            <p:nvPr/>
          </p:nvGrpSpPr>
          <p:grpSpPr>
            <a:xfrm>
              <a:off x="7623863" y="2223429"/>
              <a:ext cx="4190237" cy="879497"/>
              <a:chOff x="7623863" y="2210729"/>
              <a:chExt cx="4190237" cy="879497"/>
            </a:xfrm>
          </p:grpSpPr>
          <p:sp>
            <p:nvSpPr>
              <p:cNvPr id="3" name="矩形 2"/>
              <p:cNvSpPr/>
              <p:nvPr/>
            </p:nvSpPr>
            <p:spPr>
              <a:xfrm>
                <a:off x="7623863" y="2554695"/>
                <a:ext cx="4190237" cy="535531"/>
              </a:xfrm>
              <a:prstGeom prst="rect">
                <a:avLst/>
              </a:prstGeom>
            </p:spPr>
            <p:txBody>
              <a:bodyPr wrap="square">
                <a:spAutoFit/>
              </a:bodyPr>
              <a:lstStyle/>
              <a:p>
                <a:pPr>
                  <a:lnSpc>
                    <a:spcPct val="120000"/>
                  </a:lnSpc>
                </a:pPr>
                <a:r>
                  <a:rPr lang="zh-CN" altLang="en-US" sz="1200" dirty="0">
                    <a:solidFill>
                      <a:schemeClr val="bg1"/>
                    </a:solidFill>
                    <a:latin typeface="+mj-ea"/>
                    <a:ea typeface="+mj-ea"/>
                  </a:rPr>
                  <a:t>您的文字添加到这里也可以通过复制粘贴到此处您的文字添加您的文字添加到这里也可以通过复制粘</a:t>
                </a:r>
              </a:p>
            </p:txBody>
          </p:sp>
          <p:sp>
            <p:nvSpPr>
              <p:cNvPr id="48" name="矩形 47"/>
              <p:cNvSpPr/>
              <p:nvPr/>
            </p:nvSpPr>
            <p:spPr>
              <a:xfrm>
                <a:off x="7623863" y="2210729"/>
                <a:ext cx="4190237" cy="424732"/>
              </a:xfrm>
              <a:prstGeom prst="rect">
                <a:avLst/>
              </a:prstGeom>
            </p:spPr>
            <p:txBody>
              <a:bodyPr wrap="square">
                <a:spAutoFit/>
              </a:bodyPr>
              <a:lstStyle/>
              <a:p>
                <a:pPr>
                  <a:lnSpc>
                    <a:spcPct val="120000"/>
                  </a:lnSpc>
                </a:pPr>
                <a:r>
                  <a:rPr lang="zh-CN" altLang="en-US" dirty="0">
                    <a:solidFill>
                      <a:schemeClr val="bg1"/>
                    </a:solidFill>
                    <a:latin typeface="+mj-ea"/>
                    <a:ea typeface="+mj-ea"/>
                  </a:rPr>
                  <a:t>您的文字添加</a:t>
                </a:r>
              </a:p>
            </p:txBody>
          </p:sp>
        </p:grpSp>
        <p:grpSp>
          <p:nvGrpSpPr>
            <p:cNvPr id="49" name="组合 48"/>
            <p:cNvGrpSpPr/>
            <p:nvPr/>
          </p:nvGrpSpPr>
          <p:grpSpPr>
            <a:xfrm>
              <a:off x="7623863" y="3391664"/>
              <a:ext cx="4190237" cy="879497"/>
              <a:chOff x="7623863" y="2210729"/>
              <a:chExt cx="4190237" cy="879497"/>
            </a:xfrm>
          </p:grpSpPr>
          <p:sp>
            <p:nvSpPr>
              <p:cNvPr id="50" name="矩形 49"/>
              <p:cNvSpPr/>
              <p:nvPr/>
            </p:nvSpPr>
            <p:spPr>
              <a:xfrm>
                <a:off x="7623863" y="2554695"/>
                <a:ext cx="4190237" cy="535531"/>
              </a:xfrm>
              <a:prstGeom prst="rect">
                <a:avLst/>
              </a:prstGeom>
            </p:spPr>
            <p:txBody>
              <a:bodyPr wrap="square">
                <a:spAutoFit/>
              </a:bodyPr>
              <a:lstStyle/>
              <a:p>
                <a:pPr>
                  <a:lnSpc>
                    <a:spcPct val="120000"/>
                  </a:lnSpc>
                </a:pPr>
                <a:r>
                  <a:rPr lang="zh-CN" altLang="en-US" sz="1200" dirty="0">
                    <a:solidFill>
                      <a:schemeClr val="bg1"/>
                    </a:solidFill>
                    <a:latin typeface="+mj-ea"/>
                    <a:ea typeface="+mj-ea"/>
                  </a:rPr>
                  <a:t>您的文字添加到这里也可以通过复制粘贴到此处您的文字添加您的文字添加到这里也可以通过复制粘</a:t>
                </a:r>
              </a:p>
            </p:txBody>
          </p:sp>
          <p:sp>
            <p:nvSpPr>
              <p:cNvPr id="51" name="矩形 50"/>
              <p:cNvSpPr/>
              <p:nvPr/>
            </p:nvSpPr>
            <p:spPr>
              <a:xfrm>
                <a:off x="7623863" y="2210729"/>
                <a:ext cx="4190237" cy="424732"/>
              </a:xfrm>
              <a:prstGeom prst="rect">
                <a:avLst/>
              </a:prstGeom>
            </p:spPr>
            <p:txBody>
              <a:bodyPr wrap="square">
                <a:spAutoFit/>
              </a:bodyPr>
              <a:lstStyle/>
              <a:p>
                <a:pPr>
                  <a:lnSpc>
                    <a:spcPct val="120000"/>
                  </a:lnSpc>
                </a:pPr>
                <a:r>
                  <a:rPr lang="zh-CN" altLang="en-US" dirty="0">
                    <a:solidFill>
                      <a:schemeClr val="bg1"/>
                    </a:solidFill>
                    <a:latin typeface="+mj-ea"/>
                    <a:ea typeface="+mj-ea"/>
                  </a:rPr>
                  <a:t>您的文字添加</a:t>
                </a:r>
              </a:p>
            </p:txBody>
          </p:sp>
        </p:grpSp>
        <p:grpSp>
          <p:nvGrpSpPr>
            <p:cNvPr id="52" name="组合 51"/>
            <p:cNvGrpSpPr/>
            <p:nvPr/>
          </p:nvGrpSpPr>
          <p:grpSpPr>
            <a:xfrm>
              <a:off x="7623863" y="4568493"/>
              <a:ext cx="4190237" cy="879497"/>
              <a:chOff x="7623863" y="2210729"/>
              <a:chExt cx="4190237" cy="879497"/>
            </a:xfrm>
          </p:grpSpPr>
          <p:sp>
            <p:nvSpPr>
              <p:cNvPr id="53" name="矩形 52"/>
              <p:cNvSpPr/>
              <p:nvPr/>
            </p:nvSpPr>
            <p:spPr>
              <a:xfrm>
                <a:off x="7623863" y="2554695"/>
                <a:ext cx="4190237" cy="535531"/>
              </a:xfrm>
              <a:prstGeom prst="rect">
                <a:avLst/>
              </a:prstGeom>
            </p:spPr>
            <p:txBody>
              <a:bodyPr wrap="square">
                <a:spAutoFit/>
              </a:bodyPr>
              <a:lstStyle/>
              <a:p>
                <a:pPr>
                  <a:lnSpc>
                    <a:spcPct val="120000"/>
                  </a:lnSpc>
                </a:pPr>
                <a:r>
                  <a:rPr lang="zh-CN" altLang="en-US" sz="1200" dirty="0">
                    <a:solidFill>
                      <a:schemeClr val="bg1"/>
                    </a:solidFill>
                    <a:latin typeface="+mj-ea"/>
                    <a:ea typeface="+mj-ea"/>
                  </a:rPr>
                  <a:t>您的文字添加到这里也可以通过复制粘贴到此处您的文字添加您的文字添加到这里也可以通过复制粘</a:t>
                </a:r>
              </a:p>
            </p:txBody>
          </p:sp>
          <p:sp>
            <p:nvSpPr>
              <p:cNvPr id="54" name="矩形 53"/>
              <p:cNvSpPr/>
              <p:nvPr/>
            </p:nvSpPr>
            <p:spPr>
              <a:xfrm>
                <a:off x="7623863" y="2210729"/>
                <a:ext cx="4190237" cy="424732"/>
              </a:xfrm>
              <a:prstGeom prst="rect">
                <a:avLst/>
              </a:prstGeom>
            </p:spPr>
            <p:txBody>
              <a:bodyPr wrap="square">
                <a:spAutoFit/>
              </a:bodyPr>
              <a:lstStyle/>
              <a:p>
                <a:pPr>
                  <a:lnSpc>
                    <a:spcPct val="120000"/>
                  </a:lnSpc>
                </a:pPr>
                <a:r>
                  <a:rPr lang="zh-CN" altLang="en-US" dirty="0">
                    <a:solidFill>
                      <a:schemeClr val="bg1"/>
                    </a:solidFill>
                    <a:latin typeface="+mj-ea"/>
                    <a:ea typeface="+mj-ea"/>
                  </a:rPr>
                  <a:t>您的文字添加</a:t>
                </a:r>
              </a:p>
            </p:txBody>
          </p:sp>
        </p:grpSp>
      </p:gr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7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7000">
                                          <p:cBhvr additive="base">
                                            <p:cTn id="7" dur="100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14:presetBounceEnd="67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7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14:presetBounceEnd="67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7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17" dur="10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2" fill="hold" nodeType="afterEffect" p14:presetBounceEnd="67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67000">
                                          <p:cBhvr additive="base">
                                            <p:cTn id="21" dur="1000" fill="hold"/>
                                            <p:tgtEl>
                                              <p:spTgt spid="4"/>
                                            </p:tgtEl>
                                            <p:attrNameLst>
                                              <p:attrName>ppt_x</p:attrName>
                                            </p:attrNameLst>
                                          </p:cBhvr>
                                          <p:tavLst>
                                            <p:tav tm="0">
                                              <p:val>
                                                <p:strVal val="1+#ppt_w/2"/>
                                              </p:val>
                                            </p:tav>
                                            <p:tav tm="100000">
                                              <p:val>
                                                <p:strVal val="#ppt_x"/>
                                              </p:val>
                                            </p:tav>
                                          </p:tavLst>
                                        </p:anim>
                                        <p:anim calcmode="lin" valueType="num" p14:bounceEnd="67000">
                                          <p:cBhvr additive="base">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000" fill="hold"/>
                                            <p:tgtEl>
                                              <p:spTgt spid="4"/>
                                            </p:tgtEl>
                                            <p:attrNameLst>
                                              <p:attrName>ppt_x</p:attrName>
                                            </p:attrNameLst>
                                          </p:cBhvr>
                                          <p:tavLst>
                                            <p:tav tm="0">
                                              <p:val>
                                                <p:strVal val="1+#ppt_w/2"/>
                                              </p:val>
                                            </p:tav>
                                            <p:tav tm="100000">
                                              <p:val>
                                                <p:strVal val="#ppt_x"/>
                                              </p:val>
                                            </p:tav>
                                          </p:tavLst>
                                        </p:anim>
                                        <p:anim calcmode="lin" valueType="num">
                                          <p:cBhvr additive="base">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40971" y="1979058"/>
            <a:ext cx="3363621" cy="3626537"/>
            <a:chOff x="1240971" y="1979058"/>
            <a:chExt cx="3363621" cy="3626537"/>
          </a:xfrm>
        </p:grpSpPr>
        <p:sp>
          <p:nvSpPr>
            <p:cNvPr id="5" name="TextBox 4"/>
            <p:cNvSpPr txBox="1"/>
            <p:nvPr/>
          </p:nvSpPr>
          <p:spPr>
            <a:xfrm>
              <a:off x="3183193" y="1979058"/>
              <a:ext cx="1415772" cy="338554"/>
            </a:xfrm>
            <a:prstGeom prst="rect">
              <a:avLst/>
            </a:prstGeom>
            <a:noFill/>
          </p:spPr>
          <p:txBody>
            <a:bodyPr wrap="none" lIns="91440" tIns="45720" rIns="91440" bIns="45720" rtlCol="0">
              <a:spAutoFit/>
            </a:bodyPr>
            <a:lstStyle/>
            <a:p>
              <a:pPr algn="r" defTabSz="914400"/>
              <a:r>
                <a:rPr lang="zh-CN" altLang="en-US" sz="1600" dirty="0">
                  <a:solidFill>
                    <a:srgbClr val="89C600"/>
                  </a:solidFill>
                  <a:latin typeface="+mj-ea"/>
                  <a:ea typeface="+mj-ea"/>
                </a:rPr>
                <a:t>标题文字添加</a:t>
              </a:r>
            </a:p>
          </p:txBody>
        </p:sp>
        <p:sp>
          <p:nvSpPr>
            <p:cNvPr id="6" name="Rectangle 5"/>
            <p:cNvSpPr/>
            <p:nvPr/>
          </p:nvSpPr>
          <p:spPr>
            <a:xfrm>
              <a:off x="1240971" y="2274680"/>
              <a:ext cx="3363621" cy="757130"/>
            </a:xfrm>
            <a:prstGeom prst="rect">
              <a:avLst/>
            </a:prstGeom>
          </p:spPr>
          <p:txBody>
            <a:bodyPr wrap="square" lIns="91440" tIns="45720" rIns="91440" bIns="45720">
              <a:spAutoFit/>
            </a:bodyPr>
            <a:lstStyle/>
            <a:p>
              <a:pPr algn="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sp>
          <p:nvSpPr>
            <p:cNvPr id="7" name="TextBox 6"/>
            <p:cNvSpPr txBox="1"/>
            <p:nvPr/>
          </p:nvSpPr>
          <p:spPr>
            <a:xfrm>
              <a:off x="3183191" y="3286695"/>
              <a:ext cx="1415772" cy="338554"/>
            </a:xfrm>
            <a:prstGeom prst="rect">
              <a:avLst/>
            </a:prstGeom>
            <a:noFill/>
          </p:spPr>
          <p:txBody>
            <a:bodyPr wrap="none" lIns="91440" tIns="45720" rIns="91440" bIns="45720" rtlCol="0">
              <a:spAutoFit/>
            </a:bodyPr>
            <a:lstStyle/>
            <a:p>
              <a:pPr algn="r" defTabSz="914400"/>
              <a:r>
                <a:rPr lang="zh-CN" altLang="en-US" sz="1600" dirty="0">
                  <a:solidFill>
                    <a:srgbClr val="00B393"/>
                  </a:solidFill>
                  <a:latin typeface="+mj-ea"/>
                  <a:ea typeface="+mj-ea"/>
                </a:rPr>
                <a:t>标题文字添加</a:t>
              </a:r>
            </a:p>
          </p:txBody>
        </p:sp>
        <p:sp>
          <p:nvSpPr>
            <p:cNvPr id="8" name="Rectangle 7"/>
            <p:cNvSpPr/>
            <p:nvPr/>
          </p:nvSpPr>
          <p:spPr>
            <a:xfrm>
              <a:off x="1240971" y="3582317"/>
              <a:ext cx="3363621" cy="757130"/>
            </a:xfrm>
            <a:prstGeom prst="rect">
              <a:avLst/>
            </a:prstGeom>
          </p:spPr>
          <p:txBody>
            <a:bodyPr wrap="square" lIns="91440" tIns="45720" rIns="91440" bIns="45720">
              <a:spAutoFit/>
            </a:bodyPr>
            <a:lstStyle/>
            <a:p>
              <a:pPr algn="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sp>
          <p:nvSpPr>
            <p:cNvPr id="9" name="TextBox 8"/>
            <p:cNvSpPr txBox="1"/>
            <p:nvPr/>
          </p:nvSpPr>
          <p:spPr>
            <a:xfrm>
              <a:off x="3188661" y="4560617"/>
              <a:ext cx="1415772" cy="338554"/>
            </a:xfrm>
            <a:prstGeom prst="rect">
              <a:avLst/>
            </a:prstGeom>
            <a:noFill/>
          </p:spPr>
          <p:txBody>
            <a:bodyPr wrap="none" lIns="91440" tIns="45720" rIns="91440" bIns="45720" rtlCol="0">
              <a:spAutoFit/>
            </a:bodyPr>
            <a:lstStyle/>
            <a:p>
              <a:pPr algn="r" defTabSz="914400"/>
              <a:r>
                <a:rPr lang="zh-CN" altLang="en-US" sz="1600" dirty="0">
                  <a:solidFill>
                    <a:srgbClr val="00BAF7"/>
                  </a:solidFill>
                  <a:latin typeface="+mj-ea"/>
                  <a:ea typeface="+mj-ea"/>
                </a:rPr>
                <a:t>标题文字添加</a:t>
              </a:r>
            </a:p>
          </p:txBody>
        </p:sp>
        <p:sp>
          <p:nvSpPr>
            <p:cNvPr id="10" name="Rectangle 9"/>
            <p:cNvSpPr/>
            <p:nvPr/>
          </p:nvSpPr>
          <p:spPr>
            <a:xfrm>
              <a:off x="1240971" y="4848465"/>
              <a:ext cx="3363621" cy="757130"/>
            </a:xfrm>
            <a:prstGeom prst="rect">
              <a:avLst/>
            </a:prstGeom>
          </p:spPr>
          <p:txBody>
            <a:bodyPr wrap="square" lIns="91440" tIns="45720" rIns="91440" bIns="45720">
              <a:spAutoFit/>
            </a:bodyPr>
            <a:lstStyle/>
            <a:p>
              <a:pPr algn="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grpSp>
      <p:grpSp>
        <p:nvGrpSpPr>
          <p:cNvPr id="3" name="组合 2"/>
          <p:cNvGrpSpPr/>
          <p:nvPr/>
        </p:nvGrpSpPr>
        <p:grpSpPr>
          <a:xfrm>
            <a:off x="7397085" y="1979058"/>
            <a:ext cx="3327522" cy="3626537"/>
            <a:chOff x="7397085" y="1979058"/>
            <a:chExt cx="3327522" cy="3626537"/>
          </a:xfrm>
        </p:grpSpPr>
        <p:sp>
          <p:nvSpPr>
            <p:cNvPr id="11" name="TextBox 10"/>
            <p:cNvSpPr txBox="1"/>
            <p:nvPr/>
          </p:nvSpPr>
          <p:spPr>
            <a:xfrm>
              <a:off x="7397085" y="1979058"/>
              <a:ext cx="1415772" cy="338554"/>
            </a:xfrm>
            <a:prstGeom prst="rect">
              <a:avLst/>
            </a:prstGeom>
            <a:noFill/>
          </p:spPr>
          <p:txBody>
            <a:bodyPr wrap="none" lIns="91440" tIns="45720" rIns="91440" bIns="45720" rtlCol="0">
              <a:spAutoFit/>
            </a:bodyPr>
            <a:lstStyle/>
            <a:p>
              <a:pPr defTabSz="914400"/>
              <a:r>
                <a:rPr lang="zh-CN" altLang="en-US" sz="1600" dirty="0">
                  <a:solidFill>
                    <a:srgbClr val="FFC000"/>
                  </a:solidFill>
                  <a:latin typeface="+mj-ea"/>
                  <a:ea typeface="+mj-ea"/>
                </a:rPr>
                <a:t>标题文字添加</a:t>
              </a:r>
            </a:p>
          </p:txBody>
        </p:sp>
        <p:sp>
          <p:nvSpPr>
            <p:cNvPr id="12" name="Rectangle 11"/>
            <p:cNvSpPr/>
            <p:nvPr/>
          </p:nvSpPr>
          <p:spPr>
            <a:xfrm>
              <a:off x="7397087" y="2274680"/>
              <a:ext cx="3327520" cy="757130"/>
            </a:xfrm>
            <a:prstGeom prst="rect">
              <a:avLst/>
            </a:prstGeom>
          </p:spPr>
          <p:txBody>
            <a:bodyPr wrap="square" lIns="91440" tIns="45720" rIns="91440" bIns="4572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sp>
          <p:nvSpPr>
            <p:cNvPr id="13" name="TextBox 12"/>
            <p:cNvSpPr txBox="1"/>
            <p:nvPr/>
          </p:nvSpPr>
          <p:spPr>
            <a:xfrm>
              <a:off x="7397086" y="3286695"/>
              <a:ext cx="1415772" cy="338554"/>
            </a:xfrm>
            <a:prstGeom prst="rect">
              <a:avLst/>
            </a:prstGeom>
            <a:noFill/>
          </p:spPr>
          <p:txBody>
            <a:bodyPr wrap="none" lIns="91440" tIns="45720" rIns="91440" bIns="45720" rtlCol="0">
              <a:spAutoFit/>
            </a:bodyPr>
            <a:lstStyle/>
            <a:p>
              <a:pPr defTabSz="914400"/>
              <a:r>
                <a:rPr lang="zh-CN" altLang="en-US" sz="1600" dirty="0">
                  <a:solidFill>
                    <a:srgbClr val="F61A00"/>
                  </a:solidFill>
                  <a:latin typeface="+mj-ea"/>
                  <a:ea typeface="+mj-ea"/>
                </a:rPr>
                <a:t>标题文字添加</a:t>
              </a:r>
            </a:p>
          </p:txBody>
        </p:sp>
        <p:sp>
          <p:nvSpPr>
            <p:cNvPr id="14" name="Rectangle 13"/>
            <p:cNvSpPr/>
            <p:nvPr/>
          </p:nvSpPr>
          <p:spPr>
            <a:xfrm>
              <a:off x="7397087" y="3582317"/>
              <a:ext cx="3327520" cy="757130"/>
            </a:xfrm>
            <a:prstGeom prst="rect">
              <a:avLst/>
            </a:prstGeom>
          </p:spPr>
          <p:txBody>
            <a:bodyPr wrap="square" lIns="91440" tIns="45720" rIns="91440" bIns="4572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sp>
          <p:nvSpPr>
            <p:cNvPr id="15" name="TextBox 14"/>
            <p:cNvSpPr txBox="1"/>
            <p:nvPr/>
          </p:nvSpPr>
          <p:spPr>
            <a:xfrm>
              <a:off x="7397087" y="4560617"/>
              <a:ext cx="1415772" cy="338554"/>
            </a:xfrm>
            <a:prstGeom prst="rect">
              <a:avLst/>
            </a:prstGeom>
            <a:noFill/>
          </p:spPr>
          <p:txBody>
            <a:bodyPr wrap="none" lIns="91440" tIns="45720" rIns="91440" bIns="45720" rtlCol="0">
              <a:spAutoFit/>
            </a:bodyPr>
            <a:lstStyle/>
            <a:p>
              <a:pPr defTabSz="914400"/>
              <a:r>
                <a:rPr lang="zh-CN" altLang="en-US" sz="1600" dirty="0">
                  <a:solidFill>
                    <a:srgbClr val="343E48"/>
                  </a:solidFill>
                  <a:latin typeface="+mj-ea"/>
                  <a:ea typeface="+mj-ea"/>
                </a:rPr>
                <a:t>标题文字添加</a:t>
              </a:r>
            </a:p>
          </p:txBody>
        </p:sp>
        <p:sp>
          <p:nvSpPr>
            <p:cNvPr id="16" name="Rectangle 15"/>
            <p:cNvSpPr/>
            <p:nvPr/>
          </p:nvSpPr>
          <p:spPr>
            <a:xfrm>
              <a:off x="7397087" y="4848465"/>
              <a:ext cx="3327520" cy="757130"/>
            </a:xfrm>
            <a:prstGeom prst="rect">
              <a:avLst/>
            </a:prstGeom>
          </p:spPr>
          <p:txBody>
            <a:bodyPr wrap="square" lIns="91440" tIns="45720" rIns="91440" bIns="4572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grpSp>
      <p:grpSp>
        <p:nvGrpSpPr>
          <p:cNvPr id="2" name="组合 1"/>
          <p:cNvGrpSpPr/>
          <p:nvPr/>
        </p:nvGrpSpPr>
        <p:grpSpPr>
          <a:xfrm>
            <a:off x="4866028" y="1941988"/>
            <a:ext cx="2468867" cy="3771981"/>
            <a:chOff x="4866028" y="1941988"/>
            <a:chExt cx="2468867" cy="3771981"/>
          </a:xfrm>
        </p:grpSpPr>
        <p:grpSp>
          <p:nvGrpSpPr>
            <p:cNvPr id="17" name="Group 16"/>
            <p:cNvGrpSpPr/>
            <p:nvPr/>
          </p:nvGrpSpPr>
          <p:grpSpPr>
            <a:xfrm>
              <a:off x="6389271" y="2060608"/>
              <a:ext cx="923827" cy="923827"/>
              <a:chOff x="6389270" y="2371895"/>
              <a:chExt cx="923827" cy="923827"/>
            </a:xfrm>
          </p:grpSpPr>
          <p:sp>
            <p:nvSpPr>
              <p:cNvPr id="18" name="Oval 17"/>
              <p:cNvSpPr/>
              <p:nvPr/>
            </p:nvSpPr>
            <p:spPr>
              <a:xfrm>
                <a:off x="6389270" y="2371895"/>
                <a:ext cx="923827" cy="9238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sz="1865">
                  <a:solidFill>
                    <a:prstClr val="white"/>
                  </a:solidFill>
                  <a:latin typeface="+mj-ea"/>
                  <a:ea typeface="+mj-ea"/>
                </a:endParaRPr>
              </a:p>
            </p:txBody>
          </p:sp>
          <p:grpSp>
            <p:nvGrpSpPr>
              <p:cNvPr id="19" name="Group 18"/>
              <p:cNvGrpSpPr/>
              <p:nvPr/>
            </p:nvGrpSpPr>
            <p:grpSpPr>
              <a:xfrm>
                <a:off x="6642102" y="2686310"/>
                <a:ext cx="447696" cy="350733"/>
                <a:chOff x="6342848" y="3565543"/>
                <a:chExt cx="480228" cy="376220"/>
              </a:xfrm>
              <a:solidFill>
                <a:schemeClr val="bg1"/>
              </a:solidFill>
            </p:grpSpPr>
            <p:sp>
              <p:nvSpPr>
                <p:cNvPr id="20" name="AutoShape 43"/>
                <p:cNvSpPr/>
                <p:nvPr/>
              </p:nvSpPr>
              <p:spPr bwMode="auto">
                <a:xfrm>
                  <a:off x="6342848" y="356554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1"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2"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23" name="Group 22"/>
            <p:cNvGrpSpPr/>
            <p:nvPr/>
          </p:nvGrpSpPr>
          <p:grpSpPr>
            <a:xfrm>
              <a:off x="6411068" y="4674585"/>
              <a:ext cx="923827" cy="923827"/>
              <a:chOff x="6411067" y="4985873"/>
              <a:chExt cx="923827" cy="923827"/>
            </a:xfrm>
          </p:grpSpPr>
          <p:sp>
            <p:nvSpPr>
              <p:cNvPr id="24" name="Oval 23"/>
              <p:cNvSpPr/>
              <p:nvPr/>
            </p:nvSpPr>
            <p:spPr>
              <a:xfrm>
                <a:off x="6411067" y="4985873"/>
                <a:ext cx="923827" cy="92382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sz="1865">
                  <a:solidFill>
                    <a:prstClr val="white"/>
                  </a:solidFill>
                  <a:latin typeface="+mj-ea"/>
                  <a:ea typeface="+mj-ea"/>
                </a:endParaRPr>
              </a:p>
            </p:txBody>
          </p:sp>
          <p:grpSp>
            <p:nvGrpSpPr>
              <p:cNvPr id="25" name="Group 24"/>
              <p:cNvGrpSpPr/>
              <p:nvPr/>
            </p:nvGrpSpPr>
            <p:grpSpPr>
              <a:xfrm>
                <a:off x="6729667" y="5245510"/>
                <a:ext cx="297472" cy="433628"/>
                <a:chOff x="3582988" y="3510757"/>
                <a:chExt cx="319088" cy="465138"/>
              </a:xfrm>
              <a:solidFill>
                <a:schemeClr val="bg1"/>
              </a:solidFill>
            </p:grpSpPr>
            <p:sp>
              <p:nvSpPr>
                <p:cNvPr id="2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28" name="Group 27"/>
            <p:cNvGrpSpPr/>
            <p:nvPr/>
          </p:nvGrpSpPr>
          <p:grpSpPr>
            <a:xfrm>
              <a:off x="4866028" y="4674585"/>
              <a:ext cx="923827" cy="923827"/>
              <a:chOff x="862657" y="4985873"/>
              <a:chExt cx="923827" cy="923827"/>
            </a:xfrm>
          </p:grpSpPr>
          <p:sp>
            <p:nvSpPr>
              <p:cNvPr id="29" name="Oval 28"/>
              <p:cNvSpPr/>
              <p:nvPr/>
            </p:nvSpPr>
            <p:spPr>
              <a:xfrm>
                <a:off x="862657" y="4985873"/>
                <a:ext cx="923827" cy="9238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sz="1865">
                  <a:solidFill>
                    <a:prstClr val="white"/>
                  </a:solidFill>
                  <a:latin typeface="+mj-ea"/>
                  <a:ea typeface="+mj-ea"/>
                </a:endParaRPr>
              </a:p>
            </p:txBody>
          </p:sp>
          <p:sp>
            <p:nvSpPr>
              <p:cNvPr id="30" name="AutoShape 32"/>
              <p:cNvSpPr/>
              <p:nvPr/>
            </p:nvSpPr>
            <p:spPr bwMode="auto">
              <a:xfrm>
                <a:off x="1110299" y="5259578"/>
                <a:ext cx="427810" cy="374425"/>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nvGrpSpPr>
            <p:cNvPr id="31" name="Group 30"/>
            <p:cNvGrpSpPr/>
            <p:nvPr/>
          </p:nvGrpSpPr>
          <p:grpSpPr>
            <a:xfrm>
              <a:off x="4866028" y="3368244"/>
              <a:ext cx="923827" cy="923827"/>
              <a:chOff x="862657" y="3679532"/>
              <a:chExt cx="923827" cy="923827"/>
            </a:xfrm>
          </p:grpSpPr>
          <p:sp>
            <p:nvSpPr>
              <p:cNvPr id="32" name="Oval 31"/>
              <p:cNvSpPr/>
              <p:nvPr/>
            </p:nvSpPr>
            <p:spPr>
              <a:xfrm>
                <a:off x="862657" y="3679532"/>
                <a:ext cx="923827" cy="9238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sz="1865">
                  <a:solidFill>
                    <a:prstClr val="white"/>
                  </a:solidFill>
                  <a:latin typeface="+mj-ea"/>
                  <a:ea typeface="+mj-ea"/>
                </a:endParaRPr>
              </a:p>
            </p:txBody>
          </p:sp>
          <p:grpSp>
            <p:nvGrpSpPr>
              <p:cNvPr id="33" name="Group 32"/>
              <p:cNvGrpSpPr/>
              <p:nvPr/>
            </p:nvGrpSpPr>
            <p:grpSpPr>
              <a:xfrm>
                <a:off x="1110299" y="3947859"/>
                <a:ext cx="428542" cy="401484"/>
                <a:chOff x="5368132" y="3540125"/>
                <a:chExt cx="465138" cy="435769"/>
              </a:xfrm>
              <a:solidFill>
                <a:schemeClr val="bg1"/>
              </a:solidFill>
            </p:grpSpPr>
            <p:sp>
              <p:nvSpPr>
                <p:cNvPr id="34"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35"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6" name="Group 35"/>
            <p:cNvGrpSpPr/>
            <p:nvPr/>
          </p:nvGrpSpPr>
          <p:grpSpPr>
            <a:xfrm>
              <a:off x="6411068" y="3368244"/>
              <a:ext cx="923827" cy="923827"/>
              <a:chOff x="6411067" y="3679532"/>
              <a:chExt cx="923827" cy="923827"/>
            </a:xfrm>
          </p:grpSpPr>
          <p:sp>
            <p:nvSpPr>
              <p:cNvPr id="37" name="Oval 36"/>
              <p:cNvSpPr/>
              <p:nvPr/>
            </p:nvSpPr>
            <p:spPr>
              <a:xfrm>
                <a:off x="6411067" y="3679532"/>
                <a:ext cx="923827" cy="9238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sz="1865">
                  <a:solidFill>
                    <a:prstClr val="white"/>
                  </a:solidFill>
                  <a:latin typeface="+mj-ea"/>
                  <a:ea typeface="+mj-ea"/>
                </a:endParaRPr>
              </a:p>
            </p:txBody>
          </p:sp>
          <p:sp>
            <p:nvSpPr>
              <p:cNvPr id="38" name="AutoShape 139"/>
              <p:cNvSpPr/>
              <p:nvPr/>
            </p:nvSpPr>
            <p:spPr bwMode="auto">
              <a:xfrm>
                <a:off x="6682815" y="3933473"/>
                <a:ext cx="427811" cy="41464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nvGrpSpPr>
            <p:cNvPr id="39" name="Group 38"/>
            <p:cNvGrpSpPr/>
            <p:nvPr/>
          </p:nvGrpSpPr>
          <p:grpSpPr>
            <a:xfrm>
              <a:off x="4866028" y="2060608"/>
              <a:ext cx="923827" cy="923827"/>
              <a:chOff x="862657" y="2371895"/>
              <a:chExt cx="923827" cy="923827"/>
            </a:xfrm>
          </p:grpSpPr>
          <p:sp>
            <p:nvSpPr>
              <p:cNvPr id="40" name="Oval 39"/>
              <p:cNvSpPr/>
              <p:nvPr/>
            </p:nvSpPr>
            <p:spPr>
              <a:xfrm>
                <a:off x="862657" y="2371895"/>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id-ID" sz="1865">
                  <a:solidFill>
                    <a:prstClr val="white"/>
                  </a:solidFill>
                  <a:latin typeface="+mj-ea"/>
                  <a:ea typeface="+mj-ea"/>
                </a:endParaRPr>
              </a:p>
            </p:txBody>
          </p:sp>
          <p:grpSp>
            <p:nvGrpSpPr>
              <p:cNvPr id="41" name="Group 40"/>
              <p:cNvGrpSpPr/>
              <p:nvPr/>
            </p:nvGrpSpPr>
            <p:grpSpPr>
              <a:xfrm>
                <a:off x="1111529" y="2661892"/>
                <a:ext cx="427811" cy="375157"/>
                <a:chOff x="1640798" y="2149003"/>
                <a:chExt cx="464344" cy="407194"/>
              </a:xfrm>
              <a:solidFill>
                <a:schemeClr val="bg1"/>
              </a:solidFill>
            </p:grpSpPr>
            <p:sp>
              <p:nvSpPr>
                <p:cNvPr id="42"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3"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cxnSp>
          <p:nvCxnSpPr>
            <p:cNvPr id="44" name="Straight Connector 43"/>
            <p:cNvCxnSpPr/>
            <p:nvPr/>
          </p:nvCxnSpPr>
          <p:spPr>
            <a:xfrm>
              <a:off x="6096000" y="1941988"/>
              <a:ext cx="0" cy="3771981"/>
            </a:xfrm>
            <a:prstGeom prst="line">
              <a:avLst/>
            </a:prstGeom>
            <a:ln w="19050">
              <a:solidFill>
                <a:schemeClr val="bg2">
                  <a:lumMod val="9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5"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46"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14:presetBounceEnd="67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7000">
                                          <p:cBhvr additive="base">
                                            <p:cTn id="12" dur="100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7000">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14:bounceEnd="67000">
                                          <p:cBhvr additive="base">
                                            <p:cTn id="16" dur="1000" fill="hold"/>
                                            <p:tgtEl>
                                              <p:spTgt spid="3"/>
                                            </p:tgtEl>
                                            <p:attrNameLst>
                                              <p:attrName>ppt_x</p:attrName>
                                            </p:attrNameLst>
                                          </p:cBhvr>
                                          <p:tavLst>
                                            <p:tav tm="0">
                                              <p:val>
                                                <p:strVal val="1+#ppt_w/2"/>
                                              </p:val>
                                            </p:tav>
                                            <p:tav tm="100000">
                                              <p:val>
                                                <p:strVal val="#ppt_x"/>
                                              </p:val>
                                            </p:tav>
                                          </p:tavLst>
                                        </p:anim>
                                        <p:anim calcmode="lin" valueType="num" p14:bounceEnd="67000">
                                          <p:cBhvr additive="base">
                                            <p:cTn id="1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1+#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1699757"/>
            <a:ext cx="12192000" cy="5158244"/>
            <a:chOff x="1" y="1699757"/>
            <a:chExt cx="12192000" cy="5158244"/>
          </a:xfrm>
        </p:grpSpPr>
        <p:sp>
          <p:nvSpPr>
            <p:cNvPr id="5" name="Rectangle 4"/>
            <p:cNvSpPr/>
            <p:nvPr/>
          </p:nvSpPr>
          <p:spPr>
            <a:xfrm>
              <a:off x="17180" y="1699757"/>
              <a:ext cx="2976052" cy="254129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prstClr val="white"/>
                </a:solidFill>
                <a:latin typeface="+mj-ea"/>
                <a:ea typeface="+mj-ea"/>
              </a:endParaRPr>
            </a:p>
          </p:txBody>
        </p:sp>
        <p:sp>
          <p:nvSpPr>
            <p:cNvPr id="7" name="Rectangle 6"/>
            <p:cNvSpPr/>
            <p:nvPr/>
          </p:nvSpPr>
          <p:spPr>
            <a:xfrm>
              <a:off x="1" y="4316701"/>
              <a:ext cx="2993231" cy="2541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algn="ctr" defTabSz="1450975">
                <a:lnSpc>
                  <a:spcPct val="200000"/>
                </a:lnSpc>
              </a:pPr>
              <a:endParaRPr lang="en-US" sz="1200" dirty="0">
                <a:solidFill>
                  <a:prstClr val="white"/>
                </a:solidFill>
                <a:latin typeface="+mj-ea"/>
                <a:ea typeface="+mj-ea"/>
                <a:cs typeface="Clear Sans" panose="020B0503030202020304" pitchFamily="34" charset="0"/>
              </a:endParaRPr>
            </a:p>
          </p:txBody>
        </p:sp>
        <p:sp>
          <p:nvSpPr>
            <p:cNvPr id="9" name="Rectangle 8"/>
            <p:cNvSpPr/>
            <p:nvPr/>
          </p:nvSpPr>
          <p:spPr>
            <a:xfrm>
              <a:off x="347400" y="5015299"/>
              <a:ext cx="2395802" cy="1384995"/>
            </a:xfrm>
            <a:prstGeom prst="rect">
              <a:avLst/>
            </a:prstGeom>
          </p:spPr>
          <p:txBody>
            <a:bodyPr wrap="square">
              <a:spAutoFit/>
            </a:bodyPr>
            <a:lstStyle/>
            <a:p>
              <a:pPr defTabSz="914400">
                <a:lnSpc>
                  <a:spcPct val="150000"/>
                </a:lnSpc>
                <a:defRPr/>
              </a:pPr>
              <a:r>
                <a:rPr lang="zh-CN" altLang="en-US" sz="1400" dirty="0">
                  <a:solidFill>
                    <a:prstClr val="white"/>
                  </a:solidFill>
                  <a:latin typeface="+mj-ea"/>
                  <a:ea typeface="+mj-ea"/>
                  <a:cs typeface="Clear Sans Light" panose="020B0303030202020304" pitchFamily="34" charset="0"/>
                </a:rPr>
                <a:t>您的文字添加到这里也可以通过复制粘贴到此处您的文字添加您的文字添加到这里也可以通过复制粘</a:t>
              </a:r>
            </a:p>
          </p:txBody>
        </p:sp>
        <p:sp>
          <p:nvSpPr>
            <p:cNvPr id="10" name="TextBox 9"/>
            <p:cNvSpPr txBox="1"/>
            <p:nvPr/>
          </p:nvSpPr>
          <p:spPr>
            <a:xfrm>
              <a:off x="399248" y="4568737"/>
              <a:ext cx="1415772" cy="461665"/>
            </a:xfrm>
            <a:prstGeom prst="rect">
              <a:avLst/>
            </a:prstGeom>
            <a:noFill/>
          </p:spPr>
          <p:txBody>
            <a:bodyPr wrap="none" rtlCol="0">
              <a:spAutoFit/>
            </a:bodyPr>
            <a:lstStyle/>
            <a:p>
              <a:pPr defTabSz="914400">
                <a:lnSpc>
                  <a:spcPct val="150000"/>
                </a:lnSpc>
              </a:pPr>
              <a:r>
                <a:rPr lang="zh-CN" altLang="en-US" sz="1600" dirty="0">
                  <a:solidFill>
                    <a:prstClr val="white"/>
                  </a:solidFill>
                  <a:latin typeface="+mj-ea"/>
                  <a:ea typeface="+mj-ea"/>
                  <a:cs typeface="Clear Sans" panose="020B0503030202020304" pitchFamily="34" charset="0"/>
                </a:rPr>
                <a:t>标题文字添加</a:t>
              </a:r>
            </a:p>
          </p:txBody>
        </p:sp>
        <p:sp>
          <p:nvSpPr>
            <p:cNvPr id="12" name="Rectangle 11"/>
            <p:cNvSpPr/>
            <p:nvPr/>
          </p:nvSpPr>
          <p:spPr>
            <a:xfrm>
              <a:off x="6140428" y="1699757"/>
              <a:ext cx="2976052" cy="254129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prstClr val="white"/>
                </a:solidFill>
                <a:latin typeface="+mj-ea"/>
                <a:ea typeface="+mj-ea"/>
              </a:endParaRPr>
            </a:p>
          </p:txBody>
        </p:sp>
        <p:sp>
          <p:nvSpPr>
            <p:cNvPr id="14" name="Rectangle 13"/>
            <p:cNvSpPr/>
            <p:nvPr/>
          </p:nvSpPr>
          <p:spPr>
            <a:xfrm>
              <a:off x="6123249" y="4316701"/>
              <a:ext cx="2993231" cy="25412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algn="ctr" defTabSz="1450975">
                <a:lnSpc>
                  <a:spcPct val="200000"/>
                </a:lnSpc>
              </a:pPr>
              <a:endParaRPr lang="en-US" sz="1200" dirty="0">
                <a:solidFill>
                  <a:prstClr val="white"/>
                </a:solidFill>
                <a:latin typeface="+mj-ea"/>
                <a:ea typeface="+mj-ea"/>
                <a:cs typeface="Clear Sans" panose="020B0503030202020304" pitchFamily="34" charset="0"/>
              </a:endParaRPr>
            </a:p>
          </p:txBody>
        </p:sp>
        <p:sp>
          <p:nvSpPr>
            <p:cNvPr id="16" name="Rectangle 15"/>
            <p:cNvSpPr/>
            <p:nvPr/>
          </p:nvSpPr>
          <p:spPr>
            <a:xfrm>
              <a:off x="6421963" y="5015299"/>
              <a:ext cx="2395802" cy="1384995"/>
            </a:xfrm>
            <a:prstGeom prst="rect">
              <a:avLst/>
            </a:prstGeom>
          </p:spPr>
          <p:txBody>
            <a:bodyPr wrap="square">
              <a:spAutoFit/>
            </a:bodyPr>
            <a:lstStyle/>
            <a:p>
              <a:pPr defTabSz="914400">
                <a:lnSpc>
                  <a:spcPct val="150000"/>
                </a:lnSpc>
                <a:defRPr/>
              </a:pPr>
              <a:r>
                <a:rPr lang="zh-CN" altLang="en-US" sz="1400" dirty="0">
                  <a:solidFill>
                    <a:prstClr val="white"/>
                  </a:solidFill>
                  <a:latin typeface="+mj-ea"/>
                  <a:ea typeface="+mj-ea"/>
                  <a:cs typeface="Clear Sans Light" panose="020B0303030202020304" pitchFamily="34" charset="0"/>
                </a:rPr>
                <a:t>您的文字添加到这里也可以通过复制粘贴到此处您的文字添加您的文字添加到这里也可以通过复制粘</a:t>
              </a:r>
            </a:p>
          </p:txBody>
        </p:sp>
        <p:sp>
          <p:nvSpPr>
            <p:cNvPr id="17" name="TextBox 16"/>
            <p:cNvSpPr txBox="1"/>
            <p:nvPr/>
          </p:nvSpPr>
          <p:spPr>
            <a:xfrm>
              <a:off x="6473811" y="4568737"/>
              <a:ext cx="1415772" cy="461665"/>
            </a:xfrm>
            <a:prstGeom prst="rect">
              <a:avLst/>
            </a:prstGeom>
            <a:noFill/>
          </p:spPr>
          <p:txBody>
            <a:bodyPr wrap="none" rtlCol="0">
              <a:spAutoFit/>
            </a:bodyPr>
            <a:lstStyle/>
            <a:p>
              <a:pPr defTabSz="914400">
                <a:lnSpc>
                  <a:spcPct val="150000"/>
                </a:lnSpc>
              </a:pPr>
              <a:r>
                <a:rPr lang="zh-CN" altLang="en-US" sz="1600" dirty="0">
                  <a:solidFill>
                    <a:prstClr val="white"/>
                  </a:solidFill>
                  <a:latin typeface="+mj-ea"/>
                  <a:ea typeface="+mj-ea"/>
                  <a:cs typeface="Clear Sans" panose="020B0503030202020304" pitchFamily="34" charset="0"/>
                </a:rPr>
                <a:t>标题文字添加</a:t>
              </a:r>
            </a:p>
          </p:txBody>
        </p:sp>
        <p:sp>
          <p:nvSpPr>
            <p:cNvPr id="19" name="Rectangle 18"/>
            <p:cNvSpPr/>
            <p:nvPr/>
          </p:nvSpPr>
          <p:spPr>
            <a:xfrm>
              <a:off x="3077208" y="4316702"/>
              <a:ext cx="2991545" cy="2541299"/>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prstClr val="white"/>
                </a:solidFill>
                <a:latin typeface="+mj-ea"/>
                <a:ea typeface="+mj-ea"/>
              </a:endParaRPr>
            </a:p>
          </p:txBody>
        </p:sp>
        <p:sp>
          <p:nvSpPr>
            <p:cNvPr id="21" name="Rectangle 20"/>
            <p:cNvSpPr/>
            <p:nvPr/>
          </p:nvSpPr>
          <p:spPr>
            <a:xfrm>
              <a:off x="3075522" y="1699757"/>
              <a:ext cx="2993231" cy="25412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algn="ctr" defTabSz="1450975">
                <a:lnSpc>
                  <a:spcPct val="200000"/>
                </a:lnSpc>
              </a:pPr>
              <a:endParaRPr lang="en-US" sz="1200" dirty="0">
                <a:solidFill>
                  <a:prstClr val="white"/>
                </a:solidFill>
                <a:latin typeface="+mj-ea"/>
                <a:ea typeface="+mj-ea"/>
                <a:cs typeface="Clear Sans" panose="020B0503030202020304" pitchFamily="34" charset="0"/>
              </a:endParaRPr>
            </a:p>
          </p:txBody>
        </p:sp>
        <p:sp>
          <p:nvSpPr>
            <p:cNvPr id="23" name="Rectangle 22"/>
            <p:cNvSpPr/>
            <p:nvPr/>
          </p:nvSpPr>
          <p:spPr>
            <a:xfrm>
              <a:off x="3385700" y="2405474"/>
              <a:ext cx="2395802" cy="1384995"/>
            </a:xfrm>
            <a:prstGeom prst="rect">
              <a:avLst/>
            </a:prstGeom>
          </p:spPr>
          <p:txBody>
            <a:bodyPr wrap="square">
              <a:spAutoFit/>
            </a:bodyPr>
            <a:lstStyle/>
            <a:p>
              <a:pPr defTabSz="914400">
                <a:lnSpc>
                  <a:spcPct val="150000"/>
                </a:lnSpc>
                <a:defRPr/>
              </a:pPr>
              <a:r>
                <a:rPr lang="zh-CN" altLang="en-US" sz="1400" dirty="0">
                  <a:solidFill>
                    <a:prstClr val="white"/>
                  </a:solidFill>
                  <a:latin typeface="+mj-ea"/>
                  <a:ea typeface="+mj-ea"/>
                  <a:cs typeface="Clear Sans Light" panose="020B0303030202020304" pitchFamily="34" charset="0"/>
                </a:rPr>
                <a:t>您的文字添加到这里也可以通过复制粘贴到此处您的文字添加您的文字添加到这里也可以通过复制粘</a:t>
              </a:r>
            </a:p>
          </p:txBody>
        </p:sp>
        <p:sp>
          <p:nvSpPr>
            <p:cNvPr id="24" name="TextBox 23"/>
            <p:cNvSpPr txBox="1"/>
            <p:nvPr/>
          </p:nvSpPr>
          <p:spPr>
            <a:xfrm>
              <a:off x="3437548" y="1958912"/>
              <a:ext cx="1415772" cy="461665"/>
            </a:xfrm>
            <a:prstGeom prst="rect">
              <a:avLst/>
            </a:prstGeom>
            <a:noFill/>
          </p:spPr>
          <p:txBody>
            <a:bodyPr wrap="none" rtlCol="0">
              <a:spAutoFit/>
            </a:bodyPr>
            <a:lstStyle/>
            <a:p>
              <a:pPr defTabSz="914400">
                <a:lnSpc>
                  <a:spcPct val="150000"/>
                </a:lnSpc>
              </a:pPr>
              <a:r>
                <a:rPr lang="zh-CN" altLang="en-US" sz="1600" dirty="0">
                  <a:solidFill>
                    <a:prstClr val="white"/>
                  </a:solidFill>
                  <a:latin typeface="+mj-ea"/>
                  <a:ea typeface="+mj-ea"/>
                  <a:cs typeface="Clear Sans" panose="020B0503030202020304" pitchFamily="34" charset="0"/>
                </a:rPr>
                <a:t>标题文字添加</a:t>
              </a:r>
            </a:p>
          </p:txBody>
        </p:sp>
        <p:sp>
          <p:nvSpPr>
            <p:cNvPr id="26" name="Rectangle 25"/>
            <p:cNvSpPr/>
            <p:nvPr/>
          </p:nvSpPr>
          <p:spPr>
            <a:xfrm>
              <a:off x="9200456" y="4316702"/>
              <a:ext cx="2991545" cy="254129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prstClr val="white"/>
                </a:solidFill>
                <a:latin typeface="+mj-ea"/>
                <a:ea typeface="+mj-ea"/>
              </a:endParaRPr>
            </a:p>
          </p:txBody>
        </p:sp>
        <p:sp>
          <p:nvSpPr>
            <p:cNvPr id="28" name="Rectangle 27"/>
            <p:cNvSpPr/>
            <p:nvPr/>
          </p:nvSpPr>
          <p:spPr>
            <a:xfrm>
              <a:off x="9198770" y="1699757"/>
              <a:ext cx="2993231" cy="25412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rIns="243840" rtlCol="0" anchor="ctr"/>
            <a:lstStyle/>
            <a:p>
              <a:pPr algn="ctr" defTabSz="1450975">
                <a:lnSpc>
                  <a:spcPct val="200000"/>
                </a:lnSpc>
              </a:pPr>
              <a:endParaRPr lang="en-US" sz="1200" dirty="0">
                <a:solidFill>
                  <a:prstClr val="white"/>
                </a:solidFill>
                <a:latin typeface="+mj-ea"/>
                <a:ea typeface="+mj-ea"/>
                <a:cs typeface="Clear Sans" panose="020B0503030202020304" pitchFamily="34" charset="0"/>
              </a:endParaRPr>
            </a:p>
          </p:txBody>
        </p:sp>
        <p:sp>
          <p:nvSpPr>
            <p:cNvPr id="30" name="Rectangle 29"/>
            <p:cNvSpPr/>
            <p:nvPr/>
          </p:nvSpPr>
          <p:spPr>
            <a:xfrm>
              <a:off x="9497484" y="2405474"/>
              <a:ext cx="2395802" cy="1384995"/>
            </a:xfrm>
            <a:prstGeom prst="rect">
              <a:avLst/>
            </a:prstGeom>
          </p:spPr>
          <p:txBody>
            <a:bodyPr wrap="square">
              <a:spAutoFit/>
            </a:bodyPr>
            <a:lstStyle/>
            <a:p>
              <a:pPr defTabSz="914400">
                <a:lnSpc>
                  <a:spcPct val="150000"/>
                </a:lnSpc>
                <a:defRPr/>
              </a:pPr>
              <a:r>
                <a:rPr lang="zh-CN" altLang="en-US" sz="1400" dirty="0">
                  <a:solidFill>
                    <a:prstClr val="white"/>
                  </a:solidFill>
                  <a:latin typeface="+mj-ea"/>
                  <a:ea typeface="+mj-ea"/>
                  <a:cs typeface="Clear Sans Light" panose="020B0303030202020304" pitchFamily="34" charset="0"/>
                </a:rPr>
                <a:t>您的文字添加到这里也可以通过复制粘贴到此处您的文字添加您的文字添加到这里也可以通过复制粘</a:t>
              </a:r>
            </a:p>
          </p:txBody>
        </p:sp>
        <p:sp>
          <p:nvSpPr>
            <p:cNvPr id="31" name="TextBox 30"/>
            <p:cNvSpPr txBox="1"/>
            <p:nvPr/>
          </p:nvSpPr>
          <p:spPr>
            <a:xfrm>
              <a:off x="9549332" y="1958912"/>
              <a:ext cx="1415772" cy="461665"/>
            </a:xfrm>
            <a:prstGeom prst="rect">
              <a:avLst/>
            </a:prstGeom>
            <a:noFill/>
          </p:spPr>
          <p:txBody>
            <a:bodyPr wrap="none" rtlCol="0">
              <a:spAutoFit/>
            </a:bodyPr>
            <a:lstStyle/>
            <a:p>
              <a:pPr defTabSz="914400">
                <a:lnSpc>
                  <a:spcPct val="150000"/>
                </a:lnSpc>
              </a:pPr>
              <a:r>
                <a:rPr lang="zh-CN" altLang="en-US" sz="1600" dirty="0">
                  <a:solidFill>
                    <a:prstClr val="white"/>
                  </a:solidFill>
                  <a:latin typeface="+mj-ea"/>
                  <a:ea typeface="+mj-ea"/>
                  <a:cs typeface="Clear Sans" panose="020B0503030202020304" pitchFamily="34" charset="0"/>
                </a:rPr>
                <a:t>标题文字添加</a:t>
              </a:r>
            </a:p>
          </p:txBody>
        </p:sp>
      </p:grpSp>
      <p:sp>
        <p:nvSpPr>
          <p:cNvPr id="32"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33"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858871" y="1314627"/>
            <a:ext cx="10474258" cy="1446550"/>
          </a:xfrm>
          <a:prstGeom prst="rect">
            <a:avLst/>
          </a:prstGeom>
          <a:noFill/>
          <a:ln w="9525">
            <a:noFill/>
            <a:miter lim="800000"/>
          </a:ln>
        </p:spPr>
        <p:txBody>
          <a:bodyPr wrap="square">
            <a:spAutoFit/>
          </a:bodyPr>
          <a:lstStyle/>
          <a:p>
            <a:pPr marL="0" marR="0" lvl="0" indent="0" algn="ctr" defTabSz="1219200" rtl="0" eaLnBrk="1" fontAlgn="auto" latinLnBrk="1" hangingPunct="1">
              <a:lnSpc>
                <a:spcPct val="100000"/>
              </a:lnSpc>
              <a:spcBef>
                <a:spcPts val="0"/>
              </a:spcBef>
              <a:spcAft>
                <a:spcPts val="0"/>
              </a:spcAft>
              <a:buClrTx/>
              <a:buSzTx/>
              <a:buFontTx/>
              <a:buNone/>
              <a:defRPr/>
            </a:pPr>
            <a:r>
              <a:rPr kumimoji="0" lang="en-US" altLang="ko-KR" sz="8800" b="1" i="0" u="none" strike="noStrike" kern="1200" normalizeH="0" baseline="0" noProof="0" dirty="0">
                <a:ln w="9525">
                  <a:solidFill>
                    <a:schemeClr val="bg1"/>
                  </a:solidFill>
                  <a:prstDash val="solid"/>
                </a:ln>
                <a:solidFill>
                  <a:srgbClr val="F61A00"/>
                </a:solidFill>
                <a:effectLst>
                  <a:outerShdw blurRad="12700" dist="38100" dir="2700000" algn="tl" rotWithShape="0">
                    <a:schemeClr val="bg1">
                      <a:lumMod val="50000"/>
                    </a:schemeClr>
                  </a:outerShdw>
                </a:effectLst>
                <a:uLnTx/>
                <a:uFillTx/>
                <a:latin typeface="时尚中黑简体" panose="01010104010101010101" pitchFamily="2" charset="-122"/>
                <a:ea typeface="时尚中黑简体" panose="01010104010101010101" pitchFamily="2" charset="-122"/>
                <a:cs typeface="Arial" panose="020B0604020202020204" pitchFamily="34" charset="0"/>
              </a:rPr>
              <a:t>THANKS</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1039229" y="1382714"/>
            <a:ext cx="4919662" cy="5478463"/>
            <a:chOff x="1039229" y="1382714"/>
            <a:chExt cx="4919662" cy="5478463"/>
          </a:xfrm>
        </p:grpSpPr>
        <p:sp>
          <p:nvSpPr>
            <p:cNvPr id="2" name="Freeform 1"/>
            <p:cNvSpPr>
              <a:spLocks noEditPoints="1"/>
            </p:cNvSpPr>
            <p:nvPr/>
          </p:nvSpPr>
          <p:spPr bwMode="auto">
            <a:xfrm>
              <a:off x="1170991" y="1633538"/>
              <a:ext cx="4787900" cy="5227639"/>
            </a:xfrm>
            <a:custGeom>
              <a:avLst/>
              <a:gdLst>
                <a:gd name="T0" fmla="*/ 1245 w 1274"/>
                <a:gd name="T1" fmla="*/ 763 h 1391"/>
                <a:gd name="T2" fmla="*/ 1247 w 1274"/>
                <a:gd name="T3" fmla="*/ 763 h 1391"/>
                <a:gd name="T4" fmla="*/ 1167 w 1274"/>
                <a:gd name="T5" fmla="*/ 762 h 1391"/>
                <a:gd name="T6" fmla="*/ 987 w 1274"/>
                <a:gd name="T7" fmla="*/ 894 h 1391"/>
                <a:gd name="T8" fmla="*/ 671 w 1274"/>
                <a:gd name="T9" fmla="*/ 1090 h 1391"/>
                <a:gd name="T10" fmla="*/ 609 w 1274"/>
                <a:gd name="T11" fmla="*/ 631 h 1391"/>
                <a:gd name="T12" fmla="*/ 613 w 1274"/>
                <a:gd name="T13" fmla="*/ 591 h 1391"/>
                <a:gd name="T14" fmla="*/ 858 w 1274"/>
                <a:gd name="T15" fmla="*/ 496 h 1391"/>
                <a:gd name="T16" fmla="*/ 866 w 1274"/>
                <a:gd name="T17" fmla="*/ 488 h 1391"/>
                <a:gd name="T18" fmla="*/ 866 w 1274"/>
                <a:gd name="T19" fmla="*/ 488 h 1391"/>
                <a:gd name="T20" fmla="*/ 940 w 1274"/>
                <a:gd name="T21" fmla="*/ 378 h 1391"/>
                <a:gd name="T22" fmla="*/ 1106 w 1274"/>
                <a:gd name="T23" fmla="*/ 244 h 1391"/>
                <a:gd name="T24" fmla="*/ 1191 w 1274"/>
                <a:gd name="T25" fmla="*/ 245 h 1391"/>
                <a:gd name="T26" fmla="*/ 1106 w 1274"/>
                <a:gd name="T27" fmla="*/ 244 h 1391"/>
                <a:gd name="T28" fmla="*/ 1106 w 1274"/>
                <a:gd name="T29" fmla="*/ 244 h 1391"/>
                <a:gd name="T30" fmla="*/ 926 w 1274"/>
                <a:gd name="T31" fmla="*/ 376 h 1391"/>
                <a:gd name="T32" fmla="*/ 616 w 1274"/>
                <a:gd name="T33" fmla="*/ 570 h 1391"/>
                <a:gd name="T34" fmla="*/ 887 w 1274"/>
                <a:gd name="T35" fmla="*/ 0 h 1391"/>
                <a:gd name="T36" fmla="*/ 674 w 1274"/>
                <a:gd name="T37" fmla="*/ 334 h 1391"/>
                <a:gd name="T38" fmla="*/ 670 w 1274"/>
                <a:gd name="T39" fmla="*/ 343 h 1391"/>
                <a:gd name="T40" fmla="*/ 584 w 1274"/>
                <a:gd name="T41" fmla="*/ 700 h 1391"/>
                <a:gd name="T42" fmla="*/ 586 w 1274"/>
                <a:gd name="T43" fmla="*/ 760 h 1391"/>
                <a:gd name="T44" fmla="*/ 304 w 1274"/>
                <a:gd name="T45" fmla="*/ 583 h 1391"/>
                <a:gd name="T46" fmla="*/ 116 w 1274"/>
                <a:gd name="T47" fmla="*/ 332 h 1391"/>
                <a:gd name="T48" fmla="*/ 46 w 1274"/>
                <a:gd name="T49" fmla="*/ 330 h 1391"/>
                <a:gd name="T50" fmla="*/ 115 w 1274"/>
                <a:gd name="T51" fmla="*/ 332 h 1391"/>
                <a:gd name="T52" fmla="*/ 224 w 1274"/>
                <a:gd name="T53" fmla="*/ 450 h 1391"/>
                <a:gd name="T54" fmla="*/ 302 w 1274"/>
                <a:gd name="T55" fmla="*/ 607 h 1391"/>
                <a:gd name="T56" fmla="*/ 0 w 1274"/>
                <a:gd name="T57" fmla="*/ 558 h 1391"/>
                <a:gd name="T58" fmla="*/ 314 w 1274"/>
                <a:gd name="T59" fmla="*/ 621 h 1391"/>
                <a:gd name="T60" fmla="*/ 589 w 1274"/>
                <a:gd name="T61" fmla="*/ 797 h 1391"/>
                <a:gd name="T62" fmla="*/ 605 w 1274"/>
                <a:gd name="T63" fmla="*/ 1055 h 1391"/>
                <a:gd name="T64" fmla="*/ 602 w 1274"/>
                <a:gd name="T65" fmla="*/ 1101 h 1391"/>
                <a:gd name="T66" fmla="*/ 361 w 1274"/>
                <a:gd name="T67" fmla="*/ 995 h 1391"/>
                <a:gd name="T68" fmla="*/ 198 w 1274"/>
                <a:gd name="T69" fmla="*/ 843 h 1391"/>
                <a:gd name="T70" fmla="*/ 144 w 1274"/>
                <a:gd name="T71" fmla="*/ 843 h 1391"/>
                <a:gd name="T72" fmla="*/ 204 w 1274"/>
                <a:gd name="T73" fmla="*/ 845 h 1391"/>
                <a:gd name="T74" fmla="*/ 293 w 1274"/>
                <a:gd name="T75" fmla="*/ 915 h 1391"/>
                <a:gd name="T76" fmla="*/ 601 w 1274"/>
                <a:gd name="T77" fmla="*/ 1122 h 1391"/>
                <a:gd name="T78" fmla="*/ 527 w 1274"/>
                <a:gd name="T79" fmla="*/ 1391 h 1391"/>
                <a:gd name="T80" fmla="*/ 744 w 1274"/>
                <a:gd name="T81" fmla="*/ 1387 h 1391"/>
                <a:gd name="T82" fmla="*/ 675 w 1274"/>
                <a:gd name="T83" fmla="*/ 1109 h 1391"/>
                <a:gd name="T84" fmla="*/ 919 w 1274"/>
                <a:gd name="T85" fmla="*/ 1014 h 1391"/>
                <a:gd name="T86" fmla="*/ 919 w 1274"/>
                <a:gd name="T87" fmla="*/ 1014 h 1391"/>
                <a:gd name="T88" fmla="*/ 927 w 1274"/>
                <a:gd name="T89" fmla="*/ 1006 h 1391"/>
                <a:gd name="T90" fmla="*/ 927 w 1274"/>
                <a:gd name="T91" fmla="*/ 1006 h 1391"/>
                <a:gd name="T92" fmla="*/ 1001 w 1274"/>
                <a:gd name="T93" fmla="*/ 896 h 1391"/>
                <a:gd name="T94" fmla="*/ 1165 w 1274"/>
                <a:gd name="T95" fmla="*/ 762 h 1391"/>
                <a:gd name="T96" fmla="*/ 1248 w 1274"/>
                <a:gd name="T97" fmla="*/ 764 h 1391"/>
                <a:gd name="T98" fmla="*/ 1274 w 1274"/>
                <a:gd name="T99" fmla="*/ 769 h 1391"/>
                <a:gd name="T100" fmla="*/ 1245 w 1274"/>
                <a:gd name="T101" fmla="*/ 763 h 1391"/>
                <a:gd name="T102" fmla="*/ 616 w 1274"/>
                <a:gd name="T103" fmla="*/ 570 h 1391"/>
                <a:gd name="T104" fmla="*/ 613 w 1274"/>
                <a:gd name="T105" fmla="*/ 590 h 1391"/>
                <a:gd name="T106" fmla="*/ 616 w 1274"/>
                <a:gd name="T107" fmla="*/ 570 h 1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4" h="1391">
                  <a:moveTo>
                    <a:pt x="1245" y="763"/>
                  </a:moveTo>
                  <a:cubicBezTo>
                    <a:pt x="1246" y="763"/>
                    <a:pt x="1247" y="763"/>
                    <a:pt x="1247" y="763"/>
                  </a:cubicBezTo>
                  <a:cubicBezTo>
                    <a:pt x="1217" y="759"/>
                    <a:pt x="1190" y="759"/>
                    <a:pt x="1167" y="762"/>
                  </a:cubicBezTo>
                  <a:cubicBezTo>
                    <a:pt x="1103" y="770"/>
                    <a:pt x="1029" y="801"/>
                    <a:pt x="987" y="894"/>
                  </a:cubicBezTo>
                  <a:cubicBezTo>
                    <a:pt x="987" y="894"/>
                    <a:pt x="924" y="1058"/>
                    <a:pt x="671" y="1090"/>
                  </a:cubicBezTo>
                  <a:cubicBezTo>
                    <a:pt x="638" y="939"/>
                    <a:pt x="613" y="786"/>
                    <a:pt x="609" y="631"/>
                  </a:cubicBezTo>
                  <a:cubicBezTo>
                    <a:pt x="610" y="617"/>
                    <a:pt x="611" y="604"/>
                    <a:pt x="613" y="591"/>
                  </a:cubicBezTo>
                  <a:cubicBezTo>
                    <a:pt x="614" y="591"/>
                    <a:pt x="750" y="599"/>
                    <a:pt x="858" y="496"/>
                  </a:cubicBezTo>
                  <a:cubicBezTo>
                    <a:pt x="858" y="496"/>
                    <a:pt x="1073" y="464"/>
                    <a:pt x="866" y="488"/>
                  </a:cubicBezTo>
                  <a:cubicBezTo>
                    <a:pt x="866" y="488"/>
                    <a:pt x="866" y="488"/>
                    <a:pt x="866" y="488"/>
                  </a:cubicBezTo>
                  <a:cubicBezTo>
                    <a:pt x="894" y="460"/>
                    <a:pt x="919" y="424"/>
                    <a:pt x="940" y="378"/>
                  </a:cubicBezTo>
                  <a:cubicBezTo>
                    <a:pt x="940" y="378"/>
                    <a:pt x="978" y="263"/>
                    <a:pt x="1106" y="244"/>
                  </a:cubicBezTo>
                  <a:cubicBezTo>
                    <a:pt x="1140" y="239"/>
                    <a:pt x="1170" y="242"/>
                    <a:pt x="1191" y="245"/>
                  </a:cubicBezTo>
                  <a:cubicBezTo>
                    <a:pt x="1159" y="240"/>
                    <a:pt x="1131" y="240"/>
                    <a:pt x="1106" y="244"/>
                  </a:cubicBezTo>
                  <a:cubicBezTo>
                    <a:pt x="1106" y="244"/>
                    <a:pt x="1106" y="244"/>
                    <a:pt x="1106" y="244"/>
                  </a:cubicBezTo>
                  <a:cubicBezTo>
                    <a:pt x="1043" y="251"/>
                    <a:pt x="969" y="283"/>
                    <a:pt x="926" y="376"/>
                  </a:cubicBezTo>
                  <a:cubicBezTo>
                    <a:pt x="926" y="376"/>
                    <a:pt x="870" y="538"/>
                    <a:pt x="616" y="570"/>
                  </a:cubicBezTo>
                  <a:cubicBezTo>
                    <a:pt x="651" y="368"/>
                    <a:pt x="765" y="156"/>
                    <a:pt x="887" y="0"/>
                  </a:cubicBezTo>
                  <a:cubicBezTo>
                    <a:pt x="810" y="98"/>
                    <a:pt x="731" y="213"/>
                    <a:pt x="674" y="334"/>
                  </a:cubicBezTo>
                  <a:cubicBezTo>
                    <a:pt x="612" y="229"/>
                    <a:pt x="670" y="343"/>
                    <a:pt x="670" y="343"/>
                  </a:cubicBezTo>
                  <a:cubicBezTo>
                    <a:pt x="616" y="458"/>
                    <a:pt x="582" y="580"/>
                    <a:pt x="584" y="700"/>
                  </a:cubicBezTo>
                  <a:cubicBezTo>
                    <a:pt x="584" y="720"/>
                    <a:pt x="585" y="740"/>
                    <a:pt x="586" y="760"/>
                  </a:cubicBezTo>
                  <a:cubicBezTo>
                    <a:pt x="586" y="760"/>
                    <a:pt x="462" y="751"/>
                    <a:pt x="304" y="583"/>
                  </a:cubicBezTo>
                  <a:cubicBezTo>
                    <a:pt x="232" y="491"/>
                    <a:pt x="225" y="359"/>
                    <a:pt x="116" y="332"/>
                  </a:cubicBezTo>
                  <a:cubicBezTo>
                    <a:pt x="95" y="326"/>
                    <a:pt x="71" y="325"/>
                    <a:pt x="46" y="330"/>
                  </a:cubicBezTo>
                  <a:cubicBezTo>
                    <a:pt x="73" y="327"/>
                    <a:pt x="96" y="328"/>
                    <a:pt x="115" y="332"/>
                  </a:cubicBezTo>
                  <a:cubicBezTo>
                    <a:pt x="164" y="347"/>
                    <a:pt x="201" y="390"/>
                    <a:pt x="224" y="450"/>
                  </a:cubicBezTo>
                  <a:cubicBezTo>
                    <a:pt x="224" y="450"/>
                    <a:pt x="235" y="523"/>
                    <a:pt x="302" y="607"/>
                  </a:cubicBezTo>
                  <a:cubicBezTo>
                    <a:pt x="282" y="614"/>
                    <a:pt x="132" y="662"/>
                    <a:pt x="0" y="558"/>
                  </a:cubicBezTo>
                  <a:cubicBezTo>
                    <a:pt x="0" y="558"/>
                    <a:pt x="131" y="671"/>
                    <a:pt x="314" y="621"/>
                  </a:cubicBezTo>
                  <a:cubicBezTo>
                    <a:pt x="368" y="684"/>
                    <a:pt x="454" y="751"/>
                    <a:pt x="589" y="797"/>
                  </a:cubicBezTo>
                  <a:cubicBezTo>
                    <a:pt x="597" y="883"/>
                    <a:pt x="609" y="968"/>
                    <a:pt x="605" y="1055"/>
                  </a:cubicBezTo>
                  <a:cubicBezTo>
                    <a:pt x="604" y="1072"/>
                    <a:pt x="603" y="1087"/>
                    <a:pt x="602" y="1101"/>
                  </a:cubicBezTo>
                  <a:cubicBezTo>
                    <a:pt x="587" y="1100"/>
                    <a:pt x="486" y="1088"/>
                    <a:pt x="361" y="995"/>
                  </a:cubicBezTo>
                  <a:cubicBezTo>
                    <a:pt x="299" y="939"/>
                    <a:pt x="294" y="859"/>
                    <a:pt x="198" y="843"/>
                  </a:cubicBezTo>
                  <a:cubicBezTo>
                    <a:pt x="200" y="844"/>
                    <a:pt x="165" y="841"/>
                    <a:pt x="144" y="843"/>
                  </a:cubicBezTo>
                  <a:cubicBezTo>
                    <a:pt x="167" y="842"/>
                    <a:pt x="187" y="843"/>
                    <a:pt x="204" y="845"/>
                  </a:cubicBezTo>
                  <a:cubicBezTo>
                    <a:pt x="244" y="855"/>
                    <a:pt x="274" y="880"/>
                    <a:pt x="293" y="915"/>
                  </a:cubicBezTo>
                  <a:cubicBezTo>
                    <a:pt x="293" y="915"/>
                    <a:pt x="323" y="1054"/>
                    <a:pt x="601" y="1122"/>
                  </a:cubicBezTo>
                  <a:cubicBezTo>
                    <a:pt x="593" y="1229"/>
                    <a:pt x="579" y="1263"/>
                    <a:pt x="527" y="1391"/>
                  </a:cubicBezTo>
                  <a:cubicBezTo>
                    <a:pt x="527" y="1391"/>
                    <a:pt x="555" y="1387"/>
                    <a:pt x="744" y="1387"/>
                  </a:cubicBezTo>
                  <a:cubicBezTo>
                    <a:pt x="720" y="1295"/>
                    <a:pt x="696" y="1202"/>
                    <a:pt x="675" y="1109"/>
                  </a:cubicBezTo>
                  <a:cubicBezTo>
                    <a:pt x="688" y="1109"/>
                    <a:pt x="816" y="1112"/>
                    <a:pt x="919" y="1014"/>
                  </a:cubicBezTo>
                  <a:cubicBezTo>
                    <a:pt x="919" y="1014"/>
                    <a:pt x="919" y="1014"/>
                    <a:pt x="919" y="1014"/>
                  </a:cubicBezTo>
                  <a:cubicBezTo>
                    <a:pt x="919" y="1014"/>
                    <a:pt x="1134" y="982"/>
                    <a:pt x="927" y="1006"/>
                  </a:cubicBezTo>
                  <a:cubicBezTo>
                    <a:pt x="927" y="1006"/>
                    <a:pt x="927" y="1006"/>
                    <a:pt x="927" y="1006"/>
                  </a:cubicBezTo>
                  <a:cubicBezTo>
                    <a:pt x="955" y="978"/>
                    <a:pt x="980" y="942"/>
                    <a:pt x="1001" y="896"/>
                  </a:cubicBezTo>
                  <a:cubicBezTo>
                    <a:pt x="1001" y="896"/>
                    <a:pt x="1039" y="782"/>
                    <a:pt x="1165" y="762"/>
                  </a:cubicBezTo>
                  <a:cubicBezTo>
                    <a:pt x="1198" y="758"/>
                    <a:pt x="1227" y="761"/>
                    <a:pt x="1248" y="764"/>
                  </a:cubicBezTo>
                  <a:cubicBezTo>
                    <a:pt x="1255" y="765"/>
                    <a:pt x="1263" y="766"/>
                    <a:pt x="1274" y="769"/>
                  </a:cubicBezTo>
                  <a:cubicBezTo>
                    <a:pt x="1274" y="769"/>
                    <a:pt x="1263" y="766"/>
                    <a:pt x="1245" y="763"/>
                  </a:cubicBezTo>
                  <a:close/>
                  <a:moveTo>
                    <a:pt x="616" y="570"/>
                  </a:moveTo>
                  <a:cubicBezTo>
                    <a:pt x="613" y="590"/>
                    <a:pt x="613" y="590"/>
                    <a:pt x="613" y="590"/>
                  </a:cubicBezTo>
                  <a:cubicBezTo>
                    <a:pt x="614" y="583"/>
                    <a:pt x="615" y="577"/>
                    <a:pt x="616" y="570"/>
                  </a:cubicBezTo>
                  <a:close/>
                </a:path>
              </a:pathLst>
            </a:custGeom>
            <a:solidFill>
              <a:schemeClr val="tx2"/>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3" name="Oval 2"/>
            <p:cNvSpPr>
              <a:spLocks noChangeArrowheads="1"/>
            </p:cNvSpPr>
            <p:nvPr/>
          </p:nvSpPr>
          <p:spPr bwMode="auto">
            <a:xfrm>
              <a:off x="3523665" y="3903664"/>
              <a:ext cx="769939" cy="771525"/>
            </a:xfrm>
            <a:prstGeom prst="ellipse">
              <a:avLst/>
            </a:prstGeom>
            <a:solidFill>
              <a:schemeClr val="accent1">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4" name="Oval 3"/>
            <p:cNvSpPr>
              <a:spLocks noChangeArrowheads="1"/>
            </p:cNvSpPr>
            <p:nvPr/>
          </p:nvSpPr>
          <p:spPr bwMode="auto">
            <a:xfrm>
              <a:off x="4395203" y="2359026"/>
              <a:ext cx="331788" cy="331788"/>
            </a:xfrm>
            <a:prstGeom prst="ellipse">
              <a:avLst/>
            </a:prstGeom>
            <a:solidFill>
              <a:schemeClr val="accent1">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5" name="Oval 4"/>
            <p:cNvSpPr>
              <a:spLocks noChangeArrowheads="1"/>
            </p:cNvSpPr>
            <p:nvPr/>
          </p:nvSpPr>
          <p:spPr bwMode="auto">
            <a:xfrm>
              <a:off x="2020304" y="4068764"/>
              <a:ext cx="334963" cy="334963"/>
            </a:xfrm>
            <a:prstGeom prst="ellipse">
              <a:avLst/>
            </a:prstGeom>
            <a:solidFill>
              <a:schemeClr val="accent1">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6" name="Oval 5"/>
            <p:cNvSpPr>
              <a:spLocks noChangeArrowheads="1"/>
            </p:cNvSpPr>
            <p:nvPr/>
          </p:nvSpPr>
          <p:spPr bwMode="auto">
            <a:xfrm>
              <a:off x="4473140" y="4003279"/>
              <a:ext cx="334963" cy="334963"/>
            </a:xfrm>
            <a:prstGeom prst="ellipse">
              <a:avLst/>
            </a:prstGeom>
            <a:solidFill>
              <a:schemeClr val="accent5">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7" name="Oval 6"/>
            <p:cNvSpPr>
              <a:spLocks noChangeArrowheads="1"/>
            </p:cNvSpPr>
            <p:nvPr/>
          </p:nvSpPr>
          <p:spPr bwMode="auto">
            <a:xfrm>
              <a:off x="2421942" y="4354514"/>
              <a:ext cx="368300" cy="373063"/>
            </a:xfrm>
            <a:prstGeom prst="ellipse">
              <a:avLst/>
            </a:prstGeom>
            <a:solidFill>
              <a:schemeClr val="accent3">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8" name="Oval 7"/>
            <p:cNvSpPr>
              <a:spLocks noChangeArrowheads="1"/>
            </p:cNvSpPr>
            <p:nvPr/>
          </p:nvSpPr>
          <p:spPr bwMode="auto">
            <a:xfrm>
              <a:off x="1039229" y="3614739"/>
              <a:ext cx="371475" cy="371475"/>
            </a:xfrm>
            <a:prstGeom prst="ellipse">
              <a:avLst/>
            </a:prstGeom>
            <a:solidFill>
              <a:schemeClr val="accent3">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9" name="Oval 8"/>
            <p:cNvSpPr>
              <a:spLocks noChangeArrowheads="1"/>
            </p:cNvSpPr>
            <p:nvPr/>
          </p:nvSpPr>
          <p:spPr bwMode="auto">
            <a:xfrm>
              <a:off x="4334880" y="4483100"/>
              <a:ext cx="530225" cy="533400"/>
            </a:xfrm>
            <a:prstGeom prst="ellipse">
              <a:avLst/>
            </a:prstGeom>
            <a:solidFill>
              <a:schemeClr val="accent3">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10" name="Oval 9"/>
            <p:cNvSpPr>
              <a:spLocks noChangeArrowheads="1"/>
            </p:cNvSpPr>
            <p:nvPr/>
          </p:nvSpPr>
          <p:spPr bwMode="auto">
            <a:xfrm>
              <a:off x="2166354" y="2908300"/>
              <a:ext cx="530225" cy="533400"/>
            </a:xfrm>
            <a:prstGeom prst="ellipse">
              <a:avLst/>
            </a:prstGeom>
            <a:solidFill>
              <a:schemeClr val="accent4">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11" name="Oval 10"/>
            <p:cNvSpPr>
              <a:spLocks noChangeArrowheads="1"/>
            </p:cNvSpPr>
            <p:nvPr/>
          </p:nvSpPr>
          <p:spPr bwMode="auto">
            <a:xfrm>
              <a:off x="1339268" y="4010025"/>
              <a:ext cx="417513" cy="420688"/>
            </a:xfrm>
            <a:prstGeom prst="ellipse">
              <a:avLst/>
            </a:prstGeom>
            <a:solidFill>
              <a:schemeClr val="accent2">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12" name="Oval 11"/>
            <p:cNvSpPr>
              <a:spLocks noChangeArrowheads="1"/>
            </p:cNvSpPr>
            <p:nvPr/>
          </p:nvSpPr>
          <p:spPr bwMode="auto">
            <a:xfrm>
              <a:off x="2226679" y="1781175"/>
              <a:ext cx="360363" cy="363539"/>
            </a:xfrm>
            <a:prstGeom prst="ellipse">
              <a:avLst/>
            </a:prstGeom>
            <a:solidFill>
              <a:schemeClr val="accent2">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13" name="Oval 12"/>
            <p:cNvSpPr>
              <a:spLocks noChangeArrowheads="1"/>
            </p:cNvSpPr>
            <p:nvPr/>
          </p:nvSpPr>
          <p:spPr bwMode="auto">
            <a:xfrm>
              <a:off x="2001254" y="2216151"/>
              <a:ext cx="417513" cy="420688"/>
            </a:xfrm>
            <a:prstGeom prst="ellipse">
              <a:avLst/>
            </a:prstGeom>
            <a:solidFill>
              <a:schemeClr val="accent4">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14" name="Oval 13"/>
            <p:cNvSpPr>
              <a:spLocks noChangeArrowheads="1"/>
            </p:cNvSpPr>
            <p:nvPr/>
          </p:nvSpPr>
          <p:spPr bwMode="auto">
            <a:xfrm>
              <a:off x="2594979" y="4749801"/>
              <a:ext cx="763588" cy="758825"/>
            </a:xfrm>
            <a:prstGeom prst="ellipse">
              <a:avLst/>
            </a:prstGeom>
            <a:solidFill>
              <a:schemeClr val="accent3">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15" name="Oval 14"/>
            <p:cNvSpPr>
              <a:spLocks noChangeArrowheads="1"/>
            </p:cNvSpPr>
            <p:nvPr/>
          </p:nvSpPr>
          <p:spPr bwMode="auto">
            <a:xfrm>
              <a:off x="3177591" y="3230565"/>
              <a:ext cx="192088" cy="188913"/>
            </a:xfrm>
            <a:prstGeom prst="ellipse">
              <a:avLst/>
            </a:prstGeom>
            <a:solidFill>
              <a:schemeClr val="accent5">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16" name="Freeform 15"/>
            <p:cNvSpPr/>
            <p:nvPr/>
          </p:nvSpPr>
          <p:spPr bwMode="auto">
            <a:xfrm>
              <a:off x="3730041" y="2589214"/>
              <a:ext cx="846139" cy="844551"/>
            </a:xfrm>
            <a:custGeom>
              <a:avLst/>
              <a:gdLst>
                <a:gd name="T0" fmla="*/ 63 w 225"/>
                <a:gd name="T1" fmla="*/ 27 h 225"/>
                <a:gd name="T2" fmla="*/ 198 w 225"/>
                <a:gd name="T3" fmla="*/ 63 h 225"/>
                <a:gd name="T4" fmla="*/ 162 w 225"/>
                <a:gd name="T5" fmla="*/ 198 h 225"/>
                <a:gd name="T6" fmla="*/ 27 w 225"/>
                <a:gd name="T7" fmla="*/ 162 h 225"/>
                <a:gd name="T8" fmla="*/ 63 w 225"/>
                <a:gd name="T9" fmla="*/ 27 h 225"/>
              </a:gdLst>
              <a:ahLst/>
              <a:cxnLst>
                <a:cxn ang="0">
                  <a:pos x="T0" y="T1"/>
                </a:cxn>
                <a:cxn ang="0">
                  <a:pos x="T2" y="T3"/>
                </a:cxn>
                <a:cxn ang="0">
                  <a:pos x="T4" y="T5"/>
                </a:cxn>
                <a:cxn ang="0">
                  <a:pos x="T6" y="T7"/>
                </a:cxn>
                <a:cxn ang="0">
                  <a:pos x="T8" y="T9"/>
                </a:cxn>
              </a:cxnLst>
              <a:rect l="0" t="0" r="r" b="b"/>
              <a:pathLst>
                <a:path w="225" h="225">
                  <a:moveTo>
                    <a:pt x="63" y="27"/>
                  </a:moveTo>
                  <a:cubicBezTo>
                    <a:pt x="110" y="0"/>
                    <a:pt x="170" y="16"/>
                    <a:pt x="198" y="63"/>
                  </a:cubicBezTo>
                  <a:cubicBezTo>
                    <a:pt x="225" y="110"/>
                    <a:pt x="209" y="170"/>
                    <a:pt x="162" y="198"/>
                  </a:cubicBezTo>
                  <a:cubicBezTo>
                    <a:pt x="115" y="225"/>
                    <a:pt x="55" y="209"/>
                    <a:pt x="27" y="162"/>
                  </a:cubicBezTo>
                  <a:cubicBezTo>
                    <a:pt x="0" y="115"/>
                    <a:pt x="16" y="55"/>
                    <a:pt x="63" y="27"/>
                  </a:cubicBezTo>
                  <a:close/>
                </a:path>
              </a:pathLst>
            </a:custGeom>
            <a:solidFill>
              <a:schemeClr val="accent4">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17" name="Freeform 16"/>
            <p:cNvSpPr/>
            <p:nvPr/>
          </p:nvSpPr>
          <p:spPr bwMode="auto">
            <a:xfrm>
              <a:off x="2520365" y="3400426"/>
              <a:ext cx="846139" cy="841375"/>
            </a:xfrm>
            <a:custGeom>
              <a:avLst/>
              <a:gdLst>
                <a:gd name="T0" fmla="*/ 64 w 225"/>
                <a:gd name="T1" fmla="*/ 27 h 224"/>
                <a:gd name="T2" fmla="*/ 198 w 225"/>
                <a:gd name="T3" fmla="*/ 63 h 224"/>
                <a:gd name="T4" fmla="*/ 162 w 225"/>
                <a:gd name="T5" fmla="*/ 197 h 224"/>
                <a:gd name="T6" fmla="*/ 28 w 225"/>
                <a:gd name="T7" fmla="*/ 161 h 224"/>
                <a:gd name="T8" fmla="*/ 64 w 225"/>
                <a:gd name="T9" fmla="*/ 27 h 224"/>
              </a:gdLst>
              <a:ahLst/>
              <a:cxnLst>
                <a:cxn ang="0">
                  <a:pos x="T0" y="T1"/>
                </a:cxn>
                <a:cxn ang="0">
                  <a:pos x="T2" y="T3"/>
                </a:cxn>
                <a:cxn ang="0">
                  <a:pos x="T4" y="T5"/>
                </a:cxn>
                <a:cxn ang="0">
                  <a:pos x="T6" y="T7"/>
                </a:cxn>
                <a:cxn ang="0">
                  <a:pos x="T8" y="T9"/>
                </a:cxn>
              </a:cxnLst>
              <a:rect l="0" t="0" r="r" b="b"/>
              <a:pathLst>
                <a:path w="225" h="224">
                  <a:moveTo>
                    <a:pt x="64" y="27"/>
                  </a:moveTo>
                  <a:cubicBezTo>
                    <a:pt x="111" y="0"/>
                    <a:pt x="171" y="16"/>
                    <a:pt x="198" y="63"/>
                  </a:cubicBezTo>
                  <a:cubicBezTo>
                    <a:pt x="225" y="110"/>
                    <a:pt x="209" y="170"/>
                    <a:pt x="162" y="197"/>
                  </a:cubicBezTo>
                  <a:cubicBezTo>
                    <a:pt x="115" y="224"/>
                    <a:pt x="55" y="208"/>
                    <a:pt x="28" y="161"/>
                  </a:cubicBezTo>
                  <a:cubicBezTo>
                    <a:pt x="0" y="114"/>
                    <a:pt x="17" y="54"/>
                    <a:pt x="64" y="27"/>
                  </a:cubicBezTo>
                  <a:close/>
                </a:path>
              </a:pathLst>
            </a:custGeom>
            <a:solidFill>
              <a:schemeClr val="accent2">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18" name="Freeform 17"/>
            <p:cNvSpPr/>
            <p:nvPr/>
          </p:nvSpPr>
          <p:spPr bwMode="auto">
            <a:xfrm>
              <a:off x="3595105" y="4768850"/>
              <a:ext cx="841375" cy="844551"/>
            </a:xfrm>
            <a:custGeom>
              <a:avLst/>
              <a:gdLst>
                <a:gd name="T0" fmla="*/ 63 w 224"/>
                <a:gd name="T1" fmla="*/ 27 h 225"/>
                <a:gd name="T2" fmla="*/ 197 w 224"/>
                <a:gd name="T3" fmla="*/ 63 h 225"/>
                <a:gd name="T4" fmla="*/ 161 w 224"/>
                <a:gd name="T5" fmla="*/ 198 h 225"/>
                <a:gd name="T6" fmla="*/ 27 w 224"/>
                <a:gd name="T7" fmla="*/ 162 h 225"/>
                <a:gd name="T8" fmla="*/ 63 w 224"/>
                <a:gd name="T9" fmla="*/ 27 h 225"/>
              </a:gdLst>
              <a:ahLst/>
              <a:cxnLst>
                <a:cxn ang="0">
                  <a:pos x="T0" y="T1"/>
                </a:cxn>
                <a:cxn ang="0">
                  <a:pos x="T2" y="T3"/>
                </a:cxn>
                <a:cxn ang="0">
                  <a:pos x="T4" y="T5"/>
                </a:cxn>
                <a:cxn ang="0">
                  <a:pos x="T6" y="T7"/>
                </a:cxn>
                <a:cxn ang="0">
                  <a:pos x="T8" y="T9"/>
                </a:cxn>
              </a:cxnLst>
              <a:rect l="0" t="0" r="r" b="b"/>
              <a:pathLst>
                <a:path w="224" h="225">
                  <a:moveTo>
                    <a:pt x="63" y="27"/>
                  </a:moveTo>
                  <a:cubicBezTo>
                    <a:pt x="110" y="0"/>
                    <a:pt x="170" y="16"/>
                    <a:pt x="197" y="63"/>
                  </a:cubicBezTo>
                  <a:cubicBezTo>
                    <a:pt x="224" y="110"/>
                    <a:pt x="208" y="170"/>
                    <a:pt x="161" y="198"/>
                  </a:cubicBezTo>
                  <a:cubicBezTo>
                    <a:pt x="114" y="225"/>
                    <a:pt x="54" y="209"/>
                    <a:pt x="27" y="162"/>
                  </a:cubicBezTo>
                  <a:cubicBezTo>
                    <a:pt x="0" y="115"/>
                    <a:pt x="16" y="54"/>
                    <a:pt x="63" y="27"/>
                  </a:cubicBezTo>
                  <a:close/>
                </a:path>
              </a:pathLst>
            </a:custGeom>
            <a:solidFill>
              <a:schemeClr val="accent2">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19" name="Freeform 18"/>
            <p:cNvSpPr/>
            <p:nvPr/>
          </p:nvSpPr>
          <p:spPr bwMode="auto">
            <a:xfrm>
              <a:off x="3564941" y="3351214"/>
              <a:ext cx="258763" cy="260351"/>
            </a:xfrm>
            <a:custGeom>
              <a:avLst/>
              <a:gdLst>
                <a:gd name="T0" fmla="*/ 20 w 69"/>
                <a:gd name="T1" fmla="*/ 8 h 69"/>
                <a:gd name="T2" fmla="*/ 61 w 69"/>
                <a:gd name="T3" fmla="*/ 19 h 69"/>
                <a:gd name="T4" fmla="*/ 50 w 69"/>
                <a:gd name="T5" fmla="*/ 61 h 69"/>
                <a:gd name="T6" fmla="*/ 9 w 69"/>
                <a:gd name="T7" fmla="*/ 50 h 69"/>
                <a:gd name="T8" fmla="*/ 20 w 69"/>
                <a:gd name="T9" fmla="*/ 8 h 69"/>
              </a:gdLst>
              <a:ahLst/>
              <a:cxnLst>
                <a:cxn ang="0">
                  <a:pos x="T0" y="T1"/>
                </a:cxn>
                <a:cxn ang="0">
                  <a:pos x="T2" y="T3"/>
                </a:cxn>
                <a:cxn ang="0">
                  <a:pos x="T4" y="T5"/>
                </a:cxn>
                <a:cxn ang="0">
                  <a:pos x="T6" y="T7"/>
                </a:cxn>
                <a:cxn ang="0">
                  <a:pos x="T8" y="T9"/>
                </a:cxn>
              </a:cxnLst>
              <a:rect l="0" t="0" r="r" b="b"/>
              <a:pathLst>
                <a:path w="69" h="69">
                  <a:moveTo>
                    <a:pt x="20" y="8"/>
                  </a:moveTo>
                  <a:cubicBezTo>
                    <a:pt x="34" y="0"/>
                    <a:pt x="53" y="5"/>
                    <a:pt x="61" y="19"/>
                  </a:cubicBezTo>
                  <a:cubicBezTo>
                    <a:pt x="69" y="34"/>
                    <a:pt x="64" y="52"/>
                    <a:pt x="50" y="61"/>
                  </a:cubicBezTo>
                  <a:cubicBezTo>
                    <a:pt x="35" y="69"/>
                    <a:pt x="17" y="64"/>
                    <a:pt x="9" y="50"/>
                  </a:cubicBezTo>
                  <a:cubicBezTo>
                    <a:pt x="0" y="35"/>
                    <a:pt x="5" y="17"/>
                    <a:pt x="20" y="8"/>
                  </a:cubicBezTo>
                  <a:close/>
                </a:path>
              </a:pathLst>
            </a:custGeom>
            <a:solidFill>
              <a:schemeClr val="accent5">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20" name="Freeform 19"/>
            <p:cNvSpPr/>
            <p:nvPr/>
          </p:nvSpPr>
          <p:spPr bwMode="auto">
            <a:xfrm>
              <a:off x="3441116" y="1603377"/>
              <a:ext cx="323851" cy="327025"/>
            </a:xfrm>
            <a:custGeom>
              <a:avLst/>
              <a:gdLst>
                <a:gd name="T0" fmla="*/ 24 w 86"/>
                <a:gd name="T1" fmla="*/ 11 h 87"/>
                <a:gd name="T2" fmla="*/ 76 w 86"/>
                <a:gd name="T3" fmla="*/ 25 h 87"/>
                <a:gd name="T4" fmla="*/ 62 w 86"/>
                <a:gd name="T5" fmla="*/ 76 h 87"/>
                <a:gd name="T6" fmla="*/ 10 w 86"/>
                <a:gd name="T7" fmla="*/ 62 h 87"/>
                <a:gd name="T8" fmla="*/ 24 w 86"/>
                <a:gd name="T9" fmla="*/ 11 h 87"/>
              </a:gdLst>
              <a:ahLst/>
              <a:cxnLst>
                <a:cxn ang="0">
                  <a:pos x="T0" y="T1"/>
                </a:cxn>
                <a:cxn ang="0">
                  <a:pos x="T2" y="T3"/>
                </a:cxn>
                <a:cxn ang="0">
                  <a:pos x="T4" y="T5"/>
                </a:cxn>
                <a:cxn ang="0">
                  <a:pos x="T6" y="T7"/>
                </a:cxn>
                <a:cxn ang="0">
                  <a:pos x="T8" y="T9"/>
                </a:cxn>
              </a:cxnLst>
              <a:rect l="0" t="0" r="r" b="b"/>
              <a:pathLst>
                <a:path w="86" h="87">
                  <a:moveTo>
                    <a:pt x="24" y="11"/>
                  </a:moveTo>
                  <a:cubicBezTo>
                    <a:pt x="42" y="0"/>
                    <a:pt x="65" y="7"/>
                    <a:pt x="76" y="25"/>
                  </a:cubicBezTo>
                  <a:cubicBezTo>
                    <a:pt x="86" y="43"/>
                    <a:pt x="80" y="66"/>
                    <a:pt x="62" y="76"/>
                  </a:cubicBezTo>
                  <a:cubicBezTo>
                    <a:pt x="44" y="87"/>
                    <a:pt x="21" y="81"/>
                    <a:pt x="10" y="62"/>
                  </a:cubicBezTo>
                  <a:cubicBezTo>
                    <a:pt x="0" y="44"/>
                    <a:pt x="6" y="21"/>
                    <a:pt x="24" y="11"/>
                  </a:cubicBezTo>
                  <a:close/>
                </a:path>
              </a:pathLst>
            </a:custGeom>
            <a:solidFill>
              <a:schemeClr val="accent5">
                <a:alpha val="70000"/>
              </a:schemeClr>
            </a:solidFill>
            <a:ln w="9525">
              <a:noFill/>
              <a:round/>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grpSp>
          <p:nvGrpSpPr>
            <p:cNvPr id="21" name="Group 20"/>
            <p:cNvGrpSpPr/>
            <p:nvPr/>
          </p:nvGrpSpPr>
          <p:grpSpPr>
            <a:xfrm>
              <a:off x="2501317" y="1855789"/>
              <a:ext cx="1352551" cy="1352551"/>
              <a:chOff x="5008563" y="1855788"/>
              <a:chExt cx="1352550" cy="1352550"/>
            </a:xfrm>
          </p:grpSpPr>
          <p:sp>
            <p:nvSpPr>
              <p:cNvPr id="22" name="Freeform 21"/>
              <p:cNvSpPr/>
              <p:nvPr/>
            </p:nvSpPr>
            <p:spPr bwMode="auto">
              <a:xfrm>
                <a:off x="5008563" y="1855788"/>
                <a:ext cx="1352550" cy="1352550"/>
              </a:xfrm>
              <a:custGeom>
                <a:avLst/>
                <a:gdLst>
                  <a:gd name="T0" fmla="*/ 101 w 360"/>
                  <a:gd name="T1" fmla="*/ 316 h 360"/>
                  <a:gd name="T2" fmla="*/ 43 w 360"/>
                  <a:gd name="T3" fmla="*/ 101 h 360"/>
                  <a:gd name="T4" fmla="*/ 259 w 360"/>
                  <a:gd name="T5" fmla="*/ 43 h 360"/>
                  <a:gd name="T6" fmla="*/ 316 w 360"/>
                  <a:gd name="T7" fmla="*/ 259 h 360"/>
                  <a:gd name="T8" fmla="*/ 101 w 360"/>
                  <a:gd name="T9" fmla="*/ 316 h 360"/>
                </a:gdLst>
                <a:ahLst/>
                <a:cxnLst>
                  <a:cxn ang="0">
                    <a:pos x="T0" y="T1"/>
                  </a:cxn>
                  <a:cxn ang="0">
                    <a:pos x="T2" y="T3"/>
                  </a:cxn>
                  <a:cxn ang="0">
                    <a:pos x="T4" y="T5"/>
                  </a:cxn>
                  <a:cxn ang="0">
                    <a:pos x="T6" y="T7"/>
                  </a:cxn>
                  <a:cxn ang="0">
                    <a:pos x="T8" y="T9"/>
                  </a:cxn>
                </a:cxnLst>
                <a:rect l="0" t="0" r="r" b="b"/>
                <a:pathLst>
                  <a:path w="360" h="360">
                    <a:moveTo>
                      <a:pt x="101" y="316"/>
                    </a:moveTo>
                    <a:cubicBezTo>
                      <a:pt x="26" y="273"/>
                      <a:pt x="0" y="176"/>
                      <a:pt x="43" y="101"/>
                    </a:cubicBezTo>
                    <a:cubicBezTo>
                      <a:pt x="87" y="26"/>
                      <a:pt x="183" y="0"/>
                      <a:pt x="259" y="43"/>
                    </a:cubicBezTo>
                    <a:cubicBezTo>
                      <a:pt x="334" y="87"/>
                      <a:pt x="360" y="183"/>
                      <a:pt x="316" y="259"/>
                    </a:cubicBezTo>
                    <a:cubicBezTo>
                      <a:pt x="273" y="334"/>
                      <a:pt x="177" y="360"/>
                      <a:pt x="101" y="316"/>
                    </a:cubicBezTo>
                    <a:close/>
                  </a:path>
                </a:pathLst>
              </a:custGeom>
              <a:solidFill>
                <a:schemeClr val="accent1"/>
              </a:solidFill>
              <a:ln w="9525">
                <a:noFill/>
                <a:round/>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nvGrpSpPr>
              <p:cNvPr id="23" name="Group 22"/>
              <p:cNvGrpSpPr/>
              <p:nvPr/>
            </p:nvGrpSpPr>
            <p:grpSpPr>
              <a:xfrm>
                <a:off x="5364526" y="2203087"/>
                <a:ext cx="652142" cy="653257"/>
                <a:chOff x="7275629" y="3973834"/>
                <a:chExt cx="464344" cy="465138"/>
              </a:xfrm>
              <a:solidFill>
                <a:schemeClr val="bg1"/>
              </a:solidFill>
            </p:grpSpPr>
            <p:sp>
              <p:nvSpPr>
                <p:cNvPr id="24"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5"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6"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7"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8"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29"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0" name="Group 29"/>
            <p:cNvGrpSpPr/>
            <p:nvPr/>
          </p:nvGrpSpPr>
          <p:grpSpPr>
            <a:xfrm>
              <a:off x="4549973" y="3153568"/>
              <a:ext cx="846139" cy="846139"/>
              <a:chOff x="7057221" y="3153568"/>
              <a:chExt cx="846138" cy="846138"/>
            </a:xfrm>
          </p:grpSpPr>
          <p:sp>
            <p:nvSpPr>
              <p:cNvPr id="31" name="Freeform 30"/>
              <p:cNvSpPr/>
              <p:nvPr/>
            </p:nvSpPr>
            <p:spPr bwMode="auto">
              <a:xfrm>
                <a:off x="7057221" y="3153568"/>
                <a:ext cx="846138" cy="846138"/>
              </a:xfrm>
              <a:custGeom>
                <a:avLst/>
                <a:gdLst>
                  <a:gd name="T0" fmla="*/ 63 w 225"/>
                  <a:gd name="T1" fmla="*/ 27 h 225"/>
                  <a:gd name="T2" fmla="*/ 197 w 225"/>
                  <a:gd name="T3" fmla="*/ 63 h 225"/>
                  <a:gd name="T4" fmla="*/ 161 w 225"/>
                  <a:gd name="T5" fmla="*/ 198 h 225"/>
                  <a:gd name="T6" fmla="*/ 27 w 225"/>
                  <a:gd name="T7" fmla="*/ 162 h 225"/>
                  <a:gd name="T8" fmla="*/ 63 w 225"/>
                  <a:gd name="T9" fmla="*/ 27 h 225"/>
                </a:gdLst>
                <a:ahLst/>
                <a:cxnLst>
                  <a:cxn ang="0">
                    <a:pos x="T0" y="T1"/>
                  </a:cxn>
                  <a:cxn ang="0">
                    <a:pos x="T2" y="T3"/>
                  </a:cxn>
                  <a:cxn ang="0">
                    <a:pos x="T4" y="T5"/>
                  </a:cxn>
                  <a:cxn ang="0">
                    <a:pos x="T6" y="T7"/>
                  </a:cxn>
                  <a:cxn ang="0">
                    <a:pos x="T8" y="T9"/>
                  </a:cxn>
                </a:cxnLst>
                <a:rect l="0" t="0" r="r" b="b"/>
                <a:pathLst>
                  <a:path w="225" h="225">
                    <a:moveTo>
                      <a:pt x="63" y="27"/>
                    </a:moveTo>
                    <a:cubicBezTo>
                      <a:pt x="110" y="0"/>
                      <a:pt x="170" y="16"/>
                      <a:pt x="197" y="63"/>
                    </a:cubicBezTo>
                    <a:cubicBezTo>
                      <a:pt x="225" y="110"/>
                      <a:pt x="208" y="170"/>
                      <a:pt x="161" y="198"/>
                    </a:cubicBezTo>
                    <a:cubicBezTo>
                      <a:pt x="114" y="225"/>
                      <a:pt x="54" y="209"/>
                      <a:pt x="27" y="162"/>
                    </a:cubicBezTo>
                    <a:cubicBezTo>
                      <a:pt x="0" y="115"/>
                      <a:pt x="16" y="55"/>
                      <a:pt x="63" y="27"/>
                    </a:cubicBezTo>
                    <a:close/>
                  </a:path>
                </a:pathLst>
              </a:custGeom>
              <a:solidFill>
                <a:schemeClr val="accent4"/>
              </a:solidFill>
              <a:ln w="9525">
                <a:noFill/>
                <a:round/>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nvGrpSpPr>
              <p:cNvPr id="32" name="Group 31"/>
              <p:cNvGrpSpPr/>
              <p:nvPr/>
            </p:nvGrpSpPr>
            <p:grpSpPr>
              <a:xfrm>
                <a:off x="7294735" y="3418680"/>
                <a:ext cx="413971" cy="361694"/>
                <a:chOff x="6357938" y="3535363"/>
                <a:chExt cx="465138" cy="406400"/>
              </a:xfrm>
              <a:solidFill>
                <a:schemeClr val="bg1"/>
              </a:solidFill>
            </p:grpSpPr>
            <p:sp>
              <p:nvSpPr>
                <p:cNvPr id="33" name="AutoShape 43"/>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34" name="AutoShape 44"/>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35" name="AutoShape 45"/>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36" name="Group 35"/>
            <p:cNvGrpSpPr/>
            <p:nvPr/>
          </p:nvGrpSpPr>
          <p:grpSpPr>
            <a:xfrm>
              <a:off x="3823704" y="1382714"/>
              <a:ext cx="944563" cy="942975"/>
              <a:chOff x="6330950" y="1382713"/>
              <a:chExt cx="944563" cy="942975"/>
            </a:xfrm>
          </p:grpSpPr>
          <p:sp>
            <p:nvSpPr>
              <p:cNvPr id="37" name="Freeform 36"/>
              <p:cNvSpPr/>
              <p:nvPr/>
            </p:nvSpPr>
            <p:spPr bwMode="auto">
              <a:xfrm>
                <a:off x="6330950" y="1382713"/>
                <a:ext cx="944563" cy="942975"/>
              </a:xfrm>
              <a:custGeom>
                <a:avLst/>
                <a:gdLst>
                  <a:gd name="T0" fmla="*/ 180 w 251"/>
                  <a:gd name="T1" fmla="*/ 221 h 251"/>
                  <a:gd name="T2" fmla="*/ 30 w 251"/>
                  <a:gd name="T3" fmla="*/ 180 h 251"/>
                  <a:gd name="T4" fmla="*/ 70 w 251"/>
                  <a:gd name="T5" fmla="*/ 30 h 251"/>
                  <a:gd name="T6" fmla="*/ 221 w 251"/>
                  <a:gd name="T7" fmla="*/ 70 h 251"/>
                  <a:gd name="T8" fmla="*/ 180 w 251"/>
                  <a:gd name="T9" fmla="*/ 221 h 251"/>
                </a:gdLst>
                <a:ahLst/>
                <a:cxnLst>
                  <a:cxn ang="0">
                    <a:pos x="T0" y="T1"/>
                  </a:cxn>
                  <a:cxn ang="0">
                    <a:pos x="T2" y="T3"/>
                  </a:cxn>
                  <a:cxn ang="0">
                    <a:pos x="T4" y="T5"/>
                  </a:cxn>
                  <a:cxn ang="0">
                    <a:pos x="T6" y="T7"/>
                  </a:cxn>
                  <a:cxn ang="0">
                    <a:pos x="T8" y="T9"/>
                  </a:cxn>
                </a:cxnLst>
                <a:rect l="0" t="0" r="r" b="b"/>
                <a:pathLst>
                  <a:path w="251" h="251">
                    <a:moveTo>
                      <a:pt x="180" y="221"/>
                    </a:moveTo>
                    <a:cubicBezTo>
                      <a:pt x="128" y="251"/>
                      <a:pt x="60" y="233"/>
                      <a:pt x="30" y="180"/>
                    </a:cubicBezTo>
                    <a:cubicBezTo>
                      <a:pt x="0" y="128"/>
                      <a:pt x="18" y="60"/>
                      <a:pt x="70" y="30"/>
                    </a:cubicBezTo>
                    <a:cubicBezTo>
                      <a:pt x="123" y="0"/>
                      <a:pt x="190" y="18"/>
                      <a:pt x="221" y="70"/>
                    </a:cubicBezTo>
                    <a:cubicBezTo>
                      <a:pt x="251" y="123"/>
                      <a:pt x="233" y="190"/>
                      <a:pt x="180" y="221"/>
                    </a:cubicBezTo>
                    <a:close/>
                  </a:path>
                </a:pathLst>
              </a:custGeom>
              <a:solidFill>
                <a:schemeClr val="accent1"/>
              </a:solidFill>
              <a:ln w="9525">
                <a:noFill/>
                <a:round/>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nvGrpSpPr>
              <p:cNvPr id="38" name="Group 37"/>
              <p:cNvGrpSpPr/>
              <p:nvPr/>
            </p:nvGrpSpPr>
            <p:grpSpPr>
              <a:xfrm>
                <a:off x="6666332" y="1642029"/>
                <a:ext cx="303962" cy="443089"/>
                <a:chOff x="3582988" y="3510757"/>
                <a:chExt cx="319088" cy="465138"/>
              </a:xfrm>
              <a:solidFill>
                <a:schemeClr val="bg1"/>
              </a:solidFill>
            </p:grpSpPr>
            <p:sp>
              <p:nvSpPr>
                <p:cNvPr id="3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41" name="Group 40"/>
            <p:cNvGrpSpPr/>
            <p:nvPr/>
          </p:nvGrpSpPr>
          <p:grpSpPr>
            <a:xfrm>
              <a:off x="1144005" y="2487614"/>
              <a:ext cx="931863" cy="931863"/>
              <a:chOff x="3651250" y="2487613"/>
              <a:chExt cx="931863" cy="931863"/>
            </a:xfrm>
          </p:grpSpPr>
          <p:sp>
            <p:nvSpPr>
              <p:cNvPr id="42" name="Oval 41"/>
              <p:cNvSpPr>
                <a:spLocks noChangeArrowheads="1"/>
              </p:cNvSpPr>
              <p:nvPr/>
            </p:nvSpPr>
            <p:spPr bwMode="auto">
              <a:xfrm>
                <a:off x="3651250" y="2487613"/>
                <a:ext cx="931863" cy="931863"/>
              </a:xfrm>
              <a:prstGeom prst="ellipse">
                <a:avLst/>
              </a:prstGeom>
              <a:solidFill>
                <a:schemeClr val="accent2"/>
              </a:solidFill>
              <a:ln w="9525">
                <a:noFill/>
                <a:round/>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nvGrpSpPr>
              <p:cNvPr id="43" name="Group 42"/>
              <p:cNvGrpSpPr/>
              <p:nvPr/>
            </p:nvGrpSpPr>
            <p:grpSpPr>
              <a:xfrm>
                <a:off x="3873217" y="2721372"/>
                <a:ext cx="464344" cy="464344"/>
                <a:chOff x="4427654" y="3049909"/>
                <a:chExt cx="464344" cy="464344"/>
              </a:xfrm>
              <a:solidFill>
                <a:schemeClr val="bg1"/>
              </a:solidFill>
            </p:grpSpPr>
            <p:sp>
              <p:nvSpPr>
                <p:cNvPr id="44"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5"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46"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47" name="Group 46"/>
            <p:cNvGrpSpPr/>
            <p:nvPr/>
          </p:nvGrpSpPr>
          <p:grpSpPr>
            <a:xfrm>
              <a:off x="1456742" y="4370389"/>
              <a:ext cx="1017588" cy="1017588"/>
              <a:chOff x="3963988" y="4370388"/>
              <a:chExt cx="1017588" cy="1017588"/>
            </a:xfrm>
          </p:grpSpPr>
          <p:sp>
            <p:nvSpPr>
              <p:cNvPr id="48" name="Freeform 47"/>
              <p:cNvSpPr/>
              <p:nvPr/>
            </p:nvSpPr>
            <p:spPr bwMode="auto">
              <a:xfrm>
                <a:off x="3963988" y="4370388"/>
                <a:ext cx="1017588" cy="1017588"/>
              </a:xfrm>
              <a:custGeom>
                <a:avLst/>
                <a:gdLst>
                  <a:gd name="T0" fmla="*/ 76 w 271"/>
                  <a:gd name="T1" fmla="*/ 33 h 271"/>
                  <a:gd name="T2" fmla="*/ 238 w 271"/>
                  <a:gd name="T3" fmla="*/ 76 h 271"/>
                  <a:gd name="T4" fmla="*/ 195 w 271"/>
                  <a:gd name="T5" fmla="*/ 238 h 271"/>
                  <a:gd name="T6" fmla="*/ 33 w 271"/>
                  <a:gd name="T7" fmla="*/ 195 h 271"/>
                  <a:gd name="T8" fmla="*/ 76 w 271"/>
                  <a:gd name="T9" fmla="*/ 33 h 271"/>
                </a:gdLst>
                <a:ahLst/>
                <a:cxnLst>
                  <a:cxn ang="0">
                    <a:pos x="T0" y="T1"/>
                  </a:cxn>
                  <a:cxn ang="0">
                    <a:pos x="T2" y="T3"/>
                  </a:cxn>
                  <a:cxn ang="0">
                    <a:pos x="T4" y="T5"/>
                  </a:cxn>
                  <a:cxn ang="0">
                    <a:pos x="T6" y="T7"/>
                  </a:cxn>
                  <a:cxn ang="0">
                    <a:pos x="T8" y="T9"/>
                  </a:cxn>
                </a:cxnLst>
                <a:rect l="0" t="0" r="r" b="b"/>
                <a:pathLst>
                  <a:path w="271" h="271">
                    <a:moveTo>
                      <a:pt x="76" y="33"/>
                    </a:moveTo>
                    <a:cubicBezTo>
                      <a:pt x="133" y="0"/>
                      <a:pt x="205" y="20"/>
                      <a:pt x="238" y="76"/>
                    </a:cubicBezTo>
                    <a:cubicBezTo>
                      <a:pt x="271" y="133"/>
                      <a:pt x="251" y="206"/>
                      <a:pt x="195" y="238"/>
                    </a:cubicBezTo>
                    <a:cubicBezTo>
                      <a:pt x="138" y="271"/>
                      <a:pt x="66" y="251"/>
                      <a:pt x="33" y="195"/>
                    </a:cubicBezTo>
                    <a:cubicBezTo>
                      <a:pt x="0" y="138"/>
                      <a:pt x="20" y="66"/>
                      <a:pt x="76" y="33"/>
                    </a:cubicBezTo>
                    <a:close/>
                  </a:path>
                </a:pathLst>
              </a:custGeom>
              <a:solidFill>
                <a:schemeClr val="accent4"/>
              </a:solidFill>
              <a:ln w="9525">
                <a:noFill/>
                <a:round/>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nvGrpSpPr>
              <p:cNvPr id="49" name="Group 48"/>
              <p:cNvGrpSpPr/>
              <p:nvPr/>
            </p:nvGrpSpPr>
            <p:grpSpPr>
              <a:xfrm>
                <a:off x="4264026" y="4681537"/>
                <a:ext cx="424259" cy="424259"/>
                <a:chOff x="3498967" y="3049909"/>
                <a:chExt cx="464344" cy="464344"/>
              </a:xfrm>
              <a:solidFill>
                <a:schemeClr val="bg1"/>
              </a:solidFill>
            </p:grpSpPr>
            <p:sp>
              <p:nvSpPr>
                <p:cNvPr id="50"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1"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52" name="Group 51"/>
            <p:cNvGrpSpPr/>
            <p:nvPr/>
          </p:nvGrpSpPr>
          <p:grpSpPr>
            <a:xfrm>
              <a:off x="4746042" y="2108201"/>
              <a:ext cx="992188" cy="992188"/>
              <a:chOff x="7253288" y="2108200"/>
              <a:chExt cx="992188" cy="992188"/>
            </a:xfrm>
          </p:grpSpPr>
          <p:sp>
            <p:nvSpPr>
              <p:cNvPr id="53" name="Freeform 52"/>
              <p:cNvSpPr/>
              <p:nvPr/>
            </p:nvSpPr>
            <p:spPr bwMode="auto">
              <a:xfrm>
                <a:off x="7253288" y="2108200"/>
                <a:ext cx="992188" cy="992188"/>
              </a:xfrm>
              <a:custGeom>
                <a:avLst/>
                <a:gdLst>
                  <a:gd name="T0" fmla="*/ 190 w 264"/>
                  <a:gd name="T1" fmla="*/ 32 h 264"/>
                  <a:gd name="T2" fmla="*/ 232 w 264"/>
                  <a:gd name="T3" fmla="*/ 190 h 264"/>
                  <a:gd name="T4" fmla="*/ 74 w 264"/>
                  <a:gd name="T5" fmla="*/ 232 h 264"/>
                  <a:gd name="T6" fmla="*/ 32 w 264"/>
                  <a:gd name="T7" fmla="*/ 74 h 264"/>
                  <a:gd name="T8" fmla="*/ 190 w 264"/>
                  <a:gd name="T9" fmla="*/ 32 h 264"/>
                </a:gdLst>
                <a:ahLst/>
                <a:cxnLst>
                  <a:cxn ang="0">
                    <a:pos x="T0" y="T1"/>
                  </a:cxn>
                  <a:cxn ang="0">
                    <a:pos x="T2" y="T3"/>
                  </a:cxn>
                  <a:cxn ang="0">
                    <a:pos x="T4" y="T5"/>
                  </a:cxn>
                  <a:cxn ang="0">
                    <a:pos x="T6" y="T7"/>
                  </a:cxn>
                  <a:cxn ang="0">
                    <a:pos x="T8" y="T9"/>
                  </a:cxn>
                </a:cxnLst>
                <a:rect l="0" t="0" r="r" b="b"/>
                <a:pathLst>
                  <a:path w="264" h="264">
                    <a:moveTo>
                      <a:pt x="190" y="32"/>
                    </a:moveTo>
                    <a:cubicBezTo>
                      <a:pt x="245" y="64"/>
                      <a:pt x="264" y="134"/>
                      <a:pt x="232" y="190"/>
                    </a:cubicBezTo>
                    <a:cubicBezTo>
                      <a:pt x="200" y="245"/>
                      <a:pt x="129" y="264"/>
                      <a:pt x="74" y="232"/>
                    </a:cubicBezTo>
                    <a:cubicBezTo>
                      <a:pt x="19" y="200"/>
                      <a:pt x="0" y="129"/>
                      <a:pt x="32" y="74"/>
                    </a:cubicBezTo>
                    <a:cubicBezTo>
                      <a:pt x="64" y="19"/>
                      <a:pt x="134" y="0"/>
                      <a:pt x="190" y="32"/>
                    </a:cubicBezTo>
                    <a:close/>
                  </a:path>
                </a:pathLst>
              </a:custGeom>
              <a:solidFill>
                <a:schemeClr val="accent5"/>
              </a:solidFill>
              <a:ln w="9525">
                <a:noFill/>
                <a:round/>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nvGrpSpPr>
              <p:cNvPr id="54" name="Group 53"/>
              <p:cNvGrpSpPr/>
              <p:nvPr/>
            </p:nvGrpSpPr>
            <p:grpSpPr>
              <a:xfrm>
                <a:off x="7545332" y="2372122"/>
                <a:ext cx="464344" cy="464344"/>
                <a:chOff x="4439444" y="1652588"/>
                <a:chExt cx="464344" cy="464344"/>
              </a:xfrm>
              <a:solidFill>
                <a:schemeClr val="bg1"/>
              </a:solidFill>
            </p:grpSpPr>
            <p:sp>
              <p:nvSpPr>
                <p:cNvPr id="55"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6"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58" name="Group 57"/>
            <p:cNvGrpSpPr/>
            <p:nvPr/>
          </p:nvGrpSpPr>
          <p:grpSpPr>
            <a:xfrm>
              <a:off x="5073067" y="4010026"/>
              <a:ext cx="866775" cy="866775"/>
              <a:chOff x="7580313" y="4010025"/>
              <a:chExt cx="866775" cy="866775"/>
            </a:xfrm>
          </p:grpSpPr>
          <p:sp>
            <p:nvSpPr>
              <p:cNvPr id="59" name="Oval 58"/>
              <p:cNvSpPr>
                <a:spLocks noChangeArrowheads="1"/>
              </p:cNvSpPr>
              <p:nvPr/>
            </p:nvSpPr>
            <p:spPr bwMode="auto">
              <a:xfrm>
                <a:off x="7580313" y="4010025"/>
                <a:ext cx="866775" cy="866775"/>
              </a:xfrm>
              <a:prstGeom prst="ellipse">
                <a:avLst/>
              </a:prstGeom>
              <a:solidFill>
                <a:schemeClr val="accent3"/>
              </a:solidFill>
              <a:ln w="9525">
                <a:noFill/>
                <a:round/>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0" name="AutoShape 139"/>
              <p:cNvSpPr/>
              <p:nvPr/>
            </p:nvSpPr>
            <p:spPr bwMode="auto">
              <a:xfrm>
                <a:off x="7775277" y="4175233"/>
                <a:ext cx="507536" cy="49192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grpSp>
      <p:grpSp>
        <p:nvGrpSpPr>
          <p:cNvPr id="64" name="组合 63"/>
          <p:cNvGrpSpPr/>
          <p:nvPr/>
        </p:nvGrpSpPr>
        <p:grpSpPr>
          <a:xfrm>
            <a:off x="6738354" y="1800933"/>
            <a:ext cx="4387767" cy="4777846"/>
            <a:chOff x="6738354" y="1800933"/>
            <a:chExt cx="4387767" cy="4777846"/>
          </a:xfrm>
        </p:grpSpPr>
        <p:sp>
          <p:nvSpPr>
            <p:cNvPr id="67" name="Rectangle 66"/>
            <p:cNvSpPr/>
            <p:nvPr/>
          </p:nvSpPr>
          <p:spPr>
            <a:xfrm rot="16200000">
              <a:off x="5798403" y="4482547"/>
              <a:ext cx="2860776" cy="5067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dirty="0">
                <a:solidFill>
                  <a:prstClr val="white"/>
                </a:solidFill>
                <a:latin typeface="+mj-ea"/>
                <a:ea typeface="+mj-ea"/>
              </a:endParaRPr>
            </a:p>
          </p:txBody>
        </p:sp>
        <p:sp>
          <p:nvSpPr>
            <p:cNvPr id="74" name="Rectangle 73"/>
            <p:cNvSpPr/>
            <p:nvPr/>
          </p:nvSpPr>
          <p:spPr>
            <a:xfrm rot="16200000">
              <a:off x="6552546" y="4482547"/>
              <a:ext cx="2860777" cy="5067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dirty="0">
                <a:solidFill>
                  <a:prstClr val="white"/>
                </a:solidFill>
                <a:latin typeface="+mj-ea"/>
                <a:ea typeface="+mj-ea"/>
              </a:endParaRPr>
            </a:p>
          </p:txBody>
        </p:sp>
        <p:sp>
          <p:nvSpPr>
            <p:cNvPr id="79" name="Rectangle 78"/>
            <p:cNvSpPr/>
            <p:nvPr/>
          </p:nvSpPr>
          <p:spPr>
            <a:xfrm rot="16200000">
              <a:off x="7349670" y="4482547"/>
              <a:ext cx="2860777" cy="5067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dirty="0">
                <a:solidFill>
                  <a:prstClr val="white"/>
                </a:solidFill>
                <a:latin typeface="+mj-ea"/>
                <a:ea typeface="+mj-ea"/>
              </a:endParaRPr>
            </a:p>
          </p:txBody>
        </p:sp>
        <p:sp>
          <p:nvSpPr>
            <p:cNvPr id="87" name="Rectangle 86"/>
            <p:cNvSpPr/>
            <p:nvPr/>
          </p:nvSpPr>
          <p:spPr>
            <a:xfrm rot="16200000">
              <a:off x="8116575" y="4482547"/>
              <a:ext cx="2860776" cy="5067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dirty="0">
                <a:solidFill>
                  <a:prstClr val="white"/>
                </a:solidFill>
                <a:latin typeface="+mj-ea"/>
                <a:ea typeface="+mj-ea"/>
              </a:endParaRPr>
            </a:p>
          </p:txBody>
        </p:sp>
        <p:sp>
          <p:nvSpPr>
            <p:cNvPr id="92" name="Rectangle 91"/>
            <p:cNvSpPr/>
            <p:nvPr/>
          </p:nvSpPr>
          <p:spPr>
            <a:xfrm rot="16200000">
              <a:off x="8883477" y="4482547"/>
              <a:ext cx="2860776" cy="5067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endParaRPr lang="en-US" sz="1865" dirty="0">
                <a:solidFill>
                  <a:prstClr val="white"/>
                </a:solidFill>
                <a:latin typeface="+mj-ea"/>
                <a:ea typeface="+mj-ea"/>
              </a:endParaRPr>
            </a:p>
          </p:txBody>
        </p:sp>
        <p:sp>
          <p:nvSpPr>
            <p:cNvPr id="99" name="TextBox 98"/>
            <p:cNvSpPr txBox="1"/>
            <p:nvPr/>
          </p:nvSpPr>
          <p:spPr>
            <a:xfrm>
              <a:off x="6738354" y="1800933"/>
              <a:ext cx="1617716" cy="379638"/>
            </a:xfrm>
            <a:prstGeom prst="rect">
              <a:avLst/>
            </a:prstGeom>
            <a:noFill/>
          </p:spPr>
          <p:txBody>
            <a:bodyPr wrap="none" lIns="91423" tIns="45711" rIns="91423" bIns="45711" rtlCol="0">
              <a:spAutoFit/>
            </a:bodyPr>
            <a:lstStyle/>
            <a:p>
              <a:pPr defTabSz="914400"/>
              <a:r>
                <a:rPr lang="zh-CN" altLang="en-US" sz="1865" dirty="0">
                  <a:solidFill>
                    <a:srgbClr val="44546A"/>
                  </a:solidFill>
                  <a:latin typeface="+mj-ea"/>
                  <a:ea typeface="+mj-ea"/>
                  <a:cs typeface="Lato Regular"/>
                </a:rPr>
                <a:t>标题文字添加</a:t>
              </a:r>
            </a:p>
          </p:txBody>
        </p:sp>
        <p:grpSp>
          <p:nvGrpSpPr>
            <p:cNvPr id="100" name="Group 99"/>
            <p:cNvGrpSpPr/>
            <p:nvPr/>
          </p:nvGrpSpPr>
          <p:grpSpPr>
            <a:xfrm>
              <a:off x="6738354" y="2086731"/>
              <a:ext cx="4387767" cy="964407"/>
              <a:chOff x="12238818" y="4933683"/>
              <a:chExt cx="8775532" cy="1928813"/>
            </a:xfrm>
          </p:grpSpPr>
          <p:sp>
            <p:nvSpPr>
              <p:cNvPr id="101" name="TextBox 100"/>
              <p:cNvSpPr txBox="1"/>
              <p:nvPr/>
            </p:nvSpPr>
            <p:spPr>
              <a:xfrm>
                <a:off x="15110671" y="5136793"/>
                <a:ext cx="5903679" cy="1575767"/>
              </a:xfrm>
              <a:prstGeom prst="rect">
                <a:avLst/>
              </a:prstGeom>
              <a:noFill/>
            </p:spPr>
            <p:txBody>
              <a:bodyPr wrap="square" lIns="121896" tIns="60948" rIns="121896" bIns="60948"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您的文字添加到这里，也可以通过复制粘贴到此处，本模板所有文字，图片根据您的实际内容进行更改您的文字</a:t>
                </a:r>
              </a:p>
            </p:txBody>
          </p:sp>
          <p:sp>
            <p:nvSpPr>
              <p:cNvPr id="102" name="TextBox 101"/>
              <p:cNvSpPr txBox="1"/>
              <p:nvPr/>
            </p:nvSpPr>
            <p:spPr>
              <a:xfrm>
                <a:off x="12238818" y="4933683"/>
                <a:ext cx="3025089" cy="1928813"/>
              </a:xfrm>
              <a:prstGeom prst="rect">
                <a:avLst/>
              </a:prstGeom>
              <a:noFill/>
            </p:spPr>
            <p:txBody>
              <a:bodyPr wrap="none" lIns="121896" tIns="60948" rIns="121896" bIns="60948" rtlCol="0">
                <a:spAutoFit/>
              </a:bodyPr>
              <a:lstStyle/>
              <a:p>
                <a:pPr defTabSz="914400"/>
                <a:r>
                  <a:rPr lang="en-US" sz="5465">
                    <a:solidFill>
                      <a:srgbClr val="00B393"/>
                    </a:solidFill>
                    <a:latin typeface="+mj-ea"/>
                    <a:ea typeface="+mj-ea"/>
                    <a:cs typeface="Lato Light"/>
                  </a:rPr>
                  <a:t>68K</a:t>
                </a:r>
                <a:endParaRPr lang="id-ID" sz="5465" dirty="0">
                  <a:solidFill>
                    <a:srgbClr val="00B393"/>
                  </a:solidFill>
                  <a:latin typeface="+mj-ea"/>
                  <a:ea typeface="+mj-ea"/>
                  <a:cs typeface="Lato Light"/>
                </a:endParaRPr>
              </a:p>
            </p:txBody>
          </p:sp>
        </p:grpSp>
        <p:grpSp>
          <p:nvGrpSpPr>
            <p:cNvPr id="61" name="Group 60"/>
            <p:cNvGrpSpPr/>
            <p:nvPr/>
          </p:nvGrpSpPr>
          <p:grpSpPr>
            <a:xfrm>
              <a:off x="6950374" y="4735923"/>
              <a:ext cx="572593" cy="1431030"/>
              <a:chOff x="6950366" y="4735920"/>
              <a:chExt cx="572592" cy="1431029"/>
            </a:xfrm>
          </p:grpSpPr>
          <p:sp>
            <p:nvSpPr>
              <p:cNvPr id="68" name="Rectangle 67"/>
              <p:cNvSpPr/>
              <p:nvPr/>
            </p:nvSpPr>
            <p:spPr>
              <a:xfrm rot="16200000">
                <a:off x="6513597" y="5197741"/>
                <a:ext cx="1430388" cy="5067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dirty="0">
                  <a:solidFill>
                    <a:prstClr val="white"/>
                  </a:solidFill>
                  <a:latin typeface="+mj-ea"/>
                  <a:ea typeface="+mj-ea"/>
                </a:endParaRPr>
              </a:p>
            </p:txBody>
          </p:sp>
          <p:sp>
            <p:nvSpPr>
              <p:cNvPr id="103" name="TextBox 102"/>
              <p:cNvSpPr txBox="1"/>
              <p:nvPr/>
            </p:nvSpPr>
            <p:spPr>
              <a:xfrm>
                <a:off x="6950366" y="5848849"/>
                <a:ext cx="572592" cy="318100"/>
              </a:xfrm>
              <a:prstGeom prst="rect">
                <a:avLst/>
              </a:prstGeom>
              <a:noFill/>
            </p:spPr>
            <p:txBody>
              <a:bodyPr wrap="none" rtlCol="0">
                <a:spAutoFit/>
              </a:bodyPr>
              <a:lstStyle/>
              <a:p>
                <a:pPr algn="ctr" defTabSz="914400"/>
                <a:r>
                  <a:rPr lang="en-US" sz="1465">
                    <a:solidFill>
                      <a:prstClr val="white"/>
                    </a:solidFill>
                    <a:latin typeface="+mj-ea"/>
                    <a:ea typeface="+mj-ea"/>
                    <a:cs typeface="Lato Regular"/>
                  </a:rPr>
                  <a:t>50%</a:t>
                </a:r>
                <a:endParaRPr lang="id-ID" sz="1465" dirty="0">
                  <a:solidFill>
                    <a:prstClr val="white"/>
                  </a:solidFill>
                  <a:latin typeface="+mj-ea"/>
                  <a:ea typeface="+mj-ea"/>
                  <a:cs typeface="Lato Regular"/>
                </a:endParaRPr>
              </a:p>
            </p:txBody>
          </p:sp>
        </p:grpSp>
        <p:grpSp>
          <p:nvGrpSpPr>
            <p:cNvPr id="62" name="Group 61"/>
            <p:cNvGrpSpPr/>
            <p:nvPr/>
          </p:nvGrpSpPr>
          <p:grpSpPr>
            <a:xfrm>
              <a:off x="7695836" y="5242566"/>
              <a:ext cx="572593" cy="924390"/>
              <a:chOff x="7695832" y="5242560"/>
              <a:chExt cx="572592" cy="924389"/>
            </a:xfrm>
          </p:grpSpPr>
          <p:sp>
            <p:nvSpPr>
              <p:cNvPr id="75" name="Rectangle 74"/>
              <p:cNvSpPr/>
              <p:nvPr/>
            </p:nvSpPr>
            <p:spPr>
              <a:xfrm rot="16200000">
                <a:off x="7521059" y="5451061"/>
                <a:ext cx="923748" cy="506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dirty="0">
                  <a:solidFill>
                    <a:prstClr val="white"/>
                  </a:solidFill>
                  <a:latin typeface="+mj-ea"/>
                  <a:ea typeface="+mj-ea"/>
                </a:endParaRPr>
              </a:p>
            </p:txBody>
          </p:sp>
          <p:sp>
            <p:nvSpPr>
              <p:cNvPr id="104" name="TextBox 103"/>
              <p:cNvSpPr txBox="1"/>
              <p:nvPr/>
            </p:nvSpPr>
            <p:spPr>
              <a:xfrm>
                <a:off x="7695832" y="5848849"/>
                <a:ext cx="572592" cy="318100"/>
              </a:xfrm>
              <a:prstGeom prst="rect">
                <a:avLst/>
              </a:prstGeom>
              <a:noFill/>
            </p:spPr>
            <p:txBody>
              <a:bodyPr wrap="none" rtlCol="0">
                <a:spAutoFit/>
              </a:bodyPr>
              <a:lstStyle/>
              <a:p>
                <a:pPr algn="ctr" defTabSz="914400"/>
                <a:r>
                  <a:rPr lang="en-US" sz="1465">
                    <a:solidFill>
                      <a:prstClr val="white"/>
                    </a:solidFill>
                    <a:latin typeface="+mj-ea"/>
                    <a:ea typeface="+mj-ea"/>
                    <a:cs typeface="Lato Regular"/>
                  </a:rPr>
                  <a:t>32%</a:t>
                </a:r>
                <a:endParaRPr lang="id-ID" sz="1465" dirty="0">
                  <a:solidFill>
                    <a:prstClr val="white"/>
                  </a:solidFill>
                  <a:latin typeface="+mj-ea"/>
                  <a:ea typeface="+mj-ea"/>
                  <a:cs typeface="Lato Regular"/>
                </a:endParaRPr>
              </a:p>
            </p:txBody>
          </p:sp>
        </p:grpSp>
        <p:grpSp>
          <p:nvGrpSpPr>
            <p:cNvPr id="66" name="Group 65"/>
            <p:cNvGrpSpPr/>
            <p:nvPr/>
          </p:nvGrpSpPr>
          <p:grpSpPr>
            <a:xfrm>
              <a:off x="8492866" y="4175235"/>
              <a:ext cx="572593" cy="1991716"/>
              <a:chOff x="8492861" y="4175233"/>
              <a:chExt cx="572592" cy="1991716"/>
            </a:xfrm>
          </p:grpSpPr>
          <p:sp>
            <p:nvSpPr>
              <p:cNvPr id="80" name="Rectangle 79"/>
              <p:cNvSpPr/>
              <p:nvPr/>
            </p:nvSpPr>
            <p:spPr>
              <a:xfrm rot="16200000">
                <a:off x="7784520" y="4917398"/>
                <a:ext cx="1991076" cy="5067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dirty="0">
                  <a:solidFill>
                    <a:prstClr val="white"/>
                  </a:solidFill>
                  <a:latin typeface="+mj-ea"/>
                  <a:ea typeface="+mj-ea"/>
                </a:endParaRPr>
              </a:p>
            </p:txBody>
          </p:sp>
          <p:sp>
            <p:nvSpPr>
              <p:cNvPr id="105" name="TextBox 104"/>
              <p:cNvSpPr txBox="1"/>
              <p:nvPr/>
            </p:nvSpPr>
            <p:spPr>
              <a:xfrm>
                <a:off x="8492861" y="5848849"/>
                <a:ext cx="572592" cy="318100"/>
              </a:xfrm>
              <a:prstGeom prst="rect">
                <a:avLst/>
              </a:prstGeom>
              <a:noFill/>
            </p:spPr>
            <p:txBody>
              <a:bodyPr wrap="none" rtlCol="0">
                <a:spAutoFit/>
              </a:bodyPr>
              <a:lstStyle/>
              <a:p>
                <a:pPr algn="ctr" defTabSz="914400"/>
                <a:r>
                  <a:rPr lang="en-US" sz="1465">
                    <a:solidFill>
                      <a:prstClr val="white"/>
                    </a:solidFill>
                    <a:latin typeface="+mj-ea"/>
                    <a:ea typeface="+mj-ea"/>
                    <a:cs typeface="Lato Regular"/>
                  </a:rPr>
                  <a:t>69%</a:t>
                </a:r>
                <a:endParaRPr lang="id-ID" sz="1465" dirty="0">
                  <a:solidFill>
                    <a:prstClr val="white"/>
                  </a:solidFill>
                  <a:latin typeface="+mj-ea"/>
                  <a:ea typeface="+mj-ea"/>
                  <a:cs typeface="Lato Regular"/>
                </a:endParaRPr>
              </a:p>
            </p:txBody>
          </p:sp>
        </p:grpSp>
        <p:grpSp>
          <p:nvGrpSpPr>
            <p:cNvPr id="69" name="Group 68"/>
            <p:cNvGrpSpPr/>
            <p:nvPr/>
          </p:nvGrpSpPr>
          <p:grpSpPr>
            <a:xfrm>
              <a:off x="9255486" y="5016503"/>
              <a:ext cx="572593" cy="1150450"/>
              <a:chOff x="9255481" y="5016500"/>
              <a:chExt cx="572592" cy="1150449"/>
            </a:xfrm>
          </p:grpSpPr>
          <p:sp>
            <p:nvSpPr>
              <p:cNvPr id="88" name="Rectangle 87"/>
              <p:cNvSpPr/>
              <p:nvPr/>
            </p:nvSpPr>
            <p:spPr>
              <a:xfrm rot="16200000">
                <a:off x="8972058" y="5338031"/>
                <a:ext cx="1149808" cy="5067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dirty="0">
                  <a:solidFill>
                    <a:prstClr val="white"/>
                  </a:solidFill>
                  <a:latin typeface="+mj-ea"/>
                  <a:ea typeface="+mj-ea"/>
                </a:endParaRPr>
              </a:p>
            </p:txBody>
          </p:sp>
          <p:sp>
            <p:nvSpPr>
              <p:cNvPr id="106" name="TextBox 105"/>
              <p:cNvSpPr txBox="1"/>
              <p:nvPr/>
            </p:nvSpPr>
            <p:spPr>
              <a:xfrm>
                <a:off x="9255481" y="5848849"/>
                <a:ext cx="572592" cy="318100"/>
              </a:xfrm>
              <a:prstGeom prst="rect">
                <a:avLst/>
              </a:prstGeom>
              <a:noFill/>
            </p:spPr>
            <p:txBody>
              <a:bodyPr wrap="none" rtlCol="0">
                <a:spAutoFit/>
              </a:bodyPr>
              <a:lstStyle/>
              <a:p>
                <a:pPr algn="ctr" defTabSz="914400"/>
                <a:r>
                  <a:rPr lang="en-US" sz="1465">
                    <a:solidFill>
                      <a:prstClr val="white"/>
                    </a:solidFill>
                    <a:latin typeface="+mj-ea"/>
                    <a:ea typeface="+mj-ea"/>
                    <a:cs typeface="Lato Regular"/>
                  </a:rPr>
                  <a:t>41%</a:t>
                </a:r>
                <a:endParaRPr lang="id-ID" sz="1465" dirty="0">
                  <a:solidFill>
                    <a:prstClr val="white"/>
                  </a:solidFill>
                  <a:latin typeface="+mj-ea"/>
                  <a:ea typeface="+mj-ea"/>
                  <a:cs typeface="Lato Regular"/>
                </a:endParaRPr>
              </a:p>
            </p:txBody>
          </p:sp>
        </p:grpSp>
        <p:grpSp>
          <p:nvGrpSpPr>
            <p:cNvPr id="70" name="Group 69"/>
            <p:cNvGrpSpPr/>
            <p:nvPr/>
          </p:nvGrpSpPr>
          <p:grpSpPr>
            <a:xfrm>
              <a:off x="10031471" y="4483102"/>
              <a:ext cx="572593" cy="1683851"/>
              <a:chOff x="10031465" y="4483099"/>
              <a:chExt cx="572592" cy="1683850"/>
            </a:xfrm>
          </p:grpSpPr>
          <p:sp>
            <p:nvSpPr>
              <p:cNvPr id="93" name="Rectangle 92"/>
              <p:cNvSpPr/>
              <p:nvPr/>
            </p:nvSpPr>
            <p:spPr>
              <a:xfrm rot="16200000">
                <a:off x="9472260" y="5071331"/>
                <a:ext cx="1683209" cy="5067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dirty="0">
                  <a:solidFill>
                    <a:prstClr val="white"/>
                  </a:solidFill>
                  <a:latin typeface="+mj-ea"/>
                  <a:ea typeface="+mj-ea"/>
                </a:endParaRPr>
              </a:p>
            </p:txBody>
          </p:sp>
          <p:sp>
            <p:nvSpPr>
              <p:cNvPr id="107" name="TextBox 106"/>
              <p:cNvSpPr txBox="1"/>
              <p:nvPr/>
            </p:nvSpPr>
            <p:spPr>
              <a:xfrm>
                <a:off x="10031465" y="5848849"/>
                <a:ext cx="572592" cy="318100"/>
              </a:xfrm>
              <a:prstGeom prst="rect">
                <a:avLst/>
              </a:prstGeom>
              <a:noFill/>
            </p:spPr>
            <p:txBody>
              <a:bodyPr wrap="none" rtlCol="0">
                <a:spAutoFit/>
              </a:bodyPr>
              <a:lstStyle/>
              <a:p>
                <a:pPr algn="ctr" defTabSz="914400"/>
                <a:r>
                  <a:rPr lang="en-US" sz="1465">
                    <a:solidFill>
                      <a:prstClr val="white"/>
                    </a:solidFill>
                    <a:latin typeface="+mj-ea"/>
                    <a:ea typeface="+mj-ea"/>
                    <a:cs typeface="Lato Regular"/>
                  </a:rPr>
                  <a:t>58%</a:t>
                </a:r>
                <a:endParaRPr lang="id-ID" sz="1465" dirty="0">
                  <a:solidFill>
                    <a:prstClr val="white"/>
                  </a:solidFill>
                  <a:latin typeface="+mj-ea"/>
                  <a:ea typeface="+mj-ea"/>
                  <a:cs typeface="Lato Regular"/>
                </a:endParaRPr>
              </a:p>
            </p:txBody>
          </p:sp>
        </p:grpSp>
        <p:sp>
          <p:nvSpPr>
            <p:cNvPr id="108" name="AutoShape 19"/>
            <p:cNvSpPr>
              <a:spLocks noChangeAspect="1"/>
            </p:cNvSpPr>
            <p:nvPr/>
          </p:nvSpPr>
          <p:spPr bwMode="auto">
            <a:xfrm>
              <a:off x="10200707" y="6302019"/>
              <a:ext cx="276688" cy="27676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tx2">
                <a:lumMod val="40000"/>
                <a:lumOff val="60000"/>
              </a:schemeClr>
            </a:solidFill>
            <a:ln>
              <a:noFill/>
            </a:ln>
            <a:effectLst/>
          </p:spPr>
          <p:txBody>
            <a:bodyPr lIns="50789" tIns="50789" rIns="50789" bIns="50789" anchor="ctr"/>
            <a:lstStyle/>
            <a:p>
              <a:pPr defTabSz="457200">
                <a:defRPr/>
              </a:pPr>
              <a:endParaRPr lang="es-ES" sz="3600" dirty="0">
                <a:solidFill>
                  <a:prstClr val="white"/>
                </a:solidFill>
                <a:effectLst>
                  <a:outerShdw blurRad="38100" dist="38100" dir="2700000" algn="tl">
                    <a:srgbClr val="000000"/>
                  </a:outerShdw>
                </a:effectLst>
                <a:latin typeface="+mj-ea"/>
                <a:ea typeface="+mj-ea"/>
                <a:cs typeface="Lato Regular"/>
                <a:sym typeface="Gill Sans" charset="0"/>
              </a:endParaRPr>
            </a:p>
          </p:txBody>
        </p:sp>
        <p:sp>
          <p:nvSpPr>
            <p:cNvPr id="109" name="AutoShape 84"/>
            <p:cNvSpPr>
              <a:spLocks noChangeAspect="1"/>
            </p:cNvSpPr>
            <p:nvPr/>
          </p:nvSpPr>
          <p:spPr bwMode="auto">
            <a:xfrm>
              <a:off x="7092659" y="6302017"/>
              <a:ext cx="272264" cy="273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tx2">
                <a:lumMod val="40000"/>
                <a:lumOff val="60000"/>
              </a:schemeClr>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110" name="AutoShape 44"/>
            <p:cNvSpPr>
              <a:spLocks noChangeAspect="1"/>
            </p:cNvSpPr>
            <p:nvPr/>
          </p:nvSpPr>
          <p:spPr bwMode="auto">
            <a:xfrm>
              <a:off x="9430935" y="6302017"/>
              <a:ext cx="289260" cy="2767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tx2">
                <a:lumMod val="40000"/>
                <a:lumOff val="60000"/>
              </a:schemeClr>
            </a:solidFill>
            <a:ln>
              <a:noFill/>
            </a:ln>
            <a:effectLst/>
          </p:spPr>
          <p:txBody>
            <a:bodyPr lIns="101579" tIns="101579" rIns="101579" bIns="101579" anchor="ctr"/>
            <a:lstStyle/>
            <a:p>
              <a:pPr defTabSz="914400">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111" name="Freeform 110"/>
            <p:cNvSpPr>
              <a:spLocks noChangeAspect="1" noChangeArrowheads="1"/>
            </p:cNvSpPr>
            <p:nvPr/>
          </p:nvSpPr>
          <p:spPr bwMode="auto">
            <a:xfrm>
              <a:off x="8665073" y="6302018"/>
              <a:ext cx="224884" cy="269153"/>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4400">
                <a:defRPr/>
              </a:pPr>
              <a:endParaRPr lang="en-US" sz="2400" dirty="0">
                <a:solidFill>
                  <a:prstClr val="black"/>
                </a:solidFill>
                <a:latin typeface="+mj-ea"/>
                <a:ea typeface="+mj-ea"/>
              </a:endParaRPr>
            </a:p>
          </p:txBody>
        </p:sp>
        <p:sp>
          <p:nvSpPr>
            <p:cNvPr id="112" name="Freeform 299"/>
            <p:cNvSpPr>
              <a:spLocks noChangeAspect="1" noChangeArrowheads="1"/>
            </p:cNvSpPr>
            <p:nvPr/>
          </p:nvSpPr>
          <p:spPr bwMode="auto">
            <a:xfrm>
              <a:off x="7835176" y="6302017"/>
              <a:ext cx="288917" cy="276760"/>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tx2">
                <a:lumMod val="40000"/>
                <a:lumOff val="60000"/>
              </a:schemeClr>
            </a:solidFill>
            <a:ln>
              <a:noFill/>
            </a:ln>
            <a:effectLst/>
          </p:spPr>
          <p:txBody>
            <a:bodyPr wrap="none" lIns="243785" tIns="121892" rIns="243785" bIns="121892" anchor="ctr"/>
            <a:lstStyle/>
            <a:p>
              <a:pPr defTabSz="914400">
                <a:defRPr/>
              </a:pPr>
              <a:endParaRPr lang="en-US" sz="2400" dirty="0">
                <a:solidFill>
                  <a:prstClr val="black"/>
                </a:solidFill>
                <a:latin typeface="+mj-ea"/>
                <a:ea typeface="+mj-ea"/>
              </a:endParaRPr>
            </a:p>
          </p:txBody>
        </p:sp>
      </p:grpSp>
      <p:sp>
        <p:nvSpPr>
          <p:cNvPr id="94"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95"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67000">
                                          <p:cBhvr additive="base">
                                            <p:cTn id="7" dur="1000" fill="hold"/>
                                            <p:tgtEl>
                                              <p:spTgt spid="63"/>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67000">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14:bounceEnd="67000">
                                          <p:cBhvr additive="base">
                                            <p:cTn id="11" dur="1000" fill="hold"/>
                                            <p:tgtEl>
                                              <p:spTgt spid="64"/>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ppt_x"/>
                                              </p:val>
                                            </p:tav>
                                            <p:tav tm="100000">
                                              <p:val>
                                                <p:strVal val="#ppt_x"/>
                                              </p:val>
                                            </p:tav>
                                          </p:tavLst>
                                        </p:anim>
                                        <p:anim calcmode="lin" valueType="num">
                                          <p:cBhvr additive="base">
                                            <p:cTn id="8" dur="10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1000" fill="hold"/>
                                            <p:tgtEl>
                                              <p:spTgt spid="64"/>
                                            </p:tgtEl>
                                            <p:attrNameLst>
                                              <p:attrName>ppt_x</p:attrName>
                                            </p:attrNameLst>
                                          </p:cBhvr>
                                          <p:tavLst>
                                            <p:tav tm="0">
                                              <p:val>
                                                <p:strVal val="1+#ppt_w/2"/>
                                              </p:val>
                                            </p:tav>
                                            <p:tav tm="100000">
                                              <p:val>
                                                <p:strVal val="#ppt_x"/>
                                              </p:val>
                                            </p:tav>
                                          </p:tavLst>
                                        </p:anim>
                                        <p:anim calcmode="lin" valueType="num">
                                          <p:cBhvr additive="base">
                                            <p:cTn id="12" dur="10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4929702" y="1979060"/>
            <a:ext cx="2332599" cy="3749337"/>
            <a:chOff x="4765675" y="2060575"/>
            <a:chExt cx="2543176" cy="4087813"/>
          </a:xfrm>
        </p:grpSpPr>
        <p:sp>
          <p:nvSpPr>
            <p:cNvPr id="8" name="Freeform 5"/>
            <p:cNvSpPr>
              <a:spLocks noEditPoints="1"/>
            </p:cNvSpPr>
            <p:nvPr/>
          </p:nvSpPr>
          <p:spPr bwMode="auto">
            <a:xfrm>
              <a:off x="6985000" y="3427413"/>
              <a:ext cx="287338" cy="282575"/>
            </a:xfrm>
            <a:custGeom>
              <a:avLst/>
              <a:gdLst>
                <a:gd name="T0" fmla="*/ 85 w 98"/>
                <a:gd name="T1" fmla="*/ 35 h 96"/>
                <a:gd name="T2" fmla="*/ 83 w 98"/>
                <a:gd name="T3" fmla="*/ 31 h 96"/>
                <a:gd name="T4" fmla="*/ 87 w 98"/>
                <a:gd name="T5" fmla="*/ 17 h 96"/>
                <a:gd name="T6" fmla="*/ 80 w 98"/>
                <a:gd name="T7" fmla="*/ 10 h 96"/>
                <a:gd name="T8" fmla="*/ 79 w 98"/>
                <a:gd name="T9" fmla="*/ 9 h 96"/>
                <a:gd name="T10" fmla="*/ 78 w 98"/>
                <a:gd name="T11" fmla="*/ 9 h 96"/>
                <a:gd name="T12" fmla="*/ 65 w 98"/>
                <a:gd name="T13" fmla="*/ 14 h 96"/>
                <a:gd name="T14" fmla="*/ 61 w 98"/>
                <a:gd name="T15" fmla="*/ 13 h 96"/>
                <a:gd name="T16" fmla="*/ 54 w 98"/>
                <a:gd name="T17" fmla="*/ 0 h 96"/>
                <a:gd name="T18" fmla="*/ 44 w 98"/>
                <a:gd name="T19" fmla="*/ 0 h 96"/>
                <a:gd name="T20" fmla="*/ 37 w 98"/>
                <a:gd name="T21" fmla="*/ 13 h 96"/>
                <a:gd name="T22" fmla="*/ 33 w 98"/>
                <a:gd name="T23" fmla="*/ 14 h 96"/>
                <a:gd name="T24" fmla="*/ 20 w 98"/>
                <a:gd name="T25" fmla="*/ 10 h 96"/>
                <a:gd name="T26" fmla="*/ 19 w 98"/>
                <a:gd name="T27" fmla="*/ 10 h 96"/>
                <a:gd name="T28" fmla="*/ 11 w 98"/>
                <a:gd name="T29" fmla="*/ 17 h 96"/>
                <a:gd name="T30" fmla="*/ 15 w 98"/>
                <a:gd name="T31" fmla="*/ 32 h 96"/>
                <a:gd name="T32" fmla="*/ 13 w 98"/>
                <a:gd name="T33" fmla="*/ 36 h 96"/>
                <a:gd name="T34" fmla="*/ 0 w 98"/>
                <a:gd name="T35" fmla="*/ 43 h 96"/>
                <a:gd name="T36" fmla="*/ 0 w 98"/>
                <a:gd name="T37" fmla="*/ 53 h 96"/>
                <a:gd name="T38" fmla="*/ 14 w 98"/>
                <a:gd name="T39" fmla="*/ 60 h 96"/>
                <a:gd name="T40" fmla="*/ 15 w 98"/>
                <a:gd name="T41" fmla="*/ 64 h 96"/>
                <a:gd name="T42" fmla="*/ 11 w 98"/>
                <a:gd name="T43" fmla="*/ 78 h 96"/>
                <a:gd name="T44" fmla="*/ 18 w 98"/>
                <a:gd name="T45" fmla="*/ 85 h 96"/>
                <a:gd name="T46" fmla="*/ 19 w 98"/>
                <a:gd name="T47" fmla="*/ 86 h 96"/>
                <a:gd name="T48" fmla="*/ 20 w 98"/>
                <a:gd name="T49" fmla="*/ 86 h 96"/>
                <a:gd name="T50" fmla="*/ 33 w 98"/>
                <a:gd name="T51" fmla="*/ 81 h 96"/>
                <a:gd name="T52" fmla="*/ 37 w 98"/>
                <a:gd name="T53" fmla="*/ 82 h 96"/>
                <a:gd name="T54" fmla="*/ 44 w 98"/>
                <a:gd name="T55" fmla="*/ 96 h 96"/>
                <a:gd name="T56" fmla="*/ 54 w 98"/>
                <a:gd name="T57" fmla="*/ 96 h 96"/>
                <a:gd name="T58" fmla="*/ 61 w 98"/>
                <a:gd name="T59" fmla="*/ 82 h 96"/>
                <a:gd name="T60" fmla="*/ 66 w 98"/>
                <a:gd name="T61" fmla="*/ 81 h 96"/>
                <a:gd name="T62" fmla="*/ 79 w 98"/>
                <a:gd name="T63" fmla="*/ 86 h 96"/>
                <a:gd name="T64" fmla="*/ 80 w 98"/>
                <a:gd name="T65" fmla="*/ 86 h 96"/>
                <a:gd name="T66" fmla="*/ 87 w 98"/>
                <a:gd name="T67" fmla="*/ 78 h 96"/>
                <a:gd name="T68" fmla="*/ 83 w 98"/>
                <a:gd name="T69" fmla="*/ 64 h 96"/>
                <a:gd name="T70" fmla="*/ 85 w 98"/>
                <a:gd name="T71" fmla="*/ 60 h 96"/>
                <a:gd name="T72" fmla="*/ 98 w 98"/>
                <a:gd name="T73" fmla="*/ 52 h 96"/>
                <a:gd name="T74" fmla="*/ 98 w 98"/>
                <a:gd name="T75" fmla="*/ 42 h 96"/>
                <a:gd name="T76" fmla="*/ 85 w 98"/>
                <a:gd name="T77" fmla="*/ 35 h 96"/>
                <a:gd name="T78" fmla="*/ 49 w 98"/>
                <a:gd name="T79" fmla="*/ 64 h 96"/>
                <a:gd name="T80" fmla="*/ 32 w 98"/>
                <a:gd name="T81" fmla="*/ 48 h 96"/>
                <a:gd name="T82" fmla="*/ 49 w 98"/>
                <a:gd name="T83" fmla="*/ 31 h 96"/>
                <a:gd name="T84" fmla="*/ 66 w 98"/>
                <a:gd name="T85" fmla="*/ 48 h 96"/>
                <a:gd name="T86" fmla="*/ 49 w 98"/>
                <a:gd name="T87" fmla="*/ 64 h 96"/>
                <a:gd name="T88" fmla="*/ 49 w 98"/>
                <a:gd name="T89" fmla="*/ 64 h 96"/>
                <a:gd name="T90" fmla="*/ 49 w 98"/>
                <a:gd name="T91"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8" h="96">
                  <a:moveTo>
                    <a:pt x="85" y="35"/>
                  </a:moveTo>
                  <a:cubicBezTo>
                    <a:pt x="83" y="31"/>
                    <a:pt x="83" y="31"/>
                    <a:pt x="83" y="31"/>
                  </a:cubicBezTo>
                  <a:cubicBezTo>
                    <a:pt x="89" y="19"/>
                    <a:pt x="88" y="18"/>
                    <a:pt x="87" y="17"/>
                  </a:cubicBezTo>
                  <a:cubicBezTo>
                    <a:pt x="80" y="10"/>
                    <a:pt x="80" y="10"/>
                    <a:pt x="80" y="10"/>
                  </a:cubicBezTo>
                  <a:cubicBezTo>
                    <a:pt x="79" y="9"/>
                    <a:pt x="79" y="9"/>
                    <a:pt x="79" y="9"/>
                  </a:cubicBezTo>
                  <a:cubicBezTo>
                    <a:pt x="78" y="9"/>
                    <a:pt x="78" y="9"/>
                    <a:pt x="78" y="9"/>
                  </a:cubicBezTo>
                  <a:cubicBezTo>
                    <a:pt x="78" y="9"/>
                    <a:pt x="77" y="9"/>
                    <a:pt x="65" y="14"/>
                  </a:cubicBezTo>
                  <a:cubicBezTo>
                    <a:pt x="61" y="13"/>
                    <a:pt x="61" y="13"/>
                    <a:pt x="61" y="13"/>
                  </a:cubicBezTo>
                  <a:cubicBezTo>
                    <a:pt x="56" y="0"/>
                    <a:pt x="56" y="0"/>
                    <a:pt x="54" y="0"/>
                  </a:cubicBezTo>
                  <a:cubicBezTo>
                    <a:pt x="44" y="0"/>
                    <a:pt x="44" y="0"/>
                    <a:pt x="44" y="0"/>
                  </a:cubicBezTo>
                  <a:cubicBezTo>
                    <a:pt x="42" y="0"/>
                    <a:pt x="42" y="0"/>
                    <a:pt x="37" y="13"/>
                  </a:cubicBezTo>
                  <a:cubicBezTo>
                    <a:pt x="33" y="14"/>
                    <a:pt x="33" y="14"/>
                    <a:pt x="33" y="14"/>
                  </a:cubicBezTo>
                  <a:cubicBezTo>
                    <a:pt x="25" y="11"/>
                    <a:pt x="21" y="10"/>
                    <a:pt x="20" y="10"/>
                  </a:cubicBezTo>
                  <a:cubicBezTo>
                    <a:pt x="19" y="10"/>
                    <a:pt x="19" y="10"/>
                    <a:pt x="19" y="10"/>
                  </a:cubicBezTo>
                  <a:cubicBezTo>
                    <a:pt x="11" y="17"/>
                    <a:pt x="11" y="17"/>
                    <a:pt x="11" y="17"/>
                  </a:cubicBezTo>
                  <a:cubicBezTo>
                    <a:pt x="10" y="18"/>
                    <a:pt x="9" y="19"/>
                    <a:pt x="15" y="32"/>
                  </a:cubicBezTo>
                  <a:cubicBezTo>
                    <a:pt x="13" y="36"/>
                    <a:pt x="13" y="36"/>
                    <a:pt x="13" y="36"/>
                  </a:cubicBezTo>
                  <a:cubicBezTo>
                    <a:pt x="0" y="41"/>
                    <a:pt x="0" y="41"/>
                    <a:pt x="0" y="43"/>
                  </a:cubicBezTo>
                  <a:cubicBezTo>
                    <a:pt x="0" y="53"/>
                    <a:pt x="0" y="53"/>
                    <a:pt x="0" y="53"/>
                  </a:cubicBezTo>
                  <a:cubicBezTo>
                    <a:pt x="0" y="54"/>
                    <a:pt x="0" y="55"/>
                    <a:pt x="14" y="60"/>
                  </a:cubicBezTo>
                  <a:cubicBezTo>
                    <a:pt x="15" y="64"/>
                    <a:pt x="15" y="64"/>
                    <a:pt x="15" y="64"/>
                  </a:cubicBezTo>
                  <a:cubicBezTo>
                    <a:pt x="9" y="77"/>
                    <a:pt x="10" y="77"/>
                    <a:pt x="11" y="78"/>
                  </a:cubicBezTo>
                  <a:cubicBezTo>
                    <a:pt x="18" y="85"/>
                    <a:pt x="18" y="85"/>
                    <a:pt x="18" y="85"/>
                  </a:cubicBezTo>
                  <a:cubicBezTo>
                    <a:pt x="19" y="86"/>
                    <a:pt x="19" y="86"/>
                    <a:pt x="19" y="86"/>
                  </a:cubicBezTo>
                  <a:cubicBezTo>
                    <a:pt x="20" y="86"/>
                    <a:pt x="20" y="86"/>
                    <a:pt x="20" y="86"/>
                  </a:cubicBezTo>
                  <a:cubicBezTo>
                    <a:pt x="20" y="86"/>
                    <a:pt x="22" y="86"/>
                    <a:pt x="33" y="81"/>
                  </a:cubicBezTo>
                  <a:cubicBezTo>
                    <a:pt x="37" y="82"/>
                    <a:pt x="37" y="82"/>
                    <a:pt x="37" y="82"/>
                  </a:cubicBezTo>
                  <a:cubicBezTo>
                    <a:pt x="42" y="96"/>
                    <a:pt x="43" y="96"/>
                    <a:pt x="44" y="96"/>
                  </a:cubicBezTo>
                  <a:cubicBezTo>
                    <a:pt x="54" y="96"/>
                    <a:pt x="54" y="96"/>
                    <a:pt x="54" y="96"/>
                  </a:cubicBezTo>
                  <a:cubicBezTo>
                    <a:pt x="56" y="96"/>
                    <a:pt x="57" y="96"/>
                    <a:pt x="61" y="82"/>
                  </a:cubicBezTo>
                  <a:cubicBezTo>
                    <a:pt x="66" y="81"/>
                    <a:pt x="66" y="81"/>
                    <a:pt x="66" y="81"/>
                  </a:cubicBezTo>
                  <a:cubicBezTo>
                    <a:pt x="73" y="84"/>
                    <a:pt x="77" y="86"/>
                    <a:pt x="79" y="86"/>
                  </a:cubicBezTo>
                  <a:cubicBezTo>
                    <a:pt x="80" y="86"/>
                    <a:pt x="80" y="86"/>
                    <a:pt x="80" y="86"/>
                  </a:cubicBezTo>
                  <a:cubicBezTo>
                    <a:pt x="87" y="78"/>
                    <a:pt x="87" y="78"/>
                    <a:pt x="87" y="78"/>
                  </a:cubicBezTo>
                  <a:cubicBezTo>
                    <a:pt x="89" y="77"/>
                    <a:pt x="89" y="76"/>
                    <a:pt x="83" y="64"/>
                  </a:cubicBezTo>
                  <a:cubicBezTo>
                    <a:pt x="85" y="60"/>
                    <a:pt x="85" y="60"/>
                    <a:pt x="85" y="60"/>
                  </a:cubicBezTo>
                  <a:cubicBezTo>
                    <a:pt x="98" y="55"/>
                    <a:pt x="98" y="54"/>
                    <a:pt x="98" y="52"/>
                  </a:cubicBezTo>
                  <a:cubicBezTo>
                    <a:pt x="98" y="42"/>
                    <a:pt x="98" y="42"/>
                    <a:pt x="98" y="42"/>
                  </a:cubicBezTo>
                  <a:cubicBezTo>
                    <a:pt x="98" y="41"/>
                    <a:pt x="98" y="40"/>
                    <a:pt x="85" y="35"/>
                  </a:cubicBezTo>
                  <a:close/>
                  <a:moveTo>
                    <a:pt x="49" y="64"/>
                  </a:moveTo>
                  <a:cubicBezTo>
                    <a:pt x="40" y="64"/>
                    <a:pt x="32" y="57"/>
                    <a:pt x="32" y="48"/>
                  </a:cubicBezTo>
                  <a:cubicBezTo>
                    <a:pt x="32" y="38"/>
                    <a:pt x="40" y="31"/>
                    <a:pt x="49" y="31"/>
                  </a:cubicBezTo>
                  <a:cubicBezTo>
                    <a:pt x="58" y="31"/>
                    <a:pt x="66" y="38"/>
                    <a:pt x="66" y="48"/>
                  </a:cubicBezTo>
                  <a:cubicBezTo>
                    <a:pt x="66" y="57"/>
                    <a:pt x="58" y="64"/>
                    <a:pt x="49" y="64"/>
                  </a:cubicBezTo>
                  <a:close/>
                  <a:moveTo>
                    <a:pt x="49" y="64"/>
                  </a:moveTo>
                  <a:cubicBezTo>
                    <a:pt x="49" y="64"/>
                    <a:pt x="49" y="64"/>
                    <a:pt x="49" y="64"/>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9" name="Freeform 6"/>
            <p:cNvSpPr>
              <a:spLocks noEditPoints="1"/>
            </p:cNvSpPr>
            <p:nvPr/>
          </p:nvSpPr>
          <p:spPr bwMode="auto">
            <a:xfrm>
              <a:off x="7078663" y="2768600"/>
              <a:ext cx="100013" cy="100013"/>
            </a:xfrm>
            <a:custGeom>
              <a:avLst/>
              <a:gdLst>
                <a:gd name="T0" fmla="*/ 30 w 34"/>
                <a:gd name="T1" fmla="*/ 12 h 34"/>
                <a:gd name="T2" fmla="*/ 29 w 34"/>
                <a:gd name="T3" fmla="*/ 11 h 34"/>
                <a:gd name="T4" fmla="*/ 31 w 34"/>
                <a:gd name="T5" fmla="*/ 6 h 34"/>
                <a:gd name="T6" fmla="*/ 28 w 34"/>
                <a:gd name="T7" fmla="*/ 3 h 34"/>
                <a:gd name="T8" fmla="*/ 28 w 34"/>
                <a:gd name="T9" fmla="*/ 3 h 34"/>
                <a:gd name="T10" fmla="*/ 27 w 34"/>
                <a:gd name="T11" fmla="*/ 3 h 34"/>
                <a:gd name="T12" fmla="*/ 23 w 34"/>
                <a:gd name="T13" fmla="*/ 5 h 34"/>
                <a:gd name="T14" fmla="*/ 21 w 34"/>
                <a:gd name="T15" fmla="*/ 4 h 34"/>
                <a:gd name="T16" fmla="*/ 19 w 34"/>
                <a:gd name="T17" fmla="*/ 0 h 34"/>
                <a:gd name="T18" fmla="*/ 15 w 34"/>
                <a:gd name="T19" fmla="*/ 0 h 34"/>
                <a:gd name="T20" fmla="*/ 13 w 34"/>
                <a:gd name="T21" fmla="*/ 4 h 34"/>
                <a:gd name="T22" fmla="*/ 11 w 34"/>
                <a:gd name="T23" fmla="*/ 5 h 34"/>
                <a:gd name="T24" fmla="*/ 7 w 34"/>
                <a:gd name="T25" fmla="*/ 3 h 34"/>
                <a:gd name="T26" fmla="*/ 6 w 34"/>
                <a:gd name="T27" fmla="*/ 3 h 34"/>
                <a:gd name="T28" fmla="*/ 3 w 34"/>
                <a:gd name="T29" fmla="*/ 6 h 34"/>
                <a:gd name="T30" fmla="*/ 5 w 34"/>
                <a:gd name="T31" fmla="*/ 11 h 34"/>
                <a:gd name="T32" fmla="*/ 4 w 34"/>
                <a:gd name="T33" fmla="*/ 12 h 34"/>
                <a:gd name="T34" fmla="*/ 0 w 34"/>
                <a:gd name="T35" fmla="*/ 15 h 34"/>
                <a:gd name="T36" fmla="*/ 0 w 34"/>
                <a:gd name="T37" fmla="*/ 18 h 34"/>
                <a:gd name="T38" fmla="*/ 4 w 34"/>
                <a:gd name="T39" fmla="*/ 21 h 34"/>
                <a:gd name="T40" fmla="*/ 5 w 34"/>
                <a:gd name="T41" fmla="*/ 22 h 34"/>
                <a:gd name="T42" fmla="*/ 4 w 34"/>
                <a:gd name="T43" fmla="*/ 27 h 34"/>
                <a:gd name="T44" fmla="*/ 6 w 34"/>
                <a:gd name="T45" fmla="*/ 30 h 34"/>
                <a:gd name="T46" fmla="*/ 6 w 34"/>
                <a:gd name="T47" fmla="*/ 30 h 34"/>
                <a:gd name="T48" fmla="*/ 7 w 34"/>
                <a:gd name="T49" fmla="*/ 30 h 34"/>
                <a:gd name="T50" fmla="*/ 11 w 34"/>
                <a:gd name="T51" fmla="*/ 28 h 34"/>
                <a:gd name="T52" fmla="*/ 13 w 34"/>
                <a:gd name="T53" fmla="*/ 29 h 34"/>
                <a:gd name="T54" fmla="*/ 15 w 34"/>
                <a:gd name="T55" fmla="*/ 34 h 34"/>
                <a:gd name="T56" fmla="*/ 19 w 34"/>
                <a:gd name="T57" fmla="*/ 34 h 34"/>
                <a:gd name="T58" fmla="*/ 21 w 34"/>
                <a:gd name="T59" fmla="*/ 29 h 34"/>
                <a:gd name="T60" fmla="*/ 23 w 34"/>
                <a:gd name="T61" fmla="*/ 28 h 34"/>
                <a:gd name="T62" fmla="*/ 28 w 34"/>
                <a:gd name="T63" fmla="*/ 30 h 34"/>
                <a:gd name="T64" fmla="*/ 28 w 34"/>
                <a:gd name="T65" fmla="*/ 30 h 34"/>
                <a:gd name="T66" fmla="*/ 31 w 34"/>
                <a:gd name="T67" fmla="*/ 27 h 34"/>
                <a:gd name="T68" fmla="*/ 29 w 34"/>
                <a:gd name="T69" fmla="*/ 22 h 34"/>
                <a:gd name="T70" fmla="*/ 30 w 34"/>
                <a:gd name="T71" fmla="*/ 21 h 34"/>
                <a:gd name="T72" fmla="*/ 34 w 34"/>
                <a:gd name="T73" fmla="*/ 18 h 34"/>
                <a:gd name="T74" fmla="*/ 34 w 34"/>
                <a:gd name="T75" fmla="*/ 15 h 34"/>
                <a:gd name="T76" fmla="*/ 30 w 34"/>
                <a:gd name="T77" fmla="*/ 12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2"/>
                  </a:moveTo>
                  <a:cubicBezTo>
                    <a:pt x="29" y="11"/>
                    <a:pt x="29" y="11"/>
                    <a:pt x="29" y="11"/>
                  </a:cubicBezTo>
                  <a:cubicBezTo>
                    <a:pt x="31" y="6"/>
                    <a:pt x="31" y="6"/>
                    <a:pt x="31" y="6"/>
                  </a:cubicBezTo>
                  <a:cubicBezTo>
                    <a:pt x="28" y="3"/>
                    <a:pt x="28" y="3"/>
                    <a:pt x="28" y="3"/>
                  </a:cubicBezTo>
                  <a:cubicBezTo>
                    <a:pt x="28" y="3"/>
                    <a:pt x="28" y="3"/>
                    <a:pt x="28" y="3"/>
                  </a:cubicBezTo>
                  <a:cubicBezTo>
                    <a:pt x="27" y="3"/>
                    <a:pt x="27" y="3"/>
                    <a:pt x="27" y="3"/>
                  </a:cubicBezTo>
                  <a:cubicBezTo>
                    <a:pt x="27" y="3"/>
                    <a:pt x="27" y="3"/>
                    <a:pt x="23" y="5"/>
                  </a:cubicBezTo>
                  <a:cubicBezTo>
                    <a:pt x="21" y="4"/>
                    <a:pt x="21" y="4"/>
                    <a:pt x="21" y="4"/>
                  </a:cubicBezTo>
                  <a:cubicBezTo>
                    <a:pt x="20" y="0"/>
                    <a:pt x="19" y="0"/>
                    <a:pt x="19" y="0"/>
                  </a:cubicBezTo>
                  <a:cubicBezTo>
                    <a:pt x="15" y="0"/>
                    <a:pt x="15" y="0"/>
                    <a:pt x="15" y="0"/>
                  </a:cubicBezTo>
                  <a:cubicBezTo>
                    <a:pt x="15" y="0"/>
                    <a:pt x="14" y="0"/>
                    <a:pt x="13" y="4"/>
                  </a:cubicBezTo>
                  <a:cubicBezTo>
                    <a:pt x="11" y="5"/>
                    <a:pt x="11" y="5"/>
                    <a:pt x="11" y="5"/>
                  </a:cubicBezTo>
                  <a:cubicBezTo>
                    <a:pt x="9" y="4"/>
                    <a:pt x="7" y="3"/>
                    <a:pt x="7" y="3"/>
                  </a:cubicBezTo>
                  <a:cubicBezTo>
                    <a:pt x="6" y="3"/>
                    <a:pt x="6" y="3"/>
                    <a:pt x="6" y="3"/>
                  </a:cubicBezTo>
                  <a:cubicBezTo>
                    <a:pt x="3" y="6"/>
                    <a:pt x="3" y="6"/>
                    <a:pt x="3" y="6"/>
                  </a:cubicBezTo>
                  <a:cubicBezTo>
                    <a:pt x="3" y="6"/>
                    <a:pt x="3" y="6"/>
                    <a:pt x="5" y="11"/>
                  </a:cubicBezTo>
                  <a:cubicBezTo>
                    <a:pt x="4" y="12"/>
                    <a:pt x="4" y="12"/>
                    <a:pt x="4" y="12"/>
                  </a:cubicBezTo>
                  <a:cubicBezTo>
                    <a:pt x="0" y="14"/>
                    <a:pt x="0" y="14"/>
                    <a:pt x="0" y="15"/>
                  </a:cubicBezTo>
                  <a:cubicBezTo>
                    <a:pt x="0" y="18"/>
                    <a:pt x="0" y="18"/>
                    <a:pt x="0" y="18"/>
                  </a:cubicBezTo>
                  <a:cubicBezTo>
                    <a:pt x="0" y="19"/>
                    <a:pt x="0" y="19"/>
                    <a:pt x="4" y="21"/>
                  </a:cubicBezTo>
                  <a:cubicBezTo>
                    <a:pt x="5" y="22"/>
                    <a:pt x="5" y="22"/>
                    <a:pt x="5" y="22"/>
                  </a:cubicBezTo>
                  <a:cubicBezTo>
                    <a:pt x="3" y="27"/>
                    <a:pt x="3" y="27"/>
                    <a:pt x="4" y="27"/>
                  </a:cubicBezTo>
                  <a:cubicBezTo>
                    <a:pt x="6" y="30"/>
                    <a:pt x="6" y="30"/>
                    <a:pt x="6" y="30"/>
                  </a:cubicBezTo>
                  <a:cubicBezTo>
                    <a:pt x="6" y="30"/>
                    <a:pt x="6" y="30"/>
                    <a:pt x="6" y="30"/>
                  </a:cubicBezTo>
                  <a:cubicBezTo>
                    <a:pt x="7" y="30"/>
                    <a:pt x="7" y="30"/>
                    <a:pt x="7" y="30"/>
                  </a:cubicBezTo>
                  <a:cubicBezTo>
                    <a:pt x="7" y="30"/>
                    <a:pt x="7" y="30"/>
                    <a:pt x="11" y="28"/>
                  </a:cubicBezTo>
                  <a:cubicBezTo>
                    <a:pt x="13" y="29"/>
                    <a:pt x="13" y="29"/>
                    <a:pt x="13" y="29"/>
                  </a:cubicBezTo>
                  <a:cubicBezTo>
                    <a:pt x="15" y="34"/>
                    <a:pt x="15" y="34"/>
                    <a:pt x="15" y="34"/>
                  </a:cubicBezTo>
                  <a:cubicBezTo>
                    <a:pt x="19" y="34"/>
                    <a:pt x="19" y="34"/>
                    <a:pt x="19" y="34"/>
                  </a:cubicBezTo>
                  <a:cubicBezTo>
                    <a:pt x="20" y="34"/>
                    <a:pt x="20" y="34"/>
                    <a:pt x="21" y="29"/>
                  </a:cubicBezTo>
                  <a:cubicBezTo>
                    <a:pt x="23" y="28"/>
                    <a:pt x="23" y="28"/>
                    <a:pt x="23" y="28"/>
                  </a:cubicBezTo>
                  <a:cubicBezTo>
                    <a:pt x="26" y="29"/>
                    <a:pt x="27" y="30"/>
                    <a:pt x="28" y="30"/>
                  </a:cubicBezTo>
                  <a:cubicBezTo>
                    <a:pt x="28" y="30"/>
                    <a:pt x="28" y="30"/>
                    <a:pt x="28" y="30"/>
                  </a:cubicBezTo>
                  <a:cubicBezTo>
                    <a:pt x="31" y="27"/>
                    <a:pt x="31" y="27"/>
                    <a:pt x="31" y="27"/>
                  </a:cubicBezTo>
                  <a:cubicBezTo>
                    <a:pt x="31" y="27"/>
                    <a:pt x="31" y="27"/>
                    <a:pt x="29" y="22"/>
                  </a:cubicBezTo>
                  <a:cubicBezTo>
                    <a:pt x="30" y="21"/>
                    <a:pt x="30" y="21"/>
                    <a:pt x="30" y="21"/>
                  </a:cubicBezTo>
                  <a:cubicBezTo>
                    <a:pt x="34" y="19"/>
                    <a:pt x="34" y="19"/>
                    <a:pt x="34" y="18"/>
                  </a:cubicBezTo>
                  <a:cubicBezTo>
                    <a:pt x="34" y="15"/>
                    <a:pt x="34" y="15"/>
                    <a:pt x="34" y="15"/>
                  </a:cubicBezTo>
                  <a:cubicBezTo>
                    <a:pt x="34" y="14"/>
                    <a:pt x="34" y="14"/>
                    <a:pt x="30" y="12"/>
                  </a:cubicBezTo>
                  <a:close/>
                  <a:moveTo>
                    <a:pt x="17" y="23"/>
                  </a:moveTo>
                  <a:cubicBezTo>
                    <a:pt x="14" y="23"/>
                    <a:pt x="11" y="20"/>
                    <a:pt x="11" y="17"/>
                  </a:cubicBezTo>
                  <a:cubicBezTo>
                    <a:pt x="11" y="13"/>
                    <a:pt x="14" y="11"/>
                    <a:pt x="17" y="11"/>
                  </a:cubicBezTo>
                  <a:cubicBezTo>
                    <a:pt x="20" y="11"/>
                    <a:pt x="23" y="13"/>
                    <a:pt x="23" y="17"/>
                  </a:cubicBezTo>
                  <a:cubicBezTo>
                    <a:pt x="23" y="20"/>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 name="Freeform 7"/>
            <p:cNvSpPr>
              <a:spLocks noEditPoints="1"/>
            </p:cNvSpPr>
            <p:nvPr/>
          </p:nvSpPr>
          <p:spPr bwMode="auto">
            <a:xfrm>
              <a:off x="7205663" y="3306763"/>
              <a:ext cx="103188" cy="100013"/>
            </a:xfrm>
            <a:custGeom>
              <a:avLst/>
              <a:gdLst>
                <a:gd name="T0" fmla="*/ 30 w 35"/>
                <a:gd name="T1" fmla="*/ 12 h 34"/>
                <a:gd name="T2" fmla="*/ 29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5 w 35"/>
                <a:gd name="T19" fmla="*/ 0 h 34"/>
                <a:gd name="T20" fmla="*/ 13 w 35"/>
                <a:gd name="T21" fmla="*/ 4 h 34"/>
                <a:gd name="T22" fmla="*/ 11 w 35"/>
                <a:gd name="T23" fmla="*/ 5 h 34"/>
                <a:gd name="T24" fmla="*/ 7 w 35"/>
                <a:gd name="T25" fmla="*/ 3 h 34"/>
                <a:gd name="T26" fmla="*/ 6 w 35"/>
                <a:gd name="T27" fmla="*/ 3 h 34"/>
                <a:gd name="T28" fmla="*/ 4 w 35"/>
                <a:gd name="T29" fmla="*/ 6 h 34"/>
                <a:gd name="T30" fmla="*/ 5 w 35"/>
                <a:gd name="T31" fmla="*/ 11 h 34"/>
                <a:gd name="T32" fmla="*/ 5 w 35"/>
                <a:gd name="T33" fmla="*/ 12 h 34"/>
                <a:gd name="T34" fmla="*/ 0 w 35"/>
                <a:gd name="T35" fmla="*/ 15 h 34"/>
                <a:gd name="T36" fmla="*/ 0 w 35"/>
                <a:gd name="T37" fmla="*/ 19 h 34"/>
                <a:gd name="T38" fmla="*/ 5 w 35"/>
                <a:gd name="T39" fmla="*/ 21 h 34"/>
                <a:gd name="T40" fmla="*/ 5 w 35"/>
                <a:gd name="T41" fmla="*/ 22 h 34"/>
                <a:gd name="T42" fmla="*/ 4 w 35"/>
                <a:gd name="T43" fmla="*/ 28 h 34"/>
                <a:gd name="T44" fmla="*/ 6 w 35"/>
                <a:gd name="T45" fmla="*/ 30 h 34"/>
                <a:gd name="T46" fmla="*/ 7 w 35"/>
                <a:gd name="T47" fmla="*/ 30 h 34"/>
                <a:gd name="T48" fmla="*/ 7 w 35"/>
                <a:gd name="T49" fmla="*/ 30 h 34"/>
                <a:gd name="T50" fmla="*/ 11 w 35"/>
                <a:gd name="T51" fmla="*/ 29 h 34"/>
                <a:gd name="T52" fmla="*/ 13 w 35"/>
                <a:gd name="T53" fmla="*/ 29 h 34"/>
                <a:gd name="T54" fmla="*/ 16 w 35"/>
                <a:gd name="T55" fmla="*/ 34 h 34"/>
                <a:gd name="T56" fmla="*/ 19 w 35"/>
                <a:gd name="T57" fmla="*/ 34 h 34"/>
                <a:gd name="T58" fmla="*/ 22 w 35"/>
                <a:gd name="T59" fmla="*/ 29 h 34"/>
                <a:gd name="T60" fmla="*/ 23 w 35"/>
                <a:gd name="T61" fmla="*/ 29 h 34"/>
                <a:gd name="T62" fmla="*/ 28 w 35"/>
                <a:gd name="T63" fmla="*/ 30 h 34"/>
                <a:gd name="T64" fmla="*/ 28 w 35"/>
                <a:gd name="T65" fmla="*/ 30 h 34"/>
                <a:gd name="T66" fmla="*/ 31 w 35"/>
                <a:gd name="T67" fmla="*/ 27 h 34"/>
                <a:gd name="T68" fmla="*/ 29 w 35"/>
                <a:gd name="T69" fmla="*/ 22 h 34"/>
                <a:gd name="T70" fmla="*/ 30 w 35"/>
                <a:gd name="T71" fmla="*/ 21 h 34"/>
                <a:gd name="T72" fmla="*/ 35 w 35"/>
                <a:gd name="T73" fmla="*/ 18 h 34"/>
                <a:gd name="T74" fmla="*/ 35 w 35"/>
                <a:gd name="T75" fmla="*/ 15 h 34"/>
                <a:gd name="T76" fmla="*/ 30 w 35"/>
                <a:gd name="T77" fmla="*/ 12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29" y="11"/>
                    <a:pt x="29" y="11"/>
                    <a:pt x="29" y="11"/>
                  </a:cubicBezTo>
                  <a:cubicBezTo>
                    <a:pt x="31" y="6"/>
                    <a:pt x="31" y="6"/>
                    <a:pt x="31" y="6"/>
                  </a:cubicBezTo>
                  <a:cubicBezTo>
                    <a:pt x="28" y="3"/>
                    <a:pt x="28" y="3"/>
                    <a:pt x="28" y="3"/>
                  </a:cubicBezTo>
                  <a:cubicBezTo>
                    <a:pt x="28" y="3"/>
                    <a:pt x="28" y="3"/>
                    <a:pt x="28" y="3"/>
                  </a:cubicBezTo>
                  <a:cubicBezTo>
                    <a:pt x="28" y="3"/>
                    <a:pt x="28" y="3"/>
                    <a:pt x="28" y="3"/>
                  </a:cubicBezTo>
                  <a:cubicBezTo>
                    <a:pt x="27" y="3"/>
                    <a:pt x="27" y="3"/>
                    <a:pt x="23" y="5"/>
                  </a:cubicBezTo>
                  <a:cubicBezTo>
                    <a:pt x="22" y="4"/>
                    <a:pt x="22" y="4"/>
                    <a:pt x="22" y="4"/>
                  </a:cubicBezTo>
                  <a:cubicBezTo>
                    <a:pt x="20" y="0"/>
                    <a:pt x="20" y="0"/>
                    <a:pt x="19" y="0"/>
                  </a:cubicBezTo>
                  <a:cubicBezTo>
                    <a:pt x="15" y="0"/>
                    <a:pt x="15" y="0"/>
                    <a:pt x="15" y="0"/>
                  </a:cubicBezTo>
                  <a:cubicBezTo>
                    <a:pt x="15" y="0"/>
                    <a:pt x="15" y="0"/>
                    <a:pt x="13" y="4"/>
                  </a:cubicBezTo>
                  <a:cubicBezTo>
                    <a:pt x="11" y="5"/>
                    <a:pt x="11" y="5"/>
                    <a:pt x="11" y="5"/>
                  </a:cubicBezTo>
                  <a:cubicBezTo>
                    <a:pt x="9" y="4"/>
                    <a:pt x="7" y="3"/>
                    <a:pt x="7" y="3"/>
                  </a:cubicBezTo>
                  <a:cubicBezTo>
                    <a:pt x="6" y="3"/>
                    <a:pt x="6" y="3"/>
                    <a:pt x="6" y="3"/>
                  </a:cubicBezTo>
                  <a:cubicBezTo>
                    <a:pt x="4" y="6"/>
                    <a:pt x="4" y="6"/>
                    <a:pt x="4" y="6"/>
                  </a:cubicBezTo>
                  <a:cubicBezTo>
                    <a:pt x="3" y="6"/>
                    <a:pt x="3" y="7"/>
                    <a:pt x="5" y="11"/>
                  </a:cubicBezTo>
                  <a:cubicBezTo>
                    <a:pt x="5" y="12"/>
                    <a:pt x="5" y="12"/>
                    <a:pt x="5" y="12"/>
                  </a:cubicBezTo>
                  <a:cubicBezTo>
                    <a:pt x="0" y="14"/>
                    <a:pt x="0" y="14"/>
                    <a:pt x="0" y="15"/>
                  </a:cubicBezTo>
                  <a:cubicBezTo>
                    <a:pt x="0" y="19"/>
                    <a:pt x="0" y="19"/>
                    <a:pt x="0" y="19"/>
                  </a:cubicBezTo>
                  <a:cubicBezTo>
                    <a:pt x="0" y="19"/>
                    <a:pt x="0" y="19"/>
                    <a:pt x="5" y="21"/>
                  </a:cubicBezTo>
                  <a:cubicBezTo>
                    <a:pt x="5" y="22"/>
                    <a:pt x="5" y="22"/>
                    <a:pt x="5" y="22"/>
                  </a:cubicBezTo>
                  <a:cubicBezTo>
                    <a:pt x="3" y="27"/>
                    <a:pt x="3" y="27"/>
                    <a:pt x="4" y="28"/>
                  </a:cubicBezTo>
                  <a:cubicBezTo>
                    <a:pt x="6" y="30"/>
                    <a:pt x="6" y="30"/>
                    <a:pt x="6" y="30"/>
                  </a:cubicBezTo>
                  <a:cubicBezTo>
                    <a:pt x="7" y="30"/>
                    <a:pt x="7" y="30"/>
                    <a:pt x="7" y="30"/>
                  </a:cubicBezTo>
                  <a:cubicBezTo>
                    <a:pt x="7" y="30"/>
                    <a:pt x="7" y="30"/>
                    <a:pt x="7" y="30"/>
                  </a:cubicBezTo>
                  <a:cubicBezTo>
                    <a:pt x="7" y="30"/>
                    <a:pt x="8" y="30"/>
                    <a:pt x="11" y="29"/>
                  </a:cubicBezTo>
                  <a:cubicBezTo>
                    <a:pt x="13" y="29"/>
                    <a:pt x="13" y="29"/>
                    <a:pt x="13" y="29"/>
                  </a:cubicBezTo>
                  <a:cubicBezTo>
                    <a:pt x="15" y="34"/>
                    <a:pt x="15" y="34"/>
                    <a:pt x="16" y="34"/>
                  </a:cubicBezTo>
                  <a:cubicBezTo>
                    <a:pt x="19" y="34"/>
                    <a:pt x="19" y="34"/>
                    <a:pt x="19" y="34"/>
                  </a:cubicBezTo>
                  <a:cubicBezTo>
                    <a:pt x="20" y="34"/>
                    <a:pt x="20" y="34"/>
                    <a:pt x="22" y="29"/>
                  </a:cubicBezTo>
                  <a:cubicBezTo>
                    <a:pt x="23" y="29"/>
                    <a:pt x="23" y="29"/>
                    <a:pt x="23" y="29"/>
                  </a:cubicBezTo>
                  <a:cubicBezTo>
                    <a:pt x="26" y="30"/>
                    <a:pt x="27" y="30"/>
                    <a:pt x="28" y="30"/>
                  </a:cubicBezTo>
                  <a:cubicBezTo>
                    <a:pt x="28" y="30"/>
                    <a:pt x="28" y="30"/>
                    <a:pt x="28" y="30"/>
                  </a:cubicBezTo>
                  <a:cubicBezTo>
                    <a:pt x="31" y="27"/>
                    <a:pt x="31" y="27"/>
                    <a:pt x="31" y="27"/>
                  </a:cubicBezTo>
                  <a:cubicBezTo>
                    <a:pt x="31" y="27"/>
                    <a:pt x="31" y="27"/>
                    <a:pt x="29" y="22"/>
                  </a:cubicBezTo>
                  <a:cubicBezTo>
                    <a:pt x="30" y="21"/>
                    <a:pt x="30" y="21"/>
                    <a:pt x="30" y="21"/>
                  </a:cubicBezTo>
                  <a:cubicBezTo>
                    <a:pt x="35" y="19"/>
                    <a:pt x="35" y="19"/>
                    <a:pt x="35" y="18"/>
                  </a:cubicBezTo>
                  <a:cubicBezTo>
                    <a:pt x="35" y="15"/>
                    <a:pt x="35" y="15"/>
                    <a:pt x="35" y="15"/>
                  </a:cubicBezTo>
                  <a:cubicBezTo>
                    <a:pt x="35" y="14"/>
                    <a:pt x="35" y="14"/>
                    <a:pt x="30" y="12"/>
                  </a:cubicBezTo>
                  <a:close/>
                  <a:moveTo>
                    <a:pt x="17" y="23"/>
                  </a:moveTo>
                  <a:cubicBezTo>
                    <a:pt x="14" y="23"/>
                    <a:pt x="11" y="20"/>
                    <a:pt x="11" y="17"/>
                  </a:cubicBezTo>
                  <a:cubicBezTo>
                    <a:pt x="11" y="13"/>
                    <a:pt x="14" y="11"/>
                    <a:pt x="17" y="11"/>
                  </a:cubicBezTo>
                  <a:cubicBezTo>
                    <a:pt x="21" y="11"/>
                    <a:pt x="23" y="13"/>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 name="Freeform 8"/>
            <p:cNvSpPr>
              <a:spLocks noEditPoints="1"/>
            </p:cNvSpPr>
            <p:nvPr/>
          </p:nvSpPr>
          <p:spPr bwMode="auto">
            <a:xfrm>
              <a:off x="7102475" y="3751263"/>
              <a:ext cx="103188" cy="100013"/>
            </a:xfrm>
            <a:custGeom>
              <a:avLst/>
              <a:gdLst>
                <a:gd name="T0" fmla="*/ 30 w 35"/>
                <a:gd name="T1" fmla="*/ 12 h 34"/>
                <a:gd name="T2" fmla="*/ 30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6 w 35"/>
                <a:gd name="T31" fmla="*/ 11 h 34"/>
                <a:gd name="T32" fmla="*/ 5 w 35"/>
                <a:gd name="T33" fmla="*/ 12 h 34"/>
                <a:gd name="T34" fmla="*/ 0 w 35"/>
                <a:gd name="T35" fmla="*/ 15 h 34"/>
                <a:gd name="T36" fmla="*/ 0 w 35"/>
                <a:gd name="T37" fmla="*/ 19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19 w 35"/>
                <a:gd name="T57" fmla="*/ 34 h 34"/>
                <a:gd name="T58" fmla="*/ 22 w 35"/>
                <a:gd name="T59" fmla="*/ 29 h 34"/>
                <a:gd name="T60" fmla="*/ 23 w 35"/>
                <a:gd name="T61" fmla="*/ 28 h 34"/>
                <a:gd name="T62" fmla="*/ 28 w 35"/>
                <a:gd name="T63" fmla="*/ 30 h 34"/>
                <a:gd name="T64" fmla="*/ 28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3 h 34"/>
                <a:gd name="T80" fmla="*/ 12 w 35"/>
                <a:gd name="T81" fmla="*/ 17 h 34"/>
                <a:gd name="T82" fmla="*/ 18 w 35"/>
                <a:gd name="T83" fmla="*/ 11 h 34"/>
                <a:gd name="T84" fmla="*/ 24 w 35"/>
                <a:gd name="T85" fmla="*/ 17 h 34"/>
                <a:gd name="T86" fmla="*/ 18 w 35"/>
                <a:gd name="T87" fmla="*/ 23 h 34"/>
                <a:gd name="T88" fmla="*/ 18 w 35"/>
                <a:gd name="T89" fmla="*/ 23 h 34"/>
                <a:gd name="T90" fmla="*/ 18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8" y="3"/>
                    <a:pt x="7" y="3"/>
                  </a:cubicBezTo>
                  <a:cubicBezTo>
                    <a:pt x="7" y="3"/>
                    <a:pt x="7" y="3"/>
                    <a:pt x="7" y="3"/>
                  </a:cubicBezTo>
                  <a:cubicBezTo>
                    <a:pt x="4" y="6"/>
                    <a:pt x="4" y="6"/>
                    <a:pt x="4" y="6"/>
                  </a:cubicBezTo>
                  <a:cubicBezTo>
                    <a:pt x="4" y="6"/>
                    <a:pt x="3" y="6"/>
                    <a:pt x="6" y="11"/>
                  </a:cubicBezTo>
                  <a:cubicBezTo>
                    <a:pt x="5" y="12"/>
                    <a:pt x="5" y="12"/>
                    <a:pt x="5" y="12"/>
                  </a:cubicBezTo>
                  <a:cubicBezTo>
                    <a:pt x="0" y="14"/>
                    <a:pt x="0" y="14"/>
                    <a:pt x="0" y="15"/>
                  </a:cubicBezTo>
                  <a:cubicBezTo>
                    <a:pt x="0" y="19"/>
                    <a:pt x="0" y="19"/>
                    <a:pt x="0" y="19"/>
                  </a:cubicBezTo>
                  <a:cubicBezTo>
                    <a:pt x="0" y="19"/>
                    <a:pt x="0" y="19"/>
                    <a:pt x="5" y="21"/>
                  </a:cubicBezTo>
                  <a:cubicBezTo>
                    <a:pt x="6" y="22"/>
                    <a:pt x="6" y="22"/>
                    <a:pt x="6" y="22"/>
                  </a:cubicBezTo>
                  <a:cubicBezTo>
                    <a:pt x="4" y="27"/>
                    <a:pt x="4" y="27"/>
                    <a:pt x="4" y="27"/>
                  </a:cubicBezTo>
                  <a:cubicBezTo>
                    <a:pt x="7" y="30"/>
                    <a:pt x="7" y="30"/>
                    <a:pt x="7" y="30"/>
                  </a:cubicBezTo>
                  <a:cubicBezTo>
                    <a:pt x="7" y="30"/>
                    <a:pt x="7" y="30"/>
                    <a:pt x="7" y="30"/>
                  </a:cubicBezTo>
                  <a:cubicBezTo>
                    <a:pt x="7" y="30"/>
                    <a:pt x="7" y="30"/>
                    <a:pt x="7" y="30"/>
                  </a:cubicBezTo>
                  <a:cubicBezTo>
                    <a:pt x="7" y="30"/>
                    <a:pt x="8" y="30"/>
                    <a:pt x="12" y="28"/>
                  </a:cubicBezTo>
                  <a:cubicBezTo>
                    <a:pt x="13" y="29"/>
                    <a:pt x="13" y="29"/>
                    <a:pt x="13" y="29"/>
                  </a:cubicBezTo>
                  <a:cubicBezTo>
                    <a:pt x="15" y="34"/>
                    <a:pt x="15" y="34"/>
                    <a:pt x="16" y="34"/>
                  </a:cubicBezTo>
                  <a:cubicBezTo>
                    <a:pt x="19" y="34"/>
                    <a:pt x="19" y="34"/>
                    <a:pt x="19" y="34"/>
                  </a:cubicBezTo>
                  <a:cubicBezTo>
                    <a:pt x="20" y="34"/>
                    <a:pt x="20" y="34"/>
                    <a:pt x="22" y="29"/>
                  </a:cubicBezTo>
                  <a:cubicBezTo>
                    <a:pt x="23" y="28"/>
                    <a:pt x="23" y="28"/>
                    <a:pt x="23" y="28"/>
                  </a:cubicBezTo>
                  <a:cubicBezTo>
                    <a:pt x="26" y="30"/>
                    <a:pt x="28" y="30"/>
                    <a:pt x="28" y="30"/>
                  </a:cubicBezTo>
                  <a:cubicBezTo>
                    <a:pt x="28" y="30"/>
                    <a:pt x="28" y="30"/>
                    <a:pt x="28"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3"/>
                  </a:moveTo>
                  <a:cubicBezTo>
                    <a:pt x="14" y="23"/>
                    <a:pt x="12" y="20"/>
                    <a:pt x="12" y="17"/>
                  </a:cubicBezTo>
                  <a:cubicBezTo>
                    <a:pt x="12" y="13"/>
                    <a:pt x="14" y="11"/>
                    <a:pt x="18" y="11"/>
                  </a:cubicBezTo>
                  <a:cubicBezTo>
                    <a:pt x="21" y="11"/>
                    <a:pt x="24" y="13"/>
                    <a:pt x="24" y="17"/>
                  </a:cubicBezTo>
                  <a:cubicBezTo>
                    <a:pt x="24" y="20"/>
                    <a:pt x="21" y="23"/>
                    <a:pt x="18" y="23"/>
                  </a:cubicBezTo>
                  <a:close/>
                  <a:moveTo>
                    <a:pt x="18" y="23"/>
                  </a:moveTo>
                  <a:cubicBezTo>
                    <a:pt x="18" y="23"/>
                    <a:pt x="18" y="23"/>
                    <a:pt x="18"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2" name="Freeform 9"/>
            <p:cNvSpPr>
              <a:spLocks noEditPoints="1"/>
            </p:cNvSpPr>
            <p:nvPr/>
          </p:nvSpPr>
          <p:spPr bwMode="auto">
            <a:xfrm>
              <a:off x="6961188" y="4037013"/>
              <a:ext cx="103188" cy="100013"/>
            </a:xfrm>
            <a:custGeom>
              <a:avLst/>
              <a:gdLst>
                <a:gd name="T0" fmla="*/ 30 w 35"/>
                <a:gd name="T1" fmla="*/ 12 h 34"/>
                <a:gd name="T2" fmla="*/ 30 w 35"/>
                <a:gd name="T3" fmla="*/ 11 h 34"/>
                <a:gd name="T4" fmla="*/ 31 w 35"/>
                <a:gd name="T5" fmla="*/ 6 h 34"/>
                <a:gd name="T6" fmla="*/ 29 w 35"/>
                <a:gd name="T7" fmla="*/ 3 h 34"/>
                <a:gd name="T8" fmla="*/ 28 w 35"/>
                <a:gd name="T9" fmla="*/ 3 h 34"/>
                <a:gd name="T10" fmla="*/ 28 w 35"/>
                <a:gd name="T11" fmla="*/ 3 h 34"/>
                <a:gd name="T12" fmla="*/ 24 w 35"/>
                <a:gd name="T13" fmla="*/ 5 h 34"/>
                <a:gd name="T14" fmla="*/ 22 w 35"/>
                <a:gd name="T15" fmla="*/ 4 h 34"/>
                <a:gd name="T16" fmla="*/ 20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6 w 35"/>
                <a:gd name="T31" fmla="*/ 11 h 34"/>
                <a:gd name="T32" fmla="*/ 5 w 35"/>
                <a:gd name="T33" fmla="*/ 12 h 34"/>
                <a:gd name="T34" fmla="*/ 0 w 35"/>
                <a:gd name="T35" fmla="*/ 15 h 34"/>
                <a:gd name="T36" fmla="*/ 0 w 35"/>
                <a:gd name="T37" fmla="*/ 18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20 w 35"/>
                <a:gd name="T57" fmla="*/ 34 h 34"/>
                <a:gd name="T58" fmla="*/ 22 w 35"/>
                <a:gd name="T59" fmla="*/ 29 h 34"/>
                <a:gd name="T60" fmla="*/ 24 w 35"/>
                <a:gd name="T61" fmla="*/ 28 h 34"/>
                <a:gd name="T62" fmla="*/ 28 w 35"/>
                <a:gd name="T63" fmla="*/ 30 h 34"/>
                <a:gd name="T64" fmla="*/ 29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2 h 34"/>
                <a:gd name="T80" fmla="*/ 12 w 35"/>
                <a:gd name="T81" fmla="*/ 17 h 34"/>
                <a:gd name="T82" fmla="*/ 18 w 35"/>
                <a:gd name="T83" fmla="*/ 11 h 34"/>
                <a:gd name="T84" fmla="*/ 24 w 35"/>
                <a:gd name="T85" fmla="*/ 17 h 34"/>
                <a:gd name="T86" fmla="*/ 18 w 35"/>
                <a:gd name="T87" fmla="*/ 22 h 34"/>
                <a:gd name="T88" fmla="*/ 18 w 35"/>
                <a:gd name="T89" fmla="*/ 22 h 34"/>
                <a:gd name="T90" fmla="*/ 18 w 35"/>
                <a:gd name="T91"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2" y="6"/>
                    <a:pt x="31" y="6"/>
                  </a:cubicBezTo>
                  <a:cubicBezTo>
                    <a:pt x="29" y="3"/>
                    <a:pt x="29" y="3"/>
                    <a:pt x="29" y="3"/>
                  </a:cubicBezTo>
                  <a:cubicBezTo>
                    <a:pt x="28" y="3"/>
                    <a:pt x="28" y="3"/>
                    <a:pt x="28" y="3"/>
                  </a:cubicBezTo>
                  <a:cubicBezTo>
                    <a:pt x="28" y="3"/>
                    <a:pt x="28" y="3"/>
                    <a:pt x="28" y="3"/>
                  </a:cubicBezTo>
                  <a:cubicBezTo>
                    <a:pt x="28" y="3"/>
                    <a:pt x="28" y="3"/>
                    <a:pt x="24" y="5"/>
                  </a:cubicBezTo>
                  <a:cubicBezTo>
                    <a:pt x="22" y="4"/>
                    <a:pt x="22" y="4"/>
                    <a:pt x="22" y="4"/>
                  </a:cubicBezTo>
                  <a:cubicBezTo>
                    <a:pt x="20" y="0"/>
                    <a:pt x="20" y="0"/>
                    <a:pt x="20" y="0"/>
                  </a:cubicBezTo>
                  <a:cubicBezTo>
                    <a:pt x="16" y="0"/>
                    <a:pt x="16" y="0"/>
                    <a:pt x="16" y="0"/>
                  </a:cubicBezTo>
                  <a:cubicBezTo>
                    <a:pt x="15" y="0"/>
                    <a:pt x="15" y="0"/>
                    <a:pt x="13" y="4"/>
                  </a:cubicBezTo>
                  <a:cubicBezTo>
                    <a:pt x="12" y="5"/>
                    <a:pt x="12" y="5"/>
                    <a:pt x="12" y="5"/>
                  </a:cubicBezTo>
                  <a:cubicBezTo>
                    <a:pt x="9" y="4"/>
                    <a:pt x="8" y="3"/>
                    <a:pt x="7" y="3"/>
                  </a:cubicBezTo>
                  <a:cubicBezTo>
                    <a:pt x="7" y="3"/>
                    <a:pt x="7" y="3"/>
                    <a:pt x="7" y="3"/>
                  </a:cubicBezTo>
                  <a:cubicBezTo>
                    <a:pt x="4" y="6"/>
                    <a:pt x="4" y="6"/>
                    <a:pt x="4" y="6"/>
                  </a:cubicBezTo>
                  <a:cubicBezTo>
                    <a:pt x="4" y="6"/>
                    <a:pt x="4" y="6"/>
                    <a:pt x="6" y="11"/>
                  </a:cubicBezTo>
                  <a:cubicBezTo>
                    <a:pt x="5" y="12"/>
                    <a:pt x="5" y="12"/>
                    <a:pt x="5" y="12"/>
                  </a:cubicBezTo>
                  <a:cubicBezTo>
                    <a:pt x="0" y="14"/>
                    <a:pt x="0" y="14"/>
                    <a:pt x="0" y="15"/>
                  </a:cubicBezTo>
                  <a:cubicBezTo>
                    <a:pt x="0" y="18"/>
                    <a:pt x="0" y="18"/>
                    <a:pt x="0" y="18"/>
                  </a:cubicBezTo>
                  <a:cubicBezTo>
                    <a:pt x="0" y="19"/>
                    <a:pt x="0" y="19"/>
                    <a:pt x="5" y="21"/>
                  </a:cubicBezTo>
                  <a:cubicBezTo>
                    <a:pt x="6" y="22"/>
                    <a:pt x="6" y="22"/>
                    <a:pt x="6" y="22"/>
                  </a:cubicBezTo>
                  <a:cubicBezTo>
                    <a:pt x="4" y="27"/>
                    <a:pt x="4" y="27"/>
                    <a:pt x="4" y="27"/>
                  </a:cubicBezTo>
                  <a:cubicBezTo>
                    <a:pt x="7" y="30"/>
                    <a:pt x="7" y="30"/>
                    <a:pt x="7" y="30"/>
                  </a:cubicBezTo>
                  <a:cubicBezTo>
                    <a:pt x="7" y="30"/>
                    <a:pt x="7" y="30"/>
                    <a:pt x="7" y="30"/>
                  </a:cubicBezTo>
                  <a:cubicBezTo>
                    <a:pt x="7" y="30"/>
                    <a:pt x="7" y="30"/>
                    <a:pt x="7" y="30"/>
                  </a:cubicBezTo>
                  <a:cubicBezTo>
                    <a:pt x="8" y="30"/>
                    <a:pt x="8" y="30"/>
                    <a:pt x="12" y="28"/>
                  </a:cubicBezTo>
                  <a:cubicBezTo>
                    <a:pt x="13" y="29"/>
                    <a:pt x="13" y="29"/>
                    <a:pt x="13" y="29"/>
                  </a:cubicBezTo>
                  <a:cubicBezTo>
                    <a:pt x="15" y="34"/>
                    <a:pt x="16" y="34"/>
                    <a:pt x="16" y="34"/>
                  </a:cubicBezTo>
                  <a:cubicBezTo>
                    <a:pt x="20" y="34"/>
                    <a:pt x="20" y="34"/>
                    <a:pt x="20" y="34"/>
                  </a:cubicBezTo>
                  <a:cubicBezTo>
                    <a:pt x="20" y="34"/>
                    <a:pt x="20" y="34"/>
                    <a:pt x="22" y="29"/>
                  </a:cubicBezTo>
                  <a:cubicBezTo>
                    <a:pt x="24" y="28"/>
                    <a:pt x="24" y="28"/>
                    <a:pt x="24" y="28"/>
                  </a:cubicBezTo>
                  <a:cubicBezTo>
                    <a:pt x="26" y="29"/>
                    <a:pt x="28" y="30"/>
                    <a:pt x="28" y="30"/>
                  </a:cubicBezTo>
                  <a:cubicBezTo>
                    <a:pt x="29" y="30"/>
                    <a:pt x="29" y="30"/>
                    <a:pt x="29"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2"/>
                  </a:moveTo>
                  <a:cubicBezTo>
                    <a:pt x="14" y="22"/>
                    <a:pt x="12" y="20"/>
                    <a:pt x="12" y="17"/>
                  </a:cubicBezTo>
                  <a:cubicBezTo>
                    <a:pt x="12" y="13"/>
                    <a:pt x="14" y="11"/>
                    <a:pt x="18" y="11"/>
                  </a:cubicBezTo>
                  <a:cubicBezTo>
                    <a:pt x="21" y="11"/>
                    <a:pt x="24" y="13"/>
                    <a:pt x="24" y="17"/>
                  </a:cubicBezTo>
                  <a:cubicBezTo>
                    <a:pt x="24" y="20"/>
                    <a:pt x="21" y="22"/>
                    <a:pt x="18" y="22"/>
                  </a:cubicBezTo>
                  <a:close/>
                  <a:moveTo>
                    <a:pt x="18" y="22"/>
                  </a:moveTo>
                  <a:cubicBezTo>
                    <a:pt x="18" y="22"/>
                    <a:pt x="18" y="22"/>
                    <a:pt x="18" y="22"/>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3" name="Freeform 10"/>
            <p:cNvSpPr>
              <a:spLocks noEditPoints="1"/>
            </p:cNvSpPr>
            <p:nvPr/>
          </p:nvSpPr>
          <p:spPr bwMode="auto">
            <a:xfrm>
              <a:off x="5881688" y="3295650"/>
              <a:ext cx="1182688" cy="1158875"/>
            </a:xfrm>
            <a:custGeom>
              <a:avLst/>
              <a:gdLst>
                <a:gd name="T0" fmla="*/ 347 w 402"/>
                <a:gd name="T1" fmla="*/ 147 h 394"/>
                <a:gd name="T2" fmla="*/ 340 w 402"/>
                <a:gd name="T3" fmla="*/ 131 h 394"/>
                <a:gd name="T4" fmla="*/ 358 w 402"/>
                <a:gd name="T5" fmla="*/ 72 h 394"/>
                <a:gd name="T6" fmla="*/ 328 w 402"/>
                <a:gd name="T7" fmla="*/ 42 h 394"/>
                <a:gd name="T8" fmla="*/ 325 w 402"/>
                <a:gd name="T9" fmla="*/ 40 h 394"/>
                <a:gd name="T10" fmla="*/ 321 w 402"/>
                <a:gd name="T11" fmla="*/ 40 h 394"/>
                <a:gd name="T12" fmla="*/ 268 w 402"/>
                <a:gd name="T13" fmla="*/ 61 h 394"/>
                <a:gd name="T14" fmla="*/ 252 w 402"/>
                <a:gd name="T15" fmla="*/ 54 h 394"/>
                <a:gd name="T16" fmla="*/ 221 w 402"/>
                <a:gd name="T17" fmla="*/ 0 h 394"/>
                <a:gd name="T18" fmla="*/ 179 w 402"/>
                <a:gd name="T19" fmla="*/ 0 h 394"/>
                <a:gd name="T20" fmla="*/ 150 w 402"/>
                <a:gd name="T21" fmla="*/ 54 h 394"/>
                <a:gd name="T22" fmla="*/ 134 w 402"/>
                <a:gd name="T23" fmla="*/ 61 h 394"/>
                <a:gd name="T24" fmla="*/ 80 w 402"/>
                <a:gd name="T25" fmla="*/ 41 h 394"/>
                <a:gd name="T26" fmla="*/ 76 w 402"/>
                <a:gd name="T27" fmla="*/ 41 h 394"/>
                <a:gd name="T28" fmla="*/ 44 w 402"/>
                <a:gd name="T29" fmla="*/ 73 h 394"/>
                <a:gd name="T30" fmla="*/ 62 w 402"/>
                <a:gd name="T31" fmla="*/ 131 h 394"/>
                <a:gd name="T32" fmla="*/ 55 w 402"/>
                <a:gd name="T33" fmla="*/ 147 h 394"/>
                <a:gd name="T34" fmla="*/ 0 w 402"/>
                <a:gd name="T35" fmla="*/ 177 h 394"/>
                <a:gd name="T36" fmla="*/ 0 w 402"/>
                <a:gd name="T37" fmla="*/ 219 h 394"/>
                <a:gd name="T38" fmla="*/ 55 w 402"/>
                <a:gd name="T39" fmla="*/ 247 h 394"/>
                <a:gd name="T40" fmla="*/ 62 w 402"/>
                <a:gd name="T41" fmla="*/ 263 h 394"/>
                <a:gd name="T42" fmla="*/ 45 w 402"/>
                <a:gd name="T43" fmla="*/ 322 h 394"/>
                <a:gd name="T44" fmla="*/ 75 w 402"/>
                <a:gd name="T45" fmla="*/ 352 h 394"/>
                <a:gd name="T46" fmla="*/ 78 w 402"/>
                <a:gd name="T47" fmla="*/ 354 h 394"/>
                <a:gd name="T48" fmla="*/ 81 w 402"/>
                <a:gd name="T49" fmla="*/ 354 h 394"/>
                <a:gd name="T50" fmla="*/ 134 w 402"/>
                <a:gd name="T51" fmla="*/ 334 h 394"/>
                <a:gd name="T52" fmla="*/ 151 w 402"/>
                <a:gd name="T53" fmla="*/ 340 h 394"/>
                <a:gd name="T54" fmla="*/ 181 w 402"/>
                <a:gd name="T55" fmla="*/ 394 h 394"/>
                <a:gd name="T56" fmla="*/ 223 w 402"/>
                <a:gd name="T57" fmla="*/ 394 h 394"/>
                <a:gd name="T58" fmla="*/ 252 w 402"/>
                <a:gd name="T59" fmla="*/ 340 h 394"/>
                <a:gd name="T60" fmla="*/ 269 w 402"/>
                <a:gd name="T61" fmla="*/ 333 h 394"/>
                <a:gd name="T62" fmla="*/ 322 w 402"/>
                <a:gd name="T63" fmla="*/ 353 h 394"/>
                <a:gd name="T64" fmla="*/ 326 w 402"/>
                <a:gd name="T65" fmla="*/ 353 h 394"/>
                <a:gd name="T66" fmla="*/ 359 w 402"/>
                <a:gd name="T67" fmla="*/ 321 h 394"/>
                <a:gd name="T68" fmla="*/ 340 w 402"/>
                <a:gd name="T69" fmla="*/ 263 h 394"/>
                <a:gd name="T70" fmla="*/ 347 w 402"/>
                <a:gd name="T71" fmla="*/ 247 h 394"/>
                <a:gd name="T72" fmla="*/ 402 w 402"/>
                <a:gd name="T73" fmla="*/ 217 h 394"/>
                <a:gd name="T74" fmla="*/ 402 w 402"/>
                <a:gd name="T75" fmla="*/ 175 h 394"/>
                <a:gd name="T76" fmla="*/ 347 w 402"/>
                <a:gd name="T77" fmla="*/ 147 h 394"/>
                <a:gd name="T78" fmla="*/ 201 w 402"/>
                <a:gd name="T79" fmla="*/ 266 h 394"/>
                <a:gd name="T80" fmla="*/ 131 w 402"/>
                <a:gd name="T81" fmla="*/ 197 h 394"/>
                <a:gd name="T82" fmla="*/ 201 w 402"/>
                <a:gd name="T83" fmla="*/ 128 h 394"/>
                <a:gd name="T84" fmla="*/ 271 w 402"/>
                <a:gd name="T85" fmla="*/ 197 h 394"/>
                <a:gd name="T86" fmla="*/ 201 w 402"/>
                <a:gd name="T87" fmla="*/ 266 h 394"/>
                <a:gd name="T88" fmla="*/ 201 w 402"/>
                <a:gd name="T89" fmla="*/ 266 h 394"/>
                <a:gd name="T90" fmla="*/ 201 w 402"/>
                <a:gd name="T91" fmla="*/ 26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394">
                  <a:moveTo>
                    <a:pt x="347" y="147"/>
                  </a:moveTo>
                  <a:cubicBezTo>
                    <a:pt x="340" y="131"/>
                    <a:pt x="340" y="131"/>
                    <a:pt x="340" y="131"/>
                  </a:cubicBezTo>
                  <a:cubicBezTo>
                    <a:pt x="364" y="78"/>
                    <a:pt x="362" y="76"/>
                    <a:pt x="358" y="72"/>
                  </a:cubicBezTo>
                  <a:cubicBezTo>
                    <a:pt x="328" y="42"/>
                    <a:pt x="328" y="42"/>
                    <a:pt x="328" y="42"/>
                  </a:cubicBezTo>
                  <a:cubicBezTo>
                    <a:pt x="325" y="40"/>
                    <a:pt x="325" y="40"/>
                    <a:pt x="325" y="40"/>
                  </a:cubicBezTo>
                  <a:cubicBezTo>
                    <a:pt x="321" y="40"/>
                    <a:pt x="321" y="40"/>
                    <a:pt x="321" y="40"/>
                  </a:cubicBezTo>
                  <a:cubicBezTo>
                    <a:pt x="319" y="40"/>
                    <a:pt x="314" y="40"/>
                    <a:pt x="268" y="61"/>
                  </a:cubicBezTo>
                  <a:cubicBezTo>
                    <a:pt x="252" y="54"/>
                    <a:pt x="252" y="54"/>
                    <a:pt x="252" y="54"/>
                  </a:cubicBezTo>
                  <a:cubicBezTo>
                    <a:pt x="230" y="0"/>
                    <a:pt x="228" y="0"/>
                    <a:pt x="221" y="0"/>
                  </a:cubicBezTo>
                  <a:cubicBezTo>
                    <a:pt x="179" y="0"/>
                    <a:pt x="179" y="0"/>
                    <a:pt x="179" y="0"/>
                  </a:cubicBezTo>
                  <a:cubicBezTo>
                    <a:pt x="173" y="0"/>
                    <a:pt x="170" y="0"/>
                    <a:pt x="150" y="54"/>
                  </a:cubicBezTo>
                  <a:cubicBezTo>
                    <a:pt x="134" y="61"/>
                    <a:pt x="134" y="61"/>
                    <a:pt x="134" y="61"/>
                  </a:cubicBezTo>
                  <a:cubicBezTo>
                    <a:pt x="103" y="48"/>
                    <a:pt x="85" y="41"/>
                    <a:pt x="80" y="41"/>
                  </a:cubicBezTo>
                  <a:cubicBezTo>
                    <a:pt x="76" y="41"/>
                    <a:pt x="76" y="41"/>
                    <a:pt x="76" y="41"/>
                  </a:cubicBezTo>
                  <a:cubicBezTo>
                    <a:pt x="44" y="73"/>
                    <a:pt x="44" y="73"/>
                    <a:pt x="44" y="73"/>
                  </a:cubicBezTo>
                  <a:cubicBezTo>
                    <a:pt x="39" y="77"/>
                    <a:pt x="37" y="79"/>
                    <a:pt x="62" y="131"/>
                  </a:cubicBezTo>
                  <a:cubicBezTo>
                    <a:pt x="55" y="147"/>
                    <a:pt x="55" y="147"/>
                    <a:pt x="55" y="147"/>
                  </a:cubicBezTo>
                  <a:cubicBezTo>
                    <a:pt x="0" y="169"/>
                    <a:pt x="0" y="171"/>
                    <a:pt x="0" y="177"/>
                  </a:cubicBezTo>
                  <a:cubicBezTo>
                    <a:pt x="0" y="219"/>
                    <a:pt x="0" y="219"/>
                    <a:pt x="0" y="219"/>
                  </a:cubicBezTo>
                  <a:cubicBezTo>
                    <a:pt x="0" y="225"/>
                    <a:pt x="0" y="227"/>
                    <a:pt x="55" y="247"/>
                  </a:cubicBezTo>
                  <a:cubicBezTo>
                    <a:pt x="62" y="263"/>
                    <a:pt x="62" y="263"/>
                    <a:pt x="62" y="263"/>
                  </a:cubicBezTo>
                  <a:cubicBezTo>
                    <a:pt x="39" y="316"/>
                    <a:pt x="40" y="318"/>
                    <a:pt x="45" y="322"/>
                  </a:cubicBezTo>
                  <a:cubicBezTo>
                    <a:pt x="75" y="352"/>
                    <a:pt x="75" y="352"/>
                    <a:pt x="75" y="352"/>
                  </a:cubicBezTo>
                  <a:cubicBezTo>
                    <a:pt x="78" y="354"/>
                    <a:pt x="78" y="354"/>
                    <a:pt x="78" y="354"/>
                  </a:cubicBezTo>
                  <a:cubicBezTo>
                    <a:pt x="81" y="354"/>
                    <a:pt x="81" y="354"/>
                    <a:pt x="81" y="354"/>
                  </a:cubicBezTo>
                  <a:cubicBezTo>
                    <a:pt x="83" y="354"/>
                    <a:pt x="88" y="354"/>
                    <a:pt x="134" y="334"/>
                  </a:cubicBezTo>
                  <a:cubicBezTo>
                    <a:pt x="151" y="340"/>
                    <a:pt x="151" y="340"/>
                    <a:pt x="151" y="340"/>
                  </a:cubicBezTo>
                  <a:cubicBezTo>
                    <a:pt x="172" y="394"/>
                    <a:pt x="175" y="394"/>
                    <a:pt x="181" y="394"/>
                  </a:cubicBezTo>
                  <a:cubicBezTo>
                    <a:pt x="223" y="394"/>
                    <a:pt x="223" y="394"/>
                    <a:pt x="223" y="394"/>
                  </a:cubicBezTo>
                  <a:cubicBezTo>
                    <a:pt x="230" y="394"/>
                    <a:pt x="232" y="394"/>
                    <a:pt x="252" y="340"/>
                  </a:cubicBezTo>
                  <a:cubicBezTo>
                    <a:pt x="269" y="333"/>
                    <a:pt x="269" y="333"/>
                    <a:pt x="269" y="333"/>
                  </a:cubicBezTo>
                  <a:cubicBezTo>
                    <a:pt x="300" y="346"/>
                    <a:pt x="318" y="353"/>
                    <a:pt x="322" y="353"/>
                  </a:cubicBezTo>
                  <a:cubicBezTo>
                    <a:pt x="326" y="353"/>
                    <a:pt x="326" y="353"/>
                    <a:pt x="326" y="353"/>
                  </a:cubicBezTo>
                  <a:cubicBezTo>
                    <a:pt x="359" y="321"/>
                    <a:pt x="359" y="321"/>
                    <a:pt x="359" y="321"/>
                  </a:cubicBezTo>
                  <a:cubicBezTo>
                    <a:pt x="364" y="316"/>
                    <a:pt x="365" y="315"/>
                    <a:pt x="340" y="263"/>
                  </a:cubicBezTo>
                  <a:cubicBezTo>
                    <a:pt x="347" y="247"/>
                    <a:pt x="347" y="247"/>
                    <a:pt x="347" y="247"/>
                  </a:cubicBezTo>
                  <a:cubicBezTo>
                    <a:pt x="402" y="225"/>
                    <a:pt x="402" y="223"/>
                    <a:pt x="402" y="217"/>
                  </a:cubicBezTo>
                  <a:cubicBezTo>
                    <a:pt x="402" y="175"/>
                    <a:pt x="402" y="175"/>
                    <a:pt x="402" y="175"/>
                  </a:cubicBezTo>
                  <a:cubicBezTo>
                    <a:pt x="402" y="169"/>
                    <a:pt x="402" y="167"/>
                    <a:pt x="347" y="147"/>
                  </a:cubicBezTo>
                  <a:close/>
                  <a:moveTo>
                    <a:pt x="201" y="266"/>
                  </a:moveTo>
                  <a:cubicBezTo>
                    <a:pt x="162" y="266"/>
                    <a:pt x="131" y="235"/>
                    <a:pt x="131" y="197"/>
                  </a:cubicBezTo>
                  <a:cubicBezTo>
                    <a:pt x="131" y="159"/>
                    <a:pt x="162" y="128"/>
                    <a:pt x="201" y="128"/>
                  </a:cubicBezTo>
                  <a:cubicBezTo>
                    <a:pt x="240" y="128"/>
                    <a:pt x="271" y="159"/>
                    <a:pt x="271" y="197"/>
                  </a:cubicBezTo>
                  <a:cubicBezTo>
                    <a:pt x="271" y="235"/>
                    <a:pt x="240" y="266"/>
                    <a:pt x="201" y="266"/>
                  </a:cubicBezTo>
                  <a:close/>
                  <a:moveTo>
                    <a:pt x="201" y="266"/>
                  </a:moveTo>
                  <a:cubicBezTo>
                    <a:pt x="201" y="266"/>
                    <a:pt x="201" y="266"/>
                    <a:pt x="201" y="26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4" name="Freeform 11"/>
            <p:cNvSpPr>
              <a:spLocks noEditPoints="1"/>
            </p:cNvSpPr>
            <p:nvPr/>
          </p:nvSpPr>
          <p:spPr bwMode="auto">
            <a:xfrm>
              <a:off x="5634038" y="2081213"/>
              <a:ext cx="1182688" cy="1158875"/>
            </a:xfrm>
            <a:custGeom>
              <a:avLst/>
              <a:gdLst>
                <a:gd name="T0" fmla="*/ 347 w 402"/>
                <a:gd name="T1" fmla="*/ 146 h 394"/>
                <a:gd name="T2" fmla="*/ 340 w 402"/>
                <a:gd name="T3" fmla="*/ 130 h 394"/>
                <a:gd name="T4" fmla="*/ 357 w 402"/>
                <a:gd name="T5" fmla="*/ 71 h 394"/>
                <a:gd name="T6" fmla="*/ 327 w 402"/>
                <a:gd name="T7" fmla="*/ 42 h 394"/>
                <a:gd name="T8" fmla="*/ 325 w 402"/>
                <a:gd name="T9" fmla="*/ 39 h 394"/>
                <a:gd name="T10" fmla="*/ 321 w 402"/>
                <a:gd name="T11" fmla="*/ 39 h 394"/>
                <a:gd name="T12" fmla="*/ 268 w 402"/>
                <a:gd name="T13" fmla="*/ 60 h 394"/>
                <a:gd name="T14" fmla="*/ 251 w 402"/>
                <a:gd name="T15" fmla="*/ 53 h 394"/>
                <a:gd name="T16" fmla="*/ 221 w 402"/>
                <a:gd name="T17" fmla="*/ 0 h 394"/>
                <a:gd name="T18" fmla="*/ 179 w 402"/>
                <a:gd name="T19" fmla="*/ 0 h 394"/>
                <a:gd name="T20" fmla="*/ 150 w 402"/>
                <a:gd name="T21" fmla="*/ 53 h 394"/>
                <a:gd name="T22" fmla="*/ 133 w 402"/>
                <a:gd name="T23" fmla="*/ 60 h 394"/>
                <a:gd name="T24" fmla="*/ 80 w 402"/>
                <a:gd name="T25" fmla="*/ 41 h 394"/>
                <a:gd name="T26" fmla="*/ 76 w 402"/>
                <a:gd name="T27" fmla="*/ 41 h 394"/>
                <a:gd name="T28" fmla="*/ 44 w 402"/>
                <a:gd name="T29" fmla="*/ 72 h 394"/>
                <a:gd name="T30" fmla="*/ 62 w 402"/>
                <a:gd name="T31" fmla="*/ 131 h 394"/>
                <a:gd name="T32" fmla="*/ 55 w 402"/>
                <a:gd name="T33" fmla="*/ 147 h 394"/>
                <a:gd name="T34" fmla="*/ 0 w 402"/>
                <a:gd name="T35" fmla="*/ 177 h 394"/>
                <a:gd name="T36" fmla="*/ 0 w 402"/>
                <a:gd name="T37" fmla="*/ 218 h 394"/>
                <a:gd name="T38" fmla="*/ 55 w 402"/>
                <a:gd name="T39" fmla="*/ 247 h 394"/>
                <a:gd name="T40" fmla="*/ 62 w 402"/>
                <a:gd name="T41" fmla="*/ 263 h 394"/>
                <a:gd name="T42" fmla="*/ 45 w 402"/>
                <a:gd name="T43" fmla="*/ 322 h 394"/>
                <a:gd name="T44" fmla="*/ 75 w 402"/>
                <a:gd name="T45" fmla="*/ 351 h 394"/>
                <a:gd name="T46" fmla="*/ 77 w 402"/>
                <a:gd name="T47" fmla="*/ 354 h 394"/>
                <a:gd name="T48" fmla="*/ 81 w 402"/>
                <a:gd name="T49" fmla="*/ 354 h 394"/>
                <a:gd name="T50" fmla="*/ 134 w 402"/>
                <a:gd name="T51" fmla="*/ 333 h 394"/>
                <a:gd name="T52" fmla="*/ 151 w 402"/>
                <a:gd name="T53" fmla="*/ 340 h 394"/>
                <a:gd name="T54" fmla="*/ 181 w 402"/>
                <a:gd name="T55" fmla="*/ 394 h 394"/>
                <a:gd name="T56" fmla="*/ 223 w 402"/>
                <a:gd name="T57" fmla="*/ 394 h 394"/>
                <a:gd name="T58" fmla="*/ 252 w 402"/>
                <a:gd name="T59" fmla="*/ 340 h 394"/>
                <a:gd name="T60" fmla="*/ 269 w 402"/>
                <a:gd name="T61" fmla="*/ 333 h 394"/>
                <a:gd name="T62" fmla="*/ 322 w 402"/>
                <a:gd name="T63" fmla="*/ 352 h 394"/>
                <a:gd name="T64" fmla="*/ 326 w 402"/>
                <a:gd name="T65" fmla="*/ 352 h 394"/>
                <a:gd name="T66" fmla="*/ 359 w 402"/>
                <a:gd name="T67" fmla="*/ 321 h 394"/>
                <a:gd name="T68" fmla="*/ 340 w 402"/>
                <a:gd name="T69" fmla="*/ 262 h 394"/>
                <a:gd name="T70" fmla="*/ 347 w 402"/>
                <a:gd name="T71" fmla="*/ 246 h 394"/>
                <a:gd name="T72" fmla="*/ 402 w 402"/>
                <a:gd name="T73" fmla="*/ 216 h 394"/>
                <a:gd name="T74" fmla="*/ 402 w 402"/>
                <a:gd name="T75" fmla="*/ 175 h 394"/>
                <a:gd name="T76" fmla="*/ 347 w 402"/>
                <a:gd name="T77" fmla="*/ 146 h 394"/>
                <a:gd name="T78" fmla="*/ 201 w 402"/>
                <a:gd name="T79" fmla="*/ 265 h 394"/>
                <a:gd name="T80" fmla="*/ 131 w 402"/>
                <a:gd name="T81" fmla="*/ 196 h 394"/>
                <a:gd name="T82" fmla="*/ 201 w 402"/>
                <a:gd name="T83" fmla="*/ 128 h 394"/>
                <a:gd name="T84" fmla="*/ 271 w 402"/>
                <a:gd name="T85" fmla="*/ 196 h 394"/>
                <a:gd name="T86" fmla="*/ 201 w 402"/>
                <a:gd name="T87" fmla="*/ 265 h 394"/>
                <a:gd name="T88" fmla="*/ 201 w 402"/>
                <a:gd name="T89" fmla="*/ 265 h 394"/>
                <a:gd name="T90" fmla="*/ 201 w 402"/>
                <a:gd name="T91" fmla="*/ 265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2" h="394">
                  <a:moveTo>
                    <a:pt x="347" y="146"/>
                  </a:moveTo>
                  <a:cubicBezTo>
                    <a:pt x="340" y="130"/>
                    <a:pt x="340" y="130"/>
                    <a:pt x="340" y="130"/>
                  </a:cubicBezTo>
                  <a:cubicBezTo>
                    <a:pt x="364" y="77"/>
                    <a:pt x="362" y="76"/>
                    <a:pt x="357" y="71"/>
                  </a:cubicBezTo>
                  <a:cubicBezTo>
                    <a:pt x="327" y="42"/>
                    <a:pt x="327" y="42"/>
                    <a:pt x="327" y="42"/>
                  </a:cubicBezTo>
                  <a:cubicBezTo>
                    <a:pt x="325" y="39"/>
                    <a:pt x="325" y="39"/>
                    <a:pt x="325" y="39"/>
                  </a:cubicBezTo>
                  <a:cubicBezTo>
                    <a:pt x="321" y="39"/>
                    <a:pt x="321" y="39"/>
                    <a:pt x="321" y="39"/>
                  </a:cubicBezTo>
                  <a:cubicBezTo>
                    <a:pt x="319" y="39"/>
                    <a:pt x="314" y="39"/>
                    <a:pt x="268" y="60"/>
                  </a:cubicBezTo>
                  <a:cubicBezTo>
                    <a:pt x="251" y="53"/>
                    <a:pt x="251" y="53"/>
                    <a:pt x="251" y="53"/>
                  </a:cubicBezTo>
                  <a:cubicBezTo>
                    <a:pt x="230" y="0"/>
                    <a:pt x="228" y="0"/>
                    <a:pt x="221" y="0"/>
                  </a:cubicBezTo>
                  <a:cubicBezTo>
                    <a:pt x="179" y="0"/>
                    <a:pt x="179" y="0"/>
                    <a:pt x="179" y="0"/>
                  </a:cubicBezTo>
                  <a:cubicBezTo>
                    <a:pt x="173" y="0"/>
                    <a:pt x="170" y="0"/>
                    <a:pt x="150" y="53"/>
                  </a:cubicBezTo>
                  <a:cubicBezTo>
                    <a:pt x="133" y="60"/>
                    <a:pt x="133" y="60"/>
                    <a:pt x="133" y="60"/>
                  </a:cubicBezTo>
                  <a:cubicBezTo>
                    <a:pt x="103" y="47"/>
                    <a:pt x="85" y="41"/>
                    <a:pt x="80" y="41"/>
                  </a:cubicBezTo>
                  <a:cubicBezTo>
                    <a:pt x="76" y="41"/>
                    <a:pt x="76" y="41"/>
                    <a:pt x="76" y="41"/>
                  </a:cubicBezTo>
                  <a:cubicBezTo>
                    <a:pt x="44" y="72"/>
                    <a:pt x="44" y="72"/>
                    <a:pt x="44" y="72"/>
                  </a:cubicBezTo>
                  <a:cubicBezTo>
                    <a:pt x="39" y="77"/>
                    <a:pt x="37" y="79"/>
                    <a:pt x="62" y="131"/>
                  </a:cubicBezTo>
                  <a:cubicBezTo>
                    <a:pt x="55" y="147"/>
                    <a:pt x="55" y="147"/>
                    <a:pt x="55" y="147"/>
                  </a:cubicBezTo>
                  <a:cubicBezTo>
                    <a:pt x="0" y="168"/>
                    <a:pt x="0" y="170"/>
                    <a:pt x="0" y="177"/>
                  </a:cubicBezTo>
                  <a:cubicBezTo>
                    <a:pt x="0" y="218"/>
                    <a:pt x="0" y="218"/>
                    <a:pt x="0" y="218"/>
                  </a:cubicBezTo>
                  <a:cubicBezTo>
                    <a:pt x="0" y="225"/>
                    <a:pt x="0" y="227"/>
                    <a:pt x="55" y="247"/>
                  </a:cubicBezTo>
                  <a:cubicBezTo>
                    <a:pt x="62" y="263"/>
                    <a:pt x="62" y="263"/>
                    <a:pt x="62" y="263"/>
                  </a:cubicBezTo>
                  <a:cubicBezTo>
                    <a:pt x="38" y="316"/>
                    <a:pt x="40" y="317"/>
                    <a:pt x="45" y="322"/>
                  </a:cubicBezTo>
                  <a:cubicBezTo>
                    <a:pt x="75" y="351"/>
                    <a:pt x="75" y="351"/>
                    <a:pt x="75" y="351"/>
                  </a:cubicBezTo>
                  <a:cubicBezTo>
                    <a:pt x="77" y="354"/>
                    <a:pt x="77" y="354"/>
                    <a:pt x="77" y="354"/>
                  </a:cubicBezTo>
                  <a:cubicBezTo>
                    <a:pt x="81" y="354"/>
                    <a:pt x="81" y="354"/>
                    <a:pt x="81" y="354"/>
                  </a:cubicBezTo>
                  <a:cubicBezTo>
                    <a:pt x="83" y="354"/>
                    <a:pt x="88" y="354"/>
                    <a:pt x="134" y="333"/>
                  </a:cubicBezTo>
                  <a:cubicBezTo>
                    <a:pt x="151" y="340"/>
                    <a:pt x="151" y="340"/>
                    <a:pt x="151" y="340"/>
                  </a:cubicBezTo>
                  <a:cubicBezTo>
                    <a:pt x="172" y="394"/>
                    <a:pt x="174" y="394"/>
                    <a:pt x="181" y="394"/>
                  </a:cubicBezTo>
                  <a:cubicBezTo>
                    <a:pt x="223" y="394"/>
                    <a:pt x="223" y="394"/>
                    <a:pt x="223" y="394"/>
                  </a:cubicBezTo>
                  <a:cubicBezTo>
                    <a:pt x="230" y="394"/>
                    <a:pt x="232" y="394"/>
                    <a:pt x="252" y="340"/>
                  </a:cubicBezTo>
                  <a:cubicBezTo>
                    <a:pt x="269" y="333"/>
                    <a:pt x="269" y="333"/>
                    <a:pt x="269" y="333"/>
                  </a:cubicBezTo>
                  <a:cubicBezTo>
                    <a:pt x="299" y="346"/>
                    <a:pt x="317" y="352"/>
                    <a:pt x="322" y="352"/>
                  </a:cubicBezTo>
                  <a:cubicBezTo>
                    <a:pt x="326" y="352"/>
                    <a:pt x="326" y="352"/>
                    <a:pt x="326" y="352"/>
                  </a:cubicBezTo>
                  <a:cubicBezTo>
                    <a:pt x="359" y="321"/>
                    <a:pt x="359" y="321"/>
                    <a:pt x="359" y="321"/>
                  </a:cubicBezTo>
                  <a:cubicBezTo>
                    <a:pt x="363" y="316"/>
                    <a:pt x="365" y="314"/>
                    <a:pt x="340" y="262"/>
                  </a:cubicBezTo>
                  <a:cubicBezTo>
                    <a:pt x="347" y="246"/>
                    <a:pt x="347" y="246"/>
                    <a:pt x="347" y="246"/>
                  </a:cubicBezTo>
                  <a:cubicBezTo>
                    <a:pt x="402" y="225"/>
                    <a:pt x="402" y="223"/>
                    <a:pt x="402" y="216"/>
                  </a:cubicBezTo>
                  <a:cubicBezTo>
                    <a:pt x="402" y="175"/>
                    <a:pt x="402" y="175"/>
                    <a:pt x="402" y="175"/>
                  </a:cubicBezTo>
                  <a:cubicBezTo>
                    <a:pt x="402" y="168"/>
                    <a:pt x="402" y="166"/>
                    <a:pt x="347" y="146"/>
                  </a:cubicBezTo>
                  <a:close/>
                  <a:moveTo>
                    <a:pt x="201" y="265"/>
                  </a:moveTo>
                  <a:cubicBezTo>
                    <a:pt x="162" y="265"/>
                    <a:pt x="131" y="235"/>
                    <a:pt x="131" y="196"/>
                  </a:cubicBezTo>
                  <a:cubicBezTo>
                    <a:pt x="131" y="158"/>
                    <a:pt x="162" y="128"/>
                    <a:pt x="201" y="128"/>
                  </a:cubicBezTo>
                  <a:cubicBezTo>
                    <a:pt x="240" y="128"/>
                    <a:pt x="271" y="158"/>
                    <a:pt x="271" y="196"/>
                  </a:cubicBezTo>
                  <a:cubicBezTo>
                    <a:pt x="271" y="235"/>
                    <a:pt x="240" y="265"/>
                    <a:pt x="201" y="265"/>
                  </a:cubicBezTo>
                  <a:close/>
                  <a:moveTo>
                    <a:pt x="201" y="265"/>
                  </a:moveTo>
                  <a:cubicBezTo>
                    <a:pt x="201" y="265"/>
                    <a:pt x="201" y="265"/>
                    <a:pt x="201" y="265"/>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5" name="Freeform 12"/>
            <p:cNvSpPr>
              <a:spLocks noEditPoints="1"/>
            </p:cNvSpPr>
            <p:nvPr/>
          </p:nvSpPr>
          <p:spPr bwMode="auto">
            <a:xfrm>
              <a:off x="4803775" y="2968625"/>
              <a:ext cx="1079500" cy="1058863"/>
            </a:xfrm>
            <a:custGeom>
              <a:avLst/>
              <a:gdLst>
                <a:gd name="T0" fmla="*/ 317 w 367"/>
                <a:gd name="T1" fmla="*/ 134 h 360"/>
                <a:gd name="T2" fmla="*/ 310 w 367"/>
                <a:gd name="T3" fmla="*/ 120 h 360"/>
                <a:gd name="T4" fmla="*/ 326 w 367"/>
                <a:gd name="T5" fmla="*/ 66 h 360"/>
                <a:gd name="T6" fmla="*/ 299 w 367"/>
                <a:gd name="T7" fmla="*/ 39 h 360"/>
                <a:gd name="T8" fmla="*/ 296 w 367"/>
                <a:gd name="T9" fmla="*/ 37 h 360"/>
                <a:gd name="T10" fmla="*/ 293 w 367"/>
                <a:gd name="T11" fmla="*/ 37 h 360"/>
                <a:gd name="T12" fmla="*/ 245 w 367"/>
                <a:gd name="T13" fmla="*/ 55 h 360"/>
                <a:gd name="T14" fmla="*/ 229 w 367"/>
                <a:gd name="T15" fmla="*/ 49 h 360"/>
                <a:gd name="T16" fmla="*/ 202 w 367"/>
                <a:gd name="T17" fmla="*/ 0 h 360"/>
                <a:gd name="T18" fmla="*/ 163 w 367"/>
                <a:gd name="T19" fmla="*/ 0 h 360"/>
                <a:gd name="T20" fmla="*/ 137 w 367"/>
                <a:gd name="T21" fmla="*/ 49 h 360"/>
                <a:gd name="T22" fmla="*/ 122 w 367"/>
                <a:gd name="T23" fmla="*/ 56 h 360"/>
                <a:gd name="T24" fmla="*/ 73 w 367"/>
                <a:gd name="T25" fmla="*/ 38 h 360"/>
                <a:gd name="T26" fmla="*/ 69 w 367"/>
                <a:gd name="T27" fmla="*/ 38 h 360"/>
                <a:gd name="T28" fmla="*/ 40 w 367"/>
                <a:gd name="T29" fmla="*/ 67 h 360"/>
                <a:gd name="T30" fmla="*/ 56 w 367"/>
                <a:gd name="T31" fmla="*/ 120 h 360"/>
                <a:gd name="T32" fmla="*/ 50 w 367"/>
                <a:gd name="T33" fmla="*/ 135 h 360"/>
                <a:gd name="T34" fmla="*/ 0 w 367"/>
                <a:gd name="T35" fmla="*/ 162 h 360"/>
                <a:gd name="T36" fmla="*/ 0 w 367"/>
                <a:gd name="T37" fmla="*/ 200 h 360"/>
                <a:gd name="T38" fmla="*/ 50 w 367"/>
                <a:gd name="T39" fmla="*/ 226 h 360"/>
                <a:gd name="T40" fmla="*/ 56 w 367"/>
                <a:gd name="T41" fmla="*/ 241 h 360"/>
                <a:gd name="T42" fmla="*/ 41 w 367"/>
                <a:gd name="T43" fmla="*/ 295 h 360"/>
                <a:gd name="T44" fmla="*/ 68 w 367"/>
                <a:gd name="T45" fmla="*/ 321 h 360"/>
                <a:gd name="T46" fmla="*/ 71 w 367"/>
                <a:gd name="T47" fmla="*/ 324 h 360"/>
                <a:gd name="T48" fmla="*/ 74 w 367"/>
                <a:gd name="T49" fmla="*/ 324 h 360"/>
                <a:gd name="T50" fmla="*/ 122 w 367"/>
                <a:gd name="T51" fmla="*/ 305 h 360"/>
                <a:gd name="T52" fmla="*/ 137 w 367"/>
                <a:gd name="T53" fmla="*/ 311 h 360"/>
                <a:gd name="T54" fmla="*/ 165 w 367"/>
                <a:gd name="T55" fmla="*/ 360 h 360"/>
                <a:gd name="T56" fmla="*/ 203 w 367"/>
                <a:gd name="T57" fmla="*/ 360 h 360"/>
                <a:gd name="T58" fmla="*/ 230 w 367"/>
                <a:gd name="T59" fmla="*/ 311 h 360"/>
                <a:gd name="T60" fmla="*/ 245 w 367"/>
                <a:gd name="T61" fmla="*/ 305 h 360"/>
                <a:gd name="T62" fmla="*/ 294 w 367"/>
                <a:gd name="T63" fmla="*/ 323 h 360"/>
                <a:gd name="T64" fmla="*/ 298 w 367"/>
                <a:gd name="T65" fmla="*/ 322 h 360"/>
                <a:gd name="T66" fmla="*/ 327 w 367"/>
                <a:gd name="T67" fmla="*/ 293 h 360"/>
                <a:gd name="T68" fmla="*/ 311 w 367"/>
                <a:gd name="T69" fmla="*/ 240 h 360"/>
                <a:gd name="T70" fmla="*/ 317 w 367"/>
                <a:gd name="T71" fmla="*/ 225 h 360"/>
                <a:gd name="T72" fmla="*/ 367 w 367"/>
                <a:gd name="T73" fmla="*/ 198 h 360"/>
                <a:gd name="T74" fmla="*/ 367 w 367"/>
                <a:gd name="T75" fmla="*/ 160 h 360"/>
                <a:gd name="T76" fmla="*/ 317 w 367"/>
                <a:gd name="T77" fmla="*/ 134 h 360"/>
                <a:gd name="T78" fmla="*/ 183 w 367"/>
                <a:gd name="T79" fmla="*/ 243 h 360"/>
                <a:gd name="T80" fmla="*/ 119 w 367"/>
                <a:gd name="T81" fmla="*/ 180 h 360"/>
                <a:gd name="T82" fmla="*/ 183 w 367"/>
                <a:gd name="T83" fmla="*/ 117 h 360"/>
                <a:gd name="T84" fmla="*/ 248 w 367"/>
                <a:gd name="T85" fmla="*/ 180 h 360"/>
                <a:gd name="T86" fmla="*/ 183 w 367"/>
                <a:gd name="T87" fmla="*/ 243 h 360"/>
                <a:gd name="T88" fmla="*/ 183 w 367"/>
                <a:gd name="T89" fmla="*/ 243 h 360"/>
                <a:gd name="T90" fmla="*/ 183 w 367"/>
                <a:gd name="T91" fmla="*/ 24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7" h="360">
                  <a:moveTo>
                    <a:pt x="317" y="134"/>
                  </a:moveTo>
                  <a:cubicBezTo>
                    <a:pt x="310" y="120"/>
                    <a:pt x="310" y="120"/>
                    <a:pt x="310" y="120"/>
                  </a:cubicBezTo>
                  <a:cubicBezTo>
                    <a:pt x="332" y="71"/>
                    <a:pt x="330" y="70"/>
                    <a:pt x="326" y="66"/>
                  </a:cubicBezTo>
                  <a:cubicBezTo>
                    <a:pt x="299" y="39"/>
                    <a:pt x="299" y="39"/>
                    <a:pt x="299" y="39"/>
                  </a:cubicBezTo>
                  <a:cubicBezTo>
                    <a:pt x="296" y="37"/>
                    <a:pt x="296" y="37"/>
                    <a:pt x="296" y="37"/>
                  </a:cubicBezTo>
                  <a:cubicBezTo>
                    <a:pt x="293" y="37"/>
                    <a:pt x="293" y="37"/>
                    <a:pt x="293" y="37"/>
                  </a:cubicBezTo>
                  <a:cubicBezTo>
                    <a:pt x="291" y="37"/>
                    <a:pt x="286" y="37"/>
                    <a:pt x="245" y="55"/>
                  </a:cubicBezTo>
                  <a:cubicBezTo>
                    <a:pt x="229" y="49"/>
                    <a:pt x="229" y="49"/>
                    <a:pt x="229" y="49"/>
                  </a:cubicBezTo>
                  <a:cubicBezTo>
                    <a:pt x="210" y="0"/>
                    <a:pt x="208" y="0"/>
                    <a:pt x="202" y="0"/>
                  </a:cubicBezTo>
                  <a:cubicBezTo>
                    <a:pt x="163" y="0"/>
                    <a:pt x="163" y="0"/>
                    <a:pt x="163" y="0"/>
                  </a:cubicBezTo>
                  <a:cubicBezTo>
                    <a:pt x="157" y="0"/>
                    <a:pt x="155" y="0"/>
                    <a:pt x="137" y="49"/>
                  </a:cubicBezTo>
                  <a:cubicBezTo>
                    <a:pt x="122" y="56"/>
                    <a:pt x="122" y="56"/>
                    <a:pt x="122" y="56"/>
                  </a:cubicBezTo>
                  <a:cubicBezTo>
                    <a:pt x="94" y="44"/>
                    <a:pt x="77" y="38"/>
                    <a:pt x="73" y="38"/>
                  </a:cubicBezTo>
                  <a:cubicBezTo>
                    <a:pt x="69" y="38"/>
                    <a:pt x="69" y="38"/>
                    <a:pt x="69" y="38"/>
                  </a:cubicBezTo>
                  <a:cubicBezTo>
                    <a:pt x="40" y="67"/>
                    <a:pt x="40" y="67"/>
                    <a:pt x="40" y="67"/>
                  </a:cubicBezTo>
                  <a:cubicBezTo>
                    <a:pt x="35" y="71"/>
                    <a:pt x="34" y="72"/>
                    <a:pt x="56" y="120"/>
                  </a:cubicBezTo>
                  <a:cubicBezTo>
                    <a:pt x="50" y="135"/>
                    <a:pt x="50" y="135"/>
                    <a:pt x="50" y="135"/>
                  </a:cubicBezTo>
                  <a:cubicBezTo>
                    <a:pt x="0" y="154"/>
                    <a:pt x="0" y="156"/>
                    <a:pt x="0" y="162"/>
                  </a:cubicBezTo>
                  <a:cubicBezTo>
                    <a:pt x="0" y="200"/>
                    <a:pt x="0" y="200"/>
                    <a:pt x="0" y="200"/>
                  </a:cubicBezTo>
                  <a:cubicBezTo>
                    <a:pt x="0" y="206"/>
                    <a:pt x="0" y="208"/>
                    <a:pt x="50" y="226"/>
                  </a:cubicBezTo>
                  <a:cubicBezTo>
                    <a:pt x="56" y="241"/>
                    <a:pt x="56" y="241"/>
                    <a:pt x="56" y="241"/>
                  </a:cubicBezTo>
                  <a:cubicBezTo>
                    <a:pt x="35" y="289"/>
                    <a:pt x="36" y="290"/>
                    <a:pt x="41" y="295"/>
                  </a:cubicBezTo>
                  <a:cubicBezTo>
                    <a:pt x="68" y="321"/>
                    <a:pt x="68" y="321"/>
                    <a:pt x="68" y="321"/>
                  </a:cubicBezTo>
                  <a:cubicBezTo>
                    <a:pt x="71" y="324"/>
                    <a:pt x="71" y="324"/>
                    <a:pt x="71" y="324"/>
                  </a:cubicBezTo>
                  <a:cubicBezTo>
                    <a:pt x="74" y="324"/>
                    <a:pt x="74" y="324"/>
                    <a:pt x="74" y="324"/>
                  </a:cubicBezTo>
                  <a:cubicBezTo>
                    <a:pt x="75" y="324"/>
                    <a:pt x="80" y="324"/>
                    <a:pt x="122" y="305"/>
                  </a:cubicBezTo>
                  <a:cubicBezTo>
                    <a:pt x="137" y="311"/>
                    <a:pt x="137" y="311"/>
                    <a:pt x="137" y="311"/>
                  </a:cubicBezTo>
                  <a:cubicBezTo>
                    <a:pt x="157" y="360"/>
                    <a:pt x="159" y="360"/>
                    <a:pt x="165" y="360"/>
                  </a:cubicBezTo>
                  <a:cubicBezTo>
                    <a:pt x="203" y="360"/>
                    <a:pt x="203" y="360"/>
                    <a:pt x="203" y="360"/>
                  </a:cubicBezTo>
                  <a:cubicBezTo>
                    <a:pt x="209" y="360"/>
                    <a:pt x="211" y="360"/>
                    <a:pt x="230" y="311"/>
                  </a:cubicBezTo>
                  <a:cubicBezTo>
                    <a:pt x="245" y="305"/>
                    <a:pt x="245" y="305"/>
                    <a:pt x="245" y="305"/>
                  </a:cubicBezTo>
                  <a:cubicBezTo>
                    <a:pt x="273" y="316"/>
                    <a:pt x="290" y="323"/>
                    <a:pt x="294" y="323"/>
                  </a:cubicBezTo>
                  <a:cubicBezTo>
                    <a:pt x="298" y="322"/>
                    <a:pt x="298" y="322"/>
                    <a:pt x="298" y="322"/>
                  </a:cubicBezTo>
                  <a:cubicBezTo>
                    <a:pt x="327" y="293"/>
                    <a:pt x="327" y="293"/>
                    <a:pt x="327" y="293"/>
                  </a:cubicBezTo>
                  <a:cubicBezTo>
                    <a:pt x="332" y="289"/>
                    <a:pt x="333" y="288"/>
                    <a:pt x="311" y="240"/>
                  </a:cubicBezTo>
                  <a:cubicBezTo>
                    <a:pt x="317" y="225"/>
                    <a:pt x="317" y="225"/>
                    <a:pt x="317" y="225"/>
                  </a:cubicBezTo>
                  <a:cubicBezTo>
                    <a:pt x="367" y="206"/>
                    <a:pt x="367" y="204"/>
                    <a:pt x="367" y="198"/>
                  </a:cubicBezTo>
                  <a:cubicBezTo>
                    <a:pt x="367" y="160"/>
                    <a:pt x="367" y="160"/>
                    <a:pt x="367" y="160"/>
                  </a:cubicBezTo>
                  <a:cubicBezTo>
                    <a:pt x="367" y="154"/>
                    <a:pt x="367" y="152"/>
                    <a:pt x="317" y="134"/>
                  </a:cubicBezTo>
                  <a:close/>
                  <a:moveTo>
                    <a:pt x="183" y="243"/>
                  </a:moveTo>
                  <a:cubicBezTo>
                    <a:pt x="148" y="243"/>
                    <a:pt x="119" y="215"/>
                    <a:pt x="119" y="180"/>
                  </a:cubicBezTo>
                  <a:cubicBezTo>
                    <a:pt x="119" y="145"/>
                    <a:pt x="148" y="117"/>
                    <a:pt x="183" y="117"/>
                  </a:cubicBezTo>
                  <a:cubicBezTo>
                    <a:pt x="219" y="117"/>
                    <a:pt x="248" y="145"/>
                    <a:pt x="248" y="180"/>
                  </a:cubicBezTo>
                  <a:cubicBezTo>
                    <a:pt x="248" y="215"/>
                    <a:pt x="219" y="243"/>
                    <a:pt x="183" y="243"/>
                  </a:cubicBezTo>
                  <a:close/>
                  <a:moveTo>
                    <a:pt x="183" y="243"/>
                  </a:moveTo>
                  <a:cubicBezTo>
                    <a:pt x="183" y="243"/>
                    <a:pt x="183" y="243"/>
                    <a:pt x="183" y="243"/>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6" name="Freeform 13"/>
            <p:cNvSpPr>
              <a:spLocks noEditPoints="1"/>
            </p:cNvSpPr>
            <p:nvPr/>
          </p:nvSpPr>
          <p:spPr bwMode="auto">
            <a:xfrm>
              <a:off x="5295900" y="4122738"/>
              <a:ext cx="676275" cy="663575"/>
            </a:xfrm>
            <a:custGeom>
              <a:avLst/>
              <a:gdLst>
                <a:gd name="T0" fmla="*/ 198 w 230"/>
                <a:gd name="T1" fmla="*/ 84 h 226"/>
                <a:gd name="T2" fmla="*/ 195 w 230"/>
                <a:gd name="T3" fmla="*/ 75 h 226"/>
                <a:gd name="T4" fmla="*/ 204 w 230"/>
                <a:gd name="T5" fmla="*/ 41 h 226"/>
                <a:gd name="T6" fmla="*/ 187 w 230"/>
                <a:gd name="T7" fmla="*/ 25 h 226"/>
                <a:gd name="T8" fmla="*/ 186 w 230"/>
                <a:gd name="T9" fmla="*/ 23 h 226"/>
                <a:gd name="T10" fmla="*/ 184 w 230"/>
                <a:gd name="T11" fmla="*/ 23 h 226"/>
                <a:gd name="T12" fmla="*/ 153 w 230"/>
                <a:gd name="T13" fmla="*/ 35 h 226"/>
                <a:gd name="T14" fmla="*/ 144 w 230"/>
                <a:gd name="T15" fmla="*/ 31 h 226"/>
                <a:gd name="T16" fmla="*/ 127 w 230"/>
                <a:gd name="T17" fmla="*/ 0 h 226"/>
                <a:gd name="T18" fmla="*/ 102 w 230"/>
                <a:gd name="T19" fmla="*/ 0 h 226"/>
                <a:gd name="T20" fmla="*/ 86 w 230"/>
                <a:gd name="T21" fmla="*/ 31 h 226"/>
                <a:gd name="T22" fmla="*/ 76 w 230"/>
                <a:gd name="T23" fmla="*/ 35 h 226"/>
                <a:gd name="T24" fmla="*/ 46 w 230"/>
                <a:gd name="T25" fmla="*/ 24 h 226"/>
                <a:gd name="T26" fmla="*/ 43 w 230"/>
                <a:gd name="T27" fmla="*/ 24 h 226"/>
                <a:gd name="T28" fmla="*/ 25 w 230"/>
                <a:gd name="T29" fmla="*/ 42 h 226"/>
                <a:gd name="T30" fmla="*/ 35 w 230"/>
                <a:gd name="T31" fmla="*/ 75 h 226"/>
                <a:gd name="T32" fmla="*/ 31 w 230"/>
                <a:gd name="T33" fmla="*/ 85 h 226"/>
                <a:gd name="T34" fmla="*/ 0 w 230"/>
                <a:gd name="T35" fmla="*/ 102 h 226"/>
                <a:gd name="T36" fmla="*/ 0 w 230"/>
                <a:gd name="T37" fmla="*/ 125 h 226"/>
                <a:gd name="T38" fmla="*/ 32 w 230"/>
                <a:gd name="T39" fmla="*/ 142 h 226"/>
                <a:gd name="T40" fmla="*/ 35 w 230"/>
                <a:gd name="T41" fmla="*/ 151 h 226"/>
                <a:gd name="T42" fmla="*/ 26 w 230"/>
                <a:gd name="T43" fmla="*/ 185 h 226"/>
                <a:gd name="T44" fmla="*/ 43 w 230"/>
                <a:gd name="T45" fmla="*/ 201 h 226"/>
                <a:gd name="T46" fmla="*/ 44 w 230"/>
                <a:gd name="T47" fmla="*/ 203 h 226"/>
                <a:gd name="T48" fmla="*/ 46 w 230"/>
                <a:gd name="T49" fmla="*/ 203 h 226"/>
                <a:gd name="T50" fmla="*/ 77 w 230"/>
                <a:gd name="T51" fmla="*/ 191 h 226"/>
                <a:gd name="T52" fmla="*/ 86 w 230"/>
                <a:gd name="T53" fmla="*/ 195 h 226"/>
                <a:gd name="T54" fmla="*/ 103 w 230"/>
                <a:gd name="T55" fmla="*/ 226 h 226"/>
                <a:gd name="T56" fmla="*/ 128 w 230"/>
                <a:gd name="T57" fmla="*/ 226 h 226"/>
                <a:gd name="T58" fmla="*/ 144 w 230"/>
                <a:gd name="T59" fmla="*/ 195 h 226"/>
                <a:gd name="T60" fmla="*/ 154 w 230"/>
                <a:gd name="T61" fmla="*/ 191 h 226"/>
                <a:gd name="T62" fmla="*/ 184 w 230"/>
                <a:gd name="T63" fmla="*/ 202 h 226"/>
                <a:gd name="T64" fmla="*/ 187 w 230"/>
                <a:gd name="T65" fmla="*/ 202 h 226"/>
                <a:gd name="T66" fmla="*/ 205 w 230"/>
                <a:gd name="T67" fmla="*/ 184 h 226"/>
                <a:gd name="T68" fmla="*/ 195 w 230"/>
                <a:gd name="T69" fmla="*/ 151 h 226"/>
                <a:gd name="T70" fmla="*/ 199 w 230"/>
                <a:gd name="T71" fmla="*/ 141 h 226"/>
                <a:gd name="T72" fmla="*/ 230 w 230"/>
                <a:gd name="T73" fmla="*/ 124 h 226"/>
                <a:gd name="T74" fmla="*/ 230 w 230"/>
                <a:gd name="T75" fmla="*/ 101 h 226"/>
                <a:gd name="T76" fmla="*/ 198 w 230"/>
                <a:gd name="T77" fmla="*/ 84 h 226"/>
                <a:gd name="T78" fmla="*/ 115 w 230"/>
                <a:gd name="T79" fmla="*/ 152 h 226"/>
                <a:gd name="T80" fmla="*/ 75 w 230"/>
                <a:gd name="T81" fmla="*/ 113 h 226"/>
                <a:gd name="T82" fmla="*/ 115 w 230"/>
                <a:gd name="T83" fmla="*/ 74 h 226"/>
                <a:gd name="T84" fmla="*/ 155 w 230"/>
                <a:gd name="T85" fmla="*/ 113 h 226"/>
                <a:gd name="T86" fmla="*/ 115 w 230"/>
                <a:gd name="T87" fmla="*/ 152 h 226"/>
                <a:gd name="T88" fmla="*/ 115 w 230"/>
                <a:gd name="T89" fmla="*/ 152 h 226"/>
                <a:gd name="T90" fmla="*/ 115 w 230"/>
                <a:gd name="T91" fmla="*/ 15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226">
                  <a:moveTo>
                    <a:pt x="198" y="84"/>
                  </a:moveTo>
                  <a:cubicBezTo>
                    <a:pt x="195" y="75"/>
                    <a:pt x="195" y="75"/>
                    <a:pt x="195" y="75"/>
                  </a:cubicBezTo>
                  <a:cubicBezTo>
                    <a:pt x="208" y="45"/>
                    <a:pt x="207" y="44"/>
                    <a:pt x="204" y="41"/>
                  </a:cubicBezTo>
                  <a:cubicBezTo>
                    <a:pt x="187" y="25"/>
                    <a:pt x="187" y="25"/>
                    <a:pt x="187" y="25"/>
                  </a:cubicBezTo>
                  <a:cubicBezTo>
                    <a:pt x="186" y="23"/>
                    <a:pt x="186" y="23"/>
                    <a:pt x="186" y="23"/>
                  </a:cubicBezTo>
                  <a:cubicBezTo>
                    <a:pt x="184" y="23"/>
                    <a:pt x="184" y="23"/>
                    <a:pt x="184" y="23"/>
                  </a:cubicBezTo>
                  <a:cubicBezTo>
                    <a:pt x="183" y="23"/>
                    <a:pt x="179" y="23"/>
                    <a:pt x="153" y="35"/>
                  </a:cubicBezTo>
                  <a:cubicBezTo>
                    <a:pt x="144" y="31"/>
                    <a:pt x="144" y="31"/>
                    <a:pt x="144" y="31"/>
                  </a:cubicBezTo>
                  <a:cubicBezTo>
                    <a:pt x="131" y="0"/>
                    <a:pt x="130" y="0"/>
                    <a:pt x="127" y="0"/>
                  </a:cubicBezTo>
                  <a:cubicBezTo>
                    <a:pt x="102" y="0"/>
                    <a:pt x="102" y="0"/>
                    <a:pt x="102" y="0"/>
                  </a:cubicBezTo>
                  <a:cubicBezTo>
                    <a:pt x="99" y="0"/>
                    <a:pt x="97" y="0"/>
                    <a:pt x="86" y="31"/>
                  </a:cubicBezTo>
                  <a:cubicBezTo>
                    <a:pt x="76" y="35"/>
                    <a:pt x="76" y="35"/>
                    <a:pt x="76" y="35"/>
                  </a:cubicBezTo>
                  <a:cubicBezTo>
                    <a:pt x="59" y="28"/>
                    <a:pt x="48" y="24"/>
                    <a:pt x="46" y="24"/>
                  </a:cubicBezTo>
                  <a:cubicBezTo>
                    <a:pt x="43" y="24"/>
                    <a:pt x="43" y="24"/>
                    <a:pt x="43" y="24"/>
                  </a:cubicBezTo>
                  <a:cubicBezTo>
                    <a:pt x="25" y="42"/>
                    <a:pt x="25" y="42"/>
                    <a:pt x="25" y="42"/>
                  </a:cubicBezTo>
                  <a:cubicBezTo>
                    <a:pt x="22" y="45"/>
                    <a:pt x="21" y="46"/>
                    <a:pt x="35" y="75"/>
                  </a:cubicBezTo>
                  <a:cubicBezTo>
                    <a:pt x="31" y="85"/>
                    <a:pt x="31" y="85"/>
                    <a:pt x="31" y="85"/>
                  </a:cubicBezTo>
                  <a:cubicBezTo>
                    <a:pt x="0" y="97"/>
                    <a:pt x="0" y="98"/>
                    <a:pt x="0" y="102"/>
                  </a:cubicBezTo>
                  <a:cubicBezTo>
                    <a:pt x="0" y="125"/>
                    <a:pt x="0" y="125"/>
                    <a:pt x="0" y="125"/>
                  </a:cubicBezTo>
                  <a:cubicBezTo>
                    <a:pt x="0" y="129"/>
                    <a:pt x="0" y="130"/>
                    <a:pt x="32" y="142"/>
                  </a:cubicBezTo>
                  <a:cubicBezTo>
                    <a:pt x="35" y="151"/>
                    <a:pt x="35" y="151"/>
                    <a:pt x="35" y="151"/>
                  </a:cubicBezTo>
                  <a:cubicBezTo>
                    <a:pt x="22" y="181"/>
                    <a:pt x="23" y="182"/>
                    <a:pt x="26" y="185"/>
                  </a:cubicBezTo>
                  <a:cubicBezTo>
                    <a:pt x="43" y="201"/>
                    <a:pt x="43" y="201"/>
                    <a:pt x="43" y="201"/>
                  </a:cubicBezTo>
                  <a:cubicBezTo>
                    <a:pt x="44" y="203"/>
                    <a:pt x="44" y="203"/>
                    <a:pt x="44" y="203"/>
                  </a:cubicBezTo>
                  <a:cubicBezTo>
                    <a:pt x="46" y="203"/>
                    <a:pt x="46" y="203"/>
                    <a:pt x="46" y="203"/>
                  </a:cubicBezTo>
                  <a:cubicBezTo>
                    <a:pt x="47" y="203"/>
                    <a:pt x="50" y="203"/>
                    <a:pt x="77" y="191"/>
                  </a:cubicBezTo>
                  <a:cubicBezTo>
                    <a:pt x="86" y="195"/>
                    <a:pt x="86" y="195"/>
                    <a:pt x="86" y="195"/>
                  </a:cubicBezTo>
                  <a:cubicBezTo>
                    <a:pt x="99" y="226"/>
                    <a:pt x="100" y="226"/>
                    <a:pt x="103" y="226"/>
                  </a:cubicBezTo>
                  <a:cubicBezTo>
                    <a:pt x="128" y="226"/>
                    <a:pt x="128" y="226"/>
                    <a:pt x="128" y="226"/>
                  </a:cubicBezTo>
                  <a:cubicBezTo>
                    <a:pt x="131" y="226"/>
                    <a:pt x="133" y="226"/>
                    <a:pt x="144" y="195"/>
                  </a:cubicBezTo>
                  <a:cubicBezTo>
                    <a:pt x="154" y="191"/>
                    <a:pt x="154" y="191"/>
                    <a:pt x="154" y="191"/>
                  </a:cubicBezTo>
                  <a:cubicBezTo>
                    <a:pt x="171" y="198"/>
                    <a:pt x="182" y="202"/>
                    <a:pt x="184" y="202"/>
                  </a:cubicBezTo>
                  <a:cubicBezTo>
                    <a:pt x="187" y="202"/>
                    <a:pt x="187" y="202"/>
                    <a:pt x="187" y="202"/>
                  </a:cubicBezTo>
                  <a:cubicBezTo>
                    <a:pt x="205" y="184"/>
                    <a:pt x="205" y="184"/>
                    <a:pt x="205" y="184"/>
                  </a:cubicBezTo>
                  <a:cubicBezTo>
                    <a:pt x="208" y="181"/>
                    <a:pt x="209" y="180"/>
                    <a:pt x="195" y="151"/>
                  </a:cubicBezTo>
                  <a:cubicBezTo>
                    <a:pt x="199" y="141"/>
                    <a:pt x="199" y="141"/>
                    <a:pt x="199" y="141"/>
                  </a:cubicBezTo>
                  <a:cubicBezTo>
                    <a:pt x="230" y="129"/>
                    <a:pt x="230" y="128"/>
                    <a:pt x="230" y="124"/>
                  </a:cubicBezTo>
                  <a:cubicBezTo>
                    <a:pt x="230" y="101"/>
                    <a:pt x="230" y="101"/>
                    <a:pt x="230" y="101"/>
                  </a:cubicBezTo>
                  <a:cubicBezTo>
                    <a:pt x="230" y="97"/>
                    <a:pt x="230" y="96"/>
                    <a:pt x="198" y="84"/>
                  </a:cubicBezTo>
                  <a:close/>
                  <a:moveTo>
                    <a:pt x="115" y="152"/>
                  </a:moveTo>
                  <a:cubicBezTo>
                    <a:pt x="93" y="152"/>
                    <a:pt x="75" y="135"/>
                    <a:pt x="75" y="113"/>
                  </a:cubicBezTo>
                  <a:cubicBezTo>
                    <a:pt x="75" y="91"/>
                    <a:pt x="93" y="74"/>
                    <a:pt x="115" y="74"/>
                  </a:cubicBezTo>
                  <a:cubicBezTo>
                    <a:pt x="137" y="74"/>
                    <a:pt x="155" y="91"/>
                    <a:pt x="155" y="113"/>
                  </a:cubicBezTo>
                  <a:cubicBezTo>
                    <a:pt x="155" y="135"/>
                    <a:pt x="137" y="152"/>
                    <a:pt x="115" y="152"/>
                  </a:cubicBezTo>
                  <a:close/>
                  <a:moveTo>
                    <a:pt x="115" y="152"/>
                  </a:moveTo>
                  <a:cubicBezTo>
                    <a:pt x="115" y="152"/>
                    <a:pt x="115" y="152"/>
                    <a:pt x="115" y="152"/>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7" name="Freeform 14"/>
            <p:cNvSpPr>
              <a:spLocks noEditPoints="1"/>
            </p:cNvSpPr>
            <p:nvPr/>
          </p:nvSpPr>
          <p:spPr bwMode="auto">
            <a:xfrm>
              <a:off x="6713538" y="2843213"/>
              <a:ext cx="541338" cy="531813"/>
            </a:xfrm>
            <a:custGeom>
              <a:avLst/>
              <a:gdLst>
                <a:gd name="T0" fmla="*/ 159 w 184"/>
                <a:gd name="T1" fmla="*/ 68 h 181"/>
                <a:gd name="T2" fmla="*/ 156 w 184"/>
                <a:gd name="T3" fmla="*/ 60 h 181"/>
                <a:gd name="T4" fmla="*/ 164 w 184"/>
                <a:gd name="T5" fmla="*/ 33 h 181"/>
                <a:gd name="T6" fmla="*/ 150 w 184"/>
                <a:gd name="T7" fmla="*/ 20 h 181"/>
                <a:gd name="T8" fmla="*/ 149 w 184"/>
                <a:gd name="T9" fmla="*/ 19 h 181"/>
                <a:gd name="T10" fmla="*/ 147 w 184"/>
                <a:gd name="T11" fmla="*/ 19 h 181"/>
                <a:gd name="T12" fmla="*/ 123 w 184"/>
                <a:gd name="T13" fmla="*/ 28 h 181"/>
                <a:gd name="T14" fmla="*/ 115 w 184"/>
                <a:gd name="T15" fmla="*/ 25 h 181"/>
                <a:gd name="T16" fmla="*/ 101 w 184"/>
                <a:gd name="T17" fmla="*/ 0 h 181"/>
                <a:gd name="T18" fmla="*/ 82 w 184"/>
                <a:gd name="T19" fmla="*/ 0 h 181"/>
                <a:gd name="T20" fmla="*/ 69 w 184"/>
                <a:gd name="T21" fmla="*/ 25 h 181"/>
                <a:gd name="T22" fmla="*/ 61 w 184"/>
                <a:gd name="T23" fmla="*/ 28 h 181"/>
                <a:gd name="T24" fmla="*/ 37 w 184"/>
                <a:gd name="T25" fmla="*/ 19 h 181"/>
                <a:gd name="T26" fmla="*/ 35 w 184"/>
                <a:gd name="T27" fmla="*/ 19 h 181"/>
                <a:gd name="T28" fmla="*/ 20 w 184"/>
                <a:gd name="T29" fmla="*/ 34 h 181"/>
                <a:gd name="T30" fmla="*/ 28 w 184"/>
                <a:gd name="T31" fmla="*/ 61 h 181"/>
                <a:gd name="T32" fmla="*/ 25 w 184"/>
                <a:gd name="T33" fmla="*/ 68 h 181"/>
                <a:gd name="T34" fmla="*/ 0 w 184"/>
                <a:gd name="T35" fmla="*/ 82 h 181"/>
                <a:gd name="T36" fmla="*/ 0 w 184"/>
                <a:gd name="T37" fmla="*/ 101 h 181"/>
                <a:gd name="T38" fmla="*/ 25 w 184"/>
                <a:gd name="T39" fmla="*/ 114 h 181"/>
                <a:gd name="T40" fmla="*/ 28 w 184"/>
                <a:gd name="T41" fmla="*/ 121 h 181"/>
                <a:gd name="T42" fmla="*/ 20 w 184"/>
                <a:gd name="T43" fmla="*/ 148 h 181"/>
                <a:gd name="T44" fmla="*/ 34 w 184"/>
                <a:gd name="T45" fmla="*/ 162 h 181"/>
                <a:gd name="T46" fmla="*/ 35 w 184"/>
                <a:gd name="T47" fmla="*/ 163 h 181"/>
                <a:gd name="T48" fmla="*/ 37 w 184"/>
                <a:gd name="T49" fmla="*/ 163 h 181"/>
                <a:gd name="T50" fmla="*/ 61 w 184"/>
                <a:gd name="T51" fmla="*/ 153 h 181"/>
                <a:gd name="T52" fmla="*/ 69 w 184"/>
                <a:gd name="T53" fmla="*/ 156 h 181"/>
                <a:gd name="T54" fmla="*/ 83 w 184"/>
                <a:gd name="T55" fmla="*/ 181 h 181"/>
                <a:gd name="T56" fmla="*/ 102 w 184"/>
                <a:gd name="T57" fmla="*/ 181 h 181"/>
                <a:gd name="T58" fmla="*/ 115 w 184"/>
                <a:gd name="T59" fmla="*/ 156 h 181"/>
                <a:gd name="T60" fmla="*/ 123 w 184"/>
                <a:gd name="T61" fmla="*/ 153 h 181"/>
                <a:gd name="T62" fmla="*/ 148 w 184"/>
                <a:gd name="T63" fmla="*/ 162 h 181"/>
                <a:gd name="T64" fmla="*/ 150 w 184"/>
                <a:gd name="T65" fmla="*/ 162 h 181"/>
                <a:gd name="T66" fmla="*/ 164 w 184"/>
                <a:gd name="T67" fmla="*/ 148 h 181"/>
                <a:gd name="T68" fmla="*/ 156 w 184"/>
                <a:gd name="T69" fmla="*/ 121 h 181"/>
                <a:gd name="T70" fmla="*/ 159 w 184"/>
                <a:gd name="T71" fmla="*/ 113 h 181"/>
                <a:gd name="T72" fmla="*/ 184 w 184"/>
                <a:gd name="T73" fmla="*/ 100 h 181"/>
                <a:gd name="T74" fmla="*/ 184 w 184"/>
                <a:gd name="T75" fmla="*/ 81 h 181"/>
                <a:gd name="T76" fmla="*/ 159 w 184"/>
                <a:gd name="T77" fmla="*/ 68 h 181"/>
                <a:gd name="T78" fmla="*/ 92 w 184"/>
                <a:gd name="T79" fmla="*/ 122 h 181"/>
                <a:gd name="T80" fmla="*/ 60 w 184"/>
                <a:gd name="T81" fmla="*/ 91 h 181"/>
                <a:gd name="T82" fmla="*/ 92 w 184"/>
                <a:gd name="T83" fmla="*/ 59 h 181"/>
                <a:gd name="T84" fmla="*/ 124 w 184"/>
                <a:gd name="T85" fmla="*/ 91 h 181"/>
                <a:gd name="T86" fmla="*/ 92 w 184"/>
                <a:gd name="T87" fmla="*/ 122 h 181"/>
                <a:gd name="T88" fmla="*/ 92 w 184"/>
                <a:gd name="T89" fmla="*/ 122 h 181"/>
                <a:gd name="T90" fmla="*/ 92 w 184"/>
                <a:gd name="T91" fmla="*/ 12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81">
                  <a:moveTo>
                    <a:pt x="159" y="68"/>
                  </a:moveTo>
                  <a:cubicBezTo>
                    <a:pt x="156" y="60"/>
                    <a:pt x="156" y="60"/>
                    <a:pt x="156" y="60"/>
                  </a:cubicBezTo>
                  <a:cubicBezTo>
                    <a:pt x="167" y="36"/>
                    <a:pt x="166" y="35"/>
                    <a:pt x="164" y="33"/>
                  </a:cubicBezTo>
                  <a:cubicBezTo>
                    <a:pt x="150" y="20"/>
                    <a:pt x="150" y="20"/>
                    <a:pt x="150" y="20"/>
                  </a:cubicBezTo>
                  <a:cubicBezTo>
                    <a:pt x="149" y="19"/>
                    <a:pt x="149" y="19"/>
                    <a:pt x="149" y="19"/>
                  </a:cubicBezTo>
                  <a:cubicBezTo>
                    <a:pt x="147" y="19"/>
                    <a:pt x="147" y="19"/>
                    <a:pt x="147" y="19"/>
                  </a:cubicBezTo>
                  <a:cubicBezTo>
                    <a:pt x="146" y="19"/>
                    <a:pt x="144" y="19"/>
                    <a:pt x="123" y="28"/>
                  </a:cubicBezTo>
                  <a:cubicBezTo>
                    <a:pt x="115" y="25"/>
                    <a:pt x="115" y="25"/>
                    <a:pt x="115" y="25"/>
                  </a:cubicBezTo>
                  <a:cubicBezTo>
                    <a:pt x="105" y="0"/>
                    <a:pt x="104" y="0"/>
                    <a:pt x="101" y="0"/>
                  </a:cubicBezTo>
                  <a:cubicBezTo>
                    <a:pt x="82" y="0"/>
                    <a:pt x="82" y="0"/>
                    <a:pt x="82" y="0"/>
                  </a:cubicBezTo>
                  <a:cubicBezTo>
                    <a:pt x="79" y="0"/>
                    <a:pt x="78" y="0"/>
                    <a:pt x="69" y="25"/>
                  </a:cubicBezTo>
                  <a:cubicBezTo>
                    <a:pt x="61" y="28"/>
                    <a:pt x="61" y="28"/>
                    <a:pt x="61" y="28"/>
                  </a:cubicBezTo>
                  <a:cubicBezTo>
                    <a:pt x="47" y="22"/>
                    <a:pt x="39" y="19"/>
                    <a:pt x="37" y="19"/>
                  </a:cubicBezTo>
                  <a:cubicBezTo>
                    <a:pt x="35" y="19"/>
                    <a:pt x="35" y="19"/>
                    <a:pt x="35" y="19"/>
                  </a:cubicBezTo>
                  <a:cubicBezTo>
                    <a:pt x="20" y="34"/>
                    <a:pt x="20" y="34"/>
                    <a:pt x="20" y="34"/>
                  </a:cubicBezTo>
                  <a:cubicBezTo>
                    <a:pt x="18" y="36"/>
                    <a:pt x="17" y="37"/>
                    <a:pt x="28" y="61"/>
                  </a:cubicBezTo>
                  <a:cubicBezTo>
                    <a:pt x="25" y="68"/>
                    <a:pt x="25" y="68"/>
                    <a:pt x="25" y="68"/>
                  </a:cubicBezTo>
                  <a:cubicBezTo>
                    <a:pt x="0" y="78"/>
                    <a:pt x="0" y="79"/>
                    <a:pt x="0" y="82"/>
                  </a:cubicBezTo>
                  <a:cubicBezTo>
                    <a:pt x="0" y="101"/>
                    <a:pt x="0" y="101"/>
                    <a:pt x="0" y="101"/>
                  </a:cubicBezTo>
                  <a:cubicBezTo>
                    <a:pt x="0" y="104"/>
                    <a:pt x="0" y="105"/>
                    <a:pt x="25" y="114"/>
                  </a:cubicBezTo>
                  <a:cubicBezTo>
                    <a:pt x="28" y="121"/>
                    <a:pt x="28" y="121"/>
                    <a:pt x="28" y="121"/>
                  </a:cubicBezTo>
                  <a:cubicBezTo>
                    <a:pt x="18" y="145"/>
                    <a:pt x="18" y="146"/>
                    <a:pt x="20" y="148"/>
                  </a:cubicBezTo>
                  <a:cubicBezTo>
                    <a:pt x="34" y="162"/>
                    <a:pt x="34" y="162"/>
                    <a:pt x="34" y="162"/>
                  </a:cubicBezTo>
                  <a:cubicBezTo>
                    <a:pt x="35" y="163"/>
                    <a:pt x="35" y="163"/>
                    <a:pt x="35" y="163"/>
                  </a:cubicBezTo>
                  <a:cubicBezTo>
                    <a:pt x="37" y="163"/>
                    <a:pt x="37" y="163"/>
                    <a:pt x="37" y="163"/>
                  </a:cubicBezTo>
                  <a:cubicBezTo>
                    <a:pt x="38" y="163"/>
                    <a:pt x="40" y="163"/>
                    <a:pt x="61" y="153"/>
                  </a:cubicBezTo>
                  <a:cubicBezTo>
                    <a:pt x="69" y="156"/>
                    <a:pt x="69" y="156"/>
                    <a:pt x="69" y="156"/>
                  </a:cubicBezTo>
                  <a:cubicBezTo>
                    <a:pt x="79" y="181"/>
                    <a:pt x="80" y="181"/>
                    <a:pt x="83" y="181"/>
                  </a:cubicBezTo>
                  <a:cubicBezTo>
                    <a:pt x="102" y="181"/>
                    <a:pt x="102" y="181"/>
                    <a:pt x="102" y="181"/>
                  </a:cubicBezTo>
                  <a:cubicBezTo>
                    <a:pt x="105" y="181"/>
                    <a:pt x="106" y="181"/>
                    <a:pt x="115" y="156"/>
                  </a:cubicBezTo>
                  <a:cubicBezTo>
                    <a:pt x="123" y="153"/>
                    <a:pt x="123" y="153"/>
                    <a:pt x="123" y="153"/>
                  </a:cubicBezTo>
                  <a:cubicBezTo>
                    <a:pt x="137" y="159"/>
                    <a:pt x="145" y="162"/>
                    <a:pt x="148" y="162"/>
                  </a:cubicBezTo>
                  <a:cubicBezTo>
                    <a:pt x="150" y="162"/>
                    <a:pt x="150" y="162"/>
                    <a:pt x="150" y="162"/>
                  </a:cubicBezTo>
                  <a:cubicBezTo>
                    <a:pt x="164" y="148"/>
                    <a:pt x="164" y="148"/>
                    <a:pt x="164" y="148"/>
                  </a:cubicBezTo>
                  <a:cubicBezTo>
                    <a:pt x="167" y="145"/>
                    <a:pt x="167" y="145"/>
                    <a:pt x="156" y="121"/>
                  </a:cubicBezTo>
                  <a:cubicBezTo>
                    <a:pt x="159" y="113"/>
                    <a:pt x="159" y="113"/>
                    <a:pt x="159" y="113"/>
                  </a:cubicBezTo>
                  <a:cubicBezTo>
                    <a:pt x="184" y="104"/>
                    <a:pt x="184" y="103"/>
                    <a:pt x="184" y="100"/>
                  </a:cubicBezTo>
                  <a:cubicBezTo>
                    <a:pt x="184" y="81"/>
                    <a:pt x="184" y="81"/>
                    <a:pt x="184" y="81"/>
                  </a:cubicBezTo>
                  <a:cubicBezTo>
                    <a:pt x="184" y="78"/>
                    <a:pt x="184" y="77"/>
                    <a:pt x="159" y="68"/>
                  </a:cubicBezTo>
                  <a:close/>
                  <a:moveTo>
                    <a:pt x="92" y="122"/>
                  </a:moveTo>
                  <a:cubicBezTo>
                    <a:pt x="74" y="122"/>
                    <a:pt x="60" y="108"/>
                    <a:pt x="60" y="91"/>
                  </a:cubicBezTo>
                  <a:cubicBezTo>
                    <a:pt x="60" y="73"/>
                    <a:pt x="74" y="59"/>
                    <a:pt x="92" y="59"/>
                  </a:cubicBezTo>
                  <a:cubicBezTo>
                    <a:pt x="110" y="59"/>
                    <a:pt x="124" y="73"/>
                    <a:pt x="124" y="91"/>
                  </a:cubicBezTo>
                  <a:cubicBezTo>
                    <a:pt x="124" y="108"/>
                    <a:pt x="110" y="122"/>
                    <a:pt x="92" y="122"/>
                  </a:cubicBezTo>
                  <a:close/>
                  <a:moveTo>
                    <a:pt x="92" y="122"/>
                  </a:moveTo>
                  <a:cubicBezTo>
                    <a:pt x="92" y="122"/>
                    <a:pt x="92" y="122"/>
                    <a:pt x="92" y="122"/>
                  </a:cubicBezTo>
                </a:path>
              </a:pathLst>
            </a:custGeom>
            <a:solidFill>
              <a:srgbClr val="F6883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8" name="Freeform 15"/>
            <p:cNvSpPr>
              <a:spLocks noEditPoints="1"/>
            </p:cNvSpPr>
            <p:nvPr/>
          </p:nvSpPr>
          <p:spPr bwMode="auto">
            <a:xfrm>
              <a:off x="5062538" y="2405063"/>
              <a:ext cx="520700" cy="508000"/>
            </a:xfrm>
            <a:custGeom>
              <a:avLst/>
              <a:gdLst>
                <a:gd name="T0" fmla="*/ 153 w 177"/>
                <a:gd name="T1" fmla="*/ 64 h 173"/>
                <a:gd name="T2" fmla="*/ 150 w 177"/>
                <a:gd name="T3" fmla="*/ 57 h 173"/>
                <a:gd name="T4" fmla="*/ 157 w 177"/>
                <a:gd name="T5" fmla="*/ 31 h 173"/>
                <a:gd name="T6" fmla="*/ 144 w 177"/>
                <a:gd name="T7" fmla="*/ 18 h 173"/>
                <a:gd name="T8" fmla="*/ 143 w 177"/>
                <a:gd name="T9" fmla="*/ 17 h 173"/>
                <a:gd name="T10" fmla="*/ 141 w 177"/>
                <a:gd name="T11" fmla="*/ 17 h 173"/>
                <a:gd name="T12" fmla="*/ 118 w 177"/>
                <a:gd name="T13" fmla="*/ 26 h 173"/>
                <a:gd name="T14" fmla="*/ 111 w 177"/>
                <a:gd name="T15" fmla="*/ 23 h 173"/>
                <a:gd name="T16" fmla="*/ 97 w 177"/>
                <a:gd name="T17" fmla="*/ 0 h 173"/>
                <a:gd name="T18" fmla="*/ 79 w 177"/>
                <a:gd name="T19" fmla="*/ 0 h 173"/>
                <a:gd name="T20" fmla="*/ 66 w 177"/>
                <a:gd name="T21" fmla="*/ 23 h 173"/>
                <a:gd name="T22" fmla="*/ 59 w 177"/>
                <a:gd name="T23" fmla="*/ 26 h 173"/>
                <a:gd name="T24" fmla="*/ 35 w 177"/>
                <a:gd name="T25" fmla="*/ 18 h 173"/>
                <a:gd name="T26" fmla="*/ 33 w 177"/>
                <a:gd name="T27" fmla="*/ 18 h 173"/>
                <a:gd name="T28" fmla="*/ 19 w 177"/>
                <a:gd name="T29" fmla="*/ 32 h 173"/>
                <a:gd name="T30" fmla="*/ 27 w 177"/>
                <a:gd name="T31" fmla="*/ 57 h 173"/>
                <a:gd name="T32" fmla="*/ 24 w 177"/>
                <a:gd name="T33" fmla="*/ 65 h 173"/>
                <a:gd name="T34" fmla="*/ 0 w 177"/>
                <a:gd name="T35" fmla="*/ 78 h 173"/>
                <a:gd name="T36" fmla="*/ 0 w 177"/>
                <a:gd name="T37" fmla="*/ 96 h 173"/>
                <a:gd name="T38" fmla="*/ 24 w 177"/>
                <a:gd name="T39" fmla="*/ 109 h 173"/>
                <a:gd name="T40" fmla="*/ 27 w 177"/>
                <a:gd name="T41" fmla="*/ 116 h 173"/>
                <a:gd name="T42" fmla="*/ 19 w 177"/>
                <a:gd name="T43" fmla="*/ 142 h 173"/>
                <a:gd name="T44" fmla="*/ 33 w 177"/>
                <a:gd name="T45" fmla="*/ 155 h 173"/>
                <a:gd name="T46" fmla="*/ 34 w 177"/>
                <a:gd name="T47" fmla="*/ 156 h 173"/>
                <a:gd name="T48" fmla="*/ 35 w 177"/>
                <a:gd name="T49" fmla="*/ 156 h 173"/>
                <a:gd name="T50" fmla="*/ 59 w 177"/>
                <a:gd name="T51" fmla="*/ 147 h 173"/>
                <a:gd name="T52" fmla="*/ 66 w 177"/>
                <a:gd name="T53" fmla="*/ 150 h 173"/>
                <a:gd name="T54" fmla="*/ 79 w 177"/>
                <a:gd name="T55" fmla="*/ 173 h 173"/>
                <a:gd name="T56" fmla="*/ 98 w 177"/>
                <a:gd name="T57" fmla="*/ 173 h 173"/>
                <a:gd name="T58" fmla="*/ 111 w 177"/>
                <a:gd name="T59" fmla="*/ 150 h 173"/>
                <a:gd name="T60" fmla="*/ 118 w 177"/>
                <a:gd name="T61" fmla="*/ 147 h 173"/>
                <a:gd name="T62" fmla="*/ 142 w 177"/>
                <a:gd name="T63" fmla="*/ 155 h 173"/>
                <a:gd name="T64" fmla="*/ 144 w 177"/>
                <a:gd name="T65" fmla="*/ 155 h 173"/>
                <a:gd name="T66" fmla="*/ 158 w 177"/>
                <a:gd name="T67" fmla="*/ 141 h 173"/>
                <a:gd name="T68" fmla="*/ 150 w 177"/>
                <a:gd name="T69" fmla="*/ 116 h 173"/>
                <a:gd name="T70" fmla="*/ 153 w 177"/>
                <a:gd name="T71" fmla="*/ 108 h 173"/>
                <a:gd name="T72" fmla="*/ 177 w 177"/>
                <a:gd name="T73" fmla="*/ 95 h 173"/>
                <a:gd name="T74" fmla="*/ 177 w 177"/>
                <a:gd name="T75" fmla="*/ 77 h 173"/>
                <a:gd name="T76" fmla="*/ 153 w 177"/>
                <a:gd name="T77" fmla="*/ 64 h 173"/>
                <a:gd name="T78" fmla="*/ 88 w 177"/>
                <a:gd name="T79" fmla="*/ 117 h 173"/>
                <a:gd name="T80" fmla="*/ 57 w 177"/>
                <a:gd name="T81" fmla="*/ 86 h 173"/>
                <a:gd name="T82" fmla="*/ 88 w 177"/>
                <a:gd name="T83" fmla="*/ 56 h 173"/>
                <a:gd name="T84" fmla="*/ 119 w 177"/>
                <a:gd name="T85" fmla="*/ 86 h 173"/>
                <a:gd name="T86" fmla="*/ 88 w 177"/>
                <a:gd name="T87" fmla="*/ 117 h 173"/>
                <a:gd name="T88" fmla="*/ 88 w 177"/>
                <a:gd name="T89" fmla="*/ 117 h 173"/>
                <a:gd name="T90" fmla="*/ 88 w 177"/>
                <a:gd name="T91" fmla="*/ 1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173">
                  <a:moveTo>
                    <a:pt x="153" y="64"/>
                  </a:moveTo>
                  <a:cubicBezTo>
                    <a:pt x="150" y="57"/>
                    <a:pt x="150" y="57"/>
                    <a:pt x="150" y="57"/>
                  </a:cubicBezTo>
                  <a:cubicBezTo>
                    <a:pt x="160" y="34"/>
                    <a:pt x="159" y="33"/>
                    <a:pt x="157" y="31"/>
                  </a:cubicBezTo>
                  <a:cubicBezTo>
                    <a:pt x="144" y="18"/>
                    <a:pt x="144" y="18"/>
                    <a:pt x="144" y="18"/>
                  </a:cubicBezTo>
                  <a:cubicBezTo>
                    <a:pt x="143" y="17"/>
                    <a:pt x="143" y="17"/>
                    <a:pt x="143" y="17"/>
                  </a:cubicBezTo>
                  <a:cubicBezTo>
                    <a:pt x="141" y="17"/>
                    <a:pt x="141" y="17"/>
                    <a:pt x="141" y="17"/>
                  </a:cubicBezTo>
                  <a:cubicBezTo>
                    <a:pt x="141" y="17"/>
                    <a:pt x="138" y="17"/>
                    <a:pt x="118" y="26"/>
                  </a:cubicBezTo>
                  <a:cubicBezTo>
                    <a:pt x="111" y="23"/>
                    <a:pt x="111" y="23"/>
                    <a:pt x="111" y="23"/>
                  </a:cubicBezTo>
                  <a:cubicBezTo>
                    <a:pt x="101" y="0"/>
                    <a:pt x="100" y="0"/>
                    <a:pt x="97" y="0"/>
                  </a:cubicBezTo>
                  <a:cubicBezTo>
                    <a:pt x="79" y="0"/>
                    <a:pt x="79" y="0"/>
                    <a:pt x="79" y="0"/>
                  </a:cubicBezTo>
                  <a:cubicBezTo>
                    <a:pt x="76" y="0"/>
                    <a:pt x="75" y="0"/>
                    <a:pt x="66" y="23"/>
                  </a:cubicBezTo>
                  <a:cubicBezTo>
                    <a:pt x="59" y="26"/>
                    <a:pt x="59" y="26"/>
                    <a:pt x="59" y="26"/>
                  </a:cubicBezTo>
                  <a:cubicBezTo>
                    <a:pt x="45" y="21"/>
                    <a:pt x="37" y="18"/>
                    <a:pt x="35" y="18"/>
                  </a:cubicBezTo>
                  <a:cubicBezTo>
                    <a:pt x="33" y="18"/>
                    <a:pt x="33" y="18"/>
                    <a:pt x="33" y="18"/>
                  </a:cubicBezTo>
                  <a:cubicBezTo>
                    <a:pt x="19" y="32"/>
                    <a:pt x="19" y="32"/>
                    <a:pt x="19" y="32"/>
                  </a:cubicBezTo>
                  <a:cubicBezTo>
                    <a:pt x="17" y="34"/>
                    <a:pt x="16" y="34"/>
                    <a:pt x="27" y="57"/>
                  </a:cubicBezTo>
                  <a:cubicBezTo>
                    <a:pt x="24" y="65"/>
                    <a:pt x="24" y="65"/>
                    <a:pt x="24" y="65"/>
                  </a:cubicBezTo>
                  <a:cubicBezTo>
                    <a:pt x="0" y="74"/>
                    <a:pt x="0" y="75"/>
                    <a:pt x="0" y="78"/>
                  </a:cubicBezTo>
                  <a:cubicBezTo>
                    <a:pt x="0" y="96"/>
                    <a:pt x="0" y="96"/>
                    <a:pt x="0" y="96"/>
                  </a:cubicBezTo>
                  <a:cubicBezTo>
                    <a:pt x="0" y="99"/>
                    <a:pt x="0" y="100"/>
                    <a:pt x="24" y="109"/>
                  </a:cubicBezTo>
                  <a:cubicBezTo>
                    <a:pt x="27" y="116"/>
                    <a:pt x="27" y="116"/>
                    <a:pt x="27" y="116"/>
                  </a:cubicBezTo>
                  <a:cubicBezTo>
                    <a:pt x="17" y="139"/>
                    <a:pt x="17" y="140"/>
                    <a:pt x="19" y="142"/>
                  </a:cubicBezTo>
                  <a:cubicBezTo>
                    <a:pt x="33" y="155"/>
                    <a:pt x="33" y="155"/>
                    <a:pt x="33" y="155"/>
                  </a:cubicBezTo>
                  <a:cubicBezTo>
                    <a:pt x="34" y="156"/>
                    <a:pt x="34" y="156"/>
                    <a:pt x="34" y="156"/>
                  </a:cubicBezTo>
                  <a:cubicBezTo>
                    <a:pt x="35" y="156"/>
                    <a:pt x="35" y="156"/>
                    <a:pt x="35" y="156"/>
                  </a:cubicBezTo>
                  <a:cubicBezTo>
                    <a:pt x="36" y="156"/>
                    <a:pt x="39" y="156"/>
                    <a:pt x="59" y="147"/>
                  </a:cubicBezTo>
                  <a:cubicBezTo>
                    <a:pt x="66" y="150"/>
                    <a:pt x="66" y="150"/>
                    <a:pt x="66" y="150"/>
                  </a:cubicBezTo>
                  <a:cubicBezTo>
                    <a:pt x="76" y="173"/>
                    <a:pt x="77" y="173"/>
                    <a:pt x="79" y="173"/>
                  </a:cubicBezTo>
                  <a:cubicBezTo>
                    <a:pt x="98" y="173"/>
                    <a:pt x="98" y="173"/>
                    <a:pt x="98" y="173"/>
                  </a:cubicBezTo>
                  <a:cubicBezTo>
                    <a:pt x="101" y="173"/>
                    <a:pt x="102" y="173"/>
                    <a:pt x="111" y="150"/>
                  </a:cubicBezTo>
                  <a:cubicBezTo>
                    <a:pt x="118" y="147"/>
                    <a:pt x="118" y="147"/>
                    <a:pt x="118" y="147"/>
                  </a:cubicBezTo>
                  <a:cubicBezTo>
                    <a:pt x="132" y="152"/>
                    <a:pt x="140" y="155"/>
                    <a:pt x="142" y="155"/>
                  </a:cubicBezTo>
                  <a:cubicBezTo>
                    <a:pt x="144" y="155"/>
                    <a:pt x="144" y="155"/>
                    <a:pt x="144" y="155"/>
                  </a:cubicBezTo>
                  <a:cubicBezTo>
                    <a:pt x="158" y="141"/>
                    <a:pt x="158" y="141"/>
                    <a:pt x="158" y="141"/>
                  </a:cubicBezTo>
                  <a:cubicBezTo>
                    <a:pt x="160" y="139"/>
                    <a:pt x="161" y="138"/>
                    <a:pt x="150" y="116"/>
                  </a:cubicBezTo>
                  <a:cubicBezTo>
                    <a:pt x="153" y="108"/>
                    <a:pt x="153" y="108"/>
                    <a:pt x="153" y="108"/>
                  </a:cubicBezTo>
                  <a:cubicBezTo>
                    <a:pt x="177" y="99"/>
                    <a:pt x="177" y="98"/>
                    <a:pt x="177" y="95"/>
                  </a:cubicBezTo>
                  <a:cubicBezTo>
                    <a:pt x="177" y="77"/>
                    <a:pt x="177" y="77"/>
                    <a:pt x="177" y="77"/>
                  </a:cubicBezTo>
                  <a:cubicBezTo>
                    <a:pt x="177" y="74"/>
                    <a:pt x="177" y="73"/>
                    <a:pt x="153" y="64"/>
                  </a:cubicBezTo>
                  <a:close/>
                  <a:moveTo>
                    <a:pt x="88" y="117"/>
                  </a:moveTo>
                  <a:cubicBezTo>
                    <a:pt x="71" y="117"/>
                    <a:pt x="57" y="103"/>
                    <a:pt x="57" y="86"/>
                  </a:cubicBezTo>
                  <a:cubicBezTo>
                    <a:pt x="57" y="70"/>
                    <a:pt x="71" y="56"/>
                    <a:pt x="88" y="56"/>
                  </a:cubicBezTo>
                  <a:cubicBezTo>
                    <a:pt x="105" y="56"/>
                    <a:pt x="119" y="70"/>
                    <a:pt x="119" y="86"/>
                  </a:cubicBezTo>
                  <a:cubicBezTo>
                    <a:pt x="119" y="103"/>
                    <a:pt x="105" y="117"/>
                    <a:pt x="88" y="117"/>
                  </a:cubicBezTo>
                  <a:close/>
                  <a:moveTo>
                    <a:pt x="88" y="117"/>
                  </a:moveTo>
                  <a:cubicBezTo>
                    <a:pt x="88" y="117"/>
                    <a:pt x="88" y="117"/>
                    <a:pt x="88" y="117"/>
                  </a:cubicBezTo>
                </a:path>
              </a:pathLst>
            </a:custGeom>
            <a:solidFill>
              <a:schemeClr val="accent6"/>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9" name="Freeform 16"/>
            <p:cNvSpPr>
              <a:spLocks noEditPoints="1"/>
            </p:cNvSpPr>
            <p:nvPr/>
          </p:nvSpPr>
          <p:spPr bwMode="auto">
            <a:xfrm>
              <a:off x="5927725" y="4513263"/>
              <a:ext cx="730250" cy="711200"/>
            </a:xfrm>
            <a:custGeom>
              <a:avLst/>
              <a:gdLst>
                <a:gd name="T0" fmla="*/ 214 w 248"/>
                <a:gd name="T1" fmla="*/ 90 h 242"/>
                <a:gd name="T2" fmla="*/ 209 w 248"/>
                <a:gd name="T3" fmla="*/ 80 h 242"/>
                <a:gd name="T4" fmla="*/ 220 w 248"/>
                <a:gd name="T5" fmla="*/ 44 h 242"/>
                <a:gd name="T6" fmla="*/ 202 w 248"/>
                <a:gd name="T7" fmla="*/ 26 h 242"/>
                <a:gd name="T8" fmla="*/ 200 w 248"/>
                <a:gd name="T9" fmla="*/ 24 h 242"/>
                <a:gd name="T10" fmla="*/ 198 w 248"/>
                <a:gd name="T11" fmla="*/ 24 h 242"/>
                <a:gd name="T12" fmla="*/ 165 w 248"/>
                <a:gd name="T13" fmla="*/ 37 h 242"/>
                <a:gd name="T14" fmla="*/ 155 w 248"/>
                <a:gd name="T15" fmla="*/ 33 h 242"/>
                <a:gd name="T16" fmla="*/ 136 w 248"/>
                <a:gd name="T17" fmla="*/ 0 h 242"/>
                <a:gd name="T18" fmla="*/ 110 w 248"/>
                <a:gd name="T19" fmla="*/ 0 h 242"/>
                <a:gd name="T20" fmla="*/ 92 w 248"/>
                <a:gd name="T21" fmla="*/ 33 h 242"/>
                <a:gd name="T22" fmla="*/ 82 w 248"/>
                <a:gd name="T23" fmla="*/ 37 h 242"/>
                <a:gd name="T24" fmla="*/ 49 w 248"/>
                <a:gd name="T25" fmla="*/ 25 h 242"/>
                <a:gd name="T26" fmla="*/ 47 w 248"/>
                <a:gd name="T27" fmla="*/ 25 h 242"/>
                <a:gd name="T28" fmla="*/ 27 w 248"/>
                <a:gd name="T29" fmla="*/ 44 h 242"/>
                <a:gd name="T30" fmla="*/ 38 w 248"/>
                <a:gd name="T31" fmla="*/ 80 h 242"/>
                <a:gd name="T32" fmla="*/ 34 w 248"/>
                <a:gd name="T33" fmla="*/ 90 h 242"/>
                <a:gd name="T34" fmla="*/ 0 w 248"/>
                <a:gd name="T35" fmla="*/ 109 h 242"/>
                <a:gd name="T36" fmla="*/ 0 w 248"/>
                <a:gd name="T37" fmla="*/ 134 h 242"/>
                <a:gd name="T38" fmla="*/ 34 w 248"/>
                <a:gd name="T39" fmla="*/ 152 h 242"/>
                <a:gd name="T40" fmla="*/ 38 w 248"/>
                <a:gd name="T41" fmla="*/ 162 h 242"/>
                <a:gd name="T42" fmla="*/ 28 w 248"/>
                <a:gd name="T43" fmla="*/ 198 h 242"/>
                <a:gd name="T44" fmla="*/ 46 w 248"/>
                <a:gd name="T45" fmla="*/ 216 h 242"/>
                <a:gd name="T46" fmla="*/ 48 w 248"/>
                <a:gd name="T47" fmla="*/ 218 h 242"/>
                <a:gd name="T48" fmla="*/ 50 w 248"/>
                <a:gd name="T49" fmla="*/ 218 h 242"/>
                <a:gd name="T50" fmla="*/ 82 w 248"/>
                <a:gd name="T51" fmla="*/ 205 h 242"/>
                <a:gd name="T52" fmla="*/ 93 w 248"/>
                <a:gd name="T53" fmla="*/ 209 h 242"/>
                <a:gd name="T54" fmla="*/ 111 w 248"/>
                <a:gd name="T55" fmla="*/ 242 h 242"/>
                <a:gd name="T56" fmla="*/ 137 w 248"/>
                <a:gd name="T57" fmla="*/ 242 h 242"/>
                <a:gd name="T58" fmla="*/ 155 w 248"/>
                <a:gd name="T59" fmla="*/ 209 h 242"/>
                <a:gd name="T60" fmla="*/ 165 w 248"/>
                <a:gd name="T61" fmla="*/ 205 h 242"/>
                <a:gd name="T62" fmla="*/ 198 w 248"/>
                <a:gd name="T63" fmla="*/ 217 h 242"/>
                <a:gd name="T64" fmla="*/ 201 w 248"/>
                <a:gd name="T65" fmla="*/ 217 h 242"/>
                <a:gd name="T66" fmla="*/ 221 w 248"/>
                <a:gd name="T67" fmla="*/ 197 h 242"/>
                <a:gd name="T68" fmla="*/ 210 w 248"/>
                <a:gd name="T69" fmla="*/ 161 h 242"/>
                <a:gd name="T70" fmla="*/ 214 w 248"/>
                <a:gd name="T71" fmla="*/ 151 h 242"/>
                <a:gd name="T72" fmla="*/ 248 w 248"/>
                <a:gd name="T73" fmla="*/ 133 h 242"/>
                <a:gd name="T74" fmla="*/ 248 w 248"/>
                <a:gd name="T75" fmla="*/ 107 h 242"/>
                <a:gd name="T76" fmla="*/ 214 w 248"/>
                <a:gd name="T77" fmla="*/ 90 h 242"/>
                <a:gd name="T78" fmla="*/ 124 w 248"/>
                <a:gd name="T79" fmla="*/ 163 h 242"/>
                <a:gd name="T80" fmla="*/ 81 w 248"/>
                <a:gd name="T81" fmla="*/ 121 h 242"/>
                <a:gd name="T82" fmla="*/ 124 w 248"/>
                <a:gd name="T83" fmla="*/ 78 h 242"/>
                <a:gd name="T84" fmla="*/ 167 w 248"/>
                <a:gd name="T85" fmla="*/ 121 h 242"/>
                <a:gd name="T86" fmla="*/ 124 w 248"/>
                <a:gd name="T87" fmla="*/ 163 h 242"/>
                <a:gd name="T88" fmla="*/ 124 w 248"/>
                <a:gd name="T89" fmla="*/ 163 h 242"/>
                <a:gd name="T90" fmla="*/ 124 w 248"/>
                <a:gd name="T91" fmla="*/ 16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42">
                  <a:moveTo>
                    <a:pt x="214" y="90"/>
                  </a:moveTo>
                  <a:cubicBezTo>
                    <a:pt x="209" y="80"/>
                    <a:pt x="209" y="80"/>
                    <a:pt x="209" y="80"/>
                  </a:cubicBezTo>
                  <a:cubicBezTo>
                    <a:pt x="224" y="47"/>
                    <a:pt x="223" y="46"/>
                    <a:pt x="220" y="44"/>
                  </a:cubicBezTo>
                  <a:cubicBezTo>
                    <a:pt x="202" y="26"/>
                    <a:pt x="202" y="26"/>
                    <a:pt x="202" y="26"/>
                  </a:cubicBezTo>
                  <a:cubicBezTo>
                    <a:pt x="200" y="24"/>
                    <a:pt x="200" y="24"/>
                    <a:pt x="200" y="24"/>
                  </a:cubicBezTo>
                  <a:cubicBezTo>
                    <a:pt x="198" y="24"/>
                    <a:pt x="198" y="24"/>
                    <a:pt x="198" y="24"/>
                  </a:cubicBezTo>
                  <a:cubicBezTo>
                    <a:pt x="197" y="24"/>
                    <a:pt x="193" y="24"/>
                    <a:pt x="165" y="37"/>
                  </a:cubicBezTo>
                  <a:cubicBezTo>
                    <a:pt x="155" y="33"/>
                    <a:pt x="155" y="33"/>
                    <a:pt x="155" y="33"/>
                  </a:cubicBezTo>
                  <a:cubicBezTo>
                    <a:pt x="142" y="0"/>
                    <a:pt x="140" y="0"/>
                    <a:pt x="136" y="0"/>
                  </a:cubicBezTo>
                  <a:cubicBezTo>
                    <a:pt x="110" y="0"/>
                    <a:pt x="110" y="0"/>
                    <a:pt x="110" y="0"/>
                  </a:cubicBezTo>
                  <a:cubicBezTo>
                    <a:pt x="106" y="0"/>
                    <a:pt x="105" y="0"/>
                    <a:pt x="92" y="33"/>
                  </a:cubicBezTo>
                  <a:cubicBezTo>
                    <a:pt x="82" y="37"/>
                    <a:pt x="82" y="37"/>
                    <a:pt x="82" y="37"/>
                  </a:cubicBezTo>
                  <a:cubicBezTo>
                    <a:pt x="63" y="29"/>
                    <a:pt x="52" y="25"/>
                    <a:pt x="49" y="25"/>
                  </a:cubicBezTo>
                  <a:cubicBezTo>
                    <a:pt x="47" y="25"/>
                    <a:pt x="47" y="25"/>
                    <a:pt x="47" y="25"/>
                  </a:cubicBezTo>
                  <a:cubicBezTo>
                    <a:pt x="27" y="44"/>
                    <a:pt x="27" y="44"/>
                    <a:pt x="27" y="44"/>
                  </a:cubicBezTo>
                  <a:cubicBezTo>
                    <a:pt x="24" y="47"/>
                    <a:pt x="23" y="48"/>
                    <a:pt x="38" y="80"/>
                  </a:cubicBezTo>
                  <a:cubicBezTo>
                    <a:pt x="34" y="90"/>
                    <a:pt x="34" y="90"/>
                    <a:pt x="34" y="90"/>
                  </a:cubicBezTo>
                  <a:cubicBezTo>
                    <a:pt x="0" y="103"/>
                    <a:pt x="0" y="105"/>
                    <a:pt x="0" y="109"/>
                  </a:cubicBezTo>
                  <a:cubicBezTo>
                    <a:pt x="0" y="134"/>
                    <a:pt x="0" y="134"/>
                    <a:pt x="0" y="134"/>
                  </a:cubicBezTo>
                  <a:cubicBezTo>
                    <a:pt x="0" y="138"/>
                    <a:pt x="0" y="139"/>
                    <a:pt x="34" y="152"/>
                  </a:cubicBezTo>
                  <a:cubicBezTo>
                    <a:pt x="38" y="162"/>
                    <a:pt x="38" y="162"/>
                    <a:pt x="38" y="162"/>
                  </a:cubicBezTo>
                  <a:cubicBezTo>
                    <a:pt x="24" y="194"/>
                    <a:pt x="25" y="195"/>
                    <a:pt x="28" y="198"/>
                  </a:cubicBezTo>
                  <a:cubicBezTo>
                    <a:pt x="46" y="216"/>
                    <a:pt x="46" y="216"/>
                    <a:pt x="46" y="216"/>
                  </a:cubicBezTo>
                  <a:cubicBezTo>
                    <a:pt x="48" y="218"/>
                    <a:pt x="48" y="218"/>
                    <a:pt x="48" y="218"/>
                  </a:cubicBezTo>
                  <a:cubicBezTo>
                    <a:pt x="50" y="218"/>
                    <a:pt x="50" y="218"/>
                    <a:pt x="50" y="218"/>
                  </a:cubicBezTo>
                  <a:cubicBezTo>
                    <a:pt x="51" y="218"/>
                    <a:pt x="54" y="218"/>
                    <a:pt x="82" y="205"/>
                  </a:cubicBezTo>
                  <a:cubicBezTo>
                    <a:pt x="93" y="209"/>
                    <a:pt x="93" y="209"/>
                    <a:pt x="93" y="209"/>
                  </a:cubicBezTo>
                  <a:cubicBezTo>
                    <a:pt x="106" y="242"/>
                    <a:pt x="107" y="242"/>
                    <a:pt x="111" y="242"/>
                  </a:cubicBezTo>
                  <a:cubicBezTo>
                    <a:pt x="137" y="242"/>
                    <a:pt x="137" y="242"/>
                    <a:pt x="137" y="242"/>
                  </a:cubicBezTo>
                  <a:cubicBezTo>
                    <a:pt x="141" y="242"/>
                    <a:pt x="143" y="242"/>
                    <a:pt x="155" y="209"/>
                  </a:cubicBezTo>
                  <a:cubicBezTo>
                    <a:pt x="165" y="205"/>
                    <a:pt x="165" y="205"/>
                    <a:pt x="165" y="205"/>
                  </a:cubicBezTo>
                  <a:cubicBezTo>
                    <a:pt x="184" y="213"/>
                    <a:pt x="195" y="217"/>
                    <a:pt x="198" y="217"/>
                  </a:cubicBezTo>
                  <a:cubicBezTo>
                    <a:pt x="201" y="217"/>
                    <a:pt x="201" y="217"/>
                    <a:pt x="201" y="217"/>
                  </a:cubicBezTo>
                  <a:cubicBezTo>
                    <a:pt x="221" y="197"/>
                    <a:pt x="221" y="197"/>
                    <a:pt x="221" y="197"/>
                  </a:cubicBezTo>
                  <a:cubicBezTo>
                    <a:pt x="224" y="194"/>
                    <a:pt x="225" y="193"/>
                    <a:pt x="210" y="161"/>
                  </a:cubicBezTo>
                  <a:cubicBezTo>
                    <a:pt x="214" y="151"/>
                    <a:pt x="214" y="151"/>
                    <a:pt x="214" y="151"/>
                  </a:cubicBezTo>
                  <a:cubicBezTo>
                    <a:pt x="248" y="138"/>
                    <a:pt x="248" y="137"/>
                    <a:pt x="248" y="133"/>
                  </a:cubicBezTo>
                  <a:cubicBezTo>
                    <a:pt x="248" y="107"/>
                    <a:pt x="248" y="107"/>
                    <a:pt x="248" y="107"/>
                  </a:cubicBezTo>
                  <a:cubicBezTo>
                    <a:pt x="248" y="103"/>
                    <a:pt x="248" y="102"/>
                    <a:pt x="214" y="90"/>
                  </a:cubicBezTo>
                  <a:close/>
                  <a:moveTo>
                    <a:pt x="124" y="163"/>
                  </a:moveTo>
                  <a:cubicBezTo>
                    <a:pt x="100" y="163"/>
                    <a:pt x="81" y="144"/>
                    <a:pt x="81" y="121"/>
                  </a:cubicBezTo>
                  <a:cubicBezTo>
                    <a:pt x="81" y="97"/>
                    <a:pt x="100" y="78"/>
                    <a:pt x="124" y="78"/>
                  </a:cubicBezTo>
                  <a:cubicBezTo>
                    <a:pt x="148" y="78"/>
                    <a:pt x="167" y="97"/>
                    <a:pt x="167" y="121"/>
                  </a:cubicBezTo>
                  <a:cubicBezTo>
                    <a:pt x="167" y="144"/>
                    <a:pt x="148" y="163"/>
                    <a:pt x="124" y="163"/>
                  </a:cubicBezTo>
                  <a:close/>
                  <a:moveTo>
                    <a:pt x="124" y="163"/>
                  </a:moveTo>
                  <a:cubicBezTo>
                    <a:pt x="124" y="163"/>
                    <a:pt x="124" y="163"/>
                    <a:pt x="124" y="163"/>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0" name="Freeform 17"/>
            <p:cNvSpPr>
              <a:spLocks noEditPoints="1"/>
            </p:cNvSpPr>
            <p:nvPr/>
          </p:nvSpPr>
          <p:spPr bwMode="auto">
            <a:xfrm>
              <a:off x="5457825" y="4892675"/>
              <a:ext cx="352425" cy="347663"/>
            </a:xfrm>
            <a:custGeom>
              <a:avLst/>
              <a:gdLst>
                <a:gd name="T0" fmla="*/ 104 w 120"/>
                <a:gd name="T1" fmla="*/ 44 h 118"/>
                <a:gd name="T2" fmla="*/ 102 w 120"/>
                <a:gd name="T3" fmla="*/ 39 h 118"/>
                <a:gd name="T4" fmla="*/ 107 w 120"/>
                <a:gd name="T5" fmla="*/ 21 h 118"/>
                <a:gd name="T6" fmla="*/ 98 w 120"/>
                <a:gd name="T7" fmla="*/ 13 h 118"/>
                <a:gd name="T8" fmla="*/ 97 w 120"/>
                <a:gd name="T9" fmla="*/ 12 h 118"/>
                <a:gd name="T10" fmla="*/ 96 w 120"/>
                <a:gd name="T11" fmla="*/ 12 h 118"/>
                <a:gd name="T12" fmla="*/ 80 w 120"/>
                <a:gd name="T13" fmla="*/ 18 h 118"/>
                <a:gd name="T14" fmla="*/ 75 w 120"/>
                <a:gd name="T15" fmla="*/ 16 h 118"/>
                <a:gd name="T16" fmla="*/ 66 w 120"/>
                <a:gd name="T17" fmla="*/ 0 h 118"/>
                <a:gd name="T18" fmla="*/ 53 w 120"/>
                <a:gd name="T19" fmla="*/ 0 h 118"/>
                <a:gd name="T20" fmla="*/ 45 w 120"/>
                <a:gd name="T21" fmla="*/ 16 h 118"/>
                <a:gd name="T22" fmla="*/ 40 w 120"/>
                <a:gd name="T23" fmla="*/ 18 h 118"/>
                <a:gd name="T24" fmla="*/ 24 w 120"/>
                <a:gd name="T25" fmla="*/ 12 h 118"/>
                <a:gd name="T26" fmla="*/ 23 w 120"/>
                <a:gd name="T27" fmla="*/ 12 h 118"/>
                <a:gd name="T28" fmla="*/ 13 w 120"/>
                <a:gd name="T29" fmla="*/ 22 h 118"/>
                <a:gd name="T30" fmla="*/ 18 w 120"/>
                <a:gd name="T31" fmla="*/ 39 h 118"/>
                <a:gd name="T32" fmla="*/ 16 w 120"/>
                <a:gd name="T33" fmla="*/ 44 h 118"/>
                <a:gd name="T34" fmla="*/ 0 w 120"/>
                <a:gd name="T35" fmla="*/ 53 h 118"/>
                <a:gd name="T36" fmla="*/ 0 w 120"/>
                <a:gd name="T37" fmla="*/ 65 h 118"/>
                <a:gd name="T38" fmla="*/ 16 w 120"/>
                <a:gd name="T39" fmla="*/ 74 h 118"/>
                <a:gd name="T40" fmla="*/ 18 w 120"/>
                <a:gd name="T41" fmla="*/ 79 h 118"/>
                <a:gd name="T42" fmla="*/ 13 w 120"/>
                <a:gd name="T43" fmla="*/ 96 h 118"/>
                <a:gd name="T44" fmla="*/ 22 w 120"/>
                <a:gd name="T45" fmla="*/ 105 h 118"/>
                <a:gd name="T46" fmla="*/ 23 w 120"/>
                <a:gd name="T47" fmla="*/ 106 h 118"/>
                <a:gd name="T48" fmla="*/ 24 w 120"/>
                <a:gd name="T49" fmla="*/ 106 h 118"/>
                <a:gd name="T50" fmla="*/ 40 w 120"/>
                <a:gd name="T51" fmla="*/ 100 h 118"/>
                <a:gd name="T52" fmla="*/ 45 w 120"/>
                <a:gd name="T53" fmla="*/ 102 h 118"/>
                <a:gd name="T54" fmla="*/ 54 w 120"/>
                <a:gd name="T55" fmla="*/ 118 h 118"/>
                <a:gd name="T56" fmla="*/ 67 w 120"/>
                <a:gd name="T57" fmla="*/ 118 h 118"/>
                <a:gd name="T58" fmla="*/ 75 w 120"/>
                <a:gd name="T59" fmla="*/ 102 h 118"/>
                <a:gd name="T60" fmla="*/ 80 w 120"/>
                <a:gd name="T61" fmla="*/ 99 h 118"/>
                <a:gd name="T62" fmla="*/ 96 w 120"/>
                <a:gd name="T63" fmla="*/ 105 h 118"/>
                <a:gd name="T64" fmla="*/ 97 w 120"/>
                <a:gd name="T65" fmla="*/ 105 h 118"/>
                <a:gd name="T66" fmla="*/ 107 w 120"/>
                <a:gd name="T67" fmla="*/ 96 h 118"/>
                <a:gd name="T68" fmla="*/ 102 w 120"/>
                <a:gd name="T69" fmla="*/ 78 h 118"/>
                <a:gd name="T70" fmla="*/ 104 w 120"/>
                <a:gd name="T71" fmla="*/ 74 h 118"/>
                <a:gd name="T72" fmla="*/ 120 w 120"/>
                <a:gd name="T73" fmla="*/ 65 h 118"/>
                <a:gd name="T74" fmla="*/ 120 w 120"/>
                <a:gd name="T75" fmla="*/ 52 h 118"/>
                <a:gd name="T76" fmla="*/ 104 w 120"/>
                <a:gd name="T77" fmla="*/ 44 h 118"/>
                <a:gd name="T78" fmla="*/ 60 w 120"/>
                <a:gd name="T79" fmla="*/ 79 h 118"/>
                <a:gd name="T80" fmla="*/ 39 w 120"/>
                <a:gd name="T81" fmla="*/ 59 h 118"/>
                <a:gd name="T82" fmla="*/ 60 w 120"/>
                <a:gd name="T83" fmla="*/ 38 h 118"/>
                <a:gd name="T84" fmla="*/ 81 w 120"/>
                <a:gd name="T85" fmla="*/ 59 h 118"/>
                <a:gd name="T86" fmla="*/ 60 w 120"/>
                <a:gd name="T87" fmla="*/ 79 h 118"/>
                <a:gd name="T88" fmla="*/ 60 w 120"/>
                <a:gd name="T89" fmla="*/ 79 h 118"/>
                <a:gd name="T90" fmla="*/ 60 w 120"/>
                <a:gd name="T91"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 h="118">
                  <a:moveTo>
                    <a:pt x="104" y="44"/>
                  </a:moveTo>
                  <a:cubicBezTo>
                    <a:pt x="102" y="39"/>
                    <a:pt x="102" y="39"/>
                    <a:pt x="102" y="39"/>
                  </a:cubicBezTo>
                  <a:cubicBezTo>
                    <a:pt x="109" y="23"/>
                    <a:pt x="108" y="23"/>
                    <a:pt x="107" y="21"/>
                  </a:cubicBezTo>
                  <a:cubicBezTo>
                    <a:pt x="98" y="13"/>
                    <a:pt x="98" y="13"/>
                    <a:pt x="98" y="13"/>
                  </a:cubicBezTo>
                  <a:cubicBezTo>
                    <a:pt x="97" y="12"/>
                    <a:pt x="97" y="12"/>
                    <a:pt x="97" y="12"/>
                  </a:cubicBezTo>
                  <a:cubicBezTo>
                    <a:pt x="96" y="12"/>
                    <a:pt x="96" y="12"/>
                    <a:pt x="96" y="12"/>
                  </a:cubicBezTo>
                  <a:cubicBezTo>
                    <a:pt x="95" y="12"/>
                    <a:pt x="94" y="12"/>
                    <a:pt x="80" y="18"/>
                  </a:cubicBezTo>
                  <a:cubicBezTo>
                    <a:pt x="75" y="16"/>
                    <a:pt x="75" y="16"/>
                    <a:pt x="75" y="16"/>
                  </a:cubicBezTo>
                  <a:cubicBezTo>
                    <a:pt x="69" y="0"/>
                    <a:pt x="68" y="0"/>
                    <a:pt x="66" y="0"/>
                  </a:cubicBezTo>
                  <a:cubicBezTo>
                    <a:pt x="53" y="0"/>
                    <a:pt x="53" y="0"/>
                    <a:pt x="53" y="0"/>
                  </a:cubicBezTo>
                  <a:cubicBezTo>
                    <a:pt x="52" y="0"/>
                    <a:pt x="51" y="0"/>
                    <a:pt x="45" y="16"/>
                  </a:cubicBezTo>
                  <a:cubicBezTo>
                    <a:pt x="40" y="18"/>
                    <a:pt x="40" y="18"/>
                    <a:pt x="40" y="18"/>
                  </a:cubicBezTo>
                  <a:cubicBezTo>
                    <a:pt x="31" y="14"/>
                    <a:pt x="25" y="12"/>
                    <a:pt x="24" y="12"/>
                  </a:cubicBezTo>
                  <a:cubicBezTo>
                    <a:pt x="23" y="12"/>
                    <a:pt x="23" y="12"/>
                    <a:pt x="23" y="12"/>
                  </a:cubicBezTo>
                  <a:cubicBezTo>
                    <a:pt x="13" y="22"/>
                    <a:pt x="13" y="22"/>
                    <a:pt x="13" y="22"/>
                  </a:cubicBezTo>
                  <a:cubicBezTo>
                    <a:pt x="12" y="23"/>
                    <a:pt x="11" y="24"/>
                    <a:pt x="18" y="39"/>
                  </a:cubicBezTo>
                  <a:cubicBezTo>
                    <a:pt x="16" y="44"/>
                    <a:pt x="16" y="44"/>
                    <a:pt x="16" y="44"/>
                  </a:cubicBezTo>
                  <a:cubicBezTo>
                    <a:pt x="0" y="50"/>
                    <a:pt x="0" y="51"/>
                    <a:pt x="0" y="53"/>
                  </a:cubicBezTo>
                  <a:cubicBezTo>
                    <a:pt x="0" y="65"/>
                    <a:pt x="0" y="65"/>
                    <a:pt x="0" y="65"/>
                  </a:cubicBezTo>
                  <a:cubicBezTo>
                    <a:pt x="0" y="67"/>
                    <a:pt x="0" y="68"/>
                    <a:pt x="16" y="74"/>
                  </a:cubicBezTo>
                  <a:cubicBezTo>
                    <a:pt x="18" y="79"/>
                    <a:pt x="18" y="79"/>
                    <a:pt x="18" y="79"/>
                  </a:cubicBezTo>
                  <a:cubicBezTo>
                    <a:pt x="11" y="94"/>
                    <a:pt x="12" y="95"/>
                    <a:pt x="13" y="96"/>
                  </a:cubicBezTo>
                  <a:cubicBezTo>
                    <a:pt x="22" y="105"/>
                    <a:pt x="22" y="105"/>
                    <a:pt x="22" y="105"/>
                  </a:cubicBezTo>
                  <a:cubicBezTo>
                    <a:pt x="23" y="106"/>
                    <a:pt x="23" y="106"/>
                    <a:pt x="23" y="106"/>
                  </a:cubicBezTo>
                  <a:cubicBezTo>
                    <a:pt x="24" y="106"/>
                    <a:pt x="24" y="106"/>
                    <a:pt x="24" y="106"/>
                  </a:cubicBezTo>
                  <a:cubicBezTo>
                    <a:pt x="25" y="106"/>
                    <a:pt x="26" y="106"/>
                    <a:pt x="40" y="100"/>
                  </a:cubicBezTo>
                  <a:cubicBezTo>
                    <a:pt x="45" y="102"/>
                    <a:pt x="45" y="102"/>
                    <a:pt x="45" y="102"/>
                  </a:cubicBezTo>
                  <a:cubicBezTo>
                    <a:pt x="51" y="118"/>
                    <a:pt x="52" y="118"/>
                    <a:pt x="54" y="118"/>
                  </a:cubicBezTo>
                  <a:cubicBezTo>
                    <a:pt x="67" y="118"/>
                    <a:pt x="67" y="118"/>
                    <a:pt x="67" y="118"/>
                  </a:cubicBezTo>
                  <a:cubicBezTo>
                    <a:pt x="69" y="118"/>
                    <a:pt x="69" y="118"/>
                    <a:pt x="75" y="102"/>
                  </a:cubicBezTo>
                  <a:cubicBezTo>
                    <a:pt x="80" y="99"/>
                    <a:pt x="80" y="99"/>
                    <a:pt x="80" y="99"/>
                  </a:cubicBezTo>
                  <a:cubicBezTo>
                    <a:pt x="89" y="103"/>
                    <a:pt x="95" y="105"/>
                    <a:pt x="96" y="105"/>
                  </a:cubicBezTo>
                  <a:cubicBezTo>
                    <a:pt x="97" y="105"/>
                    <a:pt x="97" y="105"/>
                    <a:pt x="97" y="105"/>
                  </a:cubicBezTo>
                  <a:cubicBezTo>
                    <a:pt x="107" y="96"/>
                    <a:pt x="107" y="96"/>
                    <a:pt x="107" y="96"/>
                  </a:cubicBezTo>
                  <a:cubicBezTo>
                    <a:pt x="108" y="94"/>
                    <a:pt x="109" y="94"/>
                    <a:pt x="102" y="78"/>
                  </a:cubicBezTo>
                  <a:cubicBezTo>
                    <a:pt x="104" y="74"/>
                    <a:pt x="104" y="74"/>
                    <a:pt x="104" y="74"/>
                  </a:cubicBezTo>
                  <a:cubicBezTo>
                    <a:pt x="120" y="67"/>
                    <a:pt x="120" y="67"/>
                    <a:pt x="120" y="65"/>
                  </a:cubicBezTo>
                  <a:cubicBezTo>
                    <a:pt x="120" y="52"/>
                    <a:pt x="120" y="52"/>
                    <a:pt x="120" y="52"/>
                  </a:cubicBezTo>
                  <a:cubicBezTo>
                    <a:pt x="120" y="50"/>
                    <a:pt x="120" y="50"/>
                    <a:pt x="104" y="44"/>
                  </a:cubicBezTo>
                  <a:close/>
                  <a:moveTo>
                    <a:pt x="60" y="79"/>
                  </a:moveTo>
                  <a:cubicBezTo>
                    <a:pt x="48" y="79"/>
                    <a:pt x="39" y="70"/>
                    <a:pt x="39" y="59"/>
                  </a:cubicBezTo>
                  <a:cubicBezTo>
                    <a:pt x="39" y="47"/>
                    <a:pt x="48" y="38"/>
                    <a:pt x="60" y="38"/>
                  </a:cubicBezTo>
                  <a:cubicBezTo>
                    <a:pt x="72" y="38"/>
                    <a:pt x="81" y="47"/>
                    <a:pt x="81" y="59"/>
                  </a:cubicBezTo>
                  <a:cubicBezTo>
                    <a:pt x="81" y="70"/>
                    <a:pt x="72" y="79"/>
                    <a:pt x="60" y="79"/>
                  </a:cubicBezTo>
                  <a:close/>
                  <a:moveTo>
                    <a:pt x="60" y="79"/>
                  </a:moveTo>
                  <a:cubicBezTo>
                    <a:pt x="60" y="79"/>
                    <a:pt x="60" y="79"/>
                    <a:pt x="60" y="79"/>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1" name="Freeform 18"/>
            <p:cNvSpPr>
              <a:spLocks noEditPoints="1"/>
            </p:cNvSpPr>
            <p:nvPr/>
          </p:nvSpPr>
          <p:spPr bwMode="auto">
            <a:xfrm>
              <a:off x="5665788" y="2109788"/>
              <a:ext cx="155575" cy="150813"/>
            </a:xfrm>
            <a:custGeom>
              <a:avLst/>
              <a:gdLst>
                <a:gd name="T0" fmla="*/ 46 w 53"/>
                <a:gd name="T1" fmla="*/ 19 h 51"/>
                <a:gd name="T2" fmla="*/ 45 w 53"/>
                <a:gd name="T3" fmla="*/ 17 h 51"/>
                <a:gd name="T4" fmla="*/ 47 w 53"/>
                <a:gd name="T5" fmla="*/ 9 h 51"/>
                <a:gd name="T6" fmla="*/ 43 w 53"/>
                <a:gd name="T7" fmla="*/ 5 h 51"/>
                <a:gd name="T8" fmla="*/ 43 w 53"/>
                <a:gd name="T9" fmla="*/ 5 h 51"/>
                <a:gd name="T10" fmla="*/ 42 w 53"/>
                <a:gd name="T11" fmla="*/ 5 h 51"/>
                <a:gd name="T12" fmla="*/ 35 w 53"/>
                <a:gd name="T13" fmla="*/ 8 h 51"/>
                <a:gd name="T14" fmla="*/ 33 w 53"/>
                <a:gd name="T15" fmla="*/ 7 h 51"/>
                <a:gd name="T16" fmla="*/ 29 w 53"/>
                <a:gd name="T17" fmla="*/ 0 h 51"/>
                <a:gd name="T18" fmla="*/ 24 w 53"/>
                <a:gd name="T19" fmla="*/ 0 h 51"/>
                <a:gd name="T20" fmla="*/ 20 w 53"/>
                <a:gd name="T21" fmla="*/ 7 h 51"/>
                <a:gd name="T22" fmla="*/ 18 w 53"/>
                <a:gd name="T23" fmla="*/ 8 h 51"/>
                <a:gd name="T24" fmla="*/ 11 w 53"/>
                <a:gd name="T25" fmla="*/ 5 h 51"/>
                <a:gd name="T26" fmla="*/ 10 w 53"/>
                <a:gd name="T27" fmla="*/ 5 h 51"/>
                <a:gd name="T28" fmla="*/ 6 w 53"/>
                <a:gd name="T29" fmla="*/ 9 h 51"/>
                <a:gd name="T30" fmla="*/ 8 w 53"/>
                <a:gd name="T31" fmla="*/ 17 h 51"/>
                <a:gd name="T32" fmla="*/ 8 w 53"/>
                <a:gd name="T33" fmla="*/ 19 h 51"/>
                <a:gd name="T34" fmla="*/ 0 w 53"/>
                <a:gd name="T35" fmla="*/ 23 h 51"/>
                <a:gd name="T36" fmla="*/ 0 w 53"/>
                <a:gd name="T37" fmla="*/ 28 h 51"/>
                <a:gd name="T38" fmla="*/ 8 w 53"/>
                <a:gd name="T39" fmla="*/ 32 h 51"/>
                <a:gd name="T40" fmla="*/ 8 w 53"/>
                <a:gd name="T41" fmla="*/ 34 h 51"/>
                <a:gd name="T42" fmla="*/ 6 w 53"/>
                <a:gd name="T43" fmla="*/ 42 h 51"/>
                <a:gd name="T44" fmla="*/ 10 w 53"/>
                <a:gd name="T45" fmla="*/ 46 h 51"/>
                <a:gd name="T46" fmla="*/ 10 w 53"/>
                <a:gd name="T47" fmla="*/ 46 h 51"/>
                <a:gd name="T48" fmla="*/ 11 w 53"/>
                <a:gd name="T49" fmla="*/ 46 h 51"/>
                <a:gd name="T50" fmla="*/ 18 w 53"/>
                <a:gd name="T51" fmla="*/ 43 h 51"/>
                <a:gd name="T52" fmla="*/ 20 w 53"/>
                <a:gd name="T53" fmla="*/ 44 h 51"/>
                <a:gd name="T54" fmla="*/ 24 w 53"/>
                <a:gd name="T55" fmla="*/ 51 h 51"/>
                <a:gd name="T56" fmla="*/ 29 w 53"/>
                <a:gd name="T57" fmla="*/ 51 h 51"/>
                <a:gd name="T58" fmla="*/ 33 w 53"/>
                <a:gd name="T59" fmla="*/ 44 h 51"/>
                <a:gd name="T60" fmla="*/ 35 w 53"/>
                <a:gd name="T61" fmla="*/ 43 h 51"/>
                <a:gd name="T62" fmla="*/ 42 w 53"/>
                <a:gd name="T63" fmla="*/ 46 h 51"/>
                <a:gd name="T64" fmla="*/ 43 w 53"/>
                <a:gd name="T65" fmla="*/ 46 h 51"/>
                <a:gd name="T66" fmla="*/ 47 w 53"/>
                <a:gd name="T67" fmla="*/ 42 h 51"/>
                <a:gd name="T68" fmla="*/ 45 w 53"/>
                <a:gd name="T69" fmla="*/ 34 h 51"/>
                <a:gd name="T70" fmla="*/ 46 w 53"/>
                <a:gd name="T71" fmla="*/ 32 h 51"/>
                <a:gd name="T72" fmla="*/ 53 w 53"/>
                <a:gd name="T73" fmla="*/ 28 h 51"/>
                <a:gd name="T74" fmla="*/ 53 w 53"/>
                <a:gd name="T75" fmla="*/ 23 h 51"/>
                <a:gd name="T76" fmla="*/ 46 w 53"/>
                <a:gd name="T77" fmla="*/ 19 h 51"/>
                <a:gd name="T78" fmla="*/ 27 w 53"/>
                <a:gd name="T79" fmla="*/ 34 h 51"/>
                <a:gd name="T80" fmla="*/ 17 w 53"/>
                <a:gd name="T81" fmla="*/ 25 h 51"/>
                <a:gd name="T82" fmla="*/ 27 w 53"/>
                <a:gd name="T83" fmla="*/ 17 h 51"/>
                <a:gd name="T84" fmla="*/ 36 w 53"/>
                <a:gd name="T85" fmla="*/ 25 h 51"/>
                <a:gd name="T86" fmla="*/ 27 w 53"/>
                <a:gd name="T87" fmla="*/ 34 h 51"/>
                <a:gd name="T88" fmla="*/ 27 w 53"/>
                <a:gd name="T89" fmla="*/ 34 h 51"/>
                <a:gd name="T90" fmla="*/ 27 w 53"/>
                <a:gd name="T91"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1">
                  <a:moveTo>
                    <a:pt x="46" y="19"/>
                  </a:moveTo>
                  <a:cubicBezTo>
                    <a:pt x="45" y="17"/>
                    <a:pt x="45" y="17"/>
                    <a:pt x="45" y="17"/>
                  </a:cubicBezTo>
                  <a:cubicBezTo>
                    <a:pt x="48" y="10"/>
                    <a:pt x="47" y="10"/>
                    <a:pt x="47" y="9"/>
                  </a:cubicBezTo>
                  <a:cubicBezTo>
                    <a:pt x="43" y="5"/>
                    <a:pt x="43" y="5"/>
                    <a:pt x="43" y="5"/>
                  </a:cubicBezTo>
                  <a:cubicBezTo>
                    <a:pt x="43" y="5"/>
                    <a:pt x="43" y="5"/>
                    <a:pt x="43" y="5"/>
                  </a:cubicBezTo>
                  <a:cubicBezTo>
                    <a:pt x="42" y="5"/>
                    <a:pt x="42" y="5"/>
                    <a:pt x="42" y="5"/>
                  </a:cubicBezTo>
                  <a:cubicBezTo>
                    <a:pt x="42" y="5"/>
                    <a:pt x="41" y="5"/>
                    <a:pt x="35" y="8"/>
                  </a:cubicBezTo>
                  <a:cubicBezTo>
                    <a:pt x="33" y="7"/>
                    <a:pt x="33" y="7"/>
                    <a:pt x="33" y="7"/>
                  </a:cubicBezTo>
                  <a:cubicBezTo>
                    <a:pt x="30" y="0"/>
                    <a:pt x="30" y="0"/>
                    <a:pt x="29" y="0"/>
                  </a:cubicBezTo>
                  <a:cubicBezTo>
                    <a:pt x="24" y="0"/>
                    <a:pt x="24" y="0"/>
                    <a:pt x="24" y="0"/>
                  </a:cubicBezTo>
                  <a:cubicBezTo>
                    <a:pt x="23" y="0"/>
                    <a:pt x="23" y="0"/>
                    <a:pt x="20" y="7"/>
                  </a:cubicBezTo>
                  <a:cubicBezTo>
                    <a:pt x="18" y="8"/>
                    <a:pt x="18" y="8"/>
                    <a:pt x="18" y="8"/>
                  </a:cubicBezTo>
                  <a:cubicBezTo>
                    <a:pt x="14" y="6"/>
                    <a:pt x="11" y="5"/>
                    <a:pt x="11" y="5"/>
                  </a:cubicBezTo>
                  <a:cubicBezTo>
                    <a:pt x="10" y="5"/>
                    <a:pt x="10" y="5"/>
                    <a:pt x="10" y="5"/>
                  </a:cubicBezTo>
                  <a:cubicBezTo>
                    <a:pt x="6" y="9"/>
                    <a:pt x="6" y="9"/>
                    <a:pt x="6" y="9"/>
                  </a:cubicBezTo>
                  <a:cubicBezTo>
                    <a:pt x="5" y="10"/>
                    <a:pt x="5" y="10"/>
                    <a:pt x="8" y="17"/>
                  </a:cubicBezTo>
                  <a:cubicBezTo>
                    <a:pt x="8" y="19"/>
                    <a:pt x="8" y="19"/>
                    <a:pt x="8" y="19"/>
                  </a:cubicBezTo>
                  <a:cubicBezTo>
                    <a:pt x="0" y="22"/>
                    <a:pt x="0" y="22"/>
                    <a:pt x="0" y="23"/>
                  </a:cubicBezTo>
                  <a:cubicBezTo>
                    <a:pt x="0" y="28"/>
                    <a:pt x="0" y="28"/>
                    <a:pt x="0" y="28"/>
                  </a:cubicBezTo>
                  <a:cubicBezTo>
                    <a:pt x="0" y="29"/>
                    <a:pt x="0" y="29"/>
                    <a:pt x="8" y="32"/>
                  </a:cubicBezTo>
                  <a:cubicBezTo>
                    <a:pt x="8" y="34"/>
                    <a:pt x="8" y="34"/>
                    <a:pt x="8" y="34"/>
                  </a:cubicBezTo>
                  <a:cubicBezTo>
                    <a:pt x="5" y="41"/>
                    <a:pt x="6" y="41"/>
                    <a:pt x="6" y="42"/>
                  </a:cubicBezTo>
                  <a:cubicBezTo>
                    <a:pt x="10" y="46"/>
                    <a:pt x="10" y="46"/>
                    <a:pt x="10" y="46"/>
                  </a:cubicBezTo>
                  <a:cubicBezTo>
                    <a:pt x="10" y="46"/>
                    <a:pt x="10" y="46"/>
                    <a:pt x="10" y="46"/>
                  </a:cubicBezTo>
                  <a:cubicBezTo>
                    <a:pt x="11" y="46"/>
                    <a:pt x="11" y="46"/>
                    <a:pt x="11" y="46"/>
                  </a:cubicBezTo>
                  <a:cubicBezTo>
                    <a:pt x="11" y="46"/>
                    <a:pt x="12" y="46"/>
                    <a:pt x="18" y="43"/>
                  </a:cubicBezTo>
                  <a:cubicBezTo>
                    <a:pt x="20" y="44"/>
                    <a:pt x="20" y="44"/>
                    <a:pt x="20" y="44"/>
                  </a:cubicBezTo>
                  <a:cubicBezTo>
                    <a:pt x="23" y="51"/>
                    <a:pt x="23" y="51"/>
                    <a:pt x="24" y="51"/>
                  </a:cubicBezTo>
                  <a:cubicBezTo>
                    <a:pt x="29" y="51"/>
                    <a:pt x="29" y="51"/>
                    <a:pt x="29" y="51"/>
                  </a:cubicBezTo>
                  <a:cubicBezTo>
                    <a:pt x="30" y="51"/>
                    <a:pt x="31" y="51"/>
                    <a:pt x="33" y="44"/>
                  </a:cubicBezTo>
                  <a:cubicBezTo>
                    <a:pt x="35" y="43"/>
                    <a:pt x="35" y="43"/>
                    <a:pt x="35" y="43"/>
                  </a:cubicBezTo>
                  <a:cubicBezTo>
                    <a:pt x="39" y="45"/>
                    <a:pt x="42" y="46"/>
                    <a:pt x="42" y="46"/>
                  </a:cubicBezTo>
                  <a:cubicBezTo>
                    <a:pt x="43" y="46"/>
                    <a:pt x="43" y="46"/>
                    <a:pt x="43" y="46"/>
                  </a:cubicBezTo>
                  <a:cubicBezTo>
                    <a:pt x="47" y="42"/>
                    <a:pt x="47" y="42"/>
                    <a:pt x="47" y="42"/>
                  </a:cubicBezTo>
                  <a:cubicBezTo>
                    <a:pt x="48" y="41"/>
                    <a:pt x="48" y="41"/>
                    <a:pt x="45" y="34"/>
                  </a:cubicBezTo>
                  <a:cubicBezTo>
                    <a:pt x="46" y="32"/>
                    <a:pt x="46" y="32"/>
                    <a:pt x="46" y="32"/>
                  </a:cubicBezTo>
                  <a:cubicBezTo>
                    <a:pt x="53" y="29"/>
                    <a:pt x="53" y="29"/>
                    <a:pt x="53" y="28"/>
                  </a:cubicBezTo>
                  <a:cubicBezTo>
                    <a:pt x="53" y="23"/>
                    <a:pt x="53" y="23"/>
                    <a:pt x="53" y="23"/>
                  </a:cubicBezTo>
                  <a:cubicBezTo>
                    <a:pt x="53" y="22"/>
                    <a:pt x="53" y="22"/>
                    <a:pt x="46" y="19"/>
                  </a:cubicBezTo>
                  <a:close/>
                  <a:moveTo>
                    <a:pt x="27" y="34"/>
                  </a:moveTo>
                  <a:cubicBezTo>
                    <a:pt x="21" y="34"/>
                    <a:pt x="17" y="30"/>
                    <a:pt x="17" y="25"/>
                  </a:cubicBezTo>
                  <a:cubicBezTo>
                    <a:pt x="17" y="21"/>
                    <a:pt x="21" y="17"/>
                    <a:pt x="27" y="17"/>
                  </a:cubicBezTo>
                  <a:cubicBezTo>
                    <a:pt x="32" y="17"/>
                    <a:pt x="36" y="21"/>
                    <a:pt x="36" y="25"/>
                  </a:cubicBezTo>
                  <a:cubicBezTo>
                    <a:pt x="36" y="30"/>
                    <a:pt x="32" y="34"/>
                    <a:pt x="27" y="34"/>
                  </a:cubicBezTo>
                  <a:close/>
                  <a:moveTo>
                    <a:pt x="27" y="34"/>
                  </a:moveTo>
                  <a:cubicBezTo>
                    <a:pt x="27" y="34"/>
                    <a:pt x="27" y="34"/>
                    <a:pt x="27" y="34"/>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2" name="Freeform 19"/>
            <p:cNvSpPr>
              <a:spLocks noEditPoints="1"/>
            </p:cNvSpPr>
            <p:nvPr/>
          </p:nvSpPr>
          <p:spPr bwMode="auto">
            <a:xfrm>
              <a:off x="6169025" y="3281363"/>
              <a:ext cx="157163" cy="149225"/>
            </a:xfrm>
            <a:custGeom>
              <a:avLst/>
              <a:gdLst>
                <a:gd name="T0" fmla="*/ 45 w 53"/>
                <a:gd name="T1" fmla="*/ 19 h 51"/>
                <a:gd name="T2" fmla="*/ 44 w 53"/>
                <a:gd name="T3" fmla="*/ 17 h 51"/>
                <a:gd name="T4" fmla="*/ 47 w 53"/>
                <a:gd name="T5" fmla="*/ 9 h 51"/>
                <a:gd name="T6" fmla="*/ 43 w 53"/>
                <a:gd name="T7" fmla="*/ 6 h 51"/>
                <a:gd name="T8" fmla="*/ 42 w 53"/>
                <a:gd name="T9" fmla="*/ 5 h 51"/>
                <a:gd name="T10" fmla="*/ 42 w 53"/>
                <a:gd name="T11" fmla="*/ 5 h 51"/>
                <a:gd name="T12" fmla="*/ 35 w 53"/>
                <a:gd name="T13" fmla="*/ 8 h 51"/>
                <a:gd name="T14" fmla="*/ 33 w 53"/>
                <a:gd name="T15" fmla="*/ 7 h 51"/>
                <a:gd name="T16" fmla="*/ 29 w 53"/>
                <a:gd name="T17" fmla="*/ 0 h 51"/>
                <a:gd name="T18" fmla="*/ 23 w 53"/>
                <a:gd name="T19" fmla="*/ 0 h 51"/>
                <a:gd name="T20" fmla="*/ 20 w 53"/>
                <a:gd name="T21" fmla="*/ 7 h 51"/>
                <a:gd name="T22" fmla="*/ 18 w 53"/>
                <a:gd name="T23" fmla="*/ 8 h 51"/>
                <a:gd name="T24" fmla="*/ 11 w 53"/>
                <a:gd name="T25" fmla="*/ 5 h 51"/>
                <a:gd name="T26" fmla="*/ 10 w 53"/>
                <a:gd name="T27" fmla="*/ 5 h 51"/>
                <a:gd name="T28" fmla="*/ 6 w 53"/>
                <a:gd name="T29" fmla="*/ 10 h 51"/>
                <a:gd name="T30" fmla="*/ 8 w 53"/>
                <a:gd name="T31" fmla="*/ 17 h 51"/>
                <a:gd name="T32" fmla="*/ 7 w 53"/>
                <a:gd name="T33" fmla="*/ 19 h 51"/>
                <a:gd name="T34" fmla="*/ 0 w 53"/>
                <a:gd name="T35" fmla="*/ 23 h 51"/>
                <a:gd name="T36" fmla="*/ 0 w 53"/>
                <a:gd name="T37" fmla="*/ 29 h 51"/>
                <a:gd name="T38" fmla="*/ 7 w 53"/>
                <a:gd name="T39" fmla="*/ 32 h 51"/>
                <a:gd name="T40" fmla="*/ 8 w 53"/>
                <a:gd name="T41" fmla="*/ 34 h 51"/>
                <a:gd name="T42" fmla="*/ 6 w 53"/>
                <a:gd name="T43" fmla="*/ 42 h 51"/>
                <a:gd name="T44" fmla="*/ 10 w 53"/>
                <a:gd name="T45" fmla="*/ 46 h 51"/>
                <a:gd name="T46" fmla="*/ 10 w 53"/>
                <a:gd name="T47" fmla="*/ 46 h 51"/>
                <a:gd name="T48" fmla="*/ 11 w 53"/>
                <a:gd name="T49" fmla="*/ 46 h 51"/>
                <a:gd name="T50" fmla="*/ 18 w 53"/>
                <a:gd name="T51" fmla="*/ 44 h 51"/>
                <a:gd name="T52" fmla="*/ 20 w 53"/>
                <a:gd name="T53" fmla="*/ 44 h 51"/>
                <a:gd name="T54" fmla="*/ 24 w 53"/>
                <a:gd name="T55" fmla="*/ 51 h 51"/>
                <a:gd name="T56" fmla="*/ 29 w 53"/>
                <a:gd name="T57" fmla="*/ 51 h 51"/>
                <a:gd name="T58" fmla="*/ 33 w 53"/>
                <a:gd name="T59" fmla="*/ 44 h 51"/>
                <a:gd name="T60" fmla="*/ 35 w 53"/>
                <a:gd name="T61" fmla="*/ 43 h 51"/>
                <a:gd name="T62" fmla="*/ 42 w 53"/>
                <a:gd name="T63" fmla="*/ 46 h 51"/>
                <a:gd name="T64" fmla="*/ 43 w 53"/>
                <a:gd name="T65" fmla="*/ 46 h 51"/>
                <a:gd name="T66" fmla="*/ 47 w 53"/>
                <a:gd name="T67" fmla="*/ 42 h 51"/>
                <a:gd name="T68" fmla="*/ 44 w 53"/>
                <a:gd name="T69" fmla="*/ 34 h 51"/>
                <a:gd name="T70" fmla="*/ 45 w 53"/>
                <a:gd name="T71" fmla="*/ 32 h 51"/>
                <a:gd name="T72" fmla="*/ 53 w 53"/>
                <a:gd name="T73" fmla="*/ 28 h 51"/>
                <a:gd name="T74" fmla="*/ 53 w 53"/>
                <a:gd name="T75" fmla="*/ 23 h 51"/>
                <a:gd name="T76" fmla="*/ 45 w 53"/>
                <a:gd name="T77" fmla="*/ 19 h 51"/>
                <a:gd name="T78" fmla="*/ 26 w 53"/>
                <a:gd name="T79" fmla="*/ 35 h 51"/>
                <a:gd name="T80" fmla="*/ 17 w 53"/>
                <a:gd name="T81" fmla="*/ 26 h 51"/>
                <a:gd name="T82" fmla="*/ 26 w 53"/>
                <a:gd name="T83" fmla="*/ 17 h 51"/>
                <a:gd name="T84" fmla="*/ 35 w 53"/>
                <a:gd name="T85" fmla="*/ 26 h 51"/>
                <a:gd name="T86" fmla="*/ 26 w 53"/>
                <a:gd name="T87" fmla="*/ 35 h 51"/>
                <a:gd name="T88" fmla="*/ 26 w 53"/>
                <a:gd name="T89" fmla="*/ 35 h 51"/>
                <a:gd name="T90" fmla="*/ 26 w 53"/>
                <a:gd name="T91"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51">
                  <a:moveTo>
                    <a:pt x="45" y="19"/>
                  </a:moveTo>
                  <a:cubicBezTo>
                    <a:pt x="44" y="17"/>
                    <a:pt x="44" y="17"/>
                    <a:pt x="44" y="17"/>
                  </a:cubicBezTo>
                  <a:cubicBezTo>
                    <a:pt x="47" y="10"/>
                    <a:pt x="47" y="10"/>
                    <a:pt x="47" y="9"/>
                  </a:cubicBezTo>
                  <a:cubicBezTo>
                    <a:pt x="43" y="6"/>
                    <a:pt x="43" y="6"/>
                    <a:pt x="43" y="6"/>
                  </a:cubicBezTo>
                  <a:cubicBezTo>
                    <a:pt x="42" y="5"/>
                    <a:pt x="42" y="5"/>
                    <a:pt x="42" y="5"/>
                  </a:cubicBezTo>
                  <a:cubicBezTo>
                    <a:pt x="42" y="5"/>
                    <a:pt x="42" y="5"/>
                    <a:pt x="42" y="5"/>
                  </a:cubicBezTo>
                  <a:cubicBezTo>
                    <a:pt x="42" y="5"/>
                    <a:pt x="41" y="5"/>
                    <a:pt x="35" y="8"/>
                  </a:cubicBezTo>
                  <a:cubicBezTo>
                    <a:pt x="33" y="7"/>
                    <a:pt x="33" y="7"/>
                    <a:pt x="33" y="7"/>
                  </a:cubicBezTo>
                  <a:cubicBezTo>
                    <a:pt x="30" y="0"/>
                    <a:pt x="30" y="0"/>
                    <a:pt x="29" y="0"/>
                  </a:cubicBezTo>
                  <a:cubicBezTo>
                    <a:pt x="23" y="0"/>
                    <a:pt x="23" y="0"/>
                    <a:pt x="23" y="0"/>
                  </a:cubicBezTo>
                  <a:cubicBezTo>
                    <a:pt x="23" y="0"/>
                    <a:pt x="22" y="0"/>
                    <a:pt x="20" y="7"/>
                  </a:cubicBezTo>
                  <a:cubicBezTo>
                    <a:pt x="18" y="8"/>
                    <a:pt x="18" y="8"/>
                    <a:pt x="18" y="8"/>
                  </a:cubicBezTo>
                  <a:cubicBezTo>
                    <a:pt x="14" y="6"/>
                    <a:pt x="11" y="5"/>
                    <a:pt x="11" y="5"/>
                  </a:cubicBezTo>
                  <a:cubicBezTo>
                    <a:pt x="10" y="5"/>
                    <a:pt x="10" y="5"/>
                    <a:pt x="10" y="5"/>
                  </a:cubicBezTo>
                  <a:cubicBezTo>
                    <a:pt x="6" y="10"/>
                    <a:pt x="6" y="10"/>
                    <a:pt x="6" y="10"/>
                  </a:cubicBezTo>
                  <a:cubicBezTo>
                    <a:pt x="5" y="10"/>
                    <a:pt x="5" y="10"/>
                    <a:pt x="8" y="17"/>
                  </a:cubicBezTo>
                  <a:cubicBezTo>
                    <a:pt x="7" y="19"/>
                    <a:pt x="7" y="19"/>
                    <a:pt x="7" y="19"/>
                  </a:cubicBezTo>
                  <a:cubicBezTo>
                    <a:pt x="0" y="22"/>
                    <a:pt x="0" y="22"/>
                    <a:pt x="0" y="23"/>
                  </a:cubicBezTo>
                  <a:cubicBezTo>
                    <a:pt x="0" y="29"/>
                    <a:pt x="0" y="29"/>
                    <a:pt x="0" y="29"/>
                  </a:cubicBezTo>
                  <a:cubicBezTo>
                    <a:pt x="0" y="29"/>
                    <a:pt x="0" y="30"/>
                    <a:pt x="7" y="32"/>
                  </a:cubicBezTo>
                  <a:cubicBezTo>
                    <a:pt x="8" y="34"/>
                    <a:pt x="8" y="34"/>
                    <a:pt x="8" y="34"/>
                  </a:cubicBezTo>
                  <a:cubicBezTo>
                    <a:pt x="5" y="41"/>
                    <a:pt x="5" y="41"/>
                    <a:pt x="6" y="42"/>
                  </a:cubicBezTo>
                  <a:cubicBezTo>
                    <a:pt x="10" y="46"/>
                    <a:pt x="10" y="46"/>
                    <a:pt x="10" y="46"/>
                  </a:cubicBezTo>
                  <a:cubicBezTo>
                    <a:pt x="10" y="46"/>
                    <a:pt x="10" y="46"/>
                    <a:pt x="10" y="46"/>
                  </a:cubicBezTo>
                  <a:cubicBezTo>
                    <a:pt x="11" y="46"/>
                    <a:pt x="11" y="46"/>
                    <a:pt x="11" y="46"/>
                  </a:cubicBezTo>
                  <a:cubicBezTo>
                    <a:pt x="11" y="46"/>
                    <a:pt x="12" y="46"/>
                    <a:pt x="18" y="44"/>
                  </a:cubicBezTo>
                  <a:cubicBezTo>
                    <a:pt x="20" y="44"/>
                    <a:pt x="20" y="44"/>
                    <a:pt x="20" y="44"/>
                  </a:cubicBezTo>
                  <a:cubicBezTo>
                    <a:pt x="23" y="51"/>
                    <a:pt x="23" y="51"/>
                    <a:pt x="24" y="51"/>
                  </a:cubicBezTo>
                  <a:cubicBezTo>
                    <a:pt x="29" y="51"/>
                    <a:pt x="29" y="51"/>
                    <a:pt x="29" y="51"/>
                  </a:cubicBezTo>
                  <a:cubicBezTo>
                    <a:pt x="30" y="51"/>
                    <a:pt x="30" y="51"/>
                    <a:pt x="33" y="44"/>
                  </a:cubicBezTo>
                  <a:cubicBezTo>
                    <a:pt x="35" y="43"/>
                    <a:pt x="35" y="43"/>
                    <a:pt x="35" y="43"/>
                  </a:cubicBezTo>
                  <a:cubicBezTo>
                    <a:pt x="39" y="45"/>
                    <a:pt x="41" y="46"/>
                    <a:pt x="42" y="46"/>
                  </a:cubicBezTo>
                  <a:cubicBezTo>
                    <a:pt x="43" y="46"/>
                    <a:pt x="43" y="46"/>
                    <a:pt x="43" y="46"/>
                  </a:cubicBezTo>
                  <a:cubicBezTo>
                    <a:pt x="47" y="42"/>
                    <a:pt x="47" y="42"/>
                    <a:pt x="47" y="42"/>
                  </a:cubicBezTo>
                  <a:cubicBezTo>
                    <a:pt x="47" y="41"/>
                    <a:pt x="48" y="41"/>
                    <a:pt x="44" y="34"/>
                  </a:cubicBezTo>
                  <a:cubicBezTo>
                    <a:pt x="45" y="32"/>
                    <a:pt x="45" y="32"/>
                    <a:pt x="45" y="32"/>
                  </a:cubicBezTo>
                  <a:cubicBezTo>
                    <a:pt x="53" y="29"/>
                    <a:pt x="53" y="29"/>
                    <a:pt x="53" y="28"/>
                  </a:cubicBezTo>
                  <a:cubicBezTo>
                    <a:pt x="53" y="23"/>
                    <a:pt x="53" y="23"/>
                    <a:pt x="53" y="23"/>
                  </a:cubicBezTo>
                  <a:cubicBezTo>
                    <a:pt x="53" y="22"/>
                    <a:pt x="53" y="22"/>
                    <a:pt x="45" y="19"/>
                  </a:cubicBezTo>
                  <a:close/>
                  <a:moveTo>
                    <a:pt x="26" y="35"/>
                  </a:moveTo>
                  <a:cubicBezTo>
                    <a:pt x="21" y="35"/>
                    <a:pt x="17" y="31"/>
                    <a:pt x="17" y="26"/>
                  </a:cubicBezTo>
                  <a:cubicBezTo>
                    <a:pt x="17" y="21"/>
                    <a:pt x="21" y="17"/>
                    <a:pt x="26" y="17"/>
                  </a:cubicBezTo>
                  <a:cubicBezTo>
                    <a:pt x="31" y="17"/>
                    <a:pt x="35" y="21"/>
                    <a:pt x="35" y="26"/>
                  </a:cubicBezTo>
                  <a:cubicBezTo>
                    <a:pt x="35" y="31"/>
                    <a:pt x="31" y="35"/>
                    <a:pt x="26" y="35"/>
                  </a:cubicBezTo>
                  <a:close/>
                  <a:moveTo>
                    <a:pt x="26" y="35"/>
                  </a:moveTo>
                  <a:cubicBezTo>
                    <a:pt x="26" y="35"/>
                    <a:pt x="26" y="35"/>
                    <a:pt x="26" y="35"/>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3" name="Freeform 20"/>
            <p:cNvSpPr>
              <a:spLocks noEditPoints="1"/>
            </p:cNvSpPr>
            <p:nvPr/>
          </p:nvSpPr>
          <p:spPr bwMode="auto">
            <a:xfrm>
              <a:off x="6530975" y="3148013"/>
              <a:ext cx="153988" cy="150813"/>
            </a:xfrm>
            <a:custGeom>
              <a:avLst/>
              <a:gdLst>
                <a:gd name="T0" fmla="*/ 45 w 52"/>
                <a:gd name="T1" fmla="*/ 19 h 51"/>
                <a:gd name="T2" fmla="*/ 44 w 52"/>
                <a:gd name="T3" fmla="*/ 17 h 51"/>
                <a:gd name="T4" fmla="*/ 47 w 52"/>
                <a:gd name="T5" fmla="*/ 9 h 51"/>
                <a:gd name="T6" fmla="*/ 43 w 52"/>
                <a:gd name="T7" fmla="*/ 6 h 51"/>
                <a:gd name="T8" fmla="*/ 42 w 52"/>
                <a:gd name="T9" fmla="*/ 5 h 51"/>
                <a:gd name="T10" fmla="*/ 42 w 52"/>
                <a:gd name="T11" fmla="*/ 5 h 51"/>
                <a:gd name="T12" fmla="*/ 35 w 52"/>
                <a:gd name="T13" fmla="*/ 8 h 51"/>
                <a:gd name="T14" fmla="*/ 33 w 52"/>
                <a:gd name="T15" fmla="*/ 7 h 51"/>
                <a:gd name="T16" fmla="*/ 29 w 52"/>
                <a:gd name="T17" fmla="*/ 0 h 51"/>
                <a:gd name="T18" fmla="*/ 23 w 52"/>
                <a:gd name="T19" fmla="*/ 0 h 51"/>
                <a:gd name="T20" fmla="*/ 20 w 52"/>
                <a:gd name="T21" fmla="*/ 7 h 51"/>
                <a:gd name="T22" fmla="*/ 17 w 52"/>
                <a:gd name="T23" fmla="*/ 8 h 51"/>
                <a:gd name="T24" fmla="*/ 10 w 52"/>
                <a:gd name="T25" fmla="*/ 6 h 51"/>
                <a:gd name="T26" fmla="*/ 10 w 52"/>
                <a:gd name="T27" fmla="*/ 6 h 51"/>
                <a:gd name="T28" fmla="*/ 6 w 52"/>
                <a:gd name="T29" fmla="*/ 10 h 51"/>
                <a:gd name="T30" fmla="*/ 8 w 52"/>
                <a:gd name="T31" fmla="*/ 17 h 51"/>
                <a:gd name="T32" fmla="*/ 7 w 52"/>
                <a:gd name="T33" fmla="*/ 19 h 51"/>
                <a:gd name="T34" fmla="*/ 0 w 52"/>
                <a:gd name="T35" fmla="*/ 23 h 51"/>
                <a:gd name="T36" fmla="*/ 0 w 52"/>
                <a:gd name="T37" fmla="*/ 29 h 51"/>
                <a:gd name="T38" fmla="*/ 7 w 52"/>
                <a:gd name="T39" fmla="*/ 32 h 51"/>
                <a:gd name="T40" fmla="*/ 8 w 52"/>
                <a:gd name="T41" fmla="*/ 34 h 51"/>
                <a:gd name="T42" fmla="*/ 6 w 52"/>
                <a:gd name="T43" fmla="*/ 42 h 51"/>
                <a:gd name="T44" fmla="*/ 10 w 52"/>
                <a:gd name="T45" fmla="*/ 46 h 51"/>
                <a:gd name="T46" fmla="*/ 10 w 52"/>
                <a:gd name="T47" fmla="*/ 46 h 51"/>
                <a:gd name="T48" fmla="*/ 11 w 52"/>
                <a:gd name="T49" fmla="*/ 46 h 51"/>
                <a:gd name="T50" fmla="*/ 18 w 52"/>
                <a:gd name="T51" fmla="*/ 44 h 51"/>
                <a:gd name="T52" fmla="*/ 20 w 52"/>
                <a:gd name="T53" fmla="*/ 44 h 51"/>
                <a:gd name="T54" fmla="*/ 24 w 52"/>
                <a:gd name="T55" fmla="*/ 51 h 51"/>
                <a:gd name="T56" fmla="*/ 29 w 52"/>
                <a:gd name="T57" fmla="*/ 51 h 51"/>
                <a:gd name="T58" fmla="*/ 33 w 52"/>
                <a:gd name="T59" fmla="*/ 44 h 51"/>
                <a:gd name="T60" fmla="*/ 35 w 52"/>
                <a:gd name="T61" fmla="*/ 44 h 51"/>
                <a:gd name="T62" fmla="*/ 42 w 52"/>
                <a:gd name="T63" fmla="*/ 46 h 51"/>
                <a:gd name="T64" fmla="*/ 43 w 52"/>
                <a:gd name="T65" fmla="*/ 46 h 51"/>
                <a:gd name="T66" fmla="*/ 47 w 52"/>
                <a:gd name="T67" fmla="*/ 42 h 51"/>
                <a:gd name="T68" fmla="*/ 44 w 52"/>
                <a:gd name="T69" fmla="*/ 34 h 51"/>
                <a:gd name="T70" fmla="*/ 45 w 52"/>
                <a:gd name="T71" fmla="*/ 32 h 51"/>
                <a:gd name="T72" fmla="*/ 52 w 52"/>
                <a:gd name="T73" fmla="*/ 28 h 51"/>
                <a:gd name="T74" fmla="*/ 52 w 52"/>
                <a:gd name="T75" fmla="*/ 23 h 51"/>
                <a:gd name="T76" fmla="*/ 45 w 52"/>
                <a:gd name="T77" fmla="*/ 19 h 51"/>
                <a:gd name="T78" fmla="*/ 26 w 52"/>
                <a:gd name="T79" fmla="*/ 35 h 51"/>
                <a:gd name="T80" fmla="*/ 17 w 52"/>
                <a:gd name="T81" fmla="*/ 26 h 51"/>
                <a:gd name="T82" fmla="*/ 26 w 52"/>
                <a:gd name="T83" fmla="*/ 17 h 51"/>
                <a:gd name="T84" fmla="*/ 35 w 52"/>
                <a:gd name="T85" fmla="*/ 26 h 51"/>
                <a:gd name="T86" fmla="*/ 26 w 52"/>
                <a:gd name="T87" fmla="*/ 35 h 51"/>
                <a:gd name="T88" fmla="*/ 26 w 52"/>
                <a:gd name="T89" fmla="*/ 35 h 51"/>
                <a:gd name="T90" fmla="*/ 26 w 52"/>
                <a:gd name="T91"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1">
                  <a:moveTo>
                    <a:pt x="45" y="19"/>
                  </a:moveTo>
                  <a:cubicBezTo>
                    <a:pt x="44" y="17"/>
                    <a:pt x="44" y="17"/>
                    <a:pt x="44" y="17"/>
                  </a:cubicBezTo>
                  <a:cubicBezTo>
                    <a:pt x="47" y="10"/>
                    <a:pt x="47" y="10"/>
                    <a:pt x="47" y="9"/>
                  </a:cubicBezTo>
                  <a:cubicBezTo>
                    <a:pt x="43" y="6"/>
                    <a:pt x="43" y="6"/>
                    <a:pt x="43" y="6"/>
                  </a:cubicBezTo>
                  <a:cubicBezTo>
                    <a:pt x="42" y="5"/>
                    <a:pt x="42" y="5"/>
                    <a:pt x="42" y="5"/>
                  </a:cubicBezTo>
                  <a:cubicBezTo>
                    <a:pt x="42" y="5"/>
                    <a:pt x="42" y="5"/>
                    <a:pt x="42" y="5"/>
                  </a:cubicBezTo>
                  <a:cubicBezTo>
                    <a:pt x="42" y="5"/>
                    <a:pt x="41" y="5"/>
                    <a:pt x="35" y="8"/>
                  </a:cubicBezTo>
                  <a:cubicBezTo>
                    <a:pt x="33" y="7"/>
                    <a:pt x="33" y="7"/>
                    <a:pt x="33" y="7"/>
                  </a:cubicBezTo>
                  <a:cubicBezTo>
                    <a:pt x="30" y="0"/>
                    <a:pt x="30" y="0"/>
                    <a:pt x="29" y="0"/>
                  </a:cubicBezTo>
                  <a:cubicBezTo>
                    <a:pt x="23" y="0"/>
                    <a:pt x="23" y="0"/>
                    <a:pt x="23" y="0"/>
                  </a:cubicBezTo>
                  <a:cubicBezTo>
                    <a:pt x="23" y="0"/>
                    <a:pt x="22" y="0"/>
                    <a:pt x="20" y="7"/>
                  </a:cubicBezTo>
                  <a:cubicBezTo>
                    <a:pt x="17" y="8"/>
                    <a:pt x="17" y="8"/>
                    <a:pt x="17" y="8"/>
                  </a:cubicBezTo>
                  <a:cubicBezTo>
                    <a:pt x="13" y="6"/>
                    <a:pt x="11" y="6"/>
                    <a:pt x="10" y="6"/>
                  </a:cubicBezTo>
                  <a:cubicBezTo>
                    <a:pt x="10" y="6"/>
                    <a:pt x="10" y="6"/>
                    <a:pt x="10" y="6"/>
                  </a:cubicBezTo>
                  <a:cubicBezTo>
                    <a:pt x="6" y="10"/>
                    <a:pt x="6" y="10"/>
                    <a:pt x="6" y="10"/>
                  </a:cubicBezTo>
                  <a:cubicBezTo>
                    <a:pt x="5" y="10"/>
                    <a:pt x="5" y="10"/>
                    <a:pt x="8" y="17"/>
                  </a:cubicBezTo>
                  <a:cubicBezTo>
                    <a:pt x="7" y="19"/>
                    <a:pt x="7" y="19"/>
                    <a:pt x="7" y="19"/>
                  </a:cubicBezTo>
                  <a:cubicBezTo>
                    <a:pt x="0" y="22"/>
                    <a:pt x="0" y="22"/>
                    <a:pt x="0" y="23"/>
                  </a:cubicBezTo>
                  <a:cubicBezTo>
                    <a:pt x="0" y="29"/>
                    <a:pt x="0" y="29"/>
                    <a:pt x="0" y="29"/>
                  </a:cubicBezTo>
                  <a:cubicBezTo>
                    <a:pt x="0" y="29"/>
                    <a:pt x="0" y="30"/>
                    <a:pt x="7" y="32"/>
                  </a:cubicBezTo>
                  <a:cubicBezTo>
                    <a:pt x="8" y="34"/>
                    <a:pt x="8" y="34"/>
                    <a:pt x="8" y="34"/>
                  </a:cubicBezTo>
                  <a:cubicBezTo>
                    <a:pt x="5" y="41"/>
                    <a:pt x="5" y="42"/>
                    <a:pt x="6" y="42"/>
                  </a:cubicBezTo>
                  <a:cubicBezTo>
                    <a:pt x="10" y="46"/>
                    <a:pt x="10" y="46"/>
                    <a:pt x="10" y="46"/>
                  </a:cubicBezTo>
                  <a:cubicBezTo>
                    <a:pt x="10" y="46"/>
                    <a:pt x="10" y="46"/>
                    <a:pt x="10" y="46"/>
                  </a:cubicBezTo>
                  <a:cubicBezTo>
                    <a:pt x="11" y="46"/>
                    <a:pt x="11" y="46"/>
                    <a:pt x="11" y="46"/>
                  </a:cubicBezTo>
                  <a:cubicBezTo>
                    <a:pt x="11" y="46"/>
                    <a:pt x="12" y="46"/>
                    <a:pt x="18" y="44"/>
                  </a:cubicBezTo>
                  <a:cubicBezTo>
                    <a:pt x="20" y="44"/>
                    <a:pt x="20" y="44"/>
                    <a:pt x="20" y="44"/>
                  </a:cubicBezTo>
                  <a:cubicBezTo>
                    <a:pt x="23" y="51"/>
                    <a:pt x="23" y="51"/>
                    <a:pt x="24" y="51"/>
                  </a:cubicBezTo>
                  <a:cubicBezTo>
                    <a:pt x="29" y="51"/>
                    <a:pt x="29" y="51"/>
                    <a:pt x="29" y="51"/>
                  </a:cubicBezTo>
                  <a:cubicBezTo>
                    <a:pt x="30" y="51"/>
                    <a:pt x="30" y="51"/>
                    <a:pt x="33" y="44"/>
                  </a:cubicBezTo>
                  <a:cubicBezTo>
                    <a:pt x="35" y="44"/>
                    <a:pt x="35" y="44"/>
                    <a:pt x="35" y="44"/>
                  </a:cubicBezTo>
                  <a:cubicBezTo>
                    <a:pt x="39" y="45"/>
                    <a:pt x="41" y="46"/>
                    <a:pt x="42" y="46"/>
                  </a:cubicBezTo>
                  <a:cubicBezTo>
                    <a:pt x="43" y="46"/>
                    <a:pt x="43" y="46"/>
                    <a:pt x="43" y="46"/>
                  </a:cubicBezTo>
                  <a:cubicBezTo>
                    <a:pt x="47" y="42"/>
                    <a:pt x="47" y="42"/>
                    <a:pt x="47" y="42"/>
                  </a:cubicBezTo>
                  <a:cubicBezTo>
                    <a:pt x="47" y="41"/>
                    <a:pt x="48" y="41"/>
                    <a:pt x="44" y="34"/>
                  </a:cubicBezTo>
                  <a:cubicBezTo>
                    <a:pt x="45" y="32"/>
                    <a:pt x="45" y="32"/>
                    <a:pt x="45" y="32"/>
                  </a:cubicBezTo>
                  <a:cubicBezTo>
                    <a:pt x="52" y="30"/>
                    <a:pt x="52" y="29"/>
                    <a:pt x="52" y="28"/>
                  </a:cubicBezTo>
                  <a:cubicBezTo>
                    <a:pt x="52" y="23"/>
                    <a:pt x="52" y="23"/>
                    <a:pt x="52" y="23"/>
                  </a:cubicBezTo>
                  <a:cubicBezTo>
                    <a:pt x="52" y="22"/>
                    <a:pt x="52" y="22"/>
                    <a:pt x="45" y="19"/>
                  </a:cubicBezTo>
                  <a:close/>
                  <a:moveTo>
                    <a:pt x="26" y="35"/>
                  </a:moveTo>
                  <a:cubicBezTo>
                    <a:pt x="21" y="35"/>
                    <a:pt x="17" y="31"/>
                    <a:pt x="17" y="26"/>
                  </a:cubicBezTo>
                  <a:cubicBezTo>
                    <a:pt x="17" y="21"/>
                    <a:pt x="21" y="17"/>
                    <a:pt x="26" y="17"/>
                  </a:cubicBezTo>
                  <a:cubicBezTo>
                    <a:pt x="31" y="17"/>
                    <a:pt x="35" y="21"/>
                    <a:pt x="35" y="26"/>
                  </a:cubicBezTo>
                  <a:cubicBezTo>
                    <a:pt x="35" y="31"/>
                    <a:pt x="31" y="35"/>
                    <a:pt x="26" y="35"/>
                  </a:cubicBezTo>
                  <a:close/>
                  <a:moveTo>
                    <a:pt x="26" y="35"/>
                  </a:moveTo>
                  <a:cubicBezTo>
                    <a:pt x="26" y="35"/>
                    <a:pt x="26" y="35"/>
                    <a:pt x="26" y="35"/>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4" name="Freeform 21"/>
            <p:cNvSpPr>
              <a:spLocks noEditPoints="1"/>
            </p:cNvSpPr>
            <p:nvPr/>
          </p:nvSpPr>
          <p:spPr bwMode="auto">
            <a:xfrm>
              <a:off x="5500688" y="2843213"/>
              <a:ext cx="206375" cy="201613"/>
            </a:xfrm>
            <a:custGeom>
              <a:avLst/>
              <a:gdLst>
                <a:gd name="T0" fmla="*/ 60 w 70"/>
                <a:gd name="T1" fmla="*/ 26 h 69"/>
                <a:gd name="T2" fmla="*/ 59 w 70"/>
                <a:gd name="T3" fmla="*/ 23 h 69"/>
                <a:gd name="T4" fmla="*/ 62 w 70"/>
                <a:gd name="T5" fmla="*/ 13 h 69"/>
                <a:gd name="T6" fmla="*/ 57 w 70"/>
                <a:gd name="T7" fmla="*/ 8 h 69"/>
                <a:gd name="T8" fmla="*/ 56 w 70"/>
                <a:gd name="T9" fmla="*/ 7 h 69"/>
                <a:gd name="T10" fmla="*/ 56 w 70"/>
                <a:gd name="T11" fmla="*/ 7 h 69"/>
                <a:gd name="T12" fmla="*/ 46 w 70"/>
                <a:gd name="T13" fmla="*/ 11 h 69"/>
                <a:gd name="T14" fmla="*/ 43 w 70"/>
                <a:gd name="T15" fmla="*/ 10 h 69"/>
                <a:gd name="T16" fmla="*/ 38 w 70"/>
                <a:gd name="T17" fmla="*/ 0 h 69"/>
                <a:gd name="T18" fmla="*/ 31 w 70"/>
                <a:gd name="T19" fmla="*/ 0 h 69"/>
                <a:gd name="T20" fmla="*/ 26 w 70"/>
                <a:gd name="T21" fmla="*/ 10 h 69"/>
                <a:gd name="T22" fmla="*/ 23 w 70"/>
                <a:gd name="T23" fmla="*/ 11 h 69"/>
                <a:gd name="T24" fmla="*/ 13 w 70"/>
                <a:gd name="T25" fmla="*/ 8 h 69"/>
                <a:gd name="T26" fmla="*/ 13 w 70"/>
                <a:gd name="T27" fmla="*/ 8 h 69"/>
                <a:gd name="T28" fmla="*/ 7 w 70"/>
                <a:gd name="T29" fmla="*/ 13 h 69"/>
                <a:gd name="T30" fmla="*/ 10 w 70"/>
                <a:gd name="T31" fmla="*/ 23 h 69"/>
                <a:gd name="T32" fmla="*/ 9 w 70"/>
                <a:gd name="T33" fmla="*/ 26 h 69"/>
                <a:gd name="T34" fmla="*/ 0 w 70"/>
                <a:gd name="T35" fmla="*/ 31 h 69"/>
                <a:gd name="T36" fmla="*/ 0 w 70"/>
                <a:gd name="T37" fmla="*/ 39 h 69"/>
                <a:gd name="T38" fmla="*/ 9 w 70"/>
                <a:gd name="T39" fmla="*/ 44 h 69"/>
                <a:gd name="T40" fmla="*/ 10 w 70"/>
                <a:gd name="T41" fmla="*/ 46 h 69"/>
                <a:gd name="T42" fmla="*/ 7 w 70"/>
                <a:gd name="T43" fmla="*/ 57 h 69"/>
                <a:gd name="T44" fmla="*/ 13 w 70"/>
                <a:gd name="T45" fmla="*/ 62 h 69"/>
                <a:gd name="T46" fmla="*/ 13 w 70"/>
                <a:gd name="T47" fmla="*/ 62 h 69"/>
                <a:gd name="T48" fmla="*/ 14 w 70"/>
                <a:gd name="T49" fmla="*/ 62 h 69"/>
                <a:gd name="T50" fmla="*/ 23 w 70"/>
                <a:gd name="T51" fmla="*/ 59 h 69"/>
                <a:gd name="T52" fmla="*/ 26 w 70"/>
                <a:gd name="T53" fmla="*/ 60 h 69"/>
                <a:gd name="T54" fmla="*/ 31 w 70"/>
                <a:gd name="T55" fmla="*/ 69 h 69"/>
                <a:gd name="T56" fmla="*/ 39 w 70"/>
                <a:gd name="T57" fmla="*/ 69 h 69"/>
                <a:gd name="T58" fmla="*/ 44 w 70"/>
                <a:gd name="T59" fmla="*/ 60 h 69"/>
                <a:gd name="T60" fmla="*/ 47 w 70"/>
                <a:gd name="T61" fmla="*/ 59 h 69"/>
                <a:gd name="T62" fmla="*/ 56 w 70"/>
                <a:gd name="T63" fmla="*/ 62 h 69"/>
                <a:gd name="T64" fmla="*/ 57 w 70"/>
                <a:gd name="T65" fmla="*/ 62 h 69"/>
                <a:gd name="T66" fmla="*/ 62 w 70"/>
                <a:gd name="T67" fmla="*/ 56 h 69"/>
                <a:gd name="T68" fmla="*/ 59 w 70"/>
                <a:gd name="T69" fmla="*/ 46 h 69"/>
                <a:gd name="T70" fmla="*/ 60 w 70"/>
                <a:gd name="T71" fmla="*/ 43 h 69"/>
                <a:gd name="T72" fmla="*/ 70 w 70"/>
                <a:gd name="T73" fmla="*/ 38 h 69"/>
                <a:gd name="T74" fmla="*/ 70 w 70"/>
                <a:gd name="T75" fmla="*/ 31 h 69"/>
                <a:gd name="T76" fmla="*/ 60 w 70"/>
                <a:gd name="T77" fmla="*/ 26 h 69"/>
                <a:gd name="T78" fmla="*/ 35 w 70"/>
                <a:gd name="T79" fmla="*/ 47 h 69"/>
                <a:gd name="T80" fmla="*/ 22 w 70"/>
                <a:gd name="T81" fmla="*/ 35 h 69"/>
                <a:gd name="T82" fmla="*/ 35 w 70"/>
                <a:gd name="T83" fmla="*/ 23 h 69"/>
                <a:gd name="T84" fmla="*/ 47 w 70"/>
                <a:gd name="T85" fmla="*/ 35 h 69"/>
                <a:gd name="T86" fmla="*/ 35 w 70"/>
                <a:gd name="T87" fmla="*/ 47 h 69"/>
                <a:gd name="T88" fmla="*/ 35 w 70"/>
                <a:gd name="T89" fmla="*/ 47 h 69"/>
                <a:gd name="T90" fmla="*/ 35 w 70"/>
                <a:gd name="T91" fmla="*/ 4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9">
                  <a:moveTo>
                    <a:pt x="60" y="26"/>
                  </a:moveTo>
                  <a:cubicBezTo>
                    <a:pt x="59" y="23"/>
                    <a:pt x="59" y="23"/>
                    <a:pt x="59" y="23"/>
                  </a:cubicBezTo>
                  <a:cubicBezTo>
                    <a:pt x="63" y="14"/>
                    <a:pt x="63" y="14"/>
                    <a:pt x="62" y="13"/>
                  </a:cubicBezTo>
                  <a:cubicBezTo>
                    <a:pt x="57" y="8"/>
                    <a:pt x="57" y="8"/>
                    <a:pt x="57" y="8"/>
                  </a:cubicBezTo>
                  <a:cubicBezTo>
                    <a:pt x="56" y="7"/>
                    <a:pt x="56" y="7"/>
                    <a:pt x="56" y="7"/>
                  </a:cubicBezTo>
                  <a:cubicBezTo>
                    <a:pt x="56" y="7"/>
                    <a:pt x="56" y="7"/>
                    <a:pt x="56" y="7"/>
                  </a:cubicBezTo>
                  <a:cubicBezTo>
                    <a:pt x="55" y="7"/>
                    <a:pt x="54" y="7"/>
                    <a:pt x="46" y="11"/>
                  </a:cubicBezTo>
                  <a:cubicBezTo>
                    <a:pt x="43" y="10"/>
                    <a:pt x="43" y="10"/>
                    <a:pt x="43" y="10"/>
                  </a:cubicBezTo>
                  <a:cubicBezTo>
                    <a:pt x="40" y="0"/>
                    <a:pt x="39" y="0"/>
                    <a:pt x="38" y="0"/>
                  </a:cubicBezTo>
                  <a:cubicBezTo>
                    <a:pt x="31" y="0"/>
                    <a:pt x="31" y="0"/>
                    <a:pt x="31" y="0"/>
                  </a:cubicBezTo>
                  <a:cubicBezTo>
                    <a:pt x="30" y="0"/>
                    <a:pt x="29" y="0"/>
                    <a:pt x="26" y="10"/>
                  </a:cubicBezTo>
                  <a:cubicBezTo>
                    <a:pt x="23" y="11"/>
                    <a:pt x="23" y="11"/>
                    <a:pt x="23" y="11"/>
                  </a:cubicBezTo>
                  <a:cubicBezTo>
                    <a:pt x="17" y="9"/>
                    <a:pt x="14" y="8"/>
                    <a:pt x="13" y="8"/>
                  </a:cubicBezTo>
                  <a:cubicBezTo>
                    <a:pt x="13" y="8"/>
                    <a:pt x="13" y="8"/>
                    <a:pt x="13" y="8"/>
                  </a:cubicBezTo>
                  <a:cubicBezTo>
                    <a:pt x="7" y="13"/>
                    <a:pt x="7" y="13"/>
                    <a:pt x="7" y="13"/>
                  </a:cubicBezTo>
                  <a:cubicBezTo>
                    <a:pt x="6" y="14"/>
                    <a:pt x="6" y="14"/>
                    <a:pt x="10" y="23"/>
                  </a:cubicBezTo>
                  <a:cubicBezTo>
                    <a:pt x="9" y="26"/>
                    <a:pt x="9" y="26"/>
                    <a:pt x="9" y="26"/>
                  </a:cubicBezTo>
                  <a:cubicBezTo>
                    <a:pt x="0" y="30"/>
                    <a:pt x="0" y="30"/>
                    <a:pt x="0" y="31"/>
                  </a:cubicBezTo>
                  <a:cubicBezTo>
                    <a:pt x="0" y="39"/>
                    <a:pt x="0" y="39"/>
                    <a:pt x="0" y="39"/>
                  </a:cubicBezTo>
                  <a:cubicBezTo>
                    <a:pt x="0" y="40"/>
                    <a:pt x="0" y="40"/>
                    <a:pt x="9" y="44"/>
                  </a:cubicBezTo>
                  <a:cubicBezTo>
                    <a:pt x="10" y="46"/>
                    <a:pt x="10" y="46"/>
                    <a:pt x="10" y="46"/>
                  </a:cubicBezTo>
                  <a:cubicBezTo>
                    <a:pt x="6" y="56"/>
                    <a:pt x="7" y="56"/>
                    <a:pt x="7" y="57"/>
                  </a:cubicBezTo>
                  <a:cubicBezTo>
                    <a:pt x="13" y="62"/>
                    <a:pt x="13" y="62"/>
                    <a:pt x="13" y="62"/>
                  </a:cubicBezTo>
                  <a:cubicBezTo>
                    <a:pt x="13" y="62"/>
                    <a:pt x="13" y="62"/>
                    <a:pt x="13" y="62"/>
                  </a:cubicBezTo>
                  <a:cubicBezTo>
                    <a:pt x="14" y="62"/>
                    <a:pt x="14" y="62"/>
                    <a:pt x="14" y="62"/>
                  </a:cubicBezTo>
                  <a:cubicBezTo>
                    <a:pt x="14" y="62"/>
                    <a:pt x="15" y="62"/>
                    <a:pt x="23" y="59"/>
                  </a:cubicBezTo>
                  <a:cubicBezTo>
                    <a:pt x="26" y="60"/>
                    <a:pt x="26" y="60"/>
                    <a:pt x="26" y="60"/>
                  </a:cubicBezTo>
                  <a:cubicBezTo>
                    <a:pt x="30" y="69"/>
                    <a:pt x="30" y="69"/>
                    <a:pt x="31" y="69"/>
                  </a:cubicBezTo>
                  <a:cubicBezTo>
                    <a:pt x="39" y="69"/>
                    <a:pt x="39" y="69"/>
                    <a:pt x="39" y="69"/>
                  </a:cubicBezTo>
                  <a:cubicBezTo>
                    <a:pt x="40" y="69"/>
                    <a:pt x="40" y="69"/>
                    <a:pt x="44" y="60"/>
                  </a:cubicBezTo>
                  <a:cubicBezTo>
                    <a:pt x="47" y="59"/>
                    <a:pt x="47" y="59"/>
                    <a:pt x="47" y="59"/>
                  </a:cubicBezTo>
                  <a:cubicBezTo>
                    <a:pt x="52" y="61"/>
                    <a:pt x="55" y="62"/>
                    <a:pt x="56" y="62"/>
                  </a:cubicBezTo>
                  <a:cubicBezTo>
                    <a:pt x="57" y="62"/>
                    <a:pt x="57" y="62"/>
                    <a:pt x="57" y="62"/>
                  </a:cubicBezTo>
                  <a:cubicBezTo>
                    <a:pt x="62" y="56"/>
                    <a:pt x="62" y="56"/>
                    <a:pt x="62" y="56"/>
                  </a:cubicBezTo>
                  <a:cubicBezTo>
                    <a:pt x="63" y="56"/>
                    <a:pt x="63" y="55"/>
                    <a:pt x="59" y="46"/>
                  </a:cubicBezTo>
                  <a:cubicBezTo>
                    <a:pt x="60" y="43"/>
                    <a:pt x="60" y="43"/>
                    <a:pt x="60" y="43"/>
                  </a:cubicBezTo>
                  <a:cubicBezTo>
                    <a:pt x="70" y="40"/>
                    <a:pt x="70" y="39"/>
                    <a:pt x="70" y="38"/>
                  </a:cubicBezTo>
                  <a:cubicBezTo>
                    <a:pt x="70" y="31"/>
                    <a:pt x="70" y="31"/>
                    <a:pt x="70" y="31"/>
                  </a:cubicBezTo>
                  <a:cubicBezTo>
                    <a:pt x="70" y="30"/>
                    <a:pt x="70" y="29"/>
                    <a:pt x="60" y="26"/>
                  </a:cubicBezTo>
                  <a:close/>
                  <a:moveTo>
                    <a:pt x="35" y="47"/>
                  </a:moveTo>
                  <a:cubicBezTo>
                    <a:pt x="28" y="47"/>
                    <a:pt x="22" y="41"/>
                    <a:pt x="22" y="35"/>
                  </a:cubicBezTo>
                  <a:cubicBezTo>
                    <a:pt x="22" y="28"/>
                    <a:pt x="28" y="23"/>
                    <a:pt x="35" y="23"/>
                  </a:cubicBezTo>
                  <a:cubicBezTo>
                    <a:pt x="41" y="23"/>
                    <a:pt x="47" y="28"/>
                    <a:pt x="47" y="35"/>
                  </a:cubicBezTo>
                  <a:cubicBezTo>
                    <a:pt x="47" y="41"/>
                    <a:pt x="41" y="47"/>
                    <a:pt x="35" y="47"/>
                  </a:cubicBezTo>
                  <a:close/>
                  <a:moveTo>
                    <a:pt x="35" y="47"/>
                  </a:moveTo>
                  <a:cubicBezTo>
                    <a:pt x="35" y="47"/>
                    <a:pt x="35" y="47"/>
                    <a:pt x="35" y="47"/>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5" name="Freeform 22"/>
            <p:cNvSpPr>
              <a:spLocks noEditPoints="1"/>
            </p:cNvSpPr>
            <p:nvPr/>
          </p:nvSpPr>
          <p:spPr bwMode="auto">
            <a:xfrm>
              <a:off x="5883275" y="3224213"/>
              <a:ext cx="206375" cy="203200"/>
            </a:xfrm>
            <a:custGeom>
              <a:avLst/>
              <a:gdLst>
                <a:gd name="T0" fmla="*/ 61 w 70"/>
                <a:gd name="T1" fmla="*/ 25 h 69"/>
                <a:gd name="T2" fmla="*/ 59 w 70"/>
                <a:gd name="T3" fmla="*/ 23 h 69"/>
                <a:gd name="T4" fmla="*/ 62 w 70"/>
                <a:gd name="T5" fmla="*/ 12 h 69"/>
                <a:gd name="T6" fmla="*/ 57 w 70"/>
                <a:gd name="T7" fmla="*/ 7 h 69"/>
                <a:gd name="T8" fmla="*/ 57 w 70"/>
                <a:gd name="T9" fmla="*/ 7 h 69"/>
                <a:gd name="T10" fmla="*/ 56 w 70"/>
                <a:gd name="T11" fmla="*/ 7 h 69"/>
                <a:gd name="T12" fmla="*/ 47 w 70"/>
                <a:gd name="T13" fmla="*/ 10 h 69"/>
                <a:gd name="T14" fmla="*/ 44 w 70"/>
                <a:gd name="T15" fmla="*/ 9 h 69"/>
                <a:gd name="T16" fmla="*/ 39 w 70"/>
                <a:gd name="T17" fmla="*/ 0 h 69"/>
                <a:gd name="T18" fmla="*/ 31 w 70"/>
                <a:gd name="T19" fmla="*/ 0 h 69"/>
                <a:gd name="T20" fmla="*/ 26 w 70"/>
                <a:gd name="T21" fmla="*/ 9 h 69"/>
                <a:gd name="T22" fmla="*/ 23 w 70"/>
                <a:gd name="T23" fmla="*/ 10 h 69"/>
                <a:gd name="T24" fmla="*/ 14 w 70"/>
                <a:gd name="T25" fmla="*/ 7 h 69"/>
                <a:gd name="T26" fmla="*/ 13 w 70"/>
                <a:gd name="T27" fmla="*/ 7 h 69"/>
                <a:gd name="T28" fmla="*/ 8 w 70"/>
                <a:gd name="T29" fmla="*/ 13 h 69"/>
                <a:gd name="T30" fmla="*/ 11 w 70"/>
                <a:gd name="T31" fmla="*/ 23 h 69"/>
                <a:gd name="T32" fmla="*/ 10 w 70"/>
                <a:gd name="T33" fmla="*/ 26 h 69"/>
                <a:gd name="T34" fmla="*/ 0 w 70"/>
                <a:gd name="T35" fmla="*/ 31 h 69"/>
                <a:gd name="T36" fmla="*/ 0 w 70"/>
                <a:gd name="T37" fmla="*/ 38 h 69"/>
                <a:gd name="T38" fmla="*/ 10 w 70"/>
                <a:gd name="T39" fmla="*/ 43 h 69"/>
                <a:gd name="T40" fmla="*/ 11 w 70"/>
                <a:gd name="T41" fmla="*/ 46 h 69"/>
                <a:gd name="T42" fmla="*/ 8 w 70"/>
                <a:gd name="T43" fmla="*/ 56 h 69"/>
                <a:gd name="T44" fmla="*/ 13 w 70"/>
                <a:gd name="T45" fmla="*/ 61 h 69"/>
                <a:gd name="T46" fmla="*/ 13 w 70"/>
                <a:gd name="T47" fmla="*/ 62 h 69"/>
                <a:gd name="T48" fmla="*/ 14 w 70"/>
                <a:gd name="T49" fmla="*/ 62 h 69"/>
                <a:gd name="T50" fmla="*/ 23 w 70"/>
                <a:gd name="T51" fmla="*/ 58 h 69"/>
                <a:gd name="T52" fmla="*/ 26 w 70"/>
                <a:gd name="T53" fmla="*/ 59 h 69"/>
                <a:gd name="T54" fmla="*/ 31 w 70"/>
                <a:gd name="T55" fmla="*/ 69 h 69"/>
                <a:gd name="T56" fmla="*/ 39 w 70"/>
                <a:gd name="T57" fmla="*/ 69 h 69"/>
                <a:gd name="T58" fmla="*/ 44 w 70"/>
                <a:gd name="T59" fmla="*/ 59 h 69"/>
                <a:gd name="T60" fmla="*/ 47 w 70"/>
                <a:gd name="T61" fmla="*/ 58 h 69"/>
                <a:gd name="T62" fmla="*/ 56 w 70"/>
                <a:gd name="T63" fmla="*/ 61 h 69"/>
                <a:gd name="T64" fmla="*/ 57 w 70"/>
                <a:gd name="T65" fmla="*/ 61 h 69"/>
                <a:gd name="T66" fmla="*/ 63 w 70"/>
                <a:gd name="T67" fmla="*/ 56 h 69"/>
                <a:gd name="T68" fmla="*/ 59 w 70"/>
                <a:gd name="T69" fmla="*/ 46 h 69"/>
                <a:gd name="T70" fmla="*/ 61 w 70"/>
                <a:gd name="T71" fmla="*/ 43 h 69"/>
                <a:gd name="T72" fmla="*/ 70 w 70"/>
                <a:gd name="T73" fmla="*/ 38 h 69"/>
                <a:gd name="T74" fmla="*/ 70 w 70"/>
                <a:gd name="T75" fmla="*/ 30 h 69"/>
                <a:gd name="T76" fmla="*/ 61 w 70"/>
                <a:gd name="T77" fmla="*/ 25 h 69"/>
                <a:gd name="T78" fmla="*/ 35 w 70"/>
                <a:gd name="T79" fmla="*/ 46 h 69"/>
                <a:gd name="T80" fmla="*/ 23 w 70"/>
                <a:gd name="T81" fmla="*/ 34 h 69"/>
                <a:gd name="T82" fmla="*/ 35 w 70"/>
                <a:gd name="T83" fmla="*/ 22 h 69"/>
                <a:gd name="T84" fmla="*/ 47 w 70"/>
                <a:gd name="T85" fmla="*/ 34 h 69"/>
                <a:gd name="T86" fmla="*/ 35 w 70"/>
                <a:gd name="T87" fmla="*/ 46 h 69"/>
                <a:gd name="T88" fmla="*/ 35 w 70"/>
                <a:gd name="T89" fmla="*/ 46 h 69"/>
                <a:gd name="T90" fmla="*/ 35 w 70"/>
                <a:gd name="T91"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9">
                  <a:moveTo>
                    <a:pt x="61" y="25"/>
                  </a:moveTo>
                  <a:cubicBezTo>
                    <a:pt x="59" y="23"/>
                    <a:pt x="59" y="23"/>
                    <a:pt x="59" y="23"/>
                  </a:cubicBezTo>
                  <a:cubicBezTo>
                    <a:pt x="63" y="13"/>
                    <a:pt x="63" y="13"/>
                    <a:pt x="62" y="12"/>
                  </a:cubicBezTo>
                  <a:cubicBezTo>
                    <a:pt x="57" y="7"/>
                    <a:pt x="57" y="7"/>
                    <a:pt x="57" y="7"/>
                  </a:cubicBezTo>
                  <a:cubicBezTo>
                    <a:pt x="57" y="7"/>
                    <a:pt x="57" y="7"/>
                    <a:pt x="57" y="7"/>
                  </a:cubicBezTo>
                  <a:cubicBezTo>
                    <a:pt x="56" y="7"/>
                    <a:pt x="56" y="7"/>
                    <a:pt x="56" y="7"/>
                  </a:cubicBezTo>
                  <a:cubicBezTo>
                    <a:pt x="56" y="7"/>
                    <a:pt x="55" y="7"/>
                    <a:pt x="47" y="10"/>
                  </a:cubicBezTo>
                  <a:cubicBezTo>
                    <a:pt x="44" y="9"/>
                    <a:pt x="44" y="9"/>
                    <a:pt x="44" y="9"/>
                  </a:cubicBezTo>
                  <a:cubicBezTo>
                    <a:pt x="40" y="0"/>
                    <a:pt x="40" y="0"/>
                    <a:pt x="39" y="0"/>
                  </a:cubicBezTo>
                  <a:cubicBezTo>
                    <a:pt x="31" y="0"/>
                    <a:pt x="31" y="0"/>
                    <a:pt x="31" y="0"/>
                  </a:cubicBezTo>
                  <a:cubicBezTo>
                    <a:pt x="30" y="0"/>
                    <a:pt x="30" y="0"/>
                    <a:pt x="26" y="9"/>
                  </a:cubicBezTo>
                  <a:cubicBezTo>
                    <a:pt x="23" y="10"/>
                    <a:pt x="23" y="10"/>
                    <a:pt x="23" y="10"/>
                  </a:cubicBezTo>
                  <a:cubicBezTo>
                    <a:pt x="18" y="8"/>
                    <a:pt x="15" y="7"/>
                    <a:pt x="14" y="7"/>
                  </a:cubicBezTo>
                  <a:cubicBezTo>
                    <a:pt x="13" y="7"/>
                    <a:pt x="13" y="7"/>
                    <a:pt x="13" y="7"/>
                  </a:cubicBezTo>
                  <a:cubicBezTo>
                    <a:pt x="8" y="13"/>
                    <a:pt x="8" y="13"/>
                    <a:pt x="8" y="13"/>
                  </a:cubicBezTo>
                  <a:cubicBezTo>
                    <a:pt x="7" y="13"/>
                    <a:pt x="6" y="14"/>
                    <a:pt x="11" y="23"/>
                  </a:cubicBezTo>
                  <a:cubicBezTo>
                    <a:pt x="10" y="26"/>
                    <a:pt x="10" y="26"/>
                    <a:pt x="10" y="26"/>
                  </a:cubicBezTo>
                  <a:cubicBezTo>
                    <a:pt x="0" y="29"/>
                    <a:pt x="0" y="30"/>
                    <a:pt x="0" y="31"/>
                  </a:cubicBezTo>
                  <a:cubicBezTo>
                    <a:pt x="0" y="38"/>
                    <a:pt x="0" y="38"/>
                    <a:pt x="0" y="38"/>
                  </a:cubicBezTo>
                  <a:cubicBezTo>
                    <a:pt x="0" y="39"/>
                    <a:pt x="0" y="40"/>
                    <a:pt x="10" y="43"/>
                  </a:cubicBezTo>
                  <a:cubicBezTo>
                    <a:pt x="11" y="46"/>
                    <a:pt x="11" y="46"/>
                    <a:pt x="11" y="46"/>
                  </a:cubicBezTo>
                  <a:cubicBezTo>
                    <a:pt x="7" y="55"/>
                    <a:pt x="7" y="55"/>
                    <a:pt x="8" y="56"/>
                  </a:cubicBezTo>
                  <a:cubicBezTo>
                    <a:pt x="13" y="61"/>
                    <a:pt x="13" y="61"/>
                    <a:pt x="13" y="61"/>
                  </a:cubicBezTo>
                  <a:cubicBezTo>
                    <a:pt x="13" y="62"/>
                    <a:pt x="13" y="62"/>
                    <a:pt x="13" y="62"/>
                  </a:cubicBezTo>
                  <a:cubicBezTo>
                    <a:pt x="14" y="62"/>
                    <a:pt x="14" y="62"/>
                    <a:pt x="14" y="62"/>
                  </a:cubicBezTo>
                  <a:cubicBezTo>
                    <a:pt x="14" y="62"/>
                    <a:pt x="15" y="62"/>
                    <a:pt x="23" y="58"/>
                  </a:cubicBezTo>
                  <a:cubicBezTo>
                    <a:pt x="26" y="59"/>
                    <a:pt x="26" y="59"/>
                    <a:pt x="26" y="59"/>
                  </a:cubicBezTo>
                  <a:cubicBezTo>
                    <a:pt x="30" y="69"/>
                    <a:pt x="30" y="69"/>
                    <a:pt x="31" y="69"/>
                  </a:cubicBezTo>
                  <a:cubicBezTo>
                    <a:pt x="39" y="69"/>
                    <a:pt x="39" y="69"/>
                    <a:pt x="39" y="69"/>
                  </a:cubicBezTo>
                  <a:cubicBezTo>
                    <a:pt x="40" y="69"/>
                    <a:pt x="40" y="69"/>
                    <a:pt x="44" y="59"/>
                  </a:cubicBezTo>
                  <a:cubicBezTo>
                    <a:pt x="47" y="58"/>
                    <a:pt x="47" y="58"/>
                    <a:pt x="47" y="58"/>
                  </a:cubicBezTo>
                  <a:cubicBezTo>
                    <a:pt x="52" y="60"/>
                    <a:pt x="55" y="61"/>
                    <a:pt x="56" y="61"/>
                  </a:cubicBezTo>
                  <a:cubicBezTo>
                    <a:pt x="57" y="61"/>
                    <a:pt x="57" y="61"/>
                    <a:pt x="57" y="61"/>
                  </a:cubicBezTo>
                  <a:cubicBezTo>
                    <a:pt x="63" y="56"/>
                    <a:pt x="63" y="56"/>
                    <a:pt x="63" y="56"/>
                  </a:cubicBezTo>
                  <a:cubicBezTo>
                    <a:pt x="63" y="55"/>
                    <a:pt x="64" y="55"/>
                    <a:pt x="59" y="46"/>
                  </a:cubicBezTo>
                  <a:cubicBezTo>
                    <a:pt x="61" y="43"/>
                    <a:pt x="61" y="43"/>
                    <a:pt x="61" y="43"/>
                  </a:cubicBezTo>
                  <a:cubicBezTo>
                    <a:pt x="70" y="39"/>
                    <a:pt x="70" y="39"/>
                    <a:pt x="70" y="38"/>
                  </a:cubicBezTo>
                  <a:cubicBezTo>
                    <a:pt x="70" y="30"/>
                    <a:pt x="70" y="30"/>
                    <a:pt x="70" y="30"/>
                  </a:cubicBezTo>
                  <a:cubicBezTo>
                    <a:pt x="70" y="29"/>
                    <a:pt x="70" y="29"/>
                    <a:pt x="61" y="25"/>
                  </a:cubicBezTo>
                  <a:close/>
                  <a:moveTo>
                    <a:pt x="35" y="46"/>
                  </a:moveTo>
                  <a:cubicBezTo>
                    <a:pt x="28" y="46"/>
                    <a:pt x="23" y="41"/>
                    <a:pt x="23" y="34"/>
                  </a:cubicBezTo>
                  <a:cubicBezTo>
                    <a:pt x="23" y="28"/>
                    <a:pt x="28" y="22"/>
                    <a:pt x="35" y="22"/>
                  </a:cubicBezTo>
                  <a:cubicBezTo>
                    <a:pt x="42" y="22"/>
                    <a:pt x="47" y="28"/>
                    <a:pt x="47" y="34"/>
                  </a:cubicBezTo>
                  <a:cubicBezTo>
                    <a:pt x="47" y="41"/>
                    <a:pt x="42" y="46"/>
                    <a:pt x="35" y="46"/>
                  </a:cubicBezTo>
                  <a:close/>
                  <a:moveTo>
                    <a:pt x="35" y="46"/>
                  </a:moveTo>
                  <a:cubicBezTo>
                    <a:pt x="35" y="46"/>
                    <a:pt x="35" y="46"/>
                    <a:pt x="35" y="46"/>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6" name="Freeform 23"/>
            <p:cNvSpPr>
              <a:spLocks noEditPoints="1"/>
            </p:cNvSpPr>
            <p:nvPr/>
          </p:nvSpPr>
          <p:spPr bwMode="auto">
            <a:xfrm>
              <a:off x="5672138" y="3933825"/>
              <a:ext cx="206375" cy="203200"/>
            </a:xfrm>
            <a:custGeom>
              <a:avLst/>
              <a:gdLst>
                <a:gd name="T0" fmla="*/ 61 w 70"/>
                <a:gd name="T1" fmla="*/ 25 h 69"/>
                <a:gd name="T2" fmla="*/ 59 w 70"/>
                <a:gd name="T3" fmla="*/ 23 h 69"/>
                <a:gd name="T4" fmla="*/ 62 w 70"/>
                <a:gd name="T5" fmla="*/ 12 h 69"/>
                <a:gd name="T6" fmla="*/ 57 w 70"/>
                <a:gd name="T7" fmla="*/ 7 h 69"/>
                <a:gd name="T8" fmla="*/ 57 w 70"/>
                <a:gd name="T9" fmla="*/ 7 h 69"/>
                <a:gd name="T10" fmla="*/ 56 w 70"/>
                <a:gd name="T11" fmla="*/ 7 h 69"/>
                <a:gd name="T12" fmla="*/ 47 w 70"/>
                <a:gd name="T13" fmla="*/ 10 h 69"/>
                <a:gd name="T14" fmla="*/ 44 w 70"/>
                <a:gd name="T15" fmla="*/ 9 h 69"/>
                <a:gd name="T16" fmla="*/ 39 w 70"/>
                <a:gd name="T17" fmla="*/ 0 h 69"/>
                <a:gd name="T18" fmla="*/ 31 w 70"/>
                <a:gd name="T19" fmla="*/ 0 h 69"/>
                <a:gd name="T20" fmla="*/ 26 w 70"/>
                <a:gd name="T21" fmla="*/ 9 h 69"/>
                <a:gd name="T22" fmla="*/ 23 w 70"/>
                <a:gd name="T23" fmla="*/ 10 h 69"/>
                <a:gd name="T24" fmla="*/ 14 w 70"/>
                <a:gd name="T25" fmla="*/ 7 h 69"/>
                <a:gd name="T26" fmla="*/ 13 w 70"/>
                <a:gd name="T27" fmla="*/ 7 h 69"/>
                <a:gd name="T28" fmla="*/ 8 w 70"/>
                <a:gd name="T29" fmla="*/ 12 h 69"/>
                <a:gd name="T30" fmla="*/ 11 w 70"/>
                <a:gd name="T31" fmla="*/ 23 h 69"/>
                <a:gd name="T32" fmla="*/ 10 w 70"/>
                <a:gd name="T33" fmla="*/ 25 h 69"/>
                <a:gd name="T34" fmla="*/ 0 w 70"/>
                <a:gd name="T35" fmla="*/ 31 h 69"/>
                <a:gd name="T36" fmla="*/ 0 w 70"/>
                <a:gd name="T37" fmla="*/ 38 h 69"/>
                <a:gd name="T38" fmla="*/ 10 w 70"/>
                <a:gd name="T39" fmla="*/ 43 h 69"/>
                <a:gd name="T40" fmla="*/ 11 w 70"/>
                <a:gd name="T41" fmla="*/ 46 h 69"/>
                <a:gd name="T42" fmla="*/ 8 w 70"/>
                <a:gd name="T43" fmla="*/ 56 h 69"/>
                <a:gd name="T44" fmla="*/ 13 w 70"/>
                <a:gd name="T45" fmla="*/ 61 h 69"/>
                <a:gd name="T46" fmla="*/ 13 w 70"/>
                <a:gd name="T47" fmla="*/ 62 h 69"/>
                <a:gd name="T48" fmla="*/ 14 w 70"/>
                <a:gd name="T49" fmla="*/ 62 h 69"/>
                <a:gd name="T50" fmla="*/ 23 w 70"/>
                <a:gd name="T51" fmla="*/ 58 h 69"/>
                <a:gd name="T52" fmla="*/ 26 w 70"/>
                <a:gd name="T53" fmla="*/ 59 h 69"/>
                <a:gd name="T54" fmla="*/ 32 w 70"/>
                <a:gd name="T55" fmla="*/ 69 h 69"/>
                <a:gd name="T56" fmla="*/ 39 w 70"/>
                <a:gd name="T57" fmla="*/ 69 h 69"/>
                <a:gd name="T58" fmla="*/ 44 w 70"/>
                <a:gd name="T59" fmla="*/ 59 h 69"/>
                <a:gd name="T60" fmla="*/ 47 w 70"/>
                <a:gd name="T61" fmla="*/ 58 h 69"/>
                <a:gd name="T62" fmla="*/ 56 w 70"/>
                <a:gd name="T63" fmla="*/ 61 h 69"/>
                <a:gd name="T64" fmla="*/ 57 w 70"/>
                <a:gd name="T65" fmla="*/ 61 h 69"/>
                <a:gd name="T66" fmla="*/ 63 w 70"/>
                <a:gd name="T67" fmla="*/ 56 h 69"/>
                <a:gd name="T68" fmla="*/ 59 w 70"/>
                <a:gd name="T69" fmla="*/ 46 h 69"/>
                <a:gd name="T70" fmla="*/ 61 w 70"/>
                <a:gd name="T71" fmla="*/ 43 h 69"/>
                <a:gd name="T72" fmla="*/ 70 w 70"/>
                <a:gd name="T73" fmla="*/ 38 h 69"/>
                <a:gd name="T74" fmla="*/ 70 w 70"/>
                <a:gd name="T75" fmla="*/ 30 h 69"/>
                <a:gd name="T76" fmla="*/ 61 w 70"/>
                <a:gd name="T77" fmla="*/ 25 h 69"/>
                <a:gd name="T78" fmla="*/ 35 w 70"/>
                <a:gd name="T79" fmla="*/ 46 h 69"/>
                <a:gd name="T80" fmla="*/ 23 w 70"/>
                <a:gd name="T81" fmla="*/ 34 h 69"/>
                <a:gd name="T82" fmla="*/ 35 w 70"/>
                <a:gd name="T83" fmla="*/ 22 h 69"/>
                <a:gd name="T84" fmla="*/ 47 w 70"/>
                <a:gd name="T85" fmla="*/ 34 h 69"/>
                <a:gd name="T86" fmla="*/ 35 w 70"/>
                <a:gd name="T87" fmla="*/ 46 h 69"/>
                <a:gd name="T88" fmla="*/ 35 w 70"/>
                <a:gd name="T89" fmla="*/ 46 h 69"/>
                <a:gd name="T90" fmla="*/ 35 w 70"/>
                <a:gd name="T91"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9">
                  <a:moveTo>
                    <a:pt x="61" y="25"/>
                  </a:moveTo>
                  <a:cubicBezTo>
                    <a:pt x="59" y="23"/>
                    <a:pt x="59" y="23"/>
                    <a:pt x="59" y="23"/>
                  </a:cubicBezTo>
                  <a:cubicBezTo>
                    <a:pt x="63" y="13"/>
                    <a:pt x="63" y="13"/>
                    <a:pt x="62" y="12"/>
                  </a:cubicBezTo>
                  <a:cubicBezTo>
                    <a:pt x="57" y="7"/>
                    <a:pt x="57" y="7"/>
                    <a:pt x="57" y="7"/>
                  </a:cubicBezTo>
                  <a:cubicBezTo>
                    <a:pt x="57" y="7"/>
                    <a:pt x="57" y="7"/>
                    <a:pt x="57" y="7"/>
                  </a:cubicBezTo>
                  <a:cubicBezTo>
                    <a:pt x="56" y="7"/>
                    <a:pt x="56" y="7"/>
                    <a:pt x="56" y="7"/>
                  </a:cubicBezTo>
                  <a:cubicBezTo>
                    <a:pt x="56" y="7"/>
                    <a:pt x="55" y="7"/>
                    <a:pt x="47" y="10"/>
                  </a:cubicBezTo>
                  <a:cubicBezTo>
                    <a:pt x="44" y="9"/>
                    <a:pt x="44" y="9"/>
                    <a:pt x="44" y="9"/>
                  </a:cubicBezTo>
                  <a:cubicBezTo>
                    <a:pt x="40" y="0"/>
                    <a:pt x="40" y="0"/>
                    <a:pt x="39" y="0"/>
                  </a:cubicBezTo>
                  <a:cubicBezTo>
                    <a:pt x="31" y="0"/>
                    <a:pt x="31" y="0"/>
                    <a:pt x="31" y="0"/>
                  </a:cubicBezTo>
                  <a:cubicBezTo>
                    <a:pt x="30" y="0"/>
                    <a:pt x="30" y="0"/>
                    <a:pt x="26" y="9"/>
                  </a:cubicBezTo>
                  <a:cubicBezTo>
                    <a:pt x="23" y="10"/>
                    <a:pt x="23" y="10"/>
                    <a:pt x="23" y="10"/>
                  </a:cubicBezTo>
                  <a:cubicBezTo>
                    <a:pt x="18" y="8"/>
                    <a:pt x="15" y="7"/>
                    <a:pt x="14" y="7"/>
                  </a:cubicBezTo>
                  <a:cubicBezTo>
                    <a:pt x="13" y="7"/>
                    <a:pt x="13" y="7"/>
                    <a:pt x="13" y="7"/>
                  </a:cubicBezTo>
                  <a:cubicBezTo>
                    <a:pt x="8" y="12"/>
                    <a:pt x="8" y="12"/>
                    <a:pt x="8" y="12"/>
                  </a:cubicBezTo>
                  <a:cubicBezTo>
                    <a:pt x="7" y="13"/>
                    <a:pt x="6" y="14"/>
                    <a:pt x="11" y="23"/>
                  </a:cubicBezTo>
                  <a:cubicBezTo>
                    <a:pt x="10" y="25"/>
                    <a:pt x="10" y="25"/>
                    <a:pt x="10" y="25"/>
                  </a:cubicBezTo>
                  <a:cubicBezTo>
                    <a:pt x="0" y="29"/>
                    <a:pt x="0" y="30"/>
                    <a:pt x="0" y="31"/>
                  </a:cubicBezTo>
                  <a:cubicBezTo>
                    <a:pt x="0" y="38"/>
                    <a:pt x="0" y="38"/>
                    <a:pt x="0" y="38"/>
                  </a:cubicBezTo>
                  <a:cubicBezTo>
                    <a:pt x="0" y="39"/>
                    <a:pt x="0" y="39"/>
                    <a:pt x="10" y="43"/>
                  </a:cubicBezTo>
                  <a:cubicBezTo>
                    <a:pt x="11" y="46"/>
                    <a:pt x="11" y="46"/>
                    <a:pt x="11" y="46"/>
                  </a:cubicBezTo>
                  <a:cubicBezTo>
                    <a:pt x="7" y="55"/>
                    <a:pt x="7" y="55"/>
                    <a:pt x="8" y="56"/>
                  </a:cubicBezTo>
                  <a:cubicBezTo>
                    <a:pt x="13" y="61"/>
                    <a:pt x="13" y="61"/>
                    <a:pt x="13" y="61"/>
                  </a:cubicBezTo>
                  <a:cubicBezTo>
                    <a:pt x="13" y="62"/>
                    <a:pt x="13" y="62"/>
                    <a:pt x="13" y="62"/>
                  </a:cubicBezTo>
                  <a:cubicBezTo>
                    <a:pt x="14" y="62"/>
                    <a:pt x="14" y="62"/>
                    <a:pt x="14" y="62"/>
                  </a:cubicBezTo>
                  <a:cubicBezTo>
                    <a:pt x="14" y="62"/>
                    <a:pt x="15" y="62"/>
                    <a:pt x="23" y="58"/>
                  </a:cubicBezTo>
                  <a:cubicBezTo>
                    <a:pt x="26" y="59"/>
                    <a:pt x="26" y="59"/>
                    <a:pt x="26" y="59"/>
                  </a:cubicBezTo>
                  <a:cubicBezTo>
                    <a:pt x="30" y="69"/>
                    <a:pt x="30" y="69"/>
                    <a:pt x="32" y="69"/>
                  </a:cubicBezTo>
                  <a:cubicBezTo>
                    <a:pt x="39" y="69"/>
                    <a:pt x="39" y="69"/>
                    <a:pt x="39" y="69"/>
                  </a:cubicBezTo>
                  <a:cubicBezTo>
                    <a:pt x="40" y="69"/>
                    <a:pt x="40" y="69"/>
                    <a:pt x="44" y="59"/>
                  </a:cubicBezTo>
                  <a:cubicBezTo>
                    <a:pt x="47" y="58"/>
                    <a:pt x="47" y="58"/>
                    <a:pt x="47" y="58"/>
                  </a:cubicBezTo>
                  <a:cubicBezTo>
                    <a:pt x="52" y="60"/>
                    <a:pt x="55" y="61"/>
                    <a:pt x="56" y="61"/>
                  </a:cubicBezTo>
                  <a:cubicBezTo>
                    <a:pt x="57" y="61"/>
                    <a:pt x="57" y="61"/>
                    <a:pt x="57" y="61"/>
                  </a:cubicBezTo>
                  <a:cubicBezTo>
                    <a:pt x="63" y="56"/>
                    <a:pt x="63" y="56"/>
                    <a:pt x="63" y="56"/>
                  </a:cubicBezTo>
                  <a:cubicBezTo>
                    <a:pt x="63" y="55"/>
                    <a:pt x="64" y="55"/>
                    <a:pt x="59" y="46"/>
                  </a:cubicBezTo>
                  <a:cubicBezTo>
                    <a:pt x="61" y="43"/>
                    <a:pt x="61" y="43"/>
                    <a:pt x="61" y="43"/>
                  </a:cubicBezTo>
                  <a:cubicBezTo>
                    <a:pt x="70" y="39"/>
                    <a:pt x="70" y="39"/>
                    <a:pt x="70" y="38"/>
                  </a:cubicBezTo>
                  <a:cubicBezTo>
                    <a:pt x="70" y="30"/>
                    <a:pt x="70" y="30"/>
                    <a:pt x="70" y="30"/>
                  </a:cubicBezTo>
                  <a:cubicBezTo>
                    <a:pt x="70" y="29"/>
                    <a:pt x="70" y="29"/>
                    <a:pt x="61" y="25"/>
                  </a:cubicBezTo>
                  <a:close/>
                  <a:moveTo>
                    <a:pt x="35" y="46"/>
                  </a:moveTo>
                  <a:cubicBezTo>
                    <a:pt x="28" y="46"/>
                    <a:pt x="23" y="41"/>
                    <a:pt x="23" y="34"/>
                  </a:cubicBezTo>
                  <a:cubicBezTo>
                    <a:pt x="23" y="27"/>
                    <a:pt x="28" y="22"/>
                    <a:pt x="35" y="22"/>
                  </a:cubicBezTo>
                  <a:cubicBezTo>
                    <a:pt x="42" y="22"/>
                    <a:pt x="47" y="27"/>
                    <a:pt x="47" y="34"/>
                  </a:cubicBezTo>
                  <a:cubicBezTo>
                    <a:pt x="47" y="41"/>
                    <a:pt x="42" y="46"/>
                    <a:pt x="35" y="46"/>
                  </a:cubicBezTo>
                  <a:close/>
                  <a:moveTo>
                    <a:pt x="35" y="46"/>
                  </a:moveTo>
                  <a:cubicBezTo>
                    <a:pt x="35" y="46"/>
                    <a:pt x="35" y="46"/>
                    <a:pt x="35" y="46"/>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7" name="Freeform 24"/>
            <p:cNvSpPr>
              <a:spLocks noEditPoints="1"/>
            </p:cNvSpPr>
            <p:nvPr/>
          </p:nvSpPr>
          <p:spPr bwMode="auto">
            <a:xfrm>
              <a:off x="6019800" y="4354513"/>
              <a:ext cx="204788" cy="200025"/>
            </a:xfrm>
            <a:custGeom>
              <a:avLst/>
              <a:gdLst>
                <a:gd name="T0" fmla="*/ 60 w 70"/>
                <a:gd name="T1" fmla="*/ 25 h 68"/>
                <a:gd name="T2" fmla="*/ 59 w 70"/>
                <a:gd name="T3" fmla="*/ 22 h 68"/>
                <a:gd name="T4" fmla="*/ 62 w 70"/>
                <a:gd name="T5" fmla="*/ 12 h 68"/>
                <a:gd name="T6" fmla="*/ 57 w 70"/>
                <a:gd name="T7" fmla="*/ 7 h 68"/>
                <a:gd name="T8" fmla="*/ 56 w 70"/>
                <a:gd name="T9" fmla="*/ 7 h 68"/>
                <a:gd name="T10" fmla="*/ 56 w 70"/>
                <a:gd name="T11" fmla="*/ 7 h 68"/>
                <a:gd name="T12" fmla="*/ 47 w 70"/>
                <a:gd name="T13" fmla="*/ 10 h 68"/>
                <a:gd name="T14" fmla="*/ 44 w 70"/>
                <a:gd name="T15" fmla="*/ 9 h 68"/>
                <a:gd name="T16" fmla="*/ 38 w 70"/>
                <a:gd name="T17" fmla="*/ 0 h 68"/>
                <a:gd name="T18" fmla="*/ 31 w 70"/>
                <a:gd name="T19" fmla="*/ 0 h 68"/>
                <a:gd name="T20" fmla="*/ 26 w 70"/>
                <a:gd name="T21" fmla="*/ 9 h 68"/>
                <a:gd name="T22" fmla="*/ 23 w 70"/>
                <a:gd name="T23" fmla="*/ 10 h 68"/>
                <a:gd name="T24" fmla="*/ 14 w 70"/>
                <a:gd name="T25" fmla="*/ 7 h 68"/>
                <a:gd name="T26" fmla="*/ 13 w 70"/>
                <a:gd name="T27" fmla="*/ 7 h 68"/>
                <a:gd name="T28" fmla="*/ 7 w 70"/>
                <a:gd name="T29" fmla="*/ 12 h 68"/>
                <a:gd name="T30" fmla="*/ 11 w 70"/>
                <a:gd name="T31" fmla="*/ 23 h 68"/>
                <a:gd name="T32" fmla="*/ 9 w 70"/>
                <a:gd name="T33" fmla="*/ 25 h 68"/>
                <a:gd name="T34" fmla="*/ 0 w 70"/>
                <a:gd name="T35" fmla="*/ 31 h 68"/>
                <a:gd name="T36" fmla="*/ 0 w 70"/>
                <a:gd name="T37" fmla="*/ 38 h 68"/>
                <a:gd name="T38" fmla="*/ 9 w 70"/>
                <a:gd name="T39" fmla="*/ 43 h 68"/>
                <a:gd name="T40" fmla="*/ 11 w 70"/>
                <a:gd name="T41" fmla="*/ 46 h 68"/>
                <a:gd name="T42" fmla="*/ 8 w 70"/>
                <a:gd name="T43" fmla="*/ 56 h 68"/>
                <a:gd name="T44" fmla="*/ 13 w 70"/>
                <a:gd name="T45" fmla="*/ 61 h 68"/>
                <a:gd name="T46" fmla="*/ 13 w 70"/>
                <a:gd name="T47" fmla="*/ 62 h 68"/>
                <a:gd name="T48" fmla="*/ 14 w 70"/>
                <a:gd name="T49" fmla="*/ 62 h 68"/>
                <a:gd name="T50" fmla="*/ 23 w 70"/>
                <a:gd name="T51" fmla="*/ 58 h 68"/>
                <a:gd name="T52" fmla="*/ 26 w 70"/>
                <a:gd name="T53" fmla="*/ 59 h 68"/>
                <a:gd name="T54" fmla="*/ 31 w 70"/>
                <a:gd name="T55" fmla="*/ 68 h 68"/>
                <a:gd name="T56" fmla="*/ 39 w 70"/>
                <a:gd name="T57" fmla="*/ 68 h 68"/>
                <a:gd name="T58" fmla="*/ 44 w 70"/>
                <a:gd name="T59" fmla="*/ 59 h 68"/>
                <a:gd name="T60" fmla="*/ 47 w 70"/>
                <a:gd name="T61" fmla="*/ 58 h 68"/>
                <a:gd name="T62" fmla="*/ 56 w 70"/>
                <a:gd name="T63" fmla="*/ 61 h 68"/>
                <a:gd name="T64" fmla="*/ 57 w 70"/>
                <a:gd name="T65" fmla="*/ 61 h 68"/>
                <a:gd name="T66" fmla="*/ 62 w 70"/>
                <a:gd name="T67" fmla="*/ 56 h 68"/>
                <a:gd name="T68" fmla="*/ 59 w 70"/>
                <a:gd name="T69" fmla="*/ 46 h 68"/>
                <a:gd name="T70" fmla="*/ 60 w 70"/>
                <a:gd name="T71" fmla="*/ 43 h 68"/>
                <a:gd name="T72" fmla="*/ 70 w 70"/>
                <a:gd name="T73" fmla="*/ 38 h 68"/>
                <a:gd name="T74" fmla="*/ 70 w 70"/>
                <a:gd name="T75" fmla="*/ 30 h 68"/>
                <a:gd name="T76" fmla="*/ 60 w 70"/>
                <a:gd name="T77" fmla="*/ 25 h 68"/>
                <a:gd name="T78" fmla="*/ 35 w 70"/>
                <a:gd name="T79" fmla="*/ 46 h 68"/>
                <a:gd name="T80" fmla="*/ 23 w 70"/>
                <a:gd name="T81" fmla="*/ 34 h 68"/>
                <a:gd name="T82" fmla="*/ 35 w 70"/>
                <a:gd name="T83" fmla="*/ 22 h 68"/>
                <a:gd name="T84" fmla="*/ 47 w 70"/>
                <a:gd name="T85" fmla="*/ 34 h 68"/>
                <a:gd name="T86" fmla="*/ 35 w 70"/>
                <a:gd name="T87" fmla="*/ 46 h 68"/>
                <a:gd name="T88" fmla="*/ 35 w 70"/>
                <a:gd name="T89" fmla="*/ 46 h 68"/>
                <a:gd name="T90" fmla="*/ 35 w 70"/>
                <a:gd name="T9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8">
                  <a:moveTo>
                    <a:pt x="60" y="25"/>
                  </a:moveTo>
                  <a:cubicBezTo>
                    <a:pt x="59" y="22"/>
                    <a:pt x="59" y="22"/>
                    <a:pt x="59" y="22"/>
                  </a:cubicBezTo>
                  <a:cubicBezTo>
                    <a:pt x="63" y="13"/>
                    <a:pt x="63" y="13"/>
                    <a:pt x="62" y="12"/>
                  </a:cubicBezTo>
                  <a:cubicBezTo>
                    <a:pt x="57" y="7"/>
                    <a:pt x="57" y="7"/>
                    <a:pt x="57" y="7"/>
                  </a:cubicBezTo>
                  <a:cubicBezTo>
                    <a:pt x="56" y="7"/>
                    <a:pt x="56" y="7"/>
                    <a:pt x="56" y="7"/>
                  </a:cubicBezTo>
                  <a:cubicBezTo>
                    <a:pt x="56" y="7"/>
                    <a:pt x="56" y="7"/>
                    <a:pt x="56" y="7"/>
                  </a:cubicBezTo>
                  <a:cubicBezTo>
                    <a:pt x="56" y="7"/>
                    <a:pt x="55" y="7"/>
                    <a:pt x="47" y="10"/>
                  </a:cubicBezTo>
                  <a:cubicBezTo>
                    <a:pt x="44" y="9"/>
                    <a:pt x="44" y="9"/>
                    <a:pt x="44" y="9"/>
                  </a:cubicBezTo>
                  <a:cubicBezTo>
                    <a:pt x="40" y="0"/>
                    <a:pt x="40" y="0"/>
                    <a:pt x="38" y="0"/>
                  </a:cubicBezTo>
                  <a:cubicBezTo>
                    <a:pt x="31" y="0"/>
                    <a:pt x="31" y="0"/>
                    <a:pt x="31" y="0"/>
                  </a:cubicBezTo>
                  <a:cubicBezTo>
                    <a:pt x="30" y="0"/>
                    <a:pt x="30" y="0"/>
                    <a:pt x="26" y="9"/>
                  </a:cubicBezTo>
                  <a:cubicBezTo>
                    <a:pt x="23" y="10"/>
                    <a:pt x="23" y="10"/>
                    <a:pt x="23" y="10"/>
                  </a:cubicBezTo>
                  <a:cubicBezTo>
                    <a:pt x="18" y="8"/>
                    <a:pt x="15" y="7"/>
                    <a:pt x="14" y="7"/>
                  </a:cubicBezTo>
                  <a:cubicBezTo>
                    <a:pt x="13" y="7"/>
                    <a:pt x="13" y="7"/>
                    <a:pt x="13" y="7"/>
                  </a:cubicBezTo>
                  <a:cubicBezTo>
                    <a:pt x="7" y="12"/>
                    <a:pt x="7" y="12"/>
                    <a:pt x="7" y="12"/>
                  </a:cubicBezTo>
                  <a:cubicBezTo>
                    <a:pt x="7" y="13"/>
                    <a:pt x="6" y="13"/>
                    <a:pt x="11" y="23"/>
                  </a:cubicBezTo>
                  <a:cubicBezTo>
                    <a:pt x="9" y="25"/>
                    <a:pt x="9" y="25"/>
                    <a:pt x="9" y="25"/>
                  </a:cubicBezTo>
                  <a:cubicBezTo>
                    <a:pt x="0" y="29"/>
                    <a:pt x="0" y="29"/>
                    <a:pt x="0" y="31"/>
                  </a:cubicBezTo>
                  <a:cubicBezTo>
                    <a:pt x="0" y="38"/>
                    <a:pt x="0" y="38"/>
                    <a:pt x="0" y="38"/>
                  </a:cubicBezTo>
                  <a:cubicBezTo>
                    <a:pt x="0" y="39"/>
                    <a:pt x="0" y="39"/>
                    <a:pt x="9" y="43"/>
                  </a:cubicBezTo>
                  <a:cubicBezTo>
                    <a:pt x="11" y="46"/>
                    <a:pt x="11" y="46"/>
                    <a:pt x="11" y="46"/>
                  </a:cubicBezTo>
                  <a:cubicBezTo>
                    <a:pt x="7" y="55"/>
                    <a:pt x="7" y="55"/>
                    <a:pt x="8" y="56"/>
                  </a:cubicBezTo>
                  <a:cubicBezTo>
                    <a:pt x="13" y="61"/>
                    <a:pt x="13" y="61"/>
                    <a:pt x="13" y="61"/>
                  </a:cubicBezTo>
                  <a:cubicBezTo>
                    <a:pt x="13" y="62"/>
                    <a:pt x="13" y="62"/>
                    <a:pt x="13" y="62"/>
                  </a:cubicBezTo>
                  <a:cubicBezTo>
                    <a:pt x="14" y="62"/>
                    <a:pt x="14" y="62"/>
                    <a:pt x="14" y="62"/>
                  </a:cubicBezTo>
                  <a:cubicBezTo>
                    <a:pt x="14" y="62"/>
                    <a:pt x="15" y="62"/>
                    <a:pt x="23" y="58"/>
                  </a:cubicBezTo>
                  <a:cubicBezTo>
                    <a:pt x="26" y="59"/>
                    <a:pt x="26" y="59"/>
                    <a:pt x="26" y="59"/>
                  </a:cubicBezTo>
                  <a:cubicBezTo>
                    <a:pt x="30" y="68"/>
                    <a:pt x="30" y="68"/>
                    <a:pt x="31" y="68"/>
                  </a:cubicBezTo>
                  <a:cubicBezTo>
                    <a:pt x="39" y="68"/>
                    <a:pt x="39" y="68"/>
                    <a:pt x="39" y="68"/>
                  </a:cubicBezTo>
                  <a:cubicBezTo>
                    <a:pt x="40" y="68"/>
                    <a:pt x="40" y="68"/>
                    <a:pt x="44" y="59"/>
                  </a:cubicBezTo>
                  <a:cubicBezTo>
                    <a:pt x="47" y="58"/>
                    <a:pt x="47" y="58"/>
                    <a:pt x="47" y="58"/>
                  </a:cubicBezTo>
                  <a:cubicBezTo>
                    <a:pt x="52" y="60"/>
                    <a:pt x="55" y="61"/>
                    <a:pt x="56" y="61"/>
                  </a:cubicBezTo>
                  <a:cubicBezTo>
                    <a:pt x="57" y="61"/>
                    <a:pt x="57" y="61"/>
                    <a:pt x="57" y="61"/>
                  </a:cubicBezTo>
                  <a:cubicBezTo>
                    <a:pt x="62" y="56"/>
                    <a:pt x="62" y="56"/>
                    <a:pt x="62" y="56"/>
                  </a:cubicBezTo>
                  <a:cubicBezTo>
                    <a:pt x="63" y="55"/>
                    <a:pt x="64" y="55"/>
                    <a:pt x="59" y="46"/>
                  </a:cubicBezTo>
                  <a:cubicBezTo>
                    <a:pt x="60" y="43"/>
                    <a:pt x="60" y="43"/>
                    <a:pt x="60" y="43"/>
                  </a:cubicBezTo>
                  <a:cubicBezTo>
                    <a:pt x="70" y="39"/>
                    <a:pt x="70" y="39"/>
                    <a:pt x="70" y="38"/>
                  </a:cubicBezTo>
                  <a:cubicBezTo>
                    <a:pt x="70" y="30"/>
                    <a:pt x="70" y="30"/>
                    <a:pt x="70" y="30"/>
                  </a:cubicBezTo>
                  <a:cubicBezTo>
                    <a:pt x="70" y="29"/>
                    <a:pt x="70" y="29"/>
                    <a:pt x="60" y="25"/>
                  </a:cubicBezTo>
                  <a:close/>
                  <a:moveTo>
                    <a:pt x="35" y="46"/>
                  </a:moveTo>
                  <a:cubicBezTo>
                    <a:pt x="28" y="46"/>
                    <a:pt x="23" y="41"/>
                    <a:pt x="23" y="34"/>
                  </a:cubicBezTo>
                  <a:cubicBezTo>
                    <a:pt x="23" y="27"/>
                    <a:pt x="28" y="22"/>
                    <a:pt x="35" y="22"/>
                  </a:cubicBezTo>
                  <a:cubicBezTo>
                    <a:pt x="42" y="22"/>
                    <a:pt x="47" y="27"/>
                    <a:pt x="47" y="34"/>
                  </a:cubicBezTo>
                  <a:cubicBezTo>
                    <a:pt x="47" y="41"/>
                    <a:pt x="42" y="46"/>
                    <a:pt x="35" y="46"/>
                  </a:cubicBezTo>
                  <a:close/>
                  <a:moveTo>
                    <a:pt x="35" y="46"/>
                  </a:moveTo>
                  <a:cubicBezTo>
                    <a:pt x="35" y="46"/>
                    <a:pt x="35" y="46"/>
                    <a:pt x="35" y="46"/>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8" name="Freeform 25"/>
            <p:cNvSpPr>
              <a:spLocks noEditPoints="1"/>
            </p:cNvSpPr>
            <p:nvPr/>
          </p:nvSpPr>
          <p:spPr bwMode="auto">
            <a:xfrm>
              <a:off x="6581775" y="4454525"/>
              <a:ext cx="207963" cy="203200"/>
            </a:xfrm>
            <a:custGeom>
              <a:avLst/>
              <a:gdLst>
                <a:gd name="T0" fmla="*/ 61 w 71"/>
                <a:gd name="T1" fmla="*/ 26 h 69"/>
                <a:gd name="T2" fmla="*/ 60 w 71"/>
                <a:gd name="T3" fmla="*/ 23 h 69"/>
                <a:gd name="T4" fmla="*/ 63 w 71"/>
                <a:gd name="T5" fmla="*/ 13 h 69"/>
                <a:gd name="T6" fmla="*/ 58 w 71"/>
                <a:gd name="T7" fmla="*/ 7 h 69"/>
                <a:gd name="T8" fmla="*/ 57 w 71"/>
                <a:gd name="T9" fmla="*/ 7 h 69"/>
                <a:gd name="T10" fmla="*/ 56 w 71"/>
                <a:gd name="T11" fmla="*/ 7 h 69"/>
                <a:gd name="T12" fmla="*/ 47 w 71"/>
                <a:gd name="T13" fmla="*/ 11 h 69"/>
                <a:gd name="T14" fmla="*/ 44 w 71"/>
                <a:gd name="T15" fmla="*/ 9 h 69"/>
                <a:gd name="T16" fmla="*/ 39 w 71"/>
                <a:gd name="T17" fmla="*/ 0 h 69"/>
                <a:gd name="T18" fmla="*/ 32 w 71"/>
                <a:gd name="T19" fmla="*/ 0 h 69"/>
                <a:gd name="T20" fmla="*/ 27 w 71"/>
                <a:gd name="T21" fmla="*/ 9 h 69"/>
                <a:gd name="T22" fmla="*/ 24 w 71"/>
                <a:gd name="T23" fmla="*/ 11 h 69"/>
                <a:gd name="T24" fmla="*/ 14 w 71"/>
                <a:gd name="T25" fmla="*/ 7 h 69"/>
                <a:gd name="T26" fmla="*/ 14 w 71"/>
                <a:gd name="T27" fmla="*/ 7 h 69"/>
                <a:gd name="T28" fmla="*/ 8 w 71"/>
                <a:gd name="T29" fmla="*/ 13 h 69"/>
                <a:gd name="T30" fmla="*/ 11 w 71"/>
                <a:gd name="T31" fmla="*/ 23 h 69"/>
                <a:gd name="T32" fmla="*/ 10 w 71"/>
                <a:gd name="T33" fmla="*/ 26 h 69"/>
                <a:gd name="T34" fmla="*/ 0 w 71"/>
                <a:gd name="T35" fmla="*/ 31 h 69"/>
                <a:gd name="T36" fmla="*/ 0 w 71"/>
                <a:gd name="T37" fmla="*/ 38 h 69"/>
                <a:gd name="T38" fmla="*/ 10 w 71"/>
                <a:gd name="T39" fmla="*/ 43 h 69"/>
                <a:gd name="T40" fmla="*/ 11 w 71"/>
                <a:gd name="T41" fmla="*/ 46 h 69"/>
                <a:gd name="T42" fmla="*/ 8 w 71"/>
                <a:gd name="T43" fmla="*/ 56 h 69"/>
                <a:gd name="T44" fmla="*/ 13 w 71"/>
                <a:gd name="T45" fmla="*/ 61 h 69"/>
                <a:gd name="T46" fmla="*/ 14 w 71"/>
                <a:gd name="T47" fmla="*/ 62 h 69"/>
                <a:gd name="T48" fmla="*/ 14 w 71"/>
                <a:gd name="T49" fmla="*/ 62 h 69"/>
                <a:gd name="T50" fmla="*/ 24 w 71"/>
                <a:gd name="T51" fmla="*/ 58 h 69"/>
                <a:gd name="T52" fmla="*/ 27 w 71"/>
                <a:gd name="T53" fmla="*/ 59 h 69"/>
                <a:gd name="T54" fmla="*/ 32 w 71"/>
                <a:gd name="T55" fmla="*/ 69 h 69"/>
                <a:gd name="T56" fmla="*/ 39 w 71"/>
                <a:gd name="T57" fmla="*/ 69 h 69"/>
                <a:gd name="T58" fmla="*/ 44 w 71"/>
                <a:gd name="T59" fmla="*/ 59 h 69"/>
                <a:gd name="T60" fmla="*/ 47 w 71"/>
                <a:gd name="T61" fmla="*/ 58 h 69"/>
                <a:gd name="T62" fmla="*/ 57 w 71"/>
                <a:gd name="T63" fmla="*/ 62 h 69"/>
                <a:gd name="T64" fmla="*/ 57 w 71"/>
                <a:gd name="T65" fmla="*/ 62 h 69"/>
                <a:gd name="T66" fmla="*/ 63 w 71"/>
                <a:gd name="T67" fmla="*/ 56 h 69"/>
                <a:gd name="T68" fmla="*/ 60 w 71"/>
                <a:gd name="T69" fmla="*/ 46 h 69"/>
                <a:gd name="T70" fmla="*/ 61 w 71"/>
                <a:gd name="T71" fmla="*/ 43 h 69"/>
                <a:gd name="T72" fmla="*/ 71 w 71"/>
                <a:gd name="T73" fmla="*/ 38 h 69"/>
                <a:gd name="T74" fmla="*/ 71 w 71"/>
                <a:gd name="T75" fmla="*/ 31 h 69"/>
                <a:gd name="T76" fmla="*/ 61 w 71"/>
                <a:gd name="T77" fmla="*/ 26 h 69"/>
                <a:gd name="T78" fmla="*/ 35 w 71"/>
                <a:gd name="T79" fmla="*/ 46 h 69"/>
                <a:gd name="T80" fmla="*/ 23 w 71"/>
                <a:gd name="T81" fmla="*/ 34 h 69"/>
                <a:gd name="T82" fmla="*/ 35 w 71"/>
                <a:gd name="T83" fmla="*/ 22 h 69"/>
                <a:gd name="T84" fmla="*/ 48 w 71"/>
                <a:gd name="T85" fmla="*/ 34 h 69"/>
                <a:gd name="T86" fmla="*/ 35 w 71"/>
                <a:gd name="T87" fmla="*/ 46 h 69"/>
                <a:gd name="T88" fmla="*/ 35 w 71"/>
                <a:gd name="T89" fmla="*/ 46 h 69"/>
                <a:gd name="T90" fmla="*/ 35 w 71"/>
                <a:gd name="T91"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 h="69">
                  <a:moveTo>
                    <a:pt x="61" y="26"/>
                  </a:moveTo>
                  <a:cubicBezTo>
                    <a:pt x="60" y="23"/>
                    <a:pt x="60" y="23"/>
                    <a:pt x="60" y="23"/>
                  </a:cubicBezTo>
                  <a:cubicBezTo>
                    <a:pt x="64" y="14"/>
                    <a:pt x="64" y="13"/>
                    <a:pt x="63" y="13"/>
                  </a:cubicBezTo>
                  <a:cubicBezTo>
                    <a:pt x="58" y="7"/>
                    <a:pt x="58" y="7"/>
                    <a:pt x="58" y="7"/>
                  </a:cubicBezTo>
                  <a:cubicBezTo>
                    <a:pt x="57" y="7"/>
                    <a:pt x="57" y="7"/>
                    <a:pt x="57" y="7"/>
                  </a:cubicBezTo>
                  <a:cubicBezTo>
                    <a:pt x="56" y="7"/>
                    <a:pt x="56" y="7"/>
                    <a:pt x="56" y="7"/>
                  </a:cubicBezTo>
                  <a:cubicBezTo>
                    <a:pt x="56" y="7"/>
                    <a:pt x="55" y="7"/>
                    <a:pt x="47" y="11"/>
                  </a:cubicBezTo>
                  <a:cubicBezTo>
                    <a:pt x="44" y="9"/>
                    <a:pt x="44" y="9"/>
                    <a:pt x="44" y="9"/>
                  </a:cubicBezTo>
                  <a:cubicBezTo>
                    <a:pt x="40" y="0"/>
                    <a:pt x="40" y="0"/>
                    <a:pt x="39" y="0"/>
                  </a:cubicBezTo>
                  <a:cubicBezTo>
                    <a:pt x="32" y="0"/>
                    <a:pt x="32" y="0"/>
                    <a:pt x="32" y="0"/>
                  </a:cubicBezTo>
                  <a:cubicBezTo>
                    <a:pt x="30" y="0"/>
                    <a:pt x="30" y="0"/>
                    <a:pt x="27" y="9"/>
                  </a:cubicBezTo>
                  <a:cubicBezTo>
                    <a:pt x="24" y="11"/>
                    <a:pt x="24" y="11"/>
                    <a:pt x="24" y="11"/>
                  </a:cubicBezTo>
                  <a:cubicBezTo>
                    <a:pt x="18" y="8"/>
                    <a:pt x="15" y="7"/>
                    <a:pt x="14" y="7"/>
                  </a:cubicBezTo>
                  <a:cubicBezTo>
                    <a:pt x="14" y="7"/>
                    <a:pt x="14" y="7"/>
                    <a:pt x="14" y="7"/>
                  </a:cubicBezTo>
                  <a:cubicBezTo>
                    <a:pt x="8" y="13"/>
                    <a:pt x="8" y="13"/>
                    <a:pt x="8" y="13"/>
                  </a:cubicBezTo>
                  <a:cubicBezTo>
                    <a:pt x="7" y="14"/>
                    <a:pt x="7" y="14"/>
                    <a:pt x="11" y="23"/>
                  </a:cubicBezTo>
                  <a:cubicBezTo>
                    <a:pt x="10" y="26"/>
                    <a:pt x="10" y="26"/>
                    <a:pt x="10" y="26"/>
                  </a:cubicBezTo>
                  <a:cubicBezTo>
                    <a:pt x="0" y="29"/>
                    <a:pt x="0" y="30"/>
                    <a:pt x="0" y="31"/>
                  </a:cubicBezTo>
                  <a:cubicBezTo>
                    <a:pt x="0" y="38"/>
                    <a:pt x="0" y="38"/>
                    <a:pt x="0" y="38"/>
                  </a:cubicBezTo>
                  <a:cubicBezTo>
                    <a:pt x="0" y="39"/>
                    <a:pt x="0" y="40"/>
                    <a:pt x="10" y="43"/>
                  </a:cubicBezTo>
                  <a:cubicBezTo>
                    <a:pt x="11" y="46"/>
                    <a:pt x="11" y="46"/>
                    <a:pt x="11" y="46"/>
                  </a:cubicBezTo>
                  <a:cubicBezTo>
                    <a:pt x="7" y="55"/>
                    <a:pt x="7" y="56"/>
                    <a:pt x="8" y="56"/>
                  </a:cubicBezTo>
                  <a:cubicBezTo>
                    <a:pt x="13" y="61"/>
                    <a:pt x="13" y="61"/>
                    <a:pt x="13" y="61"/>
                  </a:cubicBezTo>
                  <a:cubicBezTo>
                    <a:pt x="14" y="62"/>
                    <a:pt x="14" y="62"/>
                    <a:pt x="14" y="62"/>
                  </a:cubicBezTo>
                  <a:cubicBezTo>
                    <a:pt x="14" y="62"/>
                    <a:pt x="14" y="62"/>
                    <a:pt x="14" y="62"/>
                  </a:cubicBezTo>
                  <a:cubicBezTo>
                    <a:pt x="15" y="62"/>
                    <a:pt x="16" y="62"/>
                    <a:pt x="24" y="58"/>
                  </a:cubicBezTo>
                  <a:cubicBezTo>
                    <a:pt x="27" y="59"/>
                    <a:pt x="27" y="59"/>
                    <a:pt x="27" y="59"/>
                  </a:cubicBezTo>
                  <a:cubicBezTo>
                    <a:pt x="30" y="69"/>
                    <a:pt x="31" y="69"/>
                    <a:pt x="32" y="69"/>
                  </a:cubicBezTo>
                  <a:cubicBezTo>
                    <a:pt x="39" y="69"/>
                    <a:pt x="39" y="69"/>
                    <a:pt x="39" y="69"/>
                  </a:cubicBezTo>
                  <a:cubicBezTo>
                    <a:pt x="40" y="69"/>
                    <a:pt x="41" y="69"/>
                    <a:pt x="44" y="59"/>
                  </a:cubicBezTo>
                  <a:cubicBezTo>
                    <a:pt x="47" y="58"/>
                    <a:pt x="47" y="58"/>
                    <a:pt x="47" y="58"/>
                  </a:cubicBezTo>
                  <a:cubicBezTo>
                    <a:pt x="53" y="61"/>
                    <a:pt x="56" y="62"/>
                    <a:pt x="57" y="62"/>
                  </a:cubicBezTo>
                  <a:cubicBezTo>
                    <a:pt x="57" y="62"/>
                    <a:pt x="57" y="62"/>
                    <a:pt x="57" y="62"/>
                  </a:cubicBezTo>
                  <a:cubicBezTo>
                    <a:pt x="63" y="56"/>
                    <a:pt x="63" y="56"/>
                    <a:pt x="63" y="56"/>
                  </a:cubicBezTo>
                  <a:cubicBezTo>
                    <a:pt x="64" y="55"/>
                    <a:pt x="64" y="55"/>
                    <a:pt x="60" y="46"/>
                  </a:cubicBezTo>
                  <a:cubicBezTo>
                    <a:pt x="61" y="43"/>
                    <a:pt x="61" y="43"/>
                    <a:pt x="61" y="43"/>
                  </a:cubicBezTo>
                  <a:cubicBezTo>
                    <a:pt x="71" y="39"/>
                    <a:pt x="71" y="39"/>
                    <a:pt x="71" y="38"/>
                  </a:cubicBezTo>
                  <a:cubicBezTo>
                    <a:pt x="71" y="31"/>
                    <a:pt x="71" y="31"/>
                    <a:pt x="71" y="31"/>
                  </a:cubicBezTo>
                  <a:cubicBezTo>
                    <a:pt x="71" y="30"/>
                    <a:pt x="71" y="29"/>
                    <a:pt x="61" y="26"/>
                  </a:cubicBezTo>
                  <a:close/>
                  <a:moveTo>
                    <a:pt x="35" y="46"/>
                  </a:moveTo>
                  <a:cubicBezTo>
                    <a:pt x="29" y="46"/>
                    <a:pt x="23" y="41"/>
                    <a:pt x="23" y="34"/>
                  </a:cubicBezTo>
                  <a:cubicBezTo>
                    <a:pt x="23" y="28"/>
                    <a:pt x="29" y="22"/>
                    <a:pt x="35" y="22"/>
                  </a:cubicBezTo>
                  <a:cubicBezTo>
                    <a:pt x="42" y="22"/>
                    <a:pt x="48" y="28"/>
                    <a:pt x="48" y="34"/>
                  </a:cubicBezTo>
                  <a:cubicBezTo>
                    <a:pt x="48" y="41"/>
                    <a:pt x="42" y="46"/>
                    <a:pt x="35" y="46"/>
                  </a:cubicBezTo>
                  <a:close/>
                  <a:moveTo>
                    <a:pt x="35" y="46"/>
                  </a:moveTo>
                  <a:cubicBezTo>
                    <a:pt x="35" y="46"/>
                    <a:pt x="35" y="46"/>
                    <a:pt x="35" y="46"/>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9" name="Freeform 26"/>
            <p:cNvSpPr>
              <a:spLocks noEditPoints="1"/>
            </p:cNvSpPr>
            <p:nvPr/>
          </p:nvSpPr>
          <p:spPr bwMode="auto">
            <a:xfrm>
              <a:off x="5707063" y="4724400"/>
              <a:ext cx="206375" cy="200025"/>
            </a:xfrm>
            <a:custGeom>
              <a:avLst/>
              <a:gdLst>
                <a:gd name="T0" fmla="*/ 61 w 70"/>
                <a:gd name="T1" fmla="*/ 25 h 68"/>
                <a:gd name="T2" fmla="*/ 60 w 70"/>
                <a:gd name="T3" fmla="*/ 23 h 68"/>
                <a:gd name="T4" fmla="*/ 63 w 70"/>
                <a:gd name="T5" fmla="*/ 12 h 68"/>
                <a:gd name="T6" fmla="*/ 57 w 70"/>
                <a:gd name="T7" fmla="*/ 7 h 68"/>
                <a:gd name="T8" fmla="*/ 57 w 70"/>
                <a:gd name="T9" fmla="*/ 7 h 68"/>
                <a:gd name="T10" fmla="*/ 56 w 70"/>
                <a:gd name="T11" fmla="*/ 7 h 68"/>
                <a:gd name="T12" fmla="*/ 47 w 70"/>
                <a:gd name="T13" fmla="*/ 10 h 68"/>
                <a:gd name="T14" fmla="*/ 44 w 70"/>
                <a:gd name="T15" fmla="*/ 9 h 68"/>
                <a:gd name="T16" fmla="*/ 39 w 70"/>
                <a:gd name="T17" fmla="*/ 0 h 68"/>
                <a:gd name="T18" fmla="*/ 31 w 70"/>
                <a:gd name="T19" fmla="*/ 0 h 68"/>
                <a:gd name="T20" fmla="*/ 26 w 70"/>
                <a:gd name="T21" fmla="*/ 9 h 68"/>
                <a:gd name="T22" fmla="*/ 24 w 70"/>
                <a:gd name="T23" fmla="*/ 10 h 68"/>
                <a:gd name="T24" fmla="*/ 14 w 70"/>
                <a:gd name="T25" fmla="*/ 7 h 68"/>
                <a:gd name="T26" fmla="*/ 13 w 70"/>
                <a:gd name="T27" fmla="*/ 7 h 68"/>
                <a:gd name="T28" fmla="*/ 8 w 70"/>
                <a:gd name="T29" fmla="*/ 12 h 68"/>
                <a:gd name="T30" fmla="*/ 11 w 70"/>
                <a:gd name="T31" fmla="*/ 23 h 68"/>
                <a:gd name="T32" fmla="*/ 10 w 70"/>
                <a:gd name="T33" fmla="*/ 25 h 68"/>
                <a:gd name="T34" fmla="*/ 0 w 70"/>
                <a:gd name="T35" fmla="*/ 31 h 68"/>
                <a:gd name="T36" fmla="*/ 0 w 70"/>
                <a:gd name="T37" fmla="*/ 38 h 68"/>
                <a:gd name="T38" fmla="*/ 10 w 70"/>
                <a:gd name="T39" fmla="*/ 43 h 68"/>
                <a:gd name="T40" fmla="*/ 11 w 70"/>
                <a:gd name="T41" fmla="*/ 46 h 68"/>
                <a:gd name="T42" fmla="*/ 8 w 70"/>
                <a:gd name="T43" fmla="*/ 56 h 68"/>
                <a:gd name="T44" fmla="*/ 13 w 70"/>
                <a:gd name="T45" fmla="*/ 61 h 68"/>
                <a:gd name="T46" fmla="*/ 14 w 70"/>
                <a:gd name="T47" fmla="*/ 62 h 68"/>
                <a:gd name="T48" fmla="*/ 14 w 70"/>
                <a:gd name="T49" fmla="*/ 62 h 68"/>
                <a:gd name="T50" fmla="*/ 24 w 70"/>
                <a:gd name="T51" fmla="*/ 58 h 68"/>
                <a:gd name="T52" fmla="*/ 26 w 70"/>
                <a:gd name="T53" fmla="*/ 59 h 68"/>
                <a:gd name="T54" fmla="*/ 32 w 70"/>
                <a:gd name="T55" fmla="*/ 68 h 68"/>
                <a:gd name="T56" fmla="*/ 39 w 70"/>
                <a:gd name="T57" fmla="*/ 68 h 68"/>
                <a:gd name="T58" fmla="*/ 44 w 70"/>
                <a:gd name="T59" fmla="*/ 59 h 68"/>
                <a:gd name="T60" fmla="*/ 47 w 70"/>
                <a:gd name="T61" fmla="*/ 58 h 68"/>
                <a:gd name="T62" fmla="*/ 56 w 70"/>
                <a:gd name="T63" fmla="*/ 61 h 68"/>
                <a:gd name="T64" fmla="*/ 57 w 70"/>
                <a:gd name="T65" fmla="*/ 61 h 68"/>
                <a:gd name="T66" fmla="*/ 63 w 70"/>
                <a:gd name="T67" fmla="*/ 56 h 68"/>
                <a:gd name="T68" fmla="*/ 60 w 70"/>
                <a:gd name="T69" fmla="*/ 46 h 68"/>
                <a:gd name="T70" fmla="*/ 61 w 70"/>
                <a:gd name="T71" fmla="*/ 43 h 68"/>
                <a:gd name="T72" fmla="*/ 70 w 70"/>
                <a:gd name="T73" fmla="*/ 38 h 68"/>
                <a:gd name="T74" fmla="*/ 70 w 70"/>
                <a:gd name="T75" fmla="*/ 30 h 68"/>
                <a:gd name="T76" fmla="*/ 61 w 70"/>
                <a:gd name="T77" fmla="*/ 25 h 68"/>
                <a:gd name="T78" fmla="*/ 35 w 70"/>
                <a:gd name="T79" fmla="*/ 46 h 68"/>
                <a:gd name="T80" fmla="*/ 23 w 70"/>
                <a:gd name="T81" fmla="*/ 34 h 68"/>
                <a:gd name="T82" fmla="*/ 35 w 70"/>
                <a:gd name="T83" fmla="*/ 22 h 68"/>
                <a:gd name="T84" fmla="*/ 48 w 70"/>
                <a:gd name="T85" fmla="*/ 34 h 68"/>
                <a:gd name="T86" fmla="*/ 35 w 70"/>
                <a:gd name="T87" fmla="*/ 46 h 68"/>
                <a:gd name="T88" fmla="*/ 35 w 70"/>
                <a:gd name="T89" fmla="*/ 46 h 68"/>
                <a:gd name="T90" fmla="*/ 35 w 70"/>
                <a:gd name="T91" fmla="*/ 4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 h="68">
                  <a:moveTo>
                    <a:pt x="61" y="25"/>
                  </a:moveTo>
                  <a:cubicBezTo>
                    <a:pt x="60" y="23"/>
                    <a:pt x="60" y="23"/>
                    <a:pt x="60" y="23"/>
                  </a:cubicBezTo>
                  <a:cubicBezTo>
                    <a:pt x="64" y="13"/>
                    <a:pt x="63" y="13"/>
                    <a:pt x="63" y="12"/>
                  </a:cubicBezTo>
                  <a:cubicBezTo>
                    <a:pt x="57" y="7"/>
                    <a:pt x="57" y="7"/>
                    <a:pt x="57" y="7"/>
                  </a:cubicBezTo>
                  <a:cubicBezTo>
                    <a:pt x="57" y="7"/>
                    <a:pt x="57" y="7"/>
                    <a:pt x="57" y="7"/>
                  </a:cubicBezTo>
                  <a:cubicBezTo>
                    <a:pt x="56" y="7"/>
                    <a:pt x="56" y="7"/>
                    <a:pt x="56" y="7"/>
                  </a:cubicBezTo>
                  <a:cubicBezTo>
                    <a:pt x="56" y="7"/>
                    <a:pt x="55" y="7"/>
                    <a:pt x="47" y="10"/>
                  </a:cubicBezTo>
                  <a:cubicBezTo>
                    <a:pt x="44" y="9"/>
                    <a:pt x="44" y="9"/>
                    <a:pt x="44" y="9"/>
                  </a:cubicBezTo>
                  <a:cubicBezTo>
                    <a:pt x="40" y="0"/>
                    <a:pt x="40" y="0"/>
                    <a:pt x="39" y="0"/>
                  </a:cubicBezTo>
                  <a:cubicBezTo>
                    <a:pt x="31" y="0"/>
                    <a:pt x="31" y="0"/>
                    <a:pt x="31" y="0"/>
                  </a:cubicBezTo>
                  <a:cubicBezTo>
                    <a:pt x="30" y="0"/>
                    <a:pt x="30" y="0"/>
                    <a:pt x="26" y="9"/>
                  </a:cubicBezTo>
                  <a:cubicBezTo>
                    <a:pt x="24" y="10"/>
                    <a:pt x="24" y="10"/>
                    <a:pt x="24" y="10"/>
                  </a:cubicBezTo>
                  <a:cubicBezTo>
                    <a:pt x="18" y="8"/>
                    <a:pt x="15" y="7"/>
                    <a:pt x="14" y="7"/>
                  </a:cubicBezTo>
                  <a:cubicBezTo>
                    <a:pt x="13" y="7"/>
                    <a:pt x="13" y="7"/>
                    <a:pt x="13" y="7"/>
                  </a:cubicBezTo>
                  <a:cubicBezTo>
                    <a:pt x="8" y="12"/>
                    <a:pt x="8" y="12"/>
                    <a:pt x="8" y="12"/>
                  </a:cubicBezTo>
                  <a:cubicBezTo>
                    <a:pt x="7" y="13"/>
                    <a:pt x="7" y="13"/>
                    <a:pt x="11" y="23"/>
                  </a:cubicBezTo>
                  <a:cubicBezTo>
                    <a:pt x="10" y="25"/>
                    <a:pt x="10" y="25"/>
                    <a:pt x="10" y="25"/>
                  </a:cubicBezTo>
                  <a:cubicBezTo>
                    <a:pt x="0" y="29"/>
                    <a:pt x="0" y="29"/>
                    <a:pt x="0" y="31"/>
                  </a:cubicBezTo>
                  <a:cubicBezTo>
                    <a:pt x="0" y="38"/>
                    <a:pt x="0" y="38"/>
                    <a:pt x="0" y="38"/>
                  </a:cubicBezTo>
                  <a:cubicBezTo>
                    <a:pt x="0" y="39"/>
                    <a:pt x="0" y="39"/>
                    <a:pt x="10" y="43"/>
                  </a:cubicBezTo>
                  <a:cubicBezTo>
                    <a:pt x="11" y="46"/>
                    <a:pt x="11" y="46"/>
                    <a:pt x="11" y="46"/>
                  </a:cubicBezTo>
                  <a:cubicBezTo>
                    <a:pt x="7" y="55"/>
                    <a:pt x="7" y="55"/>
                    <a:pt x="8" y="56"/>
                  </a:cubicBezTo>
                  <a:cubicBezTo>
                    <a:pt x="13" y="61"/>
                    <a:pt x="13" y="61"/>
                    <a:pt x="13" y="61"/>
                  </a:cubicBezTo>
                  <a:cubicBezTo>
                    <a:pt x="14" y="62"/>
                    <a:pt x="14" y="62"/>
                    <a:pt x="14" y="62"/>
                  </a:cubicBezTo>
                  <a:cubicBezTo>
                    <a:pt x="14" y="62"/>
                    <a:pt x="14" y="62"/>
                    <a:pt x="14" y="62"/>
                  </a:cubicBezTo>
                  <a:cubicBezTo>
                    <a:pt x="15" y="62"/>
                    <a:pt x="16" y="62"/>
                    <a:pt x="24" y="58"/>
                  </a:cubicBezTo>
                  <a:cubicBezTo>
                    <a:pt x="26" y="59"/>
                    <a:pt x="26" y="59"/>
                    <a:pt x="26" y="59"/>
                  </a:cubicBezTo>
                  <a:cubicBezTo>
                    <a:pt x="30" y="68"/>
                    <a:pt x="31" y="68"/>
                    <a:pt x="32" y="68"/>
                  </a:cubicBezTo>
                  <a:cubicBezTo>
                    <a:pt x="39" y="68"/>
                    <a:pt x="39" y="68"/>
                    <a:pt x="39" y="68"/>
                  </a:cubicBezTo>
                  <a:cubicBezTo>
                    <a:pt x="40" y="68"/>
                    <a:pt x="41" y="68"/>
                    <a:pt x="44" y="59"/>
                  </a:cubicBezTo>
                  <a:cubicBezTo>
                    <a:pt x="47" y="58"/>
                    <a:pt x="47" y="58"/>
                    <a:pt x="47" y="58"/>
                  </a:cubicBezTo>
                  <a:cubicBezTo>
                    <a:pt x="53" y="60"/>
                    <a:pt x="56" y="61"/>
                    <a:pt x="56" y="61"/>
                  </a:cubicBezTo>
                  <a:cubicBezTo>
                    <a:pt x="57" y="61"/>
                    <a:pt x="57" y="61"/>
                    <a:pt x="57" y="61"/>
                  </a:cubicBezTo>
                  <a:cubicBezTo>
                    <a:pt x="63" y="56"/>
                    <a:pt x="63" y="56"/>
                    <a:pt x="63" y="56"/>
                  </a:cubicBezTo>
                  <a:cubicBezTo>
                    <a:pt x="64" y="55"/>
                    <a:pt x="64" y="55"/>
                    <a:pt x="60" y="46"/>
                  </a:cubicBezTo>
                  <a:cubicBezTo>
                    <a:pt x="61" y="43"/>
                    <a:pt x="61" y="43"/>
                    <a:pt x="61" y="43"/>
                  </a:cubicBezTo>
                  <a:cubicBezTo>
                    <a:pt x="70" y="39"/>
                    <a:pt x="70" y="39"/>
                    <a:pt x="70" y="38"/>
                  </a:cubicBezTo>
                  <a:cubicBezTo>
                    <a:pt x="70" y="30"/>
                    <a:pt x="70" y="30"/>
                    <a:pt x="70" y="30"/>
                  </a:cubicBezTo>
                  <a:cubicBezTo>
                    <a:pt x="70" y="29"/>
                    <a:pt x="70" y="29"/>
                    <a:pt x="61" y="25"/>
                  </a:cubicBezTo>
                  <a:close/>
                  <a:moveTo>
                    <a:pt x="35" y="46"/>
                  </a:moveTo>
                  <a:cubicBezTo>
                    <a:pt x="29" y="46"/>
                    <a:pt x="23" y="41"/>
                    <a:pt x="23" y="34"/>
                  </a:cubicBezTo>
                  <a:cubicBezTo>
                    <a:pt x="23" y="27"/>
                    <a:pt x="29" y="22"/>
                    <a:pt x="35" y="22"/>
                  </a:cubicBezTo>
                  <a:cubicBezTo>
                    <a:pt x="42" y="22"/>
                    <a:pt x="48" y="27"/>
                    <a:pt x="48" y="34"/>
                  </a:cubicBezTo>
                  <a:cubicBezTo>
                    <a:pt x="48" y="41"/>
                    <a:pt x="42" y="46"/>
                    <a:pt x="35" y="46"/>
                  </a:cubicBezTo>
                  <a:close/>
                  <a:moveTo>
                    <a:pt x="35" y="46"/>
                  </a:moveTo>
                  <a:cubicBezTo>
                    <a:pt x="35" y="46"/>
                    <a:pt x="35" y="46"/>
                    <a:pt x="35" y="46"/>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0" name="Freeform 27"/>
            <p:cNvSpPr>
              <a:spLocks noEditPoints="1"/>
            </p:cNvSpPr>
            <p:nvPr/>
          </p:nvSpPr>
          <p:spPr bwMode="auto">
            <a:xfrm>
              <a:off x="6850063" y="2547938"/>
              <a:ext cx="222250" cy="220663"/>
            </a:xfrm>
            <a:custGeom>
              <a:avLst/>
              <a:gdLst>
                <a:gd name="T0" fmla="*/ 65 w 76"/>
                <a:gd name="T1" fmla="*/ 28 h 75"/>
                <a:gd name="T2" fmla="*/ 64 w 76"/>
                <a:gd name="T3" fmla="*/ 25 h 75"/>
                <a:gd name="T4" fmla="*/ 67 w 76"/>
                <a:gd name="T5" fmla="*/ 14 h 75"/>
                <a:gd name="T6" fmla="*/ 62 w 76"/>
                <a:gd name="T7" fmla="*/ 8 h 75"/>
                <a:gd name="T8" fmla="*/ 61 w 76"/>
                <a:gd name="T9" fmla="*/ 8 h 75"/>
                <a:gd name="T10" fmla="*/ 61 w 76"/>
                <a:gd name="T11" fmla="*/ 8 h 75"/>
                <a:gd name="T12" fmla="*/ 51 w 76"/>
                <a:gd name="T13" fmla="*/ 12 h 75"/>
                <a:gd name="T14" fmla="*/ 48 w 76"/>
                <a:gd name="T15" fmla="*/ 11 h 75"/>
                <a:gd name="T16" fmla="*/ 42 w 76"/>
                <a:gd name="T17" fmla="*/ 0 h 75"/>
                <a:gd name="T18" fmla="*/ 34 w 76"/>
                <a:gd name="T19" fmla="*/ 0 h 75"/>
                <a:gd name="T20" fmla="*/ 28 w 76"/>
                <a:gd name="T21" fmla="*/ 11 h 75"/>
                <a:gd name="T22" fmla="*/ 25 w 76"/>
                <a:gd name="T23" fmla="*/ 12 h 75"/>
                <a:gd name="T24" fmla="*/ 15 w 76"/>
                <a:gd name="T25" fmla="*/ 8 h 75"/>
                <a:gd name="T26" fmla="*/ 14 w 76"/>
                <a:gd name="T27" fmla="*/ 8 h 75"/>
                <a:gd name="T28" fmla="*/ 8 w 76"/>
                <a:gd name="T29" fmla="*/ 14 h 75"/>
                <a:gd name="T30" fmla="*/ 12 w 76"/>
                <a:gd name="T31" fmla="*/ 25 h 75"/>
                <a:gd name="T32" fmla="*/ 11 w 76"/>
                <a:gd name="T33" fmla="*/ 28 h 75"/>
                <a:gd name="T34" fmla="*/ 0 w 76"/>
                <a:gd name="T35" fmla="*/ 34 h 75"/>
                <a:gd name="T36" fmla="*/ 0 w 76"/>
                <a:gd name="T37" fmla="*/ 42 h 75"/>
                <a:gd name="T38" fmla="*/ 11 w 76"/>
                <a:gd name="T39" fmla="*/ 47 h 75"/>
                <a:gd name="T40" fmla="*/ 12 w 76"/>
                <a:gd name="T41" fmla="*/ 50 h 75"/>
                <a:gd name="T42" fmla="*/ 9 w 76"/>
                <a:gd name="T43" fmla="*/ 61 h 75"/>
                <a:gd name="T44" fmla="*/ 14 w 76"/>
                <a:gd name="T45" fmla="*/ 67 h 75"/>
                <a:gd name="T46" fmla="*/ 15 w 76"/>
                <a:gd name="T47" fmla="*/ 67 h 75"/>
                <a:gd name="T48" fmla="*/ 15 w 76"/>
                <a:gd name="T49" fmla="*/ 67 h 75"/>
                <a:gd name="T50" fmla="*/ 25 w 76"/>
                <a:gd name="T51" fmla="*/ 63 h 75"/>
                <a:gd name="T52" fmla="*/ 29 w 76"/>
                <a:gd name="T53" fmla="*/ 64 h 75"/>
                <a:gd name="T54" fmla="*/ 34 w 76"/>
                <a:gd name="T55" fmla="*/ 75 h 75"/>
                <a:gd name="T56" fmla="*/ 42 w 76"/>
                <a:gd name="T57" fmla="*/ 75 h 75"/>
                <a:gd name="T58" fmla="*/ 48 w 76"/>
                <a:gd name="T59" fmla="*/ 64 h 75"/>
                <a:gd name="T60" fmla="*/ 51 w 76"/>
                <a:gd name="T61" fmla="*/ 63 h 75"/>
                <a:gd name="T62" fmla="*/ 61 w 76"/>
                <a:gd name="T63" fmla="*/ 67 h 75"/>
                <a:gd name="T64" fmla="*/ 62 w 76"/>
                <a:gd name="T65" fmla="*/ 67 h 75"/>
                <a:gd name="T66" fmla="*/ 68 w 76"/>
                <a:gd name="T67" fmla="*/ 61 h 75"/>
                <a:gd name="T68" fmla="*/ 64 w 76"/>
                <a:gd name="T69" fmla="*/ 50 h 75"/>
                <a:gd name="T70" fmla="*/ 66 w 76"/>
                <a:gd name="T71" fmla="*/ 47 h 75"/>
                <a:gd name="T72" fmla="*/ 76 w 76"/>
                <a:gd name="T73" fmla="*/ 41 h 75"/>
                <a:gd name="T74" fmla="*/ 76 w 76"/>
                <a:gd name="T75" fmla="*/ 33 h 75"/>
                <a:gd name="T76" fmla="*/ 65 w 76"/>
                <a:gd name="T77" fmla="*/ 28 h 75"/>
                <a:gd name="T78" fmla="*/ 38 w 76"/>
                <a:gd name="T79" fmla="*/ 50 h 75"/>
                <a:gd name="T80" fmla="*/ 25 w 76"/>
                <a:gd name="T81" fmla="*/ 38 h 75"/>
                <a:gd name="T82" fmla="*/ 38 w 76"/>
                <a:gd name="T83" fmla="*/ 25 h 75"/>
                <a:gd name="T84" fmla="*/ 51 w 76"/>
                <a:gd name="T85" fmla="*/ 38 h 75"/>
                <a:gd name="T86" fmla="*/ 38 w 76"/>
                <a:gd name="T87" fmla="*/ 50 h 75"/>
                <a:gd name="T88" fmla="*/ 38 w 76"/>
                <a:gd name="T89" fmla="*/ 50 h 75"/>
                <a:gd name="T90" fmla="*/ 38 w 76"/>
                <a:gd name="T91" fmla="*/ 5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75">
                  <a:moveTo>
                    <a:pt x="65" y="28"/>
                  </a:moveTo>
                  <a:cubicBezTo>
                    <a:pt x="64" y="25"/>
                    <a:pt x="64" y="25"/>
                    <a:pt x="64" y="25"/>
                  </a:cubicBezTo>
                  <a:cubicBezTo>
                    <a:pt x="69" y="15"/>
                    <a:pt x="68" y="15"/>
                    <a:pt x="67" y="14"/>
                  </a:cubicBezTo>
                  <a:cubicBezTo>
                    <a:pt x="62" y="8"/>
                    <a:pt x="62" y="8"/>
                    <a:pt x="62" y="8"/>
                  </a:cubicBezTo>
                  <a:cubicBezTo>
                    <a:pt x="61" y="8"/>
                    <a:pt x="61" y="8"/>
                    <a:pt x="61" y="8"/>
                  </a:cubicBezTo>
                  <a:cubicBezTo>
                    <a:pt x="61" y="8"/>
                    <a:pt x="61" y="8"/>
                    <a:pt x="61" y="8"/>
                  </a:cubicBezTo>
                  <a:cubicBezTo>
                    <a:pt x="60" y="8"/>
                    <a:pt x="59" y="8"/>
                    <a:pt x="51" y="12"/>
                  </a:cubicBezTo>
                  <a:cubicBezTo>
                    <a:pt x="48" y="11"/>
                    <a:pt x="48" y="11"/>
                    <a:pt x="48" y="11"/>
                  </a:cubicBezTo>
                  <a:cubicBezTo>
                    <a:pt x="43" y="0"/>
                    <a:pt x="43" y="0"/>
                    <a:pt x="42" y="0"/>
                  </a:cubicBezTo>
                  <a:cubicBezTo>
                    <a:pt x="34" y="0"/>
                    <a:pt x="34" y="0"/>
                    <a:pt x="34" y="0"/>
                  </a:cubicBezTo>
                  <a:cubicBezTo>
                    <a:pt x="33" y="0"/>
                    <a:pt x="32" y="0"/>
                    <a:pt x="28" y="11"/>
                  </a:cubicBezTo>
                  <a:cubicBezTo>
                    <a:pt x="25" y="12"/>
                    <a:pt x="25" y="12"/>
                    <a:pt x="25" y="12"/>
                  </a:cubicBezTo>
                  <a:cubicBezTo>
                    <a:pt x="19" y="9"/>
                    <a:pt x="16" y="8"/>
                    <a:pt x="15" y="8"/>
                  </a:cubicBezTo>
                  <a:cubicBezTo>
                    <a:pt x="14" y="8"/>
                    <a:pt x="14" y="8"/>
                    <a:pt x="14" y="8"/>
                  </a:cubicBezTo>
                  <a:cubicBezTo>
                    <a:pt x="8" y="14"/>
                    <a:pt x="8" y="14"/>
                    <a:pt x="8" y="14"/>
                  </a:cubicBezTo>
                  <a:cubicBezTo>
                    <a:pt x="7" y="15"/>
                    <a:pt x="7" y="15"/>
                    <a:pt x="12" y="25"/>
                  </a:cubicBezTo>
                  <a:cubicBezTo>
                    <a:pt x="11" y="28"/>
                    <a:pt x="11" y="28"/>
                    <a:pt x="11" y="28"/>
                  </a:cubicBezTo>
                  <a:cubicBezTo>
                    <a:pt x="0" y="32"/>
                    <a:pt x="0" y="33"/>
                    <a:pt x="0" y="34"/>
                  </a:cubicBezTo>
                  <a:cubicBezTo>
                    <a:pt x="0" y="42"/>
                    <a:pt x="0" y="42"/>
                    <a:pt x="0" y="42"/>
                  </a:cubicBezTo>
                  <a:cubicBezTo>
                    <a:pt x="0" y="43"/>
                    <a:pt x="0" y="43"/>
                    <a:pt x="11" y="47"/>
                  </a:cubicBezTo>
                  <a:cubicBezTo>
                    <a:pt x="12" y="50"/>
                    <a:pt x="12" y="50"/>
                    <a:pt x="12" y="50"/>
                  </a:cubicBezTo>
                  <a:cubicBezTo>
                    <a:pt x="7" y="60"/>
                    <a:pt x="8" y="60"/>
                    <a:pt x="9" y="61"/>
                  </a:cubicBezTo>
                  <a:cubicBezTo>
                    <a:pt x="14" y="67"/>
                    <a:pt x="14" y="67"/>
                    <a:pt x="14" y="67"/>
                  </a:cubicBezTo>
                  <a:cubicBezTo>
                    <a:pt x="15" y="67"/>
                    <a:pt x="15" y="67"/>
                    <a:pt x="15" y="67"/>
                  </a:cubicBezTo>
                  <a:cubicBezTo>
                    <a:pt x="15" y="67"/>
                    <a:pt x="15" y="67"/>
                    <a:pt x="15" y="67"/>
                  </a:cubicBezTo>
                  <a:cubicBezTo>
                    <a:pt x="16" y="67"/>
                    <a:pt x="17" y="67"/>
                    <a:pt x="25" y="63"/>
                  </a:cubicBezTo>
                  <a:cubicBezTo>
                    <a:pt x="29" y="64"/>
                    <a:pt x="29" y="64"/>
                    <a:pt x="29" y="64"/>
                  </a:cubicBezTo>
                  <a:cubicBezTo>
                    <a:pt x="33" y="75"/>
                    <a:pt x="33" y="75"/>
                    <a:pt x="34" y="75"/>
                  </a:cubicBezTo>
                  <a:cubicBezTo>
                    <a:pt x="42" y="75"/>
                    <a:pt x="42" y="75"/>
                    <a:pt x="42" y="75"/>
                  </a:cubicBezTo>
                  <a:cubicBezTo>
                    <a:pt x="43" y="75"/>
                    <a:pt x="44" y="75"/>
                    <a:pt x="48" y="64"/>
                  </a:cubicBezTo>
                  <a:cubicBezTo>
                    <a:pt x="51" y="63"/>
                    <a:pt x="51" y="63"/>
                    <a:pt x="51" y="63"/>
                  </a:cubicBezTo>
                  <a:cubicBezTo>
                    <a:pt x="57" y="66"/>
                    <a:pt x="60" y="67"/>
                    <a:pt x="61" y="67"/>
                  </a:cubicBezTo>
                  <a:cubicBezTo>
                    <a:pt x="62" y="67"/>
                    <a:pt x="62" y="67"/>
                    <a:pt x="62" y="67"/>
                  </a:cubicBezTo>
                  <a:cubicBezTo>
                    <a:pt x="68" y="61"/>
                    <a:pt x="68" y="61"/>
                    <a:pt x="68" y="61"/>
                  </a:cubicBezTo>
                  <a:cubicBezTo>
                    <a:pt x="69" y="60"/>
                    <a:pt x="69" y="60"/>
                    <a:pt x="64" y="50"/>
                  </a:cubicBezTo>
                  <a:cubicBezTo>
                    <a:pt x="66" y="47"/>
                    <a:pt x="66" y="47"/>
                    <a:pt x="66" y="47"/>
                  </a:cubicBezTo>
                  <a:cubicBezTo>
                    <a:pt x="76" y="43"/>
                    <a:pt x="76" y="42"/>
                    <a:pt x="76" y="41"/>
                  </a:cubicBezTo>
                  <a:cubicBezTo>
                    <a:pt x="76" y="33"/>
                    <a:pt x="76" y="33"/>
                    <a:pt x="76" y="33"/>
                  </a:cubicBezTo>
                  <a:cubicBezTo>
                    <a:pt x="76" y="32"/>
                    <a:pt x="76" y="32"/>
                    <a:pt x="65" y="28"/>
                  </a:cubicBezTo>
                  <a:close/>
                  <a:moveTo>
                    <a:pt x="38" y="50"/>
                  </a:moveTo>
                  <a:cubicBezTo>
                    <a:pt x="31" y="50"/>
                    <a:pt x="25" y="45"/>
                    <a:pt x="25" y="38"/>
                  </a:cubicBezTo>
                  <a:cubicBezTo>
                    <a:pt x="25" y="30"/>
                    <a:pt x="31" y="25"/>
                    <a:pt x="38" y="25"/>
                  </a:cubicBezTo>
                  <a:cubicBezTo>
                    <a:pt x="45" y="25"/>
                    <a:pt x="51" y="30"/>
                    <a:pt x="51" y="38"/>
                  </a:cubicBezTo>
                  <a:cubicBezTo>
                    <a:pt x="51" y="45"/>
                    <a:pt x="45" y="50"/>
                    <a:pt x="38" y="50"/>
                  </a:cubicBezTo>
                  <a:close/>
                  <a:moveTo>
                    <a:pt x="38" y="50"/>
                  </a:moveTo>
                  <a:cubicBezTo>
                    <a:pt x="38" y="50"/>
                    <a:pt x="38" y="50"/>
                    <a:pt x="38" y="50"/>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1" name="Freeform 28"/>
            <p:cNvSpPr>
              <a:spLocks noEditPoints="1"/>
            </p:cNvSpPr>
            <p:nvPr/>
          </p:nvSpPr>
          <p:spPr bwMode="auto">
            <a:xfrm>
              <a:off x="6713538" y="2295525"/>
              <a:ext cx="103188" cy="100013"/>
            </a:xfrm>
            <a:custGeom>
              <a:avLst/>
              <a:gdLst>
                <a:gd name="T0" fmla="*/ 30 w 35"/>
                <a:gd name="T1" fmla="*/ 12 h 34"/>
                <a:gd name="T2" fmla="*/ 29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5 w 35"/>
                <a:gd name="T19" fmla="*/ 0 h 34"/>
                <a:gd name="T20" fmla="*/ 13 w 35"/>
                <a:gd name="T21" fmla="*/ 4 h 34"/>
                <a:gd name="T22" fmla="*/ 11 w 35"/>
                <a:gd name="T23" fmla="*/ 5 h 34"/>
                <a:gd name="T24" fmla="*/ 7 w 35"/>
                <a:gd name="T25" fmla="*/ 3 h 34"/>
                <a:gd name="T26" fmla="*/ 6 w 35"/>
                <a:gd name="T27" fmla="*/ 3 h 34"/>
                <a:gd name="T28" fmla="*/ 4 w 35"/>
                <a:gd name="T29" fmla="*/ 6 h 34"/>
                <a:gd name="T30" fmla="*/ 5 w 35"/>
                <a:gd name="T31" fmla="*/ 11 h 34"/>
                <a:gd name="T32" fmla="*/ 5 w 35"/>
                <a:gd name="T33" fmla="*/ 12 h 34"/>
                <a:gd name="T34" fmla="*/ 0 w 35"/>
                <a:gd name="T35" fmla="*/ 15 h 34"/>
                <a:gd name="T36" fmla="*/ 0 w 35"/>
                <a:gd name="T37" fmla="*/ 18 h 34"/>
                <a:gd name="T38" fmla="*/ 5 w 35"/>
                <a:gd name="T39" fmla="*/ 21 h 34"/>
                <a:gd name="T40" fmla="*/ 5 w 35"/>
                <a:gd name="T41" fmla="*/ 22 h 34"/>
                <a:gd name="T42" fmla="*/ 4 w 35"/>
                <a:gd name="T43" fmla="*/ 27 h 34"/>
                <a:gd name="T44" fmla="*/ 6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19 w 35"/>
                <a:gd name="T57" fmla="*/ 34 h 34"/>
                <a:gd name="T58" fmla="*/ 22 w 35"/>
                <a:gd name="T59" fmla="*/ 29 h 34"/>
                <a:gd name="T60" fmla="*/ 23 w 35"/>
                <a:gd name="T61" fmla="*/ 28 h 34"/>
                <a:gd name="T62" fmla="*/ 28 w 35"/>
                <a:gd name="T63" fmla="*/ 30 h 34"/>
                <a:gd name="T64" fmla="*/ 28 w 35"/>
                <a:gd name="T65" fmla="*/ 30 h 34"/>
                <a:gd name="T66" fmla="*/ 31 w 35"/>
                <a:gd name="T67" fmla="*/ 27 h 34"/>
                <a:gd name="T68" fmla="*/ 29 w 35"/>
                <a:gd name="T69" fmla="*/ 22 h 34"/>
                <a:gd name="T70" fmla="*/ 30 w 35"/>
                <a:gd name="T71" fmla="*/ 21 h 34"/>
                <a:gd name="T72" fmla="*/ 35 w 35"/>
                <a:gd name="T73" fmla="*/ 18 h 34"/>
                <a:gd name="T74" fmla="*/ 35 w 35"/>
                <a:gd name="T75" fmla="*/ 15 h 34"/>
                <a:gd name="T76" fmla="*/ 30 w 35"/>
                <a:gd name="T77" fmla="*/ 12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29" y="11"/>
                    <a:pt x="29" y="11"/>
                    <a:pt x="29" y="11"/>
                  </a:cubicBezTo>
                  <a:cubicBezTo>
                    <a:pt x="31" y="6"/>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5" y="0"/>
                    <a:pt x="15" y="0"/>
                    <a:pt x="15" y="0"/>
                  </a:cubicBezTo>
                  <a:cubicBezTo>
                    <a:pt x="15" y="0"/>
                    <a:pt x="15" y="0"/>
                    <a:pt x="13" y="4"/>
                  </a:cubicBezTo>
                  <a:cubicBezTo>
                    <a:pt x="11" y="5"/>
                    <a:pt x="11" y="5"/>
                    <a:pt x="11" y="5"/>
                  </a:cubicBezTo>
                  <a:cubicBezTo>
                    <a:pt x="9" y="4"/>
                    <a:pt x="7" y="3"/>
                    <a:pt x="7" y="3"/>
                  </a:cubicBezTo>
                  <a:cubicBezTo>
                    <a:pt x="6" y="3"/>
                    <a:pt x="6" y="3"/>
                    <a:pt x="6" y="3"/>
                  </a:cubicBezTo>
                  <a:cubicBezTo>
                    <a:pt x="4" y="6"/>
                    <a:pt x="4" y="6"/>
                    <a:pt x="4" y="6"/>
                  </a:cubicBezTo>
                  <a:cubicBezTo>
                    <a:pt x="3" y="6"/>
                    <a:pt x="3" y="6"/>
                    <a:pt x="5" y="11"/>
                  </a:cubicBezTo>
                  <a:cubicBezTo>
                    <a:pt x="5" y="12"/>
                    <a:pt x="5" y="12"/>
                    <a:pt x="5" y="12"/>
                  </a:cubicBezTo>
                  <a:cubicBezTo>
                    <a:pt x="0" y="14"/>
                    <a:pt x="0" y="14"/>
                    <a:pt x="0" y="15"/>
                  </a:cubicBezTo>
                  <a:cubicBezTo>
                    <a:pt x="0" y="18"/>
                    <a:pt x="0" y="18"/>
                    <a:pt x="0" y="18"/>
                  </a:cubicBezTo>
                  <a:cubicBezTo>
                    <a:pt x="0" y="19"/>
                    <a:pt x="0" y="19"/>
                    <a:pt x="5" y="21"/>
                  </a:cubicBezTo>
                  <a:cubicBezTo>
                    <a:pt x="5" y="22"/>
                    <a:pt x="5" y="22"/>
                    <a:pt x="5" y="22"/>
                  </a:cubicBezTo>
                  <a:cubicBezTo>
                    <a:pt x="3" y="27"/>
                    <a:pt x="3" y="27"/>
                    <a:pt x="4" y="27"/>
                  </a:cubicBezTo>
                  <a:cubicBezTo>
                    <a:pt x="6" y="30"/>
                    <a:pt x="6" y="30"/>
                    <a:pt x="6" y="30"/>
                  </a:cubicBezTo>
                  <a:cubicBezTo>
                    <a:pt x="7" y="30"/>
                    <a:pt x="7" y="30"/>
                    <a:pt x="7" y="30"/>
                  </a:cubicBezTo>
                  <a:cubicBezTo>
                    <a:pt x="7" y="30"/>
                    <a:pt x="7" y="30"/>
                    <a:pt x="7" y="30"/>
                  </a:cubicBezTo>
                  <a:cubicBezTo>
                    <a:pt x="7" y="30"/>
                    <a:pt x="8" y="30"/>
                    <a:pt x="12" y="28"/>
                  </a:cubicBezTo>
                  <a:cubicBezTo>
                    <a:pt x="13" y="29"/>
                    <a:pt x="13" y="29"/>
                    <a:pt x="13" y="29"/>
                  </a:cubicBezTo>
                  <a:cubicBezTo>
                    <a:pt x="15" y="34"/>
                    <a:pt x="15" y="34"/>
                    <a:pt x="16" y="34"/>
                  </a:cubicBezTo>
                  <a:cubicBezTo>
                    <a:pt x="19" y="34"/>
                    <a:pt x="19" y="34"/>
                    <a:pt x="19" y="34"/>
                  </a:cubicBezTo>
                  <a:cubicBezTo>
                    <a:pt x="20" y="34"/>
                    <a:pt x="20" y="34"/>
                    <a:pt x="22" y="29"/>
                  </a:cubicBezTo>
                  <a:cubicBezTo>
                    <a:pt x="23" y="28"/>
                    <a:pt x="23" y="28"/>
                    <a:pt x="23" y="28"/>
                  </a:cubicBezTo>
                  <a:cubicBezTo>
                    <a:pt x="26" y="29"/>
                    <a:pt x="27" y="30"/>
                    <a:pt x="28" y="30"/>
                  </a:cubicBezTo>
                  <a:cubicBezTo>
                    <a:pt x="28" y="30"/>
                    <a:pt x="28" y="30"/>
                    <a:pt x="28" y="30"/>
                  </a:cubicBezTo>
                  <a:cubicBezTo>
                    <a:pt x="31" y="27"/>
                    <a:pt x="31" y="27"/>
                    <a:pt x="31" y="27"/>
                  </a:cubicBezTo>
                  <a:cubicBezTo>
                    <a:pt x="31" y="27"/>
                    <a:pt x="31" y="27"/>
                    <a:pt x="29" y="22"/>
                  </a:cubicBezTo>
                  <a:cubicBezTo>
                    <a:pt x="30" y="21"/>
                    <a:pt x="30" y="21"/>
                    <a:pt x="30" y="21"/>
                  </a:cubicBezTo>
                  <a:cubicBezTo>
                    <a:pt x="35" y="19"/>
                    <a:pt x="35" y="19"/>
                    <a:pt x="35" y="18"/>
                  </a:cubicBezTo>
                  <a:cubicBezTo>
                    <a:pt x="35" y="15"/>
                    <a:pt x="35" y="15"/>
                    <a:pt x="35" y="15"/>
                  </a:cubicBezTo>
                  <a:cubicBezTo>
                    <a:pt x="35" y="14"/>
                    <a:pt x="35" y="14"/>
                    <a:pt x="30" y="12"/>
                  </a:cubicBezTo>
                  <a:close/>
                  <a:moveTo>
                    <a:pt x="17" y="23"/>
                  </a:moveTo>
                  <a:cubicBezTo>
                    <a:pt x="14" y="23"/>
                    <a:pt x="11" y="20"/>
                    <a:pt x="11" y="17"/>
                  </a:cubicBezTo>
                  <a:cubicBezTo>
                    <a:pt x="11" y="13"/>
                    <a:pt x="14" y="11"/>
                    <a:pt x="17" y="11"/>
                  </a:cubicBezTo>
                  <a:cubicBezTo>
                    <a:pt x="21" y="11"/>
                    <a:pt x="23" y="13"/>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2" name="Freeform 29"/>
            <p:cNvSpPr>
              <a:spLocks noEditPoints="1"/>
            </p:cNvSpPr>
            <p:nvPr/>
          </p:nvSpPr>
          <p:spPr bwMode="auto">
            <a:xfrm>
              <a:off x="5834063" y="3627438"/>
              <a:ext cx="100013" cy="100013"/>
            </a:xfrm>
            <a:custGeom>
              <a:avLst/>
              <a:gdLst>
                <a:gd name="T0" fmla="*/ 30 w 34"/>
                <a:gd name="T1" fmla="*/ 13 h 34"/>
                <a:gd name="T2" fmla="*/ 29 w 34"/>
                <a:gd name="T3" fmla="*/ 12 h 34"/>
                <a:gd name="T4" fmla="*/ 30 w 34"/>
                <a:gd name="T5" fmla="*/ 7 h 34"/>
                <a:gd name="T6" fmla="*/ 28 w 34"/>
                <a:gd name="T7" fmla="*/ 4 h 34"/>
                <a:gd name="T8" fmla="*/ 28 w 34"/>
                <a:gd name="T9" fmla="*/ 4 h 34"/>
                <a:gd name="T10" fmla="*/ 27 w 34"/>
                <a:gd name="T11" fmla="*/ 4 h 34"/>
                <a:gd name="T12" fmla="*/ 23 w 34"/>
                <a:gd name="T13" fmla="*/ 6 h 34"/>
                <a:gd name="T14" fmla="*/ 21 w 34"/>
                <a:gd name="T15" fmla="*/ 5 h 34"/>
                <a:gd name="T16" fmla="*/ 19 w 34"/>
                <a:gd name="T17" fmla="*/ 0 h 34"/>
                <a:gd name="T18" fmla="*/ 15 w 34"/>
                <a:gd name="T19" fmla="*/ 0 h 34"/>
                <a:gd name="T20" fmla="*/ 13 w 34"/>
                <a:gd name="T21" fmla="*/ 5 h 34"/>
                <a:gd name="T22" fmla="*/ 11 w 34"/>
                <a:gd name="T23" fmla="*/ 6 h 34"/>
                <a:gd name="T24" fmla="*/ 6 w 34"/>
                <a:gd name="T25" fmla="*/ 4 h 34"/>
                <a:gd name="T26" fmla="*/ 6 w 34"/>
                <a:gd name="T27" fmla="*/ 4 h 34"/>
                <a:gd name="T28" fmla="*/ 3 w 34"/>
                <a:gd name="T29" fmla="*/ 7 h 34"/>
                <a:gd name="T30" fmla="*/ 5 w 34"/>
                <a:gd name="T31" fmla="*/ 12 h 34"/>
                <a:gd name="T32" fmla="*/ 4 w 34"/>
                <a:gd name="T33" fmla="*/ 13 h 34"/>
                <a:gd name="T34" fmla="*/ 0 w 34"/>
                <a:gd name="T35" fmla="*/ 16 h 34"/>
                <a:gd name="T36" fmla="*/ 0 w 34"/>
                <a:gd name="T37" fmla="*/ 19 h 34"/>
                <a:gd name="T38" fmla="*/ 4 w 34"/>
                <a:gd name="T39" fmla="*/ 22 h 34"/>
                <a:gd name="T40" fmla="*/ 5 w 34"/>
                <a:gd name="T41" fmla="*/ 23 h 34"/>
                <a:gd name="T42" fmla="*/ 3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7 w 34"/>
                <a:gd name="T63" fmla="*/ 31 h 34"/>
                <a:gd name="T64" fmla="*/ 28 w 34"/>
                <a:gd name="T65" fmla="*/ 31 h 34"/>
                <a:gd name="T66" fmla="*/ 31 w 34"/>
                <a:gd name="T67" fmla="*/ 28 h 34"/>
                <a:gd name="T68" fmla="*/ 29 w 34"/>
                <a:gd name="T69" fmla="*/ 23 h 34"/>
                <a:gd name="T70" fmla="*/ 30 w 34"/>
                <a:gd name="T71" fmla="*/ 22 h 34"/>
                <a:gd name="T72" fmla="*/ 34 w 34"/>
                <a:gd name="T73" fmla="*/ 19 h 34"/>
                <a:gd name="T74" fmla="*/ 34 w 34"/>
                <a:gd name="T75" fmla="*/ 16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2"/>
                    <a:pt x="29" y="12"/>
                    <a:pt x="29" y="12"/>
                  </a:cubicBezTo>
                  <a:cubicBezTo>
                    <a:pt x="31" y="7"/>
                    <a:pt x="31" y="7"/>
                    <a:pt x="30" y="7"/>
                  </a:cubicBezTo>
                  <a:cubicBezTo>
                    <a:pt x="28" y="4"/>
                    <a:pt x="28" y="4"/>
                    <a:pt x="28" y="4"/>
                  </a:cubicBezTo>
                  <a:cubicBezTo>
                    <a:pt x="28" y="4"/>
                    <a:pt x="28" y="4"/>
                    <a:pt x="28" y="4"/>
                  </a:cubicBezTo>
                  <a:cubicBezTo>
                    <a:pt x="27" y="4"/>
                    <a:pt x="27" y="4"/>
                    <a:pt x="27" y="4"/>
                  </a:cubicBezTo>
                  <a:cubicBezTo>
                    <a:pt x="27" y="4"/>
                    <a:pt x="27" y="4"/>
                    <a:pt x="23" y="6"/>
                  </a:cubicBezTo>
                  <a:cubicBezTo>
                    <a:pt x="21" y="5"/>
                    <a:pt x="21" y="5"/>
                    <a:pt x="21" y="5"/>
                  </a:cubicBezTo>
                  <a:cubicBezTo>
                    <a:pt x="19" y="0"/>
                    <a:pt x="19" y="0"/>
                    <a:pt x="19" y="0"/>
                  </a:cubicBezTo>
                  <a:cubicBezTo>
                    <a:pt x="15" y="0"/>
                    <a:pt x="15" y="0"/>
                    <a:pt x="15" y="0"/>
                  </a:cubicBezTo>
                  <a:cubicBezTo>
                    <a:pt x="14" y="0"/>
                    <a:pt x="14" y="0"/>
                    <a:pt x="13" y="5"/>
                  </a:cubicBezTo>
                  <a:cubicBezTo>
                    <a:pt x="11" y="6"/>
                    <a:pt x="11" y="6"/>
                    <a:pt x="11" y="6"/>
                  </a:cubicBezTo>
                  <a:cubicBezTo>
                    <a:pt x="8" y="5"/>
                    <a:pt x="7" y="4"/>
                    <a:pt x="6" y="4"/>
                  </a:cubicBezTo>
                  <a:cubicBezTo>
                    <a:pt x="6" y="4"/>
                    <a:pt x="6" y="4"/>
                    <a:pt x="6" y="4"/>
                  </a:cubicBezTo>
                  <a:cubicBezTo>
                    <a:pt x="3" y="7"/>
                    <a:pt x="3" y="7"/>
                    <a:pt x="3" y="7"/>
                  </a:cubicBezTo>
                  <a:cubicBezTo>
                    <a:pt x="3" y="7"/>
                    <a:pt x="3" y="7"/>
                    <a:pt x="5" y="12"/>
                  </a:cubicBezTo>
                  <a:cubicBezTo>
                    <a:pt x="4" y="13"/>
                    <a:pt x="4" y="13"/>
                    <a:pt x="4" y="13"/>
                  </a:cubicBezTo>
                  <a:cubicBezTo>
                    <a:pt x="0" y="15"/>
                    <a:pt x="0" y="15"/>
                    <a:pt x="0" y="16"/>
                  </a:cubicBezTo>
                  <a:cubicBezTo>
                    <a:pt x="0" y="19"/>
                    <a:pt x="0" y="19"/>
                    <a:pt x="0" y="19"/>
                  </a:cubicBezTo>
                  <a:cubicBezTo>
                    <a:pt x="0" y="20"/>
                    <a:pt x="0" y="20"/>
                    <a:pt x="4" y="22"/>
                  </a:cubicBezTo>
                  <a:cubicBezTo>
                    <a:pt x="5" y="23"/>
                    <a:pt x="5" y="23"/>
                    <a:pt x="5" y="23"/>
                  </a:cubicBezTo>
                  <a:cubicBezTo>
                    <a:pt x="3" y="28"/>
                    <a:pt x="3" y="28"/>
                    <a:pt x="3"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4" y="34"/>
                    <a:pt x="15" y="34"/>
                    <a:pt x="15" y="34"/>
                  </a:cubicBezTo>
                  <a:cubicBezTo>
                    <a:pt x="19" y="34"/>
                    <a:pt x="19" y="34"/>
                    <a:pt x="19" y="34"/>
                  </a:cubicBezTo>
                  <a:cubicBezTo>
                    <a:pt x="19" y="34"/>
                    <a:pt x="20" y="34"/>
                    <a:pt x="21" y="30"/>
                  </a:cubicBezTo>
                  <a:cubicBezTo>
                    <a:pt x="23" y="29"/>
                    <a:pt x="23" y="29"/>
                    <a:pt x="23" y="29"/>
                  </a:cubicBezTo>
                  <a:cubicBezTo>
                    <a:pt x="25" y="30"/>
                    <a:pt x="27" y="31"/>
                    <a:pt x="27" y="31"/>
                  </a:cubicBezTo>
                  <a:cubicBezTo>
                    <a:pt x="28" y="31"/>
                    <a:pt x="28" y="31"/>
                    <a:pt x="28" y="31"/>
                  </a:cubicBezTo>
                  <a:cubicBezTo>
                    <a:pt x="31" y="28"/>
                    <a:pt x="31" y="28"/>
                    <a:pt x="31" y="28"/>
                  </a:cubicBezTo>
                  <a:cubicBezTo>
                    <a:pt x="31" y="28"/>
                    <a:pt x="31" y="28"/>
                    <a:pt x="29" y="23"/>
                  </a:cubicBezTo>
                  <a:cubicBezTo>
                    <a:pt x="30" y="22"/>
                    <a:pt x="30" y="22"/>
                    <a:pt x="30" y="22"/>
                  </a:cubicBezTo>
                  <a:cubicBezTo>
                    <a:pt x="34" y="20"/>
                    <a:pt x="34" y="20"/>
                    <a:pt x="34" y="19"/>
                  </a:cubicBezTo>
                  <a:cubicBezTo>
                    <a:pt x="34" y="16"/>
                    <a:pt x="34" y="16"/>
                    <a:pt x="34" y="16"/>
                  </a:cubicBezTo>
                  <a:cubicBezTo>
                    <a:pt x="34" y="15"/>
                    <a:pt x="34" y="15"/>
                    <a:pt x="30" y="13"/>
                  </a:cubicBezTo>
                  <a:close/>
                  <a:moveTo>
                    <a:pt x="17" y="23"/>
                  </a:moveTo>
                  <a:cubicBezTo>
                    <a:pt x="14" y="23"/>
                    <a:pt x="11" y="21"/>
                    <a:pt x="11" y="17"/>
                  </a:cubicBezTo>
                  <a:cubicBezTo>
                    <a:pt x="11" y="14"/>
                    <a:pt x="14" y="11"/>
                    <a:pt x="17" y="11"/>
                  </a:cubicBezTo>
                  <a:cubicBezTo>
                    <a:pt x="20" y="11"/>
                    <a:pt x="23" y="14"/>
                    <a:pt x="23" y="17"/>
                  </a:cubicBezTo>
                  <a:cubicBezTo>
                    <a:pt x="23" y="21"/>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3" name="Freeform 30"/>
            <p:cNvSpPr>
              <a:spLocks noEditPoints="1"/>
            </p:cNvSpPr>
            <p:nvPr/>
          </p:nvSpPr>
          <p:spPr bwMode="auto">
            <a:xfrm>
              <a:off x="5883275" y="4098925"/>
              <a:ext cx="103188" cy="100013"/>
            </a:xfrm>
            <a:custGeom>
              <a:avLst/>
              <a:gdLst>
                <a:gd name="T0" fmla="*/ 30 w 35"/>
                <a:gd name="T1" fmla="*/ 13 h 34"/>
                <a:gd name="T2" fmla="*/ 29 w 35"/>
                <a:gd name="T3" fmla="*/ 12 h 34"/>
                <a:gd name="T4" fmla="*/ 31 w 35"/>
                <a:gd name="T5" fmla="*/ 6 h 34"/>
                <a:gd name="T6" fmla="*/ 28 w 35"/>
                <a:gd name="T7" fmla="*/ 4 h 34"/>
                <a:gd name="T8" fmla="*/ 28 w 35"/>
                <a:gd name="T9" fmla="*/ 4 h 34"/>
                <a:gd name="T10" fmla="*/ 28 w 35"/>
                <a:gd name="T11" fmla="*/ 4 h 34"/>
                <a:gd name="T12" fmla="*/ 23 w 35"/>
                <a:gd name="T13" fmla="*/ 6 h 34"/>
                <a:gd name="T14" fmla="*/ 22 w 35"/>
                <a:gd name="T15" fmla="*/ 5 h 34"/>
                <a:gd name="T16" fmla="*/ 19 w 35"/>
                <a:gd name="T17" fmla="*/ 0 h 34"/>
                <a:gd name="T18" fmla="*/ 15 w 35"/>
                <a:gd name="T19" fmla="*/ 0 h 34"/>
                <a:gd name="T20" fmla="*/ 13 w 35"/>
                <a:gd name="T21" fmla="*/ 5 h 34"/>
                <a:gd name="T22" fmla="*/ 11 w 35"/>
                <a:gd name="T23" fmla="*/ 6 h 34"/>
                <a:gd name="T24" fmla="*/ 7 w 35"/>
                <a:gd name="T25" fmla="*/ 4 h 34"/>
                <a:gd name="T26" fmla="*/ 6 w 35"/>
                <a:gd name="T27" fmla="*/ 4 h 34"/>
                <a:gd name="T28" fmla="*/ 4 w 35"/>
                <a:gd name="T29" fmla="*/ 7 h 34"/>
                <a:gd name="T30" fmla="*/ 5 w 35"/>
                <a:gd name="T31" fmla="*/ 12 h 34"/>
                <a:gd name="T32" fmla="*/ 5 w 35"/>
                <a:gd name="T33" fmla="*/ 13 h 34"/>
                <a:gd name="T34" fmla="*/ 0 w 35"/>
                <a:gd name="T35" fmla="*/ 16 h 34"/>
                <a:gd name="T36" fmla="*/ 0 w 35"/>
                <a:gd name="T37" fmla="*/ 19 h 34"/>
                <a:gd name="T38" fmla="*/ 5 w 35"/>
                <a:gd name="T39" fmla="*/ 22 h 34"/>
                <a:gd name="T40" fmla="*/ 5 w 35"/>
                <a:gd name="T41" fmla="*/ 23 h 34"/>
                <a:gd name="T42" fmla="*/ 4 w 35"/>
                <a:gd name="T43" fmla="*/ 28 h 34"/>
                <a:gd name="T44" fmla="*/ 6 w 35"/>
                <a:gd name="T45" fmla="*/ 31 h 34"/>
                <a:gd name="T46" fmla="*/ 7 w 35"/>
                <a:gd name="T47" fmla="*/ 31 h 34"/>
                <a:gd name="T48" fmla="*/ 7 w 35"/>
                <a:gd name="T49" fmla="*/ 31 h 34"/>
                <a:gd name="T50" fmla="*/ 11 w 35"/>
                <a:gd name="T51" fmla="*/ 29 h 34"/>
                <a:gd name="T52" fmla="*/ 13 w 35"/>
                <a:gd name="T53" fmla="*/ 30 h 34"/>
                <a:gd name="T54" fmla="*/ 16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2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2"/>
                    <a:pt x="29" y="12"/>
                    <a:pt x="29" y="12"/>
                  </a:cubicBezTo>
                  <a:cubicBezTo>
                    <a:pt x="31" y="7"/>
                    <a:pt x="31" y="7"/>
                    <a:pt x="31" y="6"/>
                  </a:cubicBezTo>
                  <a:cubicBezTo>
                    <a:pt x="28" y="4"/>
                    <a:pt x="28" y="4"/>
                    <a:pt x="28" y="4"/>
                  </a:cubicBezTo>
                  <a:cubicBezTo>
                    <a:pt x="28" y="4"/>
                    <a:pt x="28" y="4"/>
                    <a:pt x="28" y="4"/>
                  </a:cubicBezTo>
                  <a:cubicBezTo>
                    <a:pt x="28" y="4"/>
                    <a:pt x="28" y="4"/>
                    <a:pt x="28" y="4"/>
                  </a:cubicBezTo>
                  <a:cubicBezTo>
                    <a:pt x="27" y="4"/>
                    <a:pt x="27" y="4"/>
                    <a:pt x="23" y="6"/>
                  </a:cubicBezTo>
                  <a:cubicBezTo>
                    <a:pt x="22" y="5"/>
                    <a:pt x="22" y="5"/>
                    <a:pt x="22" y="5"/>
                  </a:cubicBezTo>
                  <a:cubicBezTo>
                    <a:pt x="20" y="0"/>
                    <a:pt x="20" y="0"/>
                    <a:pt x="19" y="0"/>
                  </a:cubicBezTo>
                  <a:cubicBezTo>
                    <a:pt x="15" y="0"/>
                    <a:pt x="15" y="0"/>
                    <a:pt x="15" y="0"/>
                  </a:cubicBezTo>
                  <a:cubicBezTo>
                    <a:pt x="15" y="0"/>
                    <a:pt x="15" y="0"/>
                    <a:pt x="13" y="5"/>
                  </a:cubicBezTo>
                  <a:cubicBezTo>
                    <a:pt x="11" y="6"/>
                    <a:pt x="11" y="6"/>
                    <a:pt x="11" y="6"/>
                  </a:cubicBezTo>
                  <a:cubicBezTo>
                    <a:pt x="9" y="4"/>
                    <a:pt x="7" y="4"/>
                    <a:pt x="7" y="4"/>
                  </a:cubicBezTo>
                  <a:cubicBezTo>
                    <a:pt x="6" y="4"/>
                    <a:pt x="6" y="4"/>
                    <a:pt x="6" y="4"/>
                  </a:cubicBezTo>
                  <a:cubicBezTo>
                    <a:pt x="4" y="7"/>
                    <a:pt x="4" y="7"/>
                    <a:pt x="4" y="7"/>
                  </a:cubicBezTo>
                  <a:cubicBezTo>
                    <a:pt x="3" y="7"/>
                    <a:pt x="3" y="7"/>
                    <a:pt x="5" y="12"/>
                  </a:cubicBezTo>
                  <a:cubicBezTo>
                    <a:pt x="5" y="13"/>
                    <a:pt x="5" y="13"/>
                    <a:pt x="5" y="13"/>
                  </a:cubicBezTo>
                  <a:cubicBezTo>
                    <a:pt x="0" y="15"/>
                    <a:pt x="0" y="15"/>
                    <a:pt x="0" y="16"/>
                  </a:cubicBezTo>
                  <a:cubicBezTo>
                    <a:pt x="0" y="19"/>
                    <a:pt x="0" y="19"/>
                    <a:pt x="0" y="19"/>
                  </a:cubicBezTo>
                  <a:cubicBezTo>
                    <a:pt x="0" y="20"/>
                    <a:pt x="0" y="20"/>
                    <a:pt x="5" y="22"/>
                  </a:cubicBezTo>
                  <a:cubicBezTo>
                    <a:pt x="5" y="23"/>
                    <a:pt x="5" y="23"/>
                    <a:pt x="5" y="23"/>
                  </a:cubicBezTo>
                  <a:cubicBezTo>
                    <a:pt x="3" y="28"/>
                    <a:pt x="3" y="28"/>
                    <a:pt x="4" y="28"/>
                  </a:cubicBezTo>
                  <a:cubicBezTo>
                    <a:pt x="6" y="31"/>
                    <a:pt x="6" y="31"/>
                    <a:pt x="6" y="31"/>
                  </a:cubicBezTo>
                  <a:cubicBezTo>
                    <a:pt x="7" y="31"/>
                    <a:pt x="7" y="31"/>
                    <a:pt x="7" y="31"/>
                  </a:cubicBezTo>
                  <a:cubicBezTo>
                    <a:pt x="7" y="31"/>
                    <a:pt x="7" y="31"/>
                    <a:pt x="7" y="31"/>
                  </a:cubicBezTo>
                  <a:cubicBezTo>
                    <a:pt x="7" y="31"/>
                    <a:pt x="8" y="31"/>
                    <a:pt x="11" y="29"/>
                  </a:cubicBezTo>
                  <a:cubicBezTo>
                    <a:pt x="13" y="30"/>
                    <a:pt x="13" y="30"/>
                    <a:pt x="13" y="30"/>
                  </a:cubicBezTo>
                  <a:cubicBezTo>
                    <a:pt x="15" y="34"/>
                    <a:pt x="15" y="34"/>
                    <a:pt x="16"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8"/>
                    <a:pt x="31" y="27"/>
                    <a:pt x="29" y="23"/>
                  </a:cubicBezTo>
                  <a:cubicBezTo>
                    <a:pt x="30" y="22"/>
                    <a:pt x="30" y="22"/>
                    <a:pt x="30" y="22"/>
                  </a:cubicBezTo>
                  <a:cubicBezTo>
                    <a:pt x="35" y="20"/>
                    <a:pt x="35" y="20"/>
                    <a:pt x="35" y="19"/>
                  </a:cubicBezTo>
                  <a:cubicBezTo>
                    <a:pt x="35" y="15"/>
                    <a:pt x="35" y="15"/>
                    <a:pt x="35" y="15"/>
                  </a:cubicBezTo>
                  <a:cubicBezTo>
                    <a:pt x="35" y="15"/>
                    <a:pt x="35" y="15"/>
                    <a:pt x="30" y="13"/>
                  </a:cubicBezTo>
                  <a:close/>
                  <a:moveTo>
                    <a:pt x="17" y="23"/>
                  </a:moveTo>
                  <a:cubicBezTo>
                    <a:pt x="14" y="23"/>
                    <a:pt x="11" y="21"/>
                    <a:pt x="11" y="17"/>
                  </a:cubicBezTo>
                  <a:cubicBezTo>
                    <a:pt x="11" y="14"/>
                    <a:pt x="14" y="11"/>
                    <a:pt x="17" y="11"/>
                  </a:cubicBezTo>
                  <a:cubicBezTo>
                    <a:pt x="21" y="11"/>
                    <a:pt x="23" y="14"/>
                    <a:pt x="23" y="17"/>
                  </a:cubicBezTo>
                  <a:cubicBezTo>
                    <a:pt x="23" y="21"/>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4" name="Freeform 31"/>
            <p:cNvSpPr>
              <a:spLocks noEditPoints="1"/>
            </p:cNvSpPr>
            <p:nvPr/>
          </p:nvSpPr>
          <p:spPr bwMode="auto">
            <a:xfrm>
              <a:off x="5500688" y="3962400"/>
              <a:ext cx="100013" cy="100013"/>
            </a:xfrm>
            <a:custGeom>
              <a:avLst/>
              <a:gdLst>
                <a:gd name="T0" fmla="*/ 30 w 34"/>
                <a:gd name="T1" fmla="*/ 13 h 34"/>
                <a:gd name="T2" fmla="*/ 29 w 34"/>
                <a:gd name="T3" fmla="*/ 12 h 34"/>
                <a:gd name="T4" fmla="*/ 30 w 34"/>
                <a:gd name="T5" fmla="*/ 7 h 34"/>
                <a:gd name="T6" fmla="*/ 28 w 34"/>
                <a:gd name="T7" fmla="*/ 4 h 34"/>
                <a:gd name="T8" fmla="*/ 28 w 34"/>
                <a:gd name="T9" fmla="*/ 4 h 34"/>
                <a:gd name="T10" fmla="*/ 27 w 34"/>
                <a:gd name="T11" fmla="*/ 4 h 34"/>
                <a:gd name="T12" fmla="*/ 23 w 34"/>
                <a:gd name="T13" fmla="*/ 6 h 34"/>
                <a:gd name="T14" fmla="*/ 21 w 34"/>
                <a:gd name="T15" fmla="*/ 5 h 34"/>
                <a:gd name="T16" fmla="*/ 19 w 34"/>
                <a:gd name="T17" fmla="*/ 0 h 34"/>
                <a:gd name="T18" fmla="*/ 15 w 34"/>
                <a:gd name="T19" fmla="*/ 0 h 34"/>
                <a:gd name="T20" fmla="*/ 13 w 34"/>
                <a:gd name="T21" fmla="*/ 5 h 34"/>
                <a:gd name="T22" fmla="*/ 11 w 34"/>
                <a:gd name="T23" fmla="*/ 6 h 34"/>
                <a:gd name="T24" fmla="*/ 6 w 34"/>
                <a:gd name="T25" fmla="*/ 4 h 34"/>
                <a:gd name="T26" fmla="*/ 6 w 34"/>
                <a:gd name="T27" fmla="*/ 4 h 34"/>
                <a:gd name="T28" fmla="*/ 3 w 34"/>
                <a:gd name="T29" fmla="*/ 7 h 34"/>
                <a:gd name="T30" fmla="*/ 5 w 34"/>
                <a:gd name="T31" fmla="*/ 12 h 34"/>
                <a:gd name="T32" fmla="*/ 4 w 34"/>
                <a:gd name="T33" fmla="*/ 13 h 34"/>
                <a:gd name="T34" fmla="*/ 0 w 34"/>
                <a:gd name="T35" fmla="*/ 16 h 34"/>
                <a:gd name="T36" fmla="*/ 0 w 34"/>
                <a:gd name="T37" fmla="*/ 19 h 34"/>
                <a:gd name="T38" fmla="*/ 4 w 34"/>
                <a:gd name="T39" fmla="*/ 22 h 34"/>
                <a:gd name="T40" fmla="*/ 5 w 34"/>
                <a:gd name="T41" fmla="*/ 23 h 34"/>
                <a:gd name="T42" fmla="*/ 3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7 w 34"/>
                <a:gd name="T63" fmla="*/ 31 h 34"/>
                <a:gd name="T64" fmla="*/ 28 w 34"/>
                <a:gd name="T65" fmla="*/ 31 h 34"/>
                <a:gd name="T66" fmla="*/ 31 w 34"/>
                <a:gd name="T67" fmla="*/ 28 h 34"/>
                <a:gd name="T68" fmla="*/ 29 w 34"/>
                <a:gd name="T69" fmla="*/ 23 h 34"/>
                <a:gd name="T70" fmla="*/ 30 w 34"/>
                <a:gd name="T71" fmla="*/ 22 h 34"/>
                <a:gd name="T72" fmla="*/ 34 w 34"/>
                <a:gd name="T73" fmla="*/ 19 h 34"/>
                <a:gd name="T74" fmla="*/ 34 w 34"/>
                <a:gd name="T75" fmla="*/ 15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2"/>
                    <a:pt x="29" y="12"/>
                    <a:pt x="29" y="12"/>
                  </a:cubicBezTo>
                  <a:cubicBezTo>
                    <a:pt x="31" y="7"/>
                    <a:pt x="31" y="7"/>
                    <a:pt x="30" y="7"/>
                  </a:cubicBezTo>
                  <a:cubicBezTo>
                    <a:pt x="28" y="4"/>
                    <a:pt x="28" y="4"/>
                    <a:pt x="28" y="4"/>
                  </a:cubicBezTo>
                  <a:cubicBezTo>
                    <a:pt x="28" y="4"/>
                    <a:pt x="28" y="4"/>
                    <a:pt x="28" y="4"/>
                  </a:cubicBezTo>
                  <a:cubicBezTo>
                    <a:pt x="27" y="4"/>
                    <a:pt x="27" y="4"/>
                    <a:pt x="27" y="4"/>
                  </a:cubicBezTo>
                  <a:cubicBezTo>
                    <a:pt x="27" y="4"/>
                    <a:pt x="27" y="4"/>
                    <a:pt x="23" y="6"/>
                  </a:cubicBezTo>
                  <a:cubicBezTo>
                    <a:pt x="21" y="5"/>
                    <a:pt x="21" y="5"/>
                    <a:pt x="21" y="5"/>
                  </a:cubicBezTo>
                  <a:cubicBezTo>
                    <a:pt x="19" y="0"/>
                    <a:pt x="19" y="0"/>
                    <a:pt x="19" y="0"/>
                  </a:cubicBezTo>
                  <a:cubicBezTo>
                    <a:pt x="15" y="0"/>
                    <a:pt x="15" y="0"/>
                    <a:pt x="15" y="0"/>
                  </a:cubicBezTo>
                  <a:cubicBezTo>
                    <a:pt x="14" y="0"/>
                    <a:pt x="14" y="0"/>
                    <a:pt x="13" y="5"/>
                  </a:cubicBezTo>
                  <a:cubicBezTo>
                    <a:pt x="11" y="6"/>
                    <a:pt x="11" y="6"/>
                    <a:pt x="11" y="6"/>
                  </a:cubicBezTo>
                  <a:cubicBezTo>
                    <a:pt x="8" y="4"/>
                    <a:pt x="7" y="4"/>
                    <a:pt x="6" y="4"/>
                  </a:cubicBezTo>
                  <a:cubicBezTo>
                    <a:pt x="6" y="4"/>
                    <a:pt x="6" y="4"/>
                    <a:pt x="6" y="4"/>
                  </a:cubicBezTo>
                  <a:cubicBezTo>
                    <a:pt x="3" y="7"/>
                    <a:pt x="3" y="7"/>
                    <a:pt x="3" y="7"/>
                  </a:cubicBezTo>
                  <a:cubicBezTo>
                    <a:pt x="3" y="7"/>
                    <a:pt x="3" y="7"/>
                    <a:pt x="5" y="12"/>
                  </a:cubicBezTo>
                  <a:cubicBezTo>
                    <a:pt x="4" y="13"/>
                    <a:pt x="4" y="13"/>
                    <a:pt x="4" y="13"/>
                  </a:cubicBezTo>
                  <a:cubicBezTo>
                    <a:pt x="0" y="15"/>
                    <a:pt x="0" y="15"/>
                    <a:pt x="0" y="16"/>
                  </a:cubicBezTo>
                  <a:cubicBezTo>
                    <a:pt x="0" y="19"/>
                    <a:pt x="0" y="19"/>
                    <a:pt x="0" y="19"/>
                  </a:cubicBezTo>
                  <a:cubicBezTo>
                    <a:pt x="0" y="20"/>
                    <a:pt x="0" y="20"/>
                    <a:pt x="4" y="22"/>
                  </a:cubicBezTo>
                  <a:cubicBezTo>
                    <a:pt x="5" y="23"/>
                    <a:pt x="5" y="23"/>
                    <a:pt x="5" y="23"/>
                  </a:cubicBezTo>
                  <a:cubicBezTo>
                    <a:pt x="3" y="28"/>
                    <a:pt x="3" y="28"/>
                    <a:pt x="3"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4" y="34"/>
                    <a:pt x="15" y="34"/>
                    <a:pt x="15" y="34"/>
                  </a:cubicBezTo>
                  <a:cubicBezTo>
                    <a:pt x="19" y="34"/>
                    <a:pt x="19" y="34"/>
                    <a:pt x="19" y="34"/>
                  </a:cubicBezTo>
                  <a:cubicBezTo>
                    <a:pt x="19" y="34"/>
                    <a:pt x="20" y="34"/>
                    <a:pt x="21" y="30"/>
                  </a:cubicBezTo>
                  <a:cubicBezTo>
                    <a:pt x="23" y="29"/>
                    <a:pt x="23" y="29"/>
                    <a:pt x="23" y="29"/>
                  </a:cubicBezTo>
                  <a:cubicBezTo>
                    <a:pt x="25" y="30"/>
                    <a:pt x="27" y="31"/>
                    <a:pt x="27" y="31"/>
                  </a:cubicBezTo>
                  <a:cubicBezTo>
                    <a:pt x="28" y="31"/>
                    <a:pt x="28" y="31"/>
                    <a:pt x="28" y="31"/>
                  </a:cubicBezTo>
                  <a:cubicBezTo>
                    <a:pt x="31" y="28"/>
                    <a:pt x="31" y="28"/>
                    <a:pt x="31" y="28"/>
                  </a:cubicBezTo>
                  <a:cubicBezTo>
                    <a:pt x="31" y="28"/>
                    <a:pt x="31" y="28"/>
                    <a:pt x="29" y="23"/>
                  </a:cubicBezTo>
                  <a:cubicBezTo>
                    <a:pt x="30" y="22"/>
                    <a:pt x="30" y="22"/>
                    <a:pt x="30" y="22"/>
                  </a:cubicBezTo>
                  <a:cubicBezTo>
                    <a:pt x="34" y="20"/>
                    <a:pt x="34" y="20"/>
                    <a:pt x="34" y="19"/>
                  </a:cubicBezTo>
                  <a:cubicBezTo>
                    <a:pt x="34" y="15"/>
                    <a:pt x="34" y="15"/>
                    <a:pt x="34" y="15"/>
                  </a:cubicBezTo>
                  <a:cubicBezTo>
                    <a:pt x="34" y="15"/>
                    <a:pt x="34" y="15"/>
                    <a:pt x="30" y="13"/>
                  </a:cubicBezTo>
                  <a:close/>
                  <a:moveTo>
                    <a:pt x="17" y="23"/>
                  </a:moveTo>
                  <a:cubicBezTo>
                    <a:pt x="14" y="23"/>
                    <a:pt x="11" y="21"/>
                    <a:pt x="11" y="17"/>
                  </a:cubicBezTo>
                  <a:cubicBezTo>
                    <a:pt x="11" y="14"/>
                    <a:pt x="14" y="11"/>
                    <a:pt x="17" y="11"/>
                  </a:cubicBezTo>
                  <a:cubicBezTo>
                    <a:pt x="20" y="11"/>
                    <a:pt x="23" y="14"/>
                    <a:pt x="23" y="17"/>
                  </a:cubicBezTo>
                  <a:cubicBezTo>
                    <a:pt x="23" y="21"/>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5" name="Freeform 32"/>
            <p:cNvSpPr>
              <a:spLocks noEditPoints="1"/>
            </p:cNvSpPr>
            <p:nvPr/>
          </p:nvSpPr>
          <p:spPr bwMode="auto">
            <a:xfrm>
              <a:off x="6634163" y="3324225"/>
              <a:ext cx="103188" cy="100013"/>
            </a:xfrm>
            <a:custGeom>
              <a:avLst/>
              <a:gdLst>
                <a:gd name="T0" fmla="*/ 30 w 35"/>
                <a:gd name="T1" fmla="*/ 13 h 34"/>
                <a:gd name="T2" fmla="*/ 29 w 35"/>
                <a:gd name="T3" fmla="*/ 11 h 34"/>
                <a:gd name="T4" fmla="*/ 31 w 35"/>
                <a:gd name="T5" fmla="*/ 6 h 34"/>
                <a:gd name="T6" fmla="*/ 28 w 35"/>
                <a:gd name="T7" fmla="*/ 4 h 34"/>
                <a:gd name="T8" fmla="*/ 28 w 35"/>
                <a:gd name="T9" fmla="*/ 3 h 34"/>
                <a:gd name="T10" fmla="*/ 28 w 35"/>
                <a:gd name="T11" fmla="*/ 3 h 34"/>
                <a:gd name="T12" fmla="*/ 23 w 35"/>
                <a:gd name="T13" fmla="*/ 5 h 34"/>
                <a:gd name="T14" fmla="*/ 22 w 35"/>
                <a:gd name="T15" fmla="*/ 5 h 34"/>
                <a:gd name="T16" fmla="*/ 19 w 35"/>
                <a:gd name="T17" fmla="*/ 0 h 34"/>
                <a:gd name="T18" fmla="*/ 16 w 35"/>
                <a:gd name="T19" fmla="*/ 0 h 34"/>
                <a:gd name="T20" fmla="*/ 13 w 35"/>
                <a:gd name="T21" fmla="*/ 5 h 34"/>
                <a:gd name="T22" fmla="*/ 12 w 35"/>
                <a:gd name="T23" fmla="*/ 5 h 34"/>
                <a:gd name="T24" fmla="*/ 7 w 35"/>
                <a:gd name="T25" fmla="*/ 4 h 34"/>
                <a:gd name="T26" fmla="*/ 7 w 35"/>
                <a:gd name="T27" fmla="*/ 4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7 w 35"/>
                <a:gd name="T45" fmla="*/ 30 h 34"/>
                <a:gd name="T46" fmla="*/ 7 w 35"/>
                <a:gd name="T47" fmla="*/ 31 h 34"/>
                <a:gd name="T48" fmla="*/ 7 w 35"/>
                <a:gd name="T49" fmla="*/ 31 h 34"/>
                <a:gd name="T50" fmla="*/ 12 w 35"/>
                <a:gd name="T51" fmla="*/ 29 h 34"/>
                <a:gd name="T52" fmla="*/ 13 w 35"/>
                <a:gd name="T53" fmla="*/ 29 h 34"/>
                <a:gd name="T54" fmla="*/ 16 w 35"/>
                <a:gd name="T55" fmla="*/ 34 h 34"/>
                <a:gd name="T56" fmla="*/ 19 w 35"/>
                <a:gd name="T57" fmla="*/ 34 h 34"/>
                <a:gd name="T58" fmla="*/ 22 w 35"/>
                <a:gd name="T59" fmla="*/ 29 h 34"/>
                <a:gd name="T60" fmla="*/ 23 w 35"/>
                <a:gd name="T61" fmla="*/ 29 h 34"/>
                <a:gd name="T62" fmla="*/ 28 w 35"/>
                <a:gd name="T63" fmla="*/ 30 h 34"/>
                <a:gd name="T64" fmla="*/ 28 w 35"/>
                <a:gd name="T65" fmla="*/ 30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4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3"/>
                    <a:pt x="28" y="3"/>
                    <a:pt x="28" y="3"/>
                  </a:cubicBezTo>
                  <a:cubicBezTo>
                    <a:pt x="28" y="3"/>
                    <a:pt x="28" y="3"/>
                    <a:pt x="28" y="3"/>
                  </a:cubicBezTo>
                  <a:cubicBezTo>
                    <a:pt x="28" y="3"/>
                    <a:pt x="27" y="3"/>
                    <a:pt x="23" y="5"/>
                  </a:cubicBezTo>
                  <a:cubicBezTo>
                    <a:pt x="22" y="5"/>
                    <a:pt x="22" y="5"/>
                    <a:pt x="22" y="5"/>
                  </a:cubicBezTo>
                  <a:cubicBezTo>
                    <a:pt x="20" y="0"/>
                    <a:pt x="20" y="0"/>
                    <a:pt x="19" y="0"/>
                  </a:cubicBezTo>
                  <a:cubicBezTo>
                    <a:pt x="16" y="0"/>
                    <a:pt x="16" y="0"/>
                    <a:pt x="16" y="0"/>
                  </a:cubicBezTo>
                  <a:cubicBezTo>
                    <a:pt x="15" y="0"/>
                    <a:pt x="15" y="0"/>
                    <a:pt x="13" y="5"/>
                  </a:cubicBezTo>
                  <a:cubicBezTo>
                    <a:pt x="12" y="5"/>
                    <a:pt x="12" y="5"/>
                    <a:pt x="12" y="5"/>
                  </a:cubicBezTo>
                  <a:cubicBezTo>
                    <a:pt x="9" y="4"/>
                    <a:pt x="7" y="4"/>
                    <a:pt x="7" y="4"/>
                  </a:cubicBezTo>
                  <a:cubicBezTo>
                    <a:pt x="7" y="4"/>
                    <a:pt x="7" y="4"/>
                    <a:pt x="7" y="4"/>
                  </a:cubicBezTo>
                  <a:cubicBezTo>
                    <a:pt x="4" y="6"/>
                    <a:pt x="4" y="6"/>
                    <a:pt x="4" y="6"/>
                  </a:cubicBezTo>
                  <a:cubicBezTo>
                    <a:pt x="3" y="7"/>
                    <a:pt x="3" y="7"/>
                    <a:pt x="5" y="11"/>
                  </a:cubicBezTo>
                  <a:cubicBezTo>
                    <a:pt x="5" y="13"/>
                    <a:pt x="5" y="13"/>
                    <a:pt x="5" y="13"/>
                  </a:cubicBezTo>
                  <a:cubicBezTo>
                    <a:pt x="0" y="15"/>
                    <a:pt x="0" y="15"/>
                    <a:pt x="0" y="15"/>
                  </a:cubicBezTo>
                  <a:cubicBezTo>
                    <a:pt x="0" y="19"/>
                    <a:pt x="0" y="19"/>
                    <a:pt x="0" y="19"/>
                  </a:cubicBezTo>
                  <a:cubicBezTo>
                    <a:pt x="0" y="19"/>
                    <a:pt x="0" y="20"/>
                    <a:pt x="5" y="21"/>
                  </a:cubicBezTo>
                  <a:cubicBezTo>
                    <a:pt x="5" y="23"/>
                    <a:pt x="5" y="23"/>
                    <a:pt x="5" y="23"/>
                  </a:cubicBezTo>
                  <a:cubicBezTo>
                    <a:pt x="3" y="27"/>
                    <a:pt x="4" y="27"/>
                    <a:pt x="4" y="28"/>
                  </a:cubicBezTo>
                  <a:cubicBezTo>
                    <a:pt x="7" y="30"/>
                    <a:pt x="7" y="30"/>
                    <a:pt x="7" y="30"/>
                  </a:cubicBezTo>
                  <a:cubicBezTo>
                    <a:pt x="7" y="31"/>
                    <a:pt x="7" y="31"/>
                    <a:pt x="7" y="31"/>
                  </a:cubicBezTo>
                  <a:cubicBezTo>
                    <a:pt x="7" y="31"/>
                    <a:pt x="7" y="31"/>
                    <a:pt x="7" y="31"/>
                  </a:cubicBezTo>
                  <a:cubicBezTo>
                    <a:pt x="7" y="31"/>
                    <a:pt x="8" y="31"/>
                    <a:pt x="12" y="29"/>
                  </a:cubicBezTo>
                  <a:cubicBezTo>
                    <a:pt x="13" y="29"/>
                    <a:pt x="13" y="29"/>
                    <a:pt x="13" y="29"/>
                  </a:cubicBezTo>
                  <a:cubicBezTo>
                    <a:pt x="15" y="34"/>
                    <a:pt x="15" y="34"/>
                    <a:pt x="16" y="34"/>
                  </a:cubicBezTo>
                  <a:cubicBezTo>
                    <a:pt x="19" y="34"/>
                    <a:pt x="19" y="34"/>
                    <a:pt x="19" y="34"/>
                  </a:cubicBezTo>
                  <a:cubicBezTo>
                    <a:pt x="20" y="34"/>
                    <a:pt x="20" y="34"/>
                    <a:pt x="22" y="29"/>
                  </a:cubicBezTo>
                  <a:cubicBezTo>
                    <a:pt x="23" y="29"/>
                    <a:pt x="23" y="29"/>
                    <a:pt x="23" y="29"/>
                  </a:cubicBezTo>
                  <a:cubicBezTo>
                    <a:pt x="26" y="30"/>
                    <a:pt x="27" y="30"/>
                    <a:pt x="28" y="30"/>
                  </a:cubicBezTo>
                  <a:cubicBezTo>
                    <a:pt x="28" y="30"/>
                    <a:pt x="28" y="30"/>
                    <a:pt x="28" y="30"/>
                  </a:cubicBezTo>
                  <a:cubicBezTo>
                    <a:pt x="31" y="28"/>
                    <a:pt x="31" y="28"/>
                    <a:pt x="31" y="28"/>
                  </a:cubicBezTo>
                  <a:cubicBezTo>
                    <a:pt x="31" y="27"/>
                    <a:pt x="32" y="27"/>
                    <a:pt x="29" y="23"/>
                  </a:cubicBezTo>
                  <a:cubicBezTo>
                    <a:pt x="30" y="21"/>
                    <a:pt x="30" y="21"/>
                    <a:pt x="30" y="21"/>
                  </a:cubicBezTo>
                  <a:cubicBezTo>
                    <a:pt x="35" y="19"/>
                    <a:pt x="35" y="19"/>
                    <a:pt x="35" y="19"/>
                  </a:cubicBezTo>
                  <a:cubicBezTo>
                    <a:pt x="35" y="15"/>
                    <a:pt x="35" y="15"/>
                    <a:pt x="35" y="15"/>
                  </a:cubicBezTo>
                  <a:cubicBezTo>
                    <a:pt x="35" y="15"/>
                    <a:pt x="35" y="14"/>
                    <a:pt x="30" y="13"/>
                  </a:cubicBezTo>
                  <a:close/>
                  <a:moveTo>
                    <a:pt x="17" y="23"/>
                  </a:moveTo>
                  <a:cubicBezTo>
                    <a:pt x="14" y="23"/>
                    <a:pt x="11" y="20"/>
                    <a:pt x="11" y="17"/>
                  </a:cubicBezTo>
                  <a:cubicBezTo>
                    <a:pt x="11" y="14"/>
                    <a:pt x="14" y="11"/>
                    <a:pt x="17" y="11"/>
                  </a:cubicBezTo>
                  <a:cubicBezTo>
                    <a:pt x="21" y="11"/>
                    <a:pt x="24" y="14"/>
                    <a:pt x="24" y="17"/>
                  </a:cubicBezTo>
                  <a:cubicBezTo>
                    <a:pt x="24"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6" name="Freeform 33"/>
            <p:cNvSpPr>
              <a:spLocks noEditPoints="1"/>
            </p:cNvSpPr>
            <p:nvPr/>
          </p:nvSpPr>
          <p:spPr bwMode="auto">
            <a:xfrm>
              <a:off x="6389688" y="3144838"/>
              <a:ext cx="103188" cy="100013"/>
            </a:xfrm>
            <a:custGeom>
              <a:avLst/>
              <a:gdLst>
                <a:gd name="T0" fmla="*/ 30 w 35"/>
                <a:gd name="T1" fmla="*/ 13 h 34"/>
                <a:gd name="T2" fmla="*/ 29 w 35"/>
                <a:gd name="T3" fmla="*/ 11 h 34"/>
                <a:gd name="T4" fmla="*/ 31 w 35"/>
                <a:gd name="T5" fmla="*/ 6 h 34"/>
                <a:gd name="T6" fmla="*/ 28 w 35"/>
                <a:gd name="T7" fmla="*/ 4 h 34"/>
                <a:gd name="T8" fmla="*/ 28 w 35"/>
                <a:gd name="T9" fmla="*/ 4 h 34"/>
                <a:gd name="T10" fmla="*/ 28 w 35"/>
                <a:gd name="T11" fmla="*/ 4 h 34"/>
                <a:gd name="T12" fmla="*/ 23 w 35"/>
                <a:gd name="T13" fmla="*/ 5 h 34"/>
                <a:gd name="T14" fmla="*/ 22 w 35"/>
                <a:gd name="T15" fmla="*/ 5 h 34"/>
                <a:gd name="T16" fmla="*/ 19 w 35"/>
                <a:gd name="T17" fmla="*/ 0 h 34"/>
                <a:gd name="T18" fmla="*/ 15 w 35"/>
                <a:gd name="T19" fmla="*/ 0 h 34"/>
                <a:gd name="T20" fmla="*/ 13 w 35"/>
                <a:gd name="T21" fmla="*/ 5 h 34"/>
                <a:gd name="T22" fmla="*/ 11 w 35"/>
                <a:gd name="T23" fmla="*/ 5 h 34"/>
                <a:gd name="T24" fmla="*/ 7 w 35"/>
                <a:gd name="T25" fmla="*/ 4 h 34"/>
                <a:gd name="T26" fmla="*/ 6 w 35"/>
                <a:gd name="T27" fmla="*/ 4 h 34"/>
                <a:gd name="T28" fmla="*/ 4 w 35"/>
                <a:gd name="T29" fmla="*/ 6 h 34"/>
                <a:gd name="T30" fmla="*/ 5 w 35"/>
                <a:gd name="T31" fmla="*/ 12 h 34"/>
                <a:gd name="T32" fmla="*/ 5 w 35"/>
                <a:gd name="T33" fmla="*/ 13 h 34"/>
                <a:gd name="T34" fmla="*/ 0 w 35"/>
                <a:gd name="T35" fmla="*/ 15 h 34"/>
                <a:gd name="T36" fmla="*/ 0 w 35"/>
                <a:gd name="T37" fmla="*/ 19 h 34"/>
                <a:gd name="T38" fmla="*/ 5 w 35"/>
                <a:gd name="T39" fmla="*/ 22 h 34"/>
                <a:gd name="T40" fmla="*/ 5 w 35"/>
                <a:gd name="T41" fmla="*/ 23 h 34"/>
                <a:gd name="T42" fmla="*/ 4 w 35"/>
                <a:gd name="T43" fmla="*/ 28 h 34"/>
                <a:gd name="T44" fmla="*/ 6 w 35"/>
                <a:gd name="T45" fmla="*/ 31 h 34"/>
                <a:gd name="T46" fmla="*/ 7 w 35"/>
                <a:gd name="T47" fmla="*/ 31 h 34"/>
                <a:gd name="T48" fmla="*/ 7 w 35"/>
                <a:gd name="T49" fmla="*/ 31 h 34"/>
                <a:gd name="T50" fmla="*/ 11 w 35"/>
                <a:gd name="T51" fmla="*/ 29 h 34"/>
                <a:gd name="T52" fmla="*/ 13 w 35"/>
                <a:gd name="T53" fmla="*/ 30 h 34"/>
                <a:gd name="T54" fmla="*/ 15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8" y="4"/>
                    <a:pt x="28" y="4"/>
                    <a:pt x="28" y="4"/>
                  </a:cubicBezTo>
                  <a:cubicBezTo>
                    <a:pt x="27" y="4"/>
                    <a:pt x="27" y="4"/>
                    <a:pt x="23" y="5"/>
                  </a:cubicBezTo>
                  <a:cubicBezTo>
                    <a:pt x="22" y="5"/>
                    <a:pt x="22" y="5"/>
                    <a:pt x="22" y="5"/>
                  </a:cubicBezTo>
                  <a:cubicBezTo>
                    <a:pt x="20" y="0"/>
                    <a:pt x="19" y="0"/>
                    <a:pt x="19" y="0"/>
                  </a:cubicBezTo>
                  <a:cubicBezTo>
                    <a:pt x="15" y="0"/>
                    <a:pt x="15" y="0"/>
                    <a:pt x="15" y="0"/>
                  </a:cubicBezTo>
                  <a:cubicBezTo>
                    <a:pt x="15" y="0"/>
                    <a:pt x="15" y="0"/>
                    <a:pt x="13" y="5"/>
                  </a:cubicBezTo>
                  <a:cubicBezTo>
                    <a:pt x="11" y="5"/>
                    <a:pt x="11" y="5"/>
                    <a:pt x="11" y="5"/>
                  </a:cubicBezTo>
                  <a:cubicBezTo>
                    <a:pt x="9" y="4"/>
                    <a:pt x="7" y="4"/>
                    <a:pt x="7" y="4"/>
                  </a:cubicBezTo>
                  <a:cubicBezTo>
                    <a:pt x="6" y="4"/>
                    <a:pt x="6" y="4"/>
                    <a:pt x="6" y="4"/>
                  </a:cubicBezTo>
                  <a:cubicBezTo>
                    <a:pt x="4" y="6"/>
                    <a:pt x="4" y="6"/>
                    <a:pt x="4" y="6"/>
                  </a:cubicBezTo>
                  <a:cubicBezTo>
                    <a:pt x="3" y="7"/>
                    <a:pt x="3" y="7"/>
                    <a:pt x="5" y="12"/>
                  </a:cubicBezTo>
                  <a:cubicBezTo>
                    <a:pt x="5" y="13"/>
                    <a:pt x="5" y="13"/>
                    <a:pt x="5" y="13"/>
                  </a:cubicBezTo>
                  <a:cubicBezTo>
                    <a:pt x="0" y="15"/>
                    <a:pt x="0" y="15"/>
                    <a:pt x="0" y="15"/>
                  </a:cubicBezTo>
                  <a:cubicBezTo>
                    <a:pt x="0" y="19"/>
                    <a:pt x="0" y="19"/>
                    <a:pt x="0" y="19"/>
                  </a:cubicBezTo>
                  <a:cubicBezTo>
                    <a:pt x="0" y="20"/>
                    <a:pt x="0" y="20"/>
                    <a:pt x="5" y="22"/>
                  </a:cubicBezTo>
                  <a:cubicBezTo>
                    <a:pt x="5" y="23"/>
                    <a:pt x="5" y="23"/>
                    <a:pt x="5" y="23"/>
                  </a:cubicBezTo>
                  <a:cubicBezTo>
                    <a:pt x="3" y="27"/>
                    <a:pt x="3" y="28"/>
                    <a:pt x="4" y="28"/>
                  </a:cubicBezTo>
                  <a:cubicBezTo>
                    <a:pt x="6" y="31"/>
                    <a:pt x="6" y="31"/>
                    <a:pt x="6" y="31"/>
                  </a:cubicBezTo>
                  <a:cubicBezTo>
                    <a:pt x="7" y="31"/>
                    <a:pt x="7" y="31"/>
                    <a:pt x="7"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5" y="20"/>
                    <a:pt x="35" y="19"/>
                    <a:pt x="35" y="19"/>
                  </a:cubicBezTo>
                  <a:cubicBezTo>
                    <a:pt x="35" y="15"/>
                    <a:pt x="35" y="15"/>
                    <a:pt x="35" y="15"/>
                  </a:cubicBezTo>
                  <a:cubicBezTo>
                    <a:pt x="35" y="15"/>
                    <a:pt x="35" y="15"/>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7" name="Freeform 34"/>
            <p:cNvSpPr>
              <a:spLocks noEditPoints="1"/>
            </p:cNvSpPr>
            <p:nvPr/>
          </p:nvSpPr>
          <p:spPr bwMode="auto">
            <a:xfrm>
              <a:off x="6737350" y="4354513"/>
              <a:ext cx="103188" cy="100013"/>
            </a:xfrm>
            <a:custGeom>
              <a:avLst/>
              <a:gdLst>
                <a:gd name="T0" fmla="*/ 30 w 35"/>
                <a:gd name="T1" fmla="*/ 12 h 34"/>
                <a:gd name="T2" fmla="*/ 30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6 w 35"/>
                <a:gd name="T31" fmla="*/ 11 h 34"/>
                <a:gd name="T32" fmla="*/ 5 w 35"/>
                <a:gd name="T33" fmla="*/ 12 h 34"/>
                <a:gd name="T34" fmla="*/ 0 w 35"/>
                <a:gd name="T35" fmla="*/ 15 h 34"/>
                <a:gd name="T36" fmla="*/ 0 w 35"/>
                <a:gd name="T37" fmla="*/ 19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19 w 35"/>
                <a:gd name="T57" fmla="*/ 34 h 34"/>
                <a:gd name="T58" fmla="*/ 22 w 35"/>
                <a:gd name="T59" fmla="*/ 29 h 34"/>
                <a:gd name="T60" fmla="*/ 23 w 35"/>
                <a:gd name="T61" fmla="*/ 28 h 34"/>
                <a:gd name="T62" fmla="*/ 28 w 35"/>
                <a:gd name="T63" fmla="*/ 30 h 34"/>
                <a:gd name="T64" fmla="*/ 28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3 h 34"/>
                <a:gd name="T80" fmla="*/ 11 w 35"/>
                <a:gd name="T81" fmla="*/ 17 h 34"/>
                <a:gd name="T82" fmla="*/ 18 w 35"/>
                <a:gd name="T83" fmla="*/ 11 h 34"/>
                <a:gd name="T84" fmla="*/ 24 w 35"/>
                <a:gd name="T85" fmla="*/ 17 h 34"/>
                <a:gd name="T86" fmla="*/ 18 w 35"/>
                <a:gd name="T87" fmla="*/ 23 h 34"/>
                <a:gd name="T88" fmla="*/ 18 w 35"/>
                <a:gd name="T89" fmla="*/ 23 h 34"/>
                <a:gd name="T90" fmla="*/ 18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8" y="3"/>
                    <a:pt x="7" y="3"/>
                  </a:cubicBezTo>
                  <a:cubicBezTo>
                    <a:pt x="7" y="3"/>
                    <a:pt x="7" y="3"/>
                    <a:pt x="7" y="3"/>
                  </a:cubicBezTo>
                  <a:cubicBezTo>
                    <a:pt x="4" y="6"/>
                    <a:pt x="4" y="6"/>
                    <a:pt x="4" y="6"/>
                  </a:cubicBezTo>
                  <a:cubicBezTo>
                    <a:pt x="4" y="6"/>
                    <a:pt x="3" y="6"/>
                    <a:pt x="6" y="11"/>
                  </a:cubicBezTo>
                  <a:cubicBezTo>
                    <a:pt x="5" y="12"/>
                    <a:pt x="5" y="12"/>
                    <a:pt x="5" y="12"/>
                  </a:cubicBezTo>
                  <a:cubicBezTo>
                    <a:pt x="0" y="14"/>
                    <a:pt x="0" y="14"/>
                    <a:pt x="0" y="15"/>
                  </a:cubicBezTo>
                  <a:cubicBezTo>
                    <a:pt x="0" y="19"/>
                    <a:pt x="0" y="19"/>
                    <a:pt x="0" y="19"/>
                  </a:cubicBezTo>
                  <a:cubicBezTo>
                    <a:pt x="0" y="19"/>
                    <a:pt x="0" y="19"/>
                    <a:pt x="5" y="21"/>
                  </a:cubicBezTo>
                  <a:cubicBezTo>
                    <a:pt x="6" y="22"/>
                    <a:pt x="6" y="22"/>
                    <a:pt x="6" y="22"/>
                  </a:cubicBezTo>
                  <a:cubicBezTo>
                    <a:pt x="4" y="27"/>
                    <a:pt x="4" y="27"/>
                    <a:pt x="4" y="27"/>
                  </a:cubicBezTo>
                  <a:cubicBezTo>
                    <a:pt x="7" y="30"/>
                    <a:pt x="7" y="30"/>
                    <a:pt x="7" y="30"/>
                  </a:cubicBezTo>
                  <a:cubicBezTo>
                    <a:pt x="7" y="30"/>
                    <a:pt x="7" y="30"/>
                    <a:pt x="7" y="30"/>
                  </a:cubicBezTo>
                  <a:cubicBezTo>
                    <a:pt x="7" y="30"/>
                    <a:pt x="7" y="30"/>
                    <a:pt x="7" y="30"/>
                  </a:cubicBezTo>
                  <a:cubicBezTo>
                    <a:pt x="7" y="30"/>
                    <a:pt x="8" y="30"/>
                    <a:pt x="12" y="28"/>
                  </a:cubicBezTo>
                  <a:cubicBezTo>
                    <a:pt x="13" y="29"/>
                    <a:pt x="13" y="29"/>
                    <a:pt x="13" y="29"/>
                  </a:cubicBezTo>
                  <a:cubicBezTo>
                    <a:pt x="15" y="34"/>
                    <a:pt x="15" y="34"/>
                    <a:pt x="16" y="34"/>
                  </a:cubicBezTo>
                  <a:cubicBezTo>
                    <a:pt x="19" y="34"/>
                    <a:pt x="19" y="34"/>
                    <a:pt x="19" y="34"/>
                  </a:cubicBezTo>
                  <a:cubicBezTo>
                    <a:pt x="20" y="34"/>
                    <a:pt x="20" y="34"/>
                    <a:pt x="22" y="29"/>
                  </a:cubicBezTo>
                  <a:cubicBezTo>
                    <a:pt x="23" y="28"/>
                    <a:pt x="23" y="28"/>
                    <a:pt x="23" y="28"/>
                  </a:cubicBezTo>
                  <a:cubicBezTo>
                    <a:pt x="26" y="30"/>
                    <a:pt x="28" y="30"/>
                    <a:pt x="28" y="30"/>
                  </a:cubicBezTo>
                  <a:cubicBezTo>
                    <a:pt x="28" y="30"/>
                    <a:pt x="28" y="30"/>
                    <a:pt x="28"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3"/>
                  </a:moveTo>
                  <a:cubicBezTo>
                    <a:pt x="14" y="23"/>
                    <a:pt x="11" y="20"/>
                    <a:pt x="11" y="17"/>
                  </a:cubicBezTo>
                  <a:cubicBezTo>
                    <a:pt x="11" y="13"/>
                    <a:pt x="14" y="11"/>
                    <a:pt x="18" y="11"/>
                  </a:cubicBezTo>
                  <a:cubicBezTo>
                    <a:pt x="21" y="11"/>
                    <a:pt x="24" y="13"/>
                    <a:pt x="24" y="17"/>
                  </a:cubicBezTo>
                  <a:cubicBezTo>
                    <a:pt x="24" y="20"/>
                    <a:pt x="21" y="23"/>
                    <a:pt x="18" y="23"/>
                  </a:cubicBezTo>
                  <a:close/>
                  <a:moveTo>
                    <a:pt x="18" y="23"/>
                  </a:moveTo>
                  <a:cubicBezTo>
                    <a:pt x="18" y="23"/>
                    <a:pt x="18" y="23"/>
                    <a:pt x="18"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8" name="Freeform 35"/>
            <p:cNvSpPr>
              <a:spLocks noEditPoints="1"/>
            </p:cNvSpPr>
            <p:nvPr/>
          </p:nvSpPr>
          <p:spPr bwMode="auto">
            <a:xfrm>
              <a:off x="6605588" y="4675188"/>
              <a:ext cx="103188" cy="100013"/>
            </a:xfrm>
            <a:custGeom>
              <a:avLst/>
              <a:gdLst>
                <a:gd name="T0" fmla="*/ 30 w 35"/>
                <a:gd name="T1" fmla="*/ 12 h 34"/>
                <a:gd name="T2" fmla="*/ 30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5 w 35"/>
                <a:gd name="T31" fmla="*/ 11 h 34"/>
                <a:gd name="T32" fmla="*/ 5 w 35"/>
                <a:gd name="T33" fmla="*/ 12 h 34"/>
                <a:gd name="T34" fmla="*/ 0 w 35"/>
                <a:gd name="T35" fmla="*/ 15 h 34"/>
                <a:gd name="T36" fmla="*/ 0 w 35"/>
                <a:gd name="T37" fmla="*/ 19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19 w 35"/>
                <a:gd name="T57" fmla="*/ 34 h 34"/>
                <a:gd name="T58" fmla="*/ 22 w 35"/>
                <a:gd name="T59" fmla="*/ 29 h 34"/>
                <a:gd name="T60" fmla="*/ 23 w 35"/>
                <a:gd name="T61" fmla="*/ 28 h 34"/>
                <a:gd name="T62" fmla="*/ 28 w 35"/>
                <a:gd name="T63" fmla="*/ 30 h 34"/>
                <a:gd name="T64" fmla="*/ 28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3 h 34"/>
                <a:gd name="T80" fmla="*/ 11 w 35"/>
                <a:gd name="T81" fmla="*/ 17 h 34"/>
                <a:gd name="T82" fmla="*/ 18 w 35"/>
                <a:gd name="T83" fmla="*/ 11 h 34"/>
                <a:gd name="T84" fmla="*/ 24 w 35"/>
                <a:gd name="T85" fmla="*/ 17 h 34"/>
                <a:gd name="T86" fmla="*/ 18 w 35"/>
                <a:gd name="T87" fmla="*/ 23 h 34"/>
                <a:gd name="T88" fmla="*/ 18 w 35"/>
                <a:gd name="T89" fmla="*/ 23 h 34"/>
                <a:gd name="T90" fmla="*/ 18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7" y="3"/>
                    <a:pt x="7" y="3"/>
                  </a:cubicBezTo>
                  <a:cubicBezTo>
                    <a:pt x="7" y="3"/>
                    <a:pt x="7" y="3"/>
                    <a:pt x="7" y="3"/>
                  </a:cubicBezTo>
                  <a:cubicBezTo>
                    <a:pt x="4" y="6"/>
                    <a:pt x="4" y="6"/>
                    <a:pt x="4" y="6"/>
                  </a:cubicBezTo>
                  <a:cubicBezTo>
                    <a:pt x="3" y="6"/>
                    <a:pt x="3" y="6"/>
                    <a:pt x="5" y="11"/>
                  </a:cubicBezTo>
                  <a:cubicBezTo>
                    <a:pt x="5" y="12"/>
                    <a:pt x="5" y="12"/>
                    <a:pt x="5" y="12"/>
                  </a:cubicBezTo>
                  <a:cubicBezTo>
                    <a:pt x="0" y="14"/>
                    <a:pt x="0" y="14"/>
                    <a:pt x="0" y="15"/>
                  </a:cubicBezTo>
                  <a:cubicBezTo>
                    <a:pt x="0" y="19"/>
                    <a:pt x="0" y="19"/>
                    <a:pt x="0" y="19"/>
                  </a:cubicBezTo>
                  <a:cubicBezTo>
                    <a:pt x="0" y="19"/>
                    <a:pt x="0" y="19"/>
                    <a:pt x="5" y="21"/>
                  </a:cubicBezTo>
                  <a:cubicBezTo>
                    <a:pt x="6" y="22"/>
                    <a:pt x="6" y="22"/>
                    <a:pt x="6" y="22"/>
                  </a:cubicBezTo>
                  <a:cubicBezTo>
                    <a:pt x="3" y="27"/>
                    <a:pt x="4" y="27"/>
                    <a:pt x="4" y="27"/>
                  </a:cubicBezTo>
                  <a:cubicBezTo>
                    <a:pt x="7" y="30"/>
                    <a:pt x="7" y="30"/>
                    <a:pt x="7" y="30"/>
                  </a:cubicBezTo>
                  <a:cubicBezTo>
                    <a:pt x="7" y="30"/>
                    <a:pt x="7" y="30"/>
                    <a:pt x="7" y="30"/>
                  </a:cubicBezTo>
                  <a:cubicBezTo>
                    <a:pt x="7" y="30"/>
                    <a:pt x="7" y="30"/>
                    <a:pt x="7" y="30"/>
                  </a:cubicBezTo>
                  <a:cubicBezTo>
                    <a:pt x="7" y="30"/>
                    <a:pt x="8" y="30"/>
                    <a:pt x="12" y="28"/>
                  </a:cubicBezTo>
                  <a:cubicBezTo>
                    <a:pt x="13" y="29"/>
                    <a:pt x="13" y="29"/>
                    <a:pt x="13" y="29"/>
                  </a:cubicBezTo>
                  <a:cubicBezTo>
                    <a:pt x="15" y="34"/>
                    <a:pt x="15" y="34"/>
                    <a:pt x="16" y="34"/>
                  </a:cubicBezTo>
                  <a:cubicBezTo>
                    <a:pt x="19" y="34"/>
                    <a:pt x="19" y="34"/>
                    <a:pt x="19" y="34"/>
                  </a:cubicBezTo>
                  <a:cubicBezTo>
                    <a:pt x="20" y="34"/>
                    <a:pt x="20" y="34"/>
                    <a:pt x="22" y="29"/>
                  </a:cubicBezTo>
                  <a:cubicBezTo>
                    <a:pt x="23" y="28"/>
                    <a:pt x="23" y="28"/>
                    <a:pt x="23" y="28"/>
                  </a:cubicBezTo>
                  <a:cubicBezTo>
                    <a:pt x="26" y="30"/>
                    <a:pt x="28" y="30"/>
                    <a:pt x="28" y="30"/>
                  </a:cubicBezTo>
                  <a:cubicBezTo>
                    <a:pt x="28" y="30"/>
                    <a:pt x="28" y="30"/>
                    <a:pt x="28"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3"/>
                  </a:moveTo>
                  <a:cubicBezTo>
                    <a:pt x="14" y="23"/>
                    <a:pt x="11" y="20"/>
                    <a:pt x="11" y="17"/>
                  </a:cubicBezTo>
                  <a:cubicBezTo>
                    <a:pt x="11" y="13"/>
                    <a:pt x="14" y="11"/>
                    <a:pt x="18" y="11"/>
                  </a:cubicBezTo>
                  <a:cubicBezTo>
                    <a:pt x="21" y="11"/>
                    <a:pt x="24" y="13"/>
                    <a:pt x="24" y="17"/>
                  </a:cubicBezTo>
                  <a:cubicBezTo>
                    <a:pt x="24" y="20"/>
                    <a:pt x="21" y="23"/>
                    <a:pt x="18" y="23"/>
                  </a:cubicBezTo>
                  <a:close/>
                  <a:moveTo>
                    <a:pt x="18" y="23"/>
                  </a:moveTo>
                  <a:cubicBezTo>
                    <a:pt x="18" y="23"/>
                    <a:pt x="18" y="23"/>
                    <a:pt x="18"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9" name="Freeform 36"/>
            <p:cNvSpPr>
              <a:spLocks noEditPoints="1"/>
            </p:cNvSpPr>
            <p:nvPr/>
          </p:nvSpPr>
          <p:spPr bwMode="auto">
            <a:xfrm>
              <a:off x="6389688" y="4483100"/>
              <a:ext cx="103188" cy="100013"/>
            </a:xfrm>
            <a:custGeom>
              <a:avLst/>
              <a:gdLst>
                <a:gd name="T0" fmla="*/ 30 w 35"/>
                <a:gd name="T1" fmla="*/ 13 h 34"/>
                <a:gd name="T2" fmla="*/ 29 w 35"/>
                <a:gd name="T3" fmla="*/ 11 h 34"/>
                <a:gd name="T4" fmla="*/ 31 w 35"/>
                <a:gd name="T5" fmla="*/ 6 h 34"/>
                <a:gd name="T6" fmla="*/ 28 w 35"/>
                <a:gd name="T7" fmla="*/ 4 h 34"/>
                <a:gd name="T8" fmla="*/ 28 w 35"/>
                <a:gd name="T9" fmla="*/ 4 h 34"/>
                <a:gd name="T10" fmla="*/ 28 w 35"/>
                <a:gd name="T11" fmla="*/ 4 h 34"/>
                <a:gd name="T12" fmla="*/ 23 w 35"/>
                <a:gd name="T13" fmla="*/ 5 h 34"/>
                <a:gd name="T14" fmla="*/ 22 w 35"/>
                <a:gd name="T15" fmla="*/ 5 h 34"/>
                <a:gd name="T16" fmla="*/ 19 w 35"/>
                <a:gd name="T17" fmla="*/ 0 h 34"/>
                <a:gd name="T18" fmla="*/ 15 w 35"/>
                <a:gd name="T19" fmla="*/ 0 h 34"/>
                <a:gd name="T20" fmla="*/ 13 w 35"/>
                <a:gd name="T21" fmla="*/ 5 h 34"/>
                <a:gd name="T22" fmla="*/ 11 w 35"/>
                <a:gd name="T23" fmla="*/ 5 h 34"/>
                <a:gd name="T24" fmla="*/ 7 w 35"/>
                <a:gd name="T25" fmla="*/ 4 h 34"/>
                <a:gd name="T26" fmla="*/ 6 w 35"/>
                <a:gd name="T27" fmla="*/ 4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6 w 35"/>
                <a:gd name="T45" fmla="*/ 31 h 34"/>
                <a:gd name="T46" fmla="*/ 7 w 35"/>
                <a:gd name="T47" fmla="*/ 31 h 34"/>
                <a:gd name="T48" fmla="*/ 7 w 35"/>
                <a:gd name="T49" fmla="*/ 31 h 34"/>
                <a:gd name="T50" fmla="*/ 11 w 35"/>
                <a:gd name="T51" fmla="*/ 29 h 34"/>
                <a:gd name="T52" fmla="*/ 13 w 35"/>
                <a:gd name="T53" fmla="*/ 30 h 34"/>
                <a:gd name="T54" fmla="*/ 15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8" y="4"/>
                    <a:pt x="28" y="4"/>
                    <a:pt x="28" y="4"/>
                  </a:cubicBezTo>
                  <a:cubicBezTo>
                    <a:pt x="27" y="4"/>
                    <a:pt x="27" y="4"/>
                    <a:pt x="23" y="5"/>
                  </a:cubicBezTo>
                  <a:cubicBezTo>
                    <a:pt x="22" y="5"/>
                    <a:pt x="22" y="5"/>
                    <a:pt x="22" y="5"/>
                  </a:cubicBezTo>
                  <a:cubicBezTo>
                    <a:pt x="20" y="0"/>
                    <a:pt x="19" y="0"/>
                    <a:pt x="19" y="0"/>
                  </a:cubicBezTo>
                  <a:cubicBezTo>
                    <a:pt x="15" y="0"/>
                    <a:pt x="15" y="0"/>
                    <a:pt x="15" y="0"/>
                  </a:cubicBezTo>
                  <a:cubicBezTo>
                    <a:pt x="15" y="0"/>
                    <a:pt x="15" y="0"/>
                    <a:pt x="13" y="5"/>
                  </a:cubicBezTo>
                  <a:cubicBezTo>
                    <a:pt x="11" y="5"/>
                    <a:pt x="11" y="5"/>
                    <a:pt x="11" y="5"/>
                  </a:cubicBezTo>
                  <a:cubicBezTo>
                    <a:pt x="9" y="4"/>
                    <a:pt x="7" y="4"/>
                    <a:pt x="7" y="4"/>
                  </a:cubicBezTo>
                  <a:cubicBezTo>
                    <a:pt x="6" y="4"/>
                    <a:pt x="6" y="4"/>
                    <a:pt x="6" y="4"/>
                  </a:cubicBezTo>
                  <a:cubicBezTo>
                    <a:pt x="4" y="6"/>
                    <a:pt x="4" y="6"/>
                    <a:pt x="4" y="6"/>
                  </a:cubicBezTo>
                  <a:cubicBezTo>
                    <a:pt x="3" y="7"/>
                    <a:pt x="3" y="7"/>
                    <a:pt x="5" y="11"/>
                  </a:cubicBezTo>
                  <a:cubicBezTo>
                    <a:pt x="5" y="13"/>
                    <a:pt x="5" y="13"/>
                    <a:pt x="5" y="13"/>
                  </a:cubicBezTo>
                  <a:cubicBezTo>
                    <a:pt x="0" y="15"/>
                    <a:pt x="0" y="15"/>
                    <a:pt x="0" y="15"/>
                  </a:cubicBezTo>
                  <a:cubicBezTo>
                    <a:pt x="0" y="19"/>
                    <a:pt x="0" y="19"/>
                    <a:pt x="0" y="19"/>
                  </a:cubicBezTo>
                  <a:cubicBezTo>
                    <a:pt x="0" y="20"/>
                    <a:pt x="0" y="20"/>
                    <a:pt x="5" y="21"/>
                  </a:cubicBezTo>
                  <a:cubicBezTo>
                    <a:pt x="5" y="23"/>
                    <a:pt x="5" y="23"/>
                    <a:pt x="5" y="23"/>
                  </a:cubicBezTo>
                  <a:cubicBezTo>
                    <a:pt x="3" y="27"/>
                    <a:pt x="3" y="28"/>
                    <a:pt x="4" y="28"/>
                  </a:cubicBezTo>
                  <a:cubicBezTo>
                    <a:pt x="6" y="31"/>
                    <a:pt x="6" y="31"/>
                    <a:pt x="6" y="31"/>
                  </a:cubicBezTo>
                  <a:cubicBezTo>
                    <a:pt x="7" y="31"/>
                    <a:pt x="7" y="31"/>
                    <a:pt x="7"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5" y="20"/>
                    <a:pt x="35" y="19"/>
                    <a:pt x="35" y="19"/>
                  </a:cubicBezTo>
                  <a:cubicBezTo>
                    <a:pt x="35" y="15"/>
                    <a:pt x="35" y="15"/>
                    <a:pt x="35" y="15"/>
                  </a:cubicBezTo>
                  <a:cubicBezTo>
                    <a:pt x="35" y="15"/>
                    <a:pt x="35" y="15"/>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0" name="Freeform 37"/>
            <p:cNvSpPr>
              <a:spLocks noEditPoints="1"/>
            </p:cNvSpPr>
            <p:nvPr/>
          </p:nvSpPr>
          <p:spPr bwMode="auto">
            <a:xfrm>
              <a:off x="5862638" y="4965700"/>
              <a:ext cx="103188" cy="100013"/>
            </a:xfrm>
            <a:custGeom>
              <a:avLst/>
              <a:gdLst>
                <a:gd name="T0" fmla="*/ 30 w 35"/>
                <a:gd name="T1" fmla="*/ 13 h 34"/>
                <a:gd name="T2" fmla="*/ 29 w 35"/>
                <a:gd name="T3" fmla="*/ 11 h 34"/>
                <a:gd name="T4" fmla="*/ 31 w 35"/>
                <a:gd name="T5" fmla="*/ 6 h 34"/>
                <a:gd name="T6" fmla="*/ 28 w 35"/>
                <a:gd name="T7" fmla="*/ 3 h 34"/>
                <a:gd name="T8" fmla="*/ 28 w 35"/>
                <a:gd name="T9" fmla="*/ 3 h 34"/>
                <a:gd name="T10" fmla="*/ 28 w 35"/>
                <a:gd name="T11" fmla="*/ 3 h 34"/>
                <a:gd name="T12" fmla="*/ 23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7 w 35"/>
                <a:gd name="T45" fmla="*/ 30 h 34"/>
                <a:gd name="T46" fmla="*/ 7 w 35"/>
                <a:gd name="T47" fmla="*/ 30 h 34"/>
                <a:gd name="T48" fmla="*/ 7 w 35"/>
                <a:gd name="T49" fmla="*/ 30 h 34"/>
                <a:gd name="T50" fmla="*/ 12 w 35"/>
                <a:gd name="T51" fmla="*/ 29 h 34"/>
                <a:gd name="T52" fmla="*/ 13 w 35"/>
                <a:gd name="T53" fmla="*/ 29 h 34"/>
                <a:gd name="T54" fmla="*/ 16 w 35"/>
                <a:gd name="T55" fmla="*/ 34 h 34"/>
                <a:gd name="T56" fmla="*/ 19 w 35"/>
                <a:gd name="T57" fmla="*/ 34 h 34"/>
                <a:gd name="T58" fmla="*/ 22 w 35"/>
                <a:gd name="T59" fmla="*/ 29 h 34"/>
                <a:gd name="T60" fmla="*/ 23 w 35"/>
                <a:gd name="T61" fmla="*/ 29 h 34"/>
                <a:gd name="T62" fmla="*/ 28 w 35"/>
                <a:gd name="T63" fmla="*/ 30 h 34"/>
                <a:gd name="T64" fmla="*/ 28 w 35"/>
                <a:gd name="T65" fmla="*/ 30 h 34"/>
                <a:gd name="T66" fmla="*/ 31 w 35"/>
                <a:gd name="T67" fmla="*/ 28 h 34"/>
                <a:gd name="T68" fmla="*/ 29 w 35"/>
                <a:gd name="T69" fmla="*/ 22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6"/>
                    <a:pt x="31" y="6"/>
                  </a:cubicBezTo>
                  <a:cubicBezTo>
                    <a:pt x="28" y="3"/>
                    <a:pt x="28" y="3"/>
                    <a:pt x="28" y="3"/>
                  </a:cubicBezTo>
                  <a:cubicBezTo>
                    <a:pt x="28" y="3"/>
                    <a:pt x="28" y="3"/>
                    <a:pt x="28" y="3"/>
                  </a:cubicBezTo>
                  <a:cubicBezTo>
                    <a:pt x="28" y="3"/>
                    <a:pt x="28" y="3"/>
                    <a:pt x="28" y="3"/>
                  </a:cubicBezTo>
                  <a:cubicBezTo>
                    <a:pt x="28" y="3"/>
                    <a:pt x="27" y="3"/>
                    <a:pt x="23"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7" y="3"/>
                    <a:pt x="7" y="3"/>
                  </a:cubicBezTo>
                  <a:cubicBezTo>
                    <a:pt x="7" y="3"/>
                    <a:pt x="7" y="3"/>
                    <a:pt x="7" y="3"/>
                  </a:cubicBezTo>
                  <a:cubicBezTo>
                    <a:pt x="4" y="6"/>
                    <a:pt x="4" y="6"/>
                    <a:pt x="4" y="6"/>
                  </a:cubicBezTo>
                  <a:cubicBezTo>
                    <a:pt x="3" y="6"/>
                    <a:pt x="3" y="7"/>
                    <a:pt x="5" y="11"/>
                  </a:cubicBezTo>
                  <a:cubicBezTo>
                    <a:pt x="5" y="13"/>
                    <a:pt x="5" y="13"/>
                    <a:pt x="5" y="13"/>
                  </a:cubicBezTo>
                  <a:cubicBezTo>
                    <a:pt x="0" y="14"/>
                    <a:pt x="0" y="15"/>
                    <a:pt x="0" y="15"/>
                  </a:cubicBezTo>
                  <a:cubicBezTo>
                    <a:pt x="0" y="19"/>
                    <a:pt x="0" y="19"/>
                    <a:pt x="0" y="19"/>
                  </a:cubicBezTo>
                  <a:cubicBezTo>
                    <a:pt x="0" y="19"/>
                    <a:pt x="0" y="19"/>
                    <a:pt x="5" y="21"/>
                  </a:cubicBezTo>
                  <a:cubicBezTo>
                    <a:pt x="5" y="23"/>
                    <a:pt x="5" y="23"/>
                    <a:pt x="5" y="23"/>
                  </a:cubicBezTo>
                  <a:cubicBezTo>
                    <a:pt x="3" y="27"/>
                    <a:pt x="4" y="27"/>
                    <a:pt x="4" y="28"/>
                  </a:cubicBezTo>
                  <a:cubicBezTo>
                    <a:pt x="7" y="30"/>
                    <a:pt x="7" y="30"/>
                    <a:pt x="7" y="30"/>
                  </a:cubicBezTo>
                  <a:cubicBezTo>
                    <a:pt x="7" y="30"/>
                    <a:pt x="7" y="30"/>
                    <a:pt x="7" y="30"/>
                  </a:cubicBezTo>
                  <a:cubicBezTo>
                    <a:pt x="7" y="30"/>
                    <a:pt x="7" y="30"/>
                    <a:pt x="7" y="30"/>
                  </a:cubicBezTo>
                  <a:cubicBezTo>
                    <a:pt x="7" y="30"/>
                    <a:pt x="8" y="30"/>
                    <a:pt x="12" y="29"/>
                  </a:cubicBezTo>
                  <a:cubicBezTo>
                    <a:pt x="13" y="29"/>
                    <a:pt x="13" y="29"/>
                    <a:pt x="13" y="29"/>
                  </a:cubicBezTo>
                  <a:cubicBezTo>
                    <a:pt x="15" y="34"/>
                    <a:pt x="15" y="34"/>
                    <a:pt x="16" y="34"/>
                  </a:cubicBezTo>
                  <a:cubicBezTo>
                    <a:pt x="19" y="34"/>
                    <a:pt x="19" y="34"/>
                    <a:pt x="19" y="34"/>
                  </a:cubicBezTo>
                  <a:cubicBezTo>
                    <a:pt x="20" y="34"/>
                    <a:pt x="20" y="34"/>
                    <a:pt x="22" y="29"/>
                  </a:cubicBezTo>
                  <a:cubicBezTo>
                    <a:pt x="23" y="29"/>
                    <a:pt x="23" y="29"/>
                    <a:pt x="23" y="29"/>
                  </a:cubicBezTo>
                  <a:cubicBezTo>
                    <a:pt x="26" y="30"/>
                    <a:pt x="27" y="30"/>
                    <a:pt x="28" y="30"/>
                  </a:cubicBezTo>
                  <a:cubicBezTo>
                    <a:pt x="28" y="30"/>
                    <a:pt x="28" y="30"/>
                    <a:pt x="28" y="30"/>
                  </a:cubicBezTo>
                  <a:cubicBezTo>
                    <a:pt x="31" y="28"/>
                    <a:pt x="31" y="28"/>
                    <a:pt x="31" y="28"/>
                  </a:cubicBezTo>
                  <a:cubicBezTo>
                    <a:pt x="31" y="27"/>
                    <a:pt x="32" y="27"/>
                    <a:pt x="29" y="22"/>
                  </a:cubicBezTo>
                  <a:cubicBezTo>
                    <a:pt x="30" y="21"/>
                    <a:pt x="30" y="21"/>
                    <a:pt x="30" y="21"/>
                  </a:cubicBezTo>
                  <a:cubicBezTo>
                    <a:pt x="35" y="19"/>
                    <a:pt x="35" y="19"/>
                    <a:pt x="35" y="19"/>
                  </a:cubicBezTo>
                  <a:cubicBezTo>
                    <a:pt x="35" y="15"/>
                    <a:pt x="35" y="15"/>
                    <a:pt x="35" y="15"/>
                  </a:cubicBezTo>
                  <a:cubicBezTo>
                    <a:pt x="35" y="14"/>
                    <a:pt x="35" y="14"/>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1" name="Freeform 38"/>
            <p:cNvSpPr>
              <a:spLocks noEditPoints="1"/>
            </p:cNvSpPr>
            <p:nvPr/>
          </p:nvSpPr>
          <p:spPr bwMode="auto">
            <a:xfrm>
              <a:off x="5421313" y="4792663"/>
              <a:ext cx="100013" cy="100013"/>
            </a:xfrm>
            <a:custGeom>
              <a:avLst/>
              <a:gdLst>
                <a:gd name="T0" fmla="*/ 30 w 34"/>
                <a:gd name="T1" fmla="*/ 13 h 34"/>
                <a:gd name="T2" fmla="*/ 29 w 34"/>
                <a:gd name="T3" fmla="*/ 11 h 34"/>
                <a:gd name="T4" fmla="*/ 31 w 34"/>
                <a:gd name="T5" fmla="*/ 6 h 34"/>
                <a:gd name="T6" fmla="*/ 28 w 34"/>
                <a:gd name="T7" fmla="*/ 4 h 34"/>
                <a:gd name="T8" fmla="*/ 28 w 34"/>
                <a:gd name="T9" fmla="*/ 3 h 34"/>
                <a:gd name="T10" fmla="*/ 27 w 34"/>
                <a:gd name="T11" fmla="*/ 3 h 34"/>
                <a:gd name="T12" fmla="*/ 23 w 34"/>
                <a:gd name="T13" fmla="*/ 5 h 34"/>
                <a:gd name="T14" fmla="*/ 21 w 34"/>
                <a:gd name="T15" fmla="*/ 5 h 34"/>
                <a:gd name="T16" fmla="*/ 19 w 34"/>
                <a:gd name="T17" fmla="*/ 0 h 34"/>
                <a:gd name="T18" fmla="*/ 15 w 34"/>
                <a:gd name="T19" fmla="*/ 0 h 34"/>
                <a:gd name="T20" fmla="*/ 13 w 34"/>
                <a:gd name="T21" fmla="*/ 5 h 34"/>
                <a:gd name="T22" fmla="*/ 11 w 34"/>
                <a:gd name="T23" fmla="*/ 5 h 34"/>
                <a:gd name="T24" fmla="*/ 7 w 34"/>
                <a:gd name="T25" fmla="*/ 3 h 34"/>
                <a:gd name="T26" fmla="*/ 6 w 34"/>
                <a:gd name="T27" fmla="*/ 3 h 34"/>
                <a:gd name="T28" fmla="*/ 3 w 34"/>
                <a:gd name="T29" fmla="*/ 6 h 34"/>
                <a:gd name="T30" fmla="*/ 5 w 34"/>
                <a:gd name="T31" fmla="*/ 11 h 34"/>
                <a:gd name="T32" fmla="*/ 4 w 34"/>
                <a:gd name="T33" fmla="*/ 13 h 34"/>
                <a:gd name="T34" fmla="*/ 0 w 34"/>
                <a:gd name="T35" fmla="*/ 15 h 34"/>
                <a:gd name="T36" fmla="*/ 0 w 34"/>
                <a:gd name="T37" fmla="*/ 19 h 34"/>
                <a:gd name="T38" fmla="*/ 4 w 34"/>
                <a:gd name="T39" fmla="*/ 21 h 34"/>
                <a:gd name="T40" fmla="*/ 5 w 34"/>
                <a:gd name="T41" fmla="*/ 23 h 34"/>
                <a:gd name="T42" fmla="*/ 4 w 34"/>
                <a:gd name="T43" fmla="*/ 28 h 34"/>
                <a:gd name="T44" fmla="*/ 6 w 34"/>
                <a:gd name="T45" fmla="*/ 30 h 34"/>
                <a:gd name="T46" fmla="*/ 6 w 34"/>
                <a:gd name="T47" fmla="*/ 30 h 34"/>
                <a:gd name="T48" fmla="*/ 7 w 34"/>
                <a:gd name="T49" fmla="*/ 30 h 34"/>
                <a:gd name="T50" fmla="*/ 11 w 34"/>
                <a:gd name="T51" fmla="*/ 29 h 34"/>
                <a:gd name="T52" fmla="*/ 13 w 34"/>
                <a:gd name="T53" fmla="*/ 29 h 34"/>
                <a:gd name="T54" fmla="*/ 15 w 34"/>
                <a:gd name="T55" fmla="*/ 34 h 34"/>
                <a:gd name="T56" fmla="*/ 19 w 34"/>
                <a:gd name="T57" fmla="*/ 34 h 34"/>
                <a:gd name="T58" fmla="*/ 21 w 34"/>
                <a:gd name="T59" fmla="*/ 29 h 34"/>
                <a:gd name="T60" fmla="*/ 23 w 34"/>
                <a:gd name="T61" fmla="*/ 29 h 34"/>
                <a:gd name="T62" fmla="*/ 28 w 34"/>
                <a:gd name="T63" fmla="*/ 30 h 34"/>
                <a:gd name="T64" fmla="*/ 28 w 34"/>
                <a:gd name="T65" fmla="*/ 30 h 34"/>
                <a:gd name="T66" fmla="*/ 31 w 34"/>
                <a:gd name="T67" fmla="*/ 28 h 34"/>
                <a:gd name="T68" fmla="*/ 29 w 34"/>
                <a:gd name="T69" fmla="*/ 23 h 34"/>
                <a:gd name="T70" fmla="*/ 30 w 34"/>
                <a:gd name="T71" fmla="*/ 21 h 34"/>
                <a:gd name="T72" fmla="*/ 34 w 34"/>
                <a:gd name="T73" fmla="*/ 19 h 34"/>
                <a:gd name="T74" fmla="*/ 34 w 34"/>
                <a:gd name="T75" fmla="*/ 15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1"/>
                    <a:pt x="29" y="11"/>
                    <a:pt x="29" y="11"/>
                  </a:cubicBezTo>
                  <a:cubicBezTo>
                    <a:pt x="31" y="7"/>
                    <a:pt x="31" y="6"/>
                    <a:pt x="31" y="6"/>
                  </a:cubicBezTo>
                  <a:cubicBezTo>
                    <a:pt x="28" y="4"/>
                    <a:pt x="28" y="4"/>
                    <a:pt x="28" y="4"/>
                  </a:cubicBezTo>
                  <a:cubicBezTo>
                    <a:pt x="28" y="3"/>
                    <a:pt x="28" y="3"/>
                    <a:pt x="28" y="3"/>
                  </a:cubicBezTo>
                  <a:cubicBezTo>
                    <a:pt x="27" y="3"/>
                    <a:pt x="27" y="3"/>
                    <a:pt x="27" y="3"/>
                  </a:cubicBezTo>
                  <a:cubicBezTo>
                    <a:pt x="27" y="3"/>
                    <a:pt x="27" y="3"/>
                    <a:pt x="23" y="5"/>
                  </a:cubicBezTo>
                  <a:cubicBezTo>
                    <a:pt x="21" y="5"/>
                    <a:pt x="21" y="5"/>
                    <a:pt x="21" y="5"/>
                  </a:cubicBezTo>
                  <a:cubicBezTo>
                    <a:pt x="20" y="0"/>
                    <a:pt x="19" y="0"/>
                    <a:pt x="19" y="0"/>
                  </a:cubicBezTo>
                  <a:cubicBezTo>
                    <a:pt x="15" y="0"/>
                    <a:pt x="15" y="0"/>
                    <a:pt x="15" y="0"/>
                  </a:cubicBezTo>
                  <a:cubicBezTo>
                    <a:pt x="15" y="0"/>
                    <a:pt x="14" y="0"/>
                    <a:pt x="13" y="5"/>
                  </a:cubicBezTo>
                  <a:cubicBezTo>
                    <a:pt x="11" y="5"/>
                    <a:pt x="11" y="5"/>
                    <a:pt x="11" y="5"/>
                  </a:cubicBezTo>
                  <a:cubicBezTo>
                    <a:pt x="9" y="4"/>
                    <a:pt x="7" y="3"/>
                    <a:pt x="7" y="3"/>
                  </a:cubicBezTo>
                  <a:cubicBezTo>
                    <a:pt x="6" y="3"/>
                    <a:pt x="6" y="3"/>
                    <a:pt x="6" y="3"/>
                  </a:cubicBezTo>
                  <a:cubicBezTo>
                    <a:pt x="3" y="6"/>
                    <a:pt x="3" y="6"/>
                    <a:pt x="3" y="6"/>
                  </a:cubicBezTo>
                  <a:cubicBezTo>
                    <a:pt x="3" y="7"/>
                    <a:pt x="3" y="7"/>
                    <a:pt x="5" y="11"/>
                  </a:cubicBezTo>
                  <a:cubicBezTo>
                    <a:pt x="4" y="13"/>
                    <a:pt x="4" y="13"/>
                    <a:pt x="4" y="13"/>
                  </a:cubicBezTo>
                  <a:cubicBezTo>
                    <a:pt x="0" y="14"/>
                    <a:pt x="0" y="15"/>
                    <a:pt x="0" y="15"/>
                  </a:cubicBezTo>
                  <a:cubicBezTo>
                    <a:pt x="0" y="19"/>
                    <a:pt x="0" y="19"/>
                    <a:pt x="0" y="19"/>
                  </a:cubicBezTo>
                  <a:cubicBezTo>
                    <a:pt x="0" y="19"/>
                    <a:pt x="0" y="19"/>
                    <a:pt x="4" y="21"/>
                  </a:cubicBezTo>
                  <a:cubicBezTo>
                    <a:pt x="5" y="23"/>
                    <a:pt x="5" y="23"/>
                    <a:pt x="5" y="23"/>
                  </a:cubicBezTo>
                  <a:cubicBezTo>
                    <a:pt x="3" y="27"/>
                    <a:pt x="3" y="27"/>
                    <a:pt x="4" y="28"/>
                  </a:cubicBezTo>
                  <a:cubicBezTo>
                    <a:pt x="6" y="30"/>
                    <a:pt x="6" y="30"/>
                    <a:pt x="6" y="30"/>
                  </a:cubicBezTo>
                  <a:cubicBezTo>
                    <a:pt x="6" y="30"/>
                    <a:pt x="6" y="30"/>
                    <a:pt x="6" y="30"/>
                  </a:cubicBezTo>
                  <a:cubicBezTo>
                    <a:pt x="7" y="30"/>
                    <a:pt x="7" y="30"/>
                    <a:pt x="7" y="30"/>
                  </a:cubicBezTo>
                  <a:cubicBezTo>
                    <a:pt x="7" y="30"/>
                    <a:pt x="7" y="30"/>
                    <a:pt x="11" y="29"/>
                  </a:cubicBezTo>
                  <a:cubicBezTo>
                    <a:pt x="13" y="29"/>
                    <a:pt x="13" y="29"/>
                    <a:pt x="13" y="29"/>
                  </a:cubicBezTo>
                  <a:cubicBezTo>
                    <a:pt x="15" y="34"/>
                    <a:pt x="15" y="34"/>
                    <a:pt x="15" y="34"/>
                  </a:cubicBezTo>
                  <a:cubicBezTo>
                    <a:pt x="19" y="34"/>
                    <a:pt x="19" y="34"/>
                    <a:pt x="19" y="34"/>
                  </a:cubicBezTo>
                  <a:cubicBezTo>
                    <a:pt x="20" y="34"/>
                    <a:pt x="20" y="34"/>
                    <a:pt x="21" y="29"/>
                  </a:cubicBezTo>
                  <a:cubicBezTo>
                    <a:pt x="23" y="29"/>
                    <a:pt x="23" y="29"/>
                    <a:pt x="23" y="29"/>
                  </a:cubicBezTo>
                  <a:cubicBezTo>
                    <a:pt x="26" y="30"/>
                    <a:pt x="27" y="30"/>
                    <a:pt x="28" y="30"/>
                  </a:cubicBezTo>
                  <a:cubicBezTo>
                    <a:pt x="28" y="30"/>
                    <a:pt x="28" y="30"/>
                    <a:pt x="28" y="30"/>
                  </a:cubicBezTo>
                  <a:cubicBezTo>
                    <a:pt x="31" y="28"/>
                    <a:pt x="31" y="28"/>
                    <a:pt x="31" y="28"/>
                  </a:cubicBezTo>
                  <a:cubicBezTo>
                    <a:pt x="31" y="27"/>
                    <a:pt x="31" y="27"/>
                    <a:pt x="29" y="23"/>
                  </a:cubicBezTo>
                  <a:cubicBezTo>
                    <a:pt x="30" y="21"/>
                    <a:pt x="30" y="21"/>
                    <a:pt x="30" y="21"/>
                  </a:cubicBezTo>
                  <a:cubicBezTo>
                    <a:pt x="34" y="19"/>
                    <a:pt x="34" y="19"/>
                    <a:pt x="34" y="19"/>
                  </a:cubicBezTo>
                  <a:cubicBezTo>
                    <a:pt x="34" y="15"/>
                    <a:pt x="34" y="15"/>
                    <a:pt x="34" y="15"/>
                  </a:cubicBezTo>
                  <a:cubicBezTo>
                    <a:pt x="34" y="14"/>
                    <a:pt x="34" y="14"/>
                    <a:pt x="30" y="13"/>
                  </a:cubicBezTo>
                  <a:close/>
                  <a:moveTo>
                    <a:pt x="17" y="23"/>
                  </a:moveTo>
                  <a:cubicBezTo>
                    <a:pt x="14" y="23"/>
                    <a:pt x="11" y="20"/>
                    <a:pt x="11" y="17"/>
                  </a:cubicBezTo>
                  <a:cubicBezTo>
                    <a:pt x="11" y="14"/>
                    <a:pt x="14" y="11"/>
                    <a:pt x="17" y="11"/>
                  </a:cubicBezTo>
                  <a:cubicBezTo>
                    <a:pt x="20" y="11"/>
                    <a:pt x="23" y="14"/>
                    <a:pt x="23" y="17"/>
                  </a:cubicBezTo>
                  <a:cubicBezTo>
                    <a:pt x="23" y="20"/>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2" name="Freeform 39"/>
            <p:cNvSpPr>
              <a:spLocks noEditPoints="1"/>
            </p:cNvSpPr>
            <p:nvPr/>
          </p:nvSpPr>
          <p:spPr bwMode="auto">
            <a:xfrm>
              <a:off x="5386388" y="4068763"/>
              <a:ext cx="100013" cy="100013"/>
            </a:xfrm>
            <a:custGeom>
              <a:avLst/>
              <a:gdLst>
                <a:gd name="T0" fmla="*/ 30 w 34"/>
                <a:gd name="T1" fmla="*/ 13 h 34"/>
                <a:gd name="T2" fmla="*/ 29 w 34"/>
                <a:gd name="T3" fmla="*/ 11 h 34"/>
                <a:gd name="T4" fmla="*/ 31 w 34"/>
                <a:gd name="T5" fmla="*/ 6 h 34"/>
                <a:gd name="T6" fmla="*/ 28 w 34"/>
                <a:gd name="T7" fmla="*/ 4 h 34"/>
                <a:gd name="T8" fmla="*/ 28 w 34"/>
                <a:gd name="T9" fmla="*/ 4 h 34"/>
                <a:gd name="T10" fmla="*/ 27 w 34"/>
                <a:gd name="T11" fmla="*/ 4 h 34"/>
                <a:gd name="T12" fmla="*/ 23 w 34"/>
                <a:gd name="T13" fmla="*/ 5 h 34"/>
                <a:gd name="T14" fmla="*/ 21 w 34"/>
                <a:gd name="T15" fmla="*/ 5 h 34"/>
                <a:gd name="T16" fmla="*/ 19 w 34"/>
                <a:gd name="T17" fmla="*/ 0 h 34"/>
                <a:gd name="T18" fmla="*/ 15 w 34"/>
                <a:gd name="T19" fmla="*/ 0 h 34"/>
                <a:gd name="T20" fmla="*/ 13 w 34"/>
                <a:gd name="T21" fmla="*/ 5 h 34"/>
                <a:gd name="T22" fmla="*/ 11 w 34"/>
                <a:gd name="T23" fmla="*/ 5 h 34"/>
                <a:gd name="T24" fmla="*/ 7 w 34"/>
                <a:gd name="T25" fmla="*/ 4 h 34"/>
                <a:gd name="T26" fmla="*/ 6 w 34"/>
                <a:gd name="T27" fmla="*/ 4 h 34"/>
                <a:gd name="T28" fmla="*/ 3 w 34"/>
                <a:gd name="T29" fmla="*/ 6 h 34"/>
                <a:gd name="T30" fmla="*/ 5 w 34"/>
                <a:gd name="T31" fmla="*/ 11 h 34"/>
                <a:gd name="T32" fmla="*/ 4 w 34"/>
                <a:gd name="T33" fmla="*/ 13 h 34"/>
                <a:gd name="T34" fmla="*/ 0 w 34"/>
                <a:gd name="T35" fmla="*/ 15 h 34"/>
                <a:gd name="T36" fmla="*/ 0 w 34"/>
                <a:gd name="T37" fmla="*/ 19 h 34"/>
                <a:gd name="T38" fmla="*/ 4 w 34"/>
                <a:gd name="T39" fmla="*/ 21 h 34"/>
                <a:gd name="T40" fmla="*/ 5 w 34"/>
                <a:gd name="T41" fmla="*/ 23 h 34"/>
                <a:gd name="T42" fmla="*/ 4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8 w 34"/>
                <a:gd name="T63" fmla="*/ 31 h 34"/>
                <a:gd name="T64" fmla="*/ 28 w 34"/>
                <a:gd name="T65" fmla="*/ 31 h 34"/>
                <a:gd name="T66" fmla="*/ 31 w 34"/>
                <a:gd name="T67" fmla="*/ 28 h 34"/>
                <a:gd name="T68" fmla="*/ 29 w 34"/>
                <a:gd name="T69" fmla="*/ 23 h 34"/>
                <a:gd name="T70" fmla="*/ 30 w 34"/>
                <a:gd name="T71" fmla="*/ 21 h 34"/>
                <a:gd name="T72" fmla="*/ 34 w 34"/>
                <a:gd name="T73" fmla="*/ 19 h 34"/>
                <a:gd name="T74" fmla="*/ 34 w 34"/>
                <a:gd name="T75" fmla="*/ 15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7" y="4"/>
                    <a:pt x="27" y="4"/>
                    <a:pt x="27" y="4"/>
                  </a:cubicBezTo>
                  <a:cubicBezTo>
                    <a:pt x="27" y="4"/>
                    <a:pt x="27" y="4"/>
                    <a:pt x="23" y="5"/>
                  </a:cubicBezTo>
                  <a:cubicBezTo>
                    <a:pt x="21" y="5"/>
                    <a:pt x="21" y="5"/>
                    <a:pt x="21" y="5"/>
                  </a:cubicBezTo>
                  <a:cubicBezTo>
                    <a:pt x="20" y="0"/>
                    <a:pt x="19" y="0"/>
                    <a:pt x="19" y="0"/>
                  </a:cubicBezTo>
                  <a:cubicBezTo>
                    <a:pt x="15" y="0"/>
                    <a:pt x="15" y="0"/>
                    <a:pt x="15" y="0"/>
                  </a:cubicBezTo>
                  <a:cubicBezTo>
                    <a:pt x="15" y="0"/>
                    <a:pt x="14" y="0"/>
                    <a:pt x="13" y="5"/>
                  </a:cubicBezTo>
                  <a:cubicBezTo>
                    <a:pt x="11" y="5"/>
                    <a:pt x="11" y="5"/>
                    <a:pt x="11" y="5"/>
                  </a:cubicBezTo>
                  <a:cubicBezTo>
                    <a:pt x="9" y="4"/>
                    <a:pt x="7" y="4"/>
                    <a:pt x="7" y="4"/>
                  </a:cubicBezTo>
                  <a:cubicBezTo>
                    <a:pt x="6" y="4"/>
                    <a:pt x="6" y="4"/>
                    <a:pt x="6" y="4"/>
                  </a:cubicBezTo>
                  <a:cubicBezTo>
                    <a:pt x="3" y="6"/>
                    <a:pt x="3" y="6"/>
                    <a:pt x="3" y="6"/>
                  </a:cubicBezTo>
                  <a:cubicBezTo>
                    <a:pt x="3" y="7"/>
                    <a:pt x="3" y="7"/>
                    <a:pt x="5" y="11"/>
                  </a:cubicBezTo>
                  <a:cubicBezTo>
                    <a:pt x="4" y="13"/>
                    <a:pt x="4" y="13"/>
                    <a:pt x="4" y="13"/>
                  </a:cubicBezTo>
                  <a:cubicBezTo>
                    <a:pt x="0" y="15"/>
                    <a:pt x="0" y="15"/>
                    <a:pt x="0" y="15"/>
                  </a:cubicBezTo>
                  <a:cubicBezTo>
                    <a:pt x="0" y="19"/>
                    <a:pt x="0" y="19"/>
                    <a:pt x="0" y="19"/>
                  </a:cubicBezTo>
                  <a:cubicBezTo>
                    <a:pt x="0" y="20"/>
                    <a:pt x="0" y="20"/>
                    <a:pt x="4" y="21"/>
                  </a:cubicBezTo>
                  <a:cubicBezTo>
                    <a:pt x="5" y="23"/>
                    <a:pt x="5" y="23"/>
                    <a:pt x="5" y="23"/>
                  </a:cubicBezTo>
                  <a:cubicBezTo>
                    <a:pt x="3" y="27"/>
                    <a:pt x="3" y="28"/>
                    <a:pt x="4"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1"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4" y="20"/>
                    <a:pt x="34" y="19"/>
                    <a:pt x="34" y="19"/>
                  </a:cubicBezTo>
                  <a:cubicBezTo>
                    <a:pt x="34" y="15"/>
                    <a:pt x="34" y="15"/>
                    <a:pt x="34" y="15"/>
                  </a:cubicBezTo>
                  <a:cubicBezTo>
                    <a:pt x="34" y="15"/>
                    <a:pt x="34" y="15"/>
                    <a:pt x="30" y="13"/>
                  </a:cubicBezTo>
                  <a:close/>
                  <a:moveTo>
                    <a:pt x="17" y="23"/>
                  </a:moveTo>
                  <a:cubicBezTo>
                    <a:pt x="14" y="23"/>
                    <a:pt x="11" y="20"/>
                    <a:pt x="11" y="17"/>
                  </a:cubicBezTo>
                  <a:cubicBezTo>
                    <a:pt x="11" y="14"/>
                    <a:pt x="14" y="11"/>
                    <a:pt x="17" y="11"/>
                  </a:cubicBezTo>
                  <a:cubicBezTo>
                    <a:pt x="20" y="11"/>
                    <a:pt x="23" y="14"/>
                    <a:pt x="23" y="17"/>
                  </a:cubicBezTo>
                  <a:cubicBezTo>
                    <a:pt x="23" y="20"/>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3" name="Freeform 40"/>
            <p:cNvSpPr>
              <a:spLocks noEditPoints="1"/>
            </p:cNvSpPr>
            <p:nvPr/>
          </p:nvSpPr>
          <p:spPr bwMode="auto">
            <a:xfrm>
              <a:off x="5024438" y="4019550"/>
              <a:ext cx="100013" cy="100013"/>
            </a:xfrm>
            <a:custGeom>
              <a:avLst/>
              <a:gdLst>
                <a:gd name="T0" fmla="*/ 30 w 34"/>
                <a:gd name="T1" fmla="*/ 13 h 34"/>
                <a:gd name="T2" fmla="*/ 29 w 34"/>
                <a:gd name="T3" fmla="*/ 11 h 34"/>
                <a:gd name="T4" fmla="*/ 31 w 34"/>
                <a:gd name="T5" fmla="*/ 6 h 34"/>
                <a:gd name="T6" fmla="*/ 28 w 34"/>
                <a:gd name="T7" fmla="*/ 4 h 34"/>
                <a:gd name="T8" fmla="*/ 28 w 34"/>
                <a:gd name="T9" fmla="*/ 4 h 34"/>
                <a:gd name="T10" fmla="*/ 27 w 34"/>
                <a:gd name="T11" fmla="*/ 4 h 34"/>
                <a:gd name="T12" fmla="*/ 23 w 34"/>
                <a:gd name="T13" fmla="*/ 5 h 34"/>
                <a:gd name="T14" fmla="*/ 21 w 34"/>
                <a:gd name="T15" fmla="*/ 5 h 34"/>
                <a:gd name="T16" fmla="*/ 19 w 34"/>
                <a:gd name="T17" fmla="*/ 0 h 34"/>
                <a:gd name="T18" fmla="*/ 15 w 34"/>
                <a:gd name="T19" fmla="*/ 0 h 34"/>
                <a:gd name="T20" fmla="*/ 13 w 34"/>
                <a:gd name="T21" fmla="*/ 5 h 34"/>
                <a:gd name="T22" fmla="*/ 11 w 34"/>
                <a:gd name="T23" fmla="*/ 5 h 34"/>
                <a:gd name="T24" fmla="*/ 7 w 34"/>
                <a:gd name="T25" fmla="*/ 4 h 34"/>
                <a:gd name="T26" fmla="*/ 6 w 34"/>
                <a:gd name="T27" fmla="*/ 4 h 34"/>
                <a:gd name="T28" fmla="*/ 3 w 34"/>
                <a:gd name="T29" fmla="*/ 6 h 34"/>
                <a:gd name="T30" fmla="*/ 5 w 34"/>
                <a:gd name="T31" fmla="*/ 11 h 34"/>
                <a:gd name="T32" fmla="*/ 4 w 34"/>
                <a:gd name="T33" fmla="*/ 13 h 34"/>
                <a:gd name="T34" fmla="*/ 0 w 34"/>
                <a:gd name="T35" fmla="*/ 15 h 34"/>
                <a:gd name="T36" fmla="*/ 0 w 34"/>
                <a:gd name="T37" fmla="*/ 19 h 34"/>
                <a:gd name="T38" fmla="*/ 4 w 34"/>
                <a:gd name="T39" fmla="*/ 21 h 34"/>
                <a:gd name="T40" fmla="*/ 5 w 34"/>
                <a:gd name="T41" fmla="*/ 23 h 34"/>
                <a:gd name="T42" fmla="*/ 4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8 w 34"/>
                <a:gd name="T63" fmla="*/ 31 h 34"/>
                <a:gd name="T64" fmla="*/ 28 w 34"/>
                <a:gd name="T65" fmla="*/ 31 h 34"/>
                <a:gd name="T66" fmla="*/ 31 w 34"/>
                <a:gd name="T67" fmla="*/ 28 h 34"/>
                <a:gd name="T68" fmla="*/ 29 w 34"/>
                <a:gd name="T69" fmla="*/ 23 h 34"/>
                <a:gd name="T70" fmla="*/ 30 w 34"/>
                <a:gd name="T71" fmla="*/ 21 h 34"/>
                <a:gd name="T72" fmla="*/ 34 w 34"/>
                <a:gd name="T73" fmla="*/ 19 h 34"/>
                <a:gd name="T74" fmla="*/ 34 w 34"/>
                <a:gd name="T75" fmla="*/ 15 h 34"/>
                <a:gd name="T76" fmla="*/ 30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7" y="4"/>
                    <a:pt x="27" y="4"/>
                    <a:pt x="27" y="4"/>
                  </a:cubicBezTo>
                  <a:cubicBezTo>
                    <a:pt x="27" y="4"/>
                    <a:pt x="27" y="4"/>
                    <a:pt x="23" y="5"/>
                  </a:cubicBezTo>
                  <a:cubicBezTo>
                    <a:pt x="21" y="5"/>
                    <a:pt x="21" y="5"/>
                    <a:pt x="21" y="5"/>
                  </a:cubicBezTo>
                  <a:cubicBezTo>
                    <a:pt x="20" y="0"/>
                    <a:pt x="19" y="0"/>
                    <a:pt x="19" y="0"/>
                  </a:cubicBezTo>
                  <a:cubicBezTo>
                    <a:pt x="15" y="0"/>
                    <a:pt x="15" y="0"/>
                    <a:pt x="15" y="0"/>
                  </a:cubicBezTo>
                  <a:cubicBezTo>
                    <a:pt x="15" y="0"/>
                    <a:pt x="14" y="0"/>
                    <a:pt x="13" y="5"/>
                  </a:cubicBezTo>
                  <a:cubicBezTo>
                    <a:pt x="11" y="5"/>
                    <a:pt x="11" y="5"/>
                    <a:pt x="11" y="5"/>
                  </a:cubicBezTo>
                  <a:cubicBezTo>
                    <a:pt x="9" y="4"/>
                    <a:pt x="7" y="4"/>
                    <a:pt x="7" y="4"/>
                  </a:cubicBezTo>
                  <a:cubicBezTo>
                    <a:pt x="6" y="4"/>
                    <a:pt x="6" y="4"/>
                    <a:pt x="6" y="4"/>
                  </a:cubicBezTo>
                  <a:cubicBezTo>
                    <a:pt x="3" y="6"/>
                    <a:pt x="3" y="6"/>
                    <a:pt x="3" y="6"/>
                  </a:cubicBezTo>
                  <a:cubicBezTo>
                    <a:pt x="3" y="7"/>
                    <a:pt x="3" y="7"/>
                    <a:pt x="5" y="11"/>
                  </a:cubicBezTo>
                  <a:cubicBezTo>
                    <a:pt x="4" y="13"/>
                    <a:pt x="4" y="13"/>
                    <a:pt x="4" y="13"/>
                  </a:cubicBezTo>
                  <a:cubicBezTo>
                    <a:pt x="0" y="15"/>
                    <a:pt x="0" y="15"/>
                    <a:pt x="0" y="15"/>
                  </a:cubicBezTo>
                  <a:cubicBezTo>
                    <a:pt x="0" y="19"/>
                    <a:pt x="0" y="19"/>
                    <a:pt x="0" y="19"/>
                  </a:cubicBezTo>
                  <a:cubicBezTo>
                    <a:pt x="0" y="20"/>
                    <a:pt x="0" y="20"/>
                    <a:pt x="4" y="21"/>
                  </a:cubicBezTo>
                  <a:cubicBezTo>
                    <a:pt x="5" y="23"/>
                    <a:pt x="5" y="23"/>
                    <a:pt x="5" y="23"/>
                  </a:cubicBezTo>
                  <a:cubicBezTo>
                    <a:pt x="3" y="27"/>
                    <a:pt x="3" y="28"/>
                    <a:pt x="4"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1"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4" y="20"/>
                    <a:pt x="34" y="19"/>
                    <a:pt x="34" y="19"/>
                  </a:cubicBezTo>
                  <a:cubicBezTo>
                    <a:pt x="34" y="15"/>
                    <a:pt x="34" y="15"/>
                    <a:pt x="34" y="15"/>
                  </a:cubicBezTo>
                  <a:cubicBezTo>
                    <a:pt x="34" y="15"/>
                    <a:pt x="34" y="15"/>
                    <a:pt x="30" y="13"/>
                  </a:cubicBezTo>
                  <a:close/>
                  <a:moveTo>
                    <a:pt x="17" y="23"/>
                  </a:moveTo>
                  <a:cubicBezTo>
                    <a:pt x="14" y="23"/>
                    <a:pt x="11" y="20"/>
                    <a:pt x="11" y="17"/>
                  </a:cubicBezTo>
                  <a:cubicBezTo>
                    <a:pt x="11" y="14"/>
                    <a:pt x="14" y="11"/>
                    <a:pt x="17" y="11"/>
                  </a:cubicBezTo>
                  <a:cubicBezTo>
                    <a:pt x="20" y="11"/>
                    <a:pt x="23" y="14"/>
                    <a:pt x="23" y="17"/>
                  </a:cubicBezTo>
                  <a:cubicBezTo>
                    <a:pt x="23" y="20"/>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4" name="Freeform 41"/>
            <p:cNvSpPr>
              <a:spLocks noEditPoints="1"/>
            </p:cNvSpPr>
            <p:nvPr/>
          </p:nvSpPr>
          <p:spPr bwMode="auto">
            <a:xfrm>
              <a:off x="5095875" y="3913188"/>
              <a:ext cx="100013" cy="100013"/>
            </a:xfrm>
            <a:custGeom>
              <a:avLst/>
              <a:gdLst>
                <a:gd name="T0" fmla="*/ 29 w 34"/>
                <a:gd name="T1" fmla="*/ 13 h 34"/>
                <a:gd name="T2" fmla="*/ 29 w 34"/>
                <a:gd name="T3" fmla="*/ 12 h 34"/>
                <a:gd name="T4" fmla="*/ 30 w 34"/>
                <a:gd name="T5" fmla="*/ 7 h 34"/>
                <a:gd name="T6" fmla="*/ 28 w 34"/>
                <a:gd name="T7" fmla="*/ 4 h 34"/>
                <a:gd name="T8" fmla="*/ 28 w 34"/>
                <a:gd name="T9" fmla="*/ 4 h 34"/>
                <a:gd name="T10" fmla="*/ 27 w 34"/>
                <a:gd name="T11" fmla="*/ 4 h 34"/>
                <a:gd name="T12" fmla="*/ 23 w 34"/>
                <a:gd name="T13" fmla="*/ 6 h 34"/>
                <a:gd name="T14" fmla="*/ 21 w 34"/>
                <a:gd name="T15" fmla="*/ 5 h 34"/>
                <a:gd name="T16" fmla="*/ 19 w 34"/>
                <a:gd name="T17" fmla="*/ 0 h 34"/>
                <a:gd name="T18" fmla="*/ 15 w 34"/>
                <a:gd name="T19" fmla="*/ 0 h 34"/>
                <a:gd name="T20" fmla="*/ 12 w 34"/>
                <a:gd name="T21" fmla="*/ 5 h 34"/>
                <a:gd name="T22" fmla="*/ 11 w 34"/>
                <a:gd name="T23" fmla="*/ 6 h 34"/>
                <a:gd name="T24" fmla="*/ 6 w 34"/>
                <a:gd name="T25" fmla="*/ 4 h 34"/>
                <a:gd name="T26" fmla="*/ 6 w 34"/>
                <a:gd name="T27" fmla="*/ 4 h 34"/>
                <a:gd name="T28" fmla="*/ 3 w 34"/>
                <a:gd name="T29" fmla="*/ 7 h 34"/>
                <a:gd name="T30" fmla="*/ 5 w 34"/>
                <a:gd name="T31" fmla="*/ 12 h 34"/>
                <a:gd name="T32" fmla="*/ 4 w 34"/>
                <a:gd name="T33" fmla="*/ 13 h 34"/>
                <a:gd name="T34" fmla="*/ 0 w 34"/>
                <a:gd name="T35" fmla="*/ 16 h 34"/>
                <a:gd name="T36" fmla="*/ 0 w 34"/>
                <a:gd name="T37" fmla="*/ 19 h 34"/>
                <a:gd name="T38" fmla="*/ 4 w 34"/>
                <a:gd name="T39" fmla="*/ 22 h 34"/>
                <a:gd name="T40" fmla="*/ 5 w 34"/>
                <a:gd name="T41" fmla="*/ 23 h 34"/>
                <a:gd name="T42" fmla="*/ 3 w 34"/>
                <a:gd name="T43" fmla="*/ 28 h 34"/>
                <a:gd name="T44" fmla="*/ 6 w 34"/>
                <a:gd name="T45" fmla="*/ 31 h 34"/>
                <a:gd name="T46" fmla="*/ 6 w 34"/>
                <a:gd name="T47" fmla="*/ 31 h 34"/>
                <a:gd name="T48" fmla="*/ 7 w 34"/>
                <a:gd name="T49" fmla="*/ 31 h 34"/>
                <a:gd name="T50" fmla="*/ 11 w 34"/>
                <a:gd name="T51" fmla="*/ 29 h 34"/>
                <a:gd name="T52" fmla="*/ 13 w 34"/>
                <a:gd name="T53" fmla="*/ 30 h 34"/>
                <a:gd name="T54" fmla="*/ 15 w 34"/>
                <a:gd name="T55" fmla="*/ 34 h 34"/>
                <a:gd name="T56" fmla="*/ 19 w 34"/>
                <a:gd name="T57" fmla="*/ 34 h 34"/>
                <a:gd name="T58" fmla="*/ 21 w 34"/>
                <a:gd name="T59" fmla="*/ 30 h 34"/>
                <a:gd name="T60" fmla="*/ 23 w 34"/>
                <a:gd name="T61" fmla="*/ 29 h 34"/>
                <a:gd name="T62" fmla="*/ 27 w 34"/>
                <a:gd name="T63" fmla="*/ 31 h 34"/>
                <a:gd name="T64" fmla="*/ 28 w 34"/>
                <a:gd name="T65" fmla="*/ 31 h 34"/>
                <a:gd name="T66" fmla="*/ 31 w 34"/>
                <a:gd name="T67" fmla="*/ 28 h 34"/>
                <a:gd name="T68" fmla="*/ 29 w 34"/>
                <a:gd name="T69" fmla="*/ 23 h 34"/>
                <a:gd name="T70" fmla="*/ 30 w 34"/>
                <a:gd name="T71" fmla="*/ 22 h 34"/>
                <a:gd name="T72" fmla="*/ 34 w 34"/>
                <a:gd name="T73" fmla="*/ 19 h 34"/>
                <a:gd name="T74" fmla="*/ 34 w 34"/>
                <a:gd name="T75" fmla="*/ 15 h 34"/>
                <a:gd name="T76" fmla="*/ 29 w 34"/>
                <a:gd name="T77" fmla="*/ 13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29" y="13"/>
                  </a:moveTo>
                  <a:cubicBezTo>
                    <a:pt x="29" y="12"/>
                    <a:pt x="29" y="12"/>
                    <a:pt x="29" y="12"/>
                  </a:cubicBezTo>
                  <a:cubicBezTo>
                    <a:pt x="31" y="7"/>
                    <a:pt x="31" y="7"/>
                    <a:pt x="30" y="7"/>
                  </a:cubicBezTo>
                  <a:cubicBezTo>
                    <a:pt x="28" y="4"/>
                    <a:pt x="28" y="4"/>
                    <a:pt x="28" y="4"/>
                  </a:cubicBezTo>
                  <a:cubicBezTo>
                    <a:pt x="28" y="4"/>
                    <a:pt x="28" y="4"/>
                    <a:pt x="28" y="4"/>
                  </a:cubicBezTo>
                  <a:cubicBezTo>
                    <a:pt x="27" y="4"/>
                    <a:pt x="27" y="4"/>
                    <a:pt x="27" y="4"/>
                  </a:cubicBezTo>
                  <a:cubicBezTo>
                    <a:pt x="27" y="4"/>
                    <a:pt x="27" y="4"/>
                    <a:pt x="23" y="6"/>
                  </a:cubicBezTo>
                  <a:cubicBezTo>
                    <a:pt x="21" y="5"/>
                    <a:pt x="21" y="5"/>
                    <a:pt x="21" y="5"/>
                  </a:cubicBezTo>
                  <a:cubicBezTo>
                    <a:pt x="19" y="0"/>
                    <a:pt x="19" y="0"/>
                    <a:pt x="19" y="0"/>
                  </a:cubicBezTo>
                  <a:cubicBezTo>
                    <a:pt x="15" y="0"/>
                    <a:pt x="15" y="0"/>
                    <a:pt x="15" y="0"/>
                  </a:cubicBezTo>
                  <a:cubicBezTo>
                    <a:pt x="14" y="0"/>
                    <a:pt x="14" y="0"/>
                    <a:pt x="12" y="5"/>
                  </a:cubicBezTo>
                  <a:cubicBezTo>
                    <a:pt x="11" y="6"/>
                    <a:pt x="11" y="6"/>
                    <a:pt x="11" y="6"/>
                  </a:cubicBezTo>
                  <a:cubicBezTo>
                    <a:pt x="8" y="4"/>
                    <a:pt x="7" y="4"/>
                    <a:pt x="6" y="4"/>
                  </a:cubicBezTo>
                  <a:cubicBezTo>
                    <a:pt x="6" y="4"/>
                    <a:pt x="6" y="4"/>
                    <a:pt x="6" y="4"/>
                  </a:cubicBezTo>
                  <a:cubicBezTo>
                    <a:pt x="3" y="7"/>
                    <a:pt x="3" y="7"/>
                    <a:pt x="3" y="7"/>
                  </a:cubicBezTo>
                  <a:cubicBezTo>
                    <a:pt x="3" y="7"/>
                    <a:pt x="3" y="7"/>
                    <a:pt x="5" y="12"/>
                  </a:cubicBezTo>
                  <a:cubicBezTo>
                    <a:pt x="4" y="13"/>
                    <a:pt x="4" y="13"/>
                    <a:pt x="4" y="13"/>
                  </a:cubicBezTo>
                  <a:cubicBezTo>
                    <a:pt x="0" y="15"/>
                    <a:pt x="0" y="15"/>
                    <a:pt x="0" y="16"/>
                  </a:cubicBezTo>
                  <a:cubicBezTo>
                    <a:pt x="0" y="19"/>
                    <a:pt x="0" y="19"/>
                    <a:pt x="0" y="19"/>
                  </a:cubicBezTo>
                  <a:cubicBezTo>
                    <a:pt x="0" y="20"/>
                    <a:pt x="0" y="20"/>
                    <a:pt x="4" y="22"/>
                  </a:cubicBezTo>
                  <a:cubicBezTo>
                    <a:pt x="5" y="23"/>
                    <a:pt x="5" y="23"/>
                    <a:pt x="5" y="23"/>
                  </a:cubicBezTo>
                  <a:cubicBezTo>
                    <a:pt x="3" y="28"/>
                    <a:pt x="3" y="28"/>
                    <a:pt x="3" y="28"/>
                  </a:cubicBezTo>
                  <a:cubicBezTo>
                    <a:pt x="6" y="31"/>
                    <a:pt x="6" y="31"/>
                    <a:pt x="6" y="31"/>
                  </a:cubicBezTo>
                  <a:cubicBezTo>
                    <a:pt x="6" y="31"/>
                    <a:pt x="6" y="31"/>
                    <a:pt x="6" y="31"/>
                  </a:cubicBezTo>
                  <a:cubicBezTo>
                    <a:pt x="7" y="31"/>
                    <a:pt x="7" y="31"/>
                    <a:pt x="7" y="31"/>
                  </a:cubicBezTo>
                  <a:cubicBezTo>
                    <a:pt x="7" y="31"/>
                    <a:pt x="7" y="31"/>
                    <a:pt x="11" y="29"/>
                  </a:cubicBezTo>
                  <a:cubicBezTo>
                    <a:pt x="13" y="30"/>
                    <a:pt x="13" y="30"/>
                    <a:pt x="13" y="30"/>
                  </a:cubicBezTo>
                  <a:cubicBezTo>
                    <a:pt x="14" y="34"/>
                    <a:pt x="15" y="34"/>
                    <a:pt x="15" y="34"/>
                  </a:cubicBezTo>
                  <a:cubicBezTo>
                    <a:pt x="19" y="34"/>
                    <a:pt x="19" y="34"/>
                    <a:pt x="19" y="34"/>
                  </a:cubicBezTo>
                  <a:cubicBezTo>
                    <a:pt x="19" y="34"/>
                    <a:pt x="20" y="34"/>
                    <a:pt x="21" y="30"/>
                  </a:cubicBezTo>
                  <a:cubicBezTo>
                    <a:pt x="23" y="29"/>
                    <a:pt x="23" y="29"/>
                    <a:pt x="23" y="29"/>
                  </a:cubicBezTo>
                  <a:cubicBezTo>
                    <a:pt x="25" y="30"/>
                    <a:pt x="27" y="31"/>
                    <a:pt x="27" y="31"/>
                  </a:cubicBezTo>
                  <a:cubicBezTo>
                    <a:pt x="28" y="31"/>
                    <a:pt x="28" y="31"/>
                    <a:pt x="28" y="31"/>
                  </a:cubicBezTo>
                  <a:cubicBezTo>
                    <a:pt x="31" y="28"/>
                    <a:pt x="31" y="28"/>
                    <a:pt x="31" y="28"/>
                  </a:cubicBezTo>
                  <a:cubicBezTo>
                    <a:pt x="31" y="28"/>
                    <a:pt x="31" y="28"/>
                    <a:pt x="29" y="23"/>
                  </a:cubicBezTo>
                  <a:cubicBezTo>
                    <a:pt x="30" y="22"/>
                    <a:pt x="30" y="22"/>
                    <a:pt x="30" y="22"/>
                  </a:cubicBezTo>
                  <a:cubicBezTo>
                    <a:pt x="34" y="20"/>
                    <a:pt x="34" y="20"/>
                    <a:pt x="34" y="19"/>
                  </a:cubicBezTo>
                  <a:cubicBezTo>
                    <a:pt x="34" y="15"/>
                    <a:pt x="34" y="15"/>
                    <a:pt x="34" y="15"/>
                  </a:cubicBezTo>
                  <a:cubicBezTo>
                    <a:pt x="34" y="15"/>
                    <a:pt x="34" y="15"/>
                    <a:pt x="29" y="13"/>
                  </a:cubicBezTo>
                  <a:close/>
                  <a:moveTo>
                    <a:pt x="17" y="23"/>
                  </a:moveTo>
                  <a:cubicBezTo>
                    <a:pt x="14" y="23"/>
                    <a:pt x="11" y="21"/>
                    <a:pt x="11" y="17"/>
                  </a:cubicBezTo>
                  <a:cubicBezTo>
                    <a:pt x="11" y="14"/>
                    <a:pt x="14" y="11"/>
                    <a:pt x="17" y="11"/>
                  </a:cubicBezTo>
                  <a:cubicBezTo>
                    <a:pt x="20" y="11"/>
                    <a:pt x="23" y="14"/>
                    <a:pt x="23" y="17"/>
                  </a:cubicBezTo>
                  <a:cubicBezTo>
                    <a:pt x="23" y="21"/>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5" name="Freeform 42"/>
            <p:cNvSpPr>
              <a:spLocks noEditPoints="1"/>
            </p:cNvSpPr>
            <p:nvPr/>
          </p:nvSpPr>
          <p:spPr bwMode="auto">
            <a:xfrm>
              <a:off x="4765675" y="3189288"/>
              <a:ext cx="103188" cy="100013"/>
            </a:xfrm>
            <a:custGeom>
              <a:avLst/>
              <a:gdLst>
                <a:gd name="T0" fmla="*/ 30 w 35"/>
                <a:gd name="T1" fmla="*/ 12 h 34"/>
                <a:gd name="T2" fmla="*/ 30 w 35"/>
                <a:gd name="T3" fmla="*/ 11 h 34"/>
                <a:gd name="T4" fmla="*/ 31 w 35"/>
                <a:gd name="T5" fmla="*/ 6 h 34"/>
                <a:gd name="T6" fmla="*/ 29 w 35"/>
                <a:gd name="T7" fmla="*/ 3 h 34"/>
                <a:gd name="T8" fmla="*/ 28 w 35"/>
                <a:gd name="T9" fmla="*/ 3 h 34"/>
                <a:gd name="T10" fmla="*/ 28 w 35"/>
                <a:gd name="T11" fmla="*/ 3 h 34"/>
                <a:gd name="T12" fmla="*/ 24 w 35"/>
                <a:gd name="T13" fmla="*/ 5 h 34"/>
                <a:gd name="T14" fmla="*/ 22 w 35"/>
                <a:gd name="T15" fmla="*/ 4 h 34"/>
                <a:gd name="T16" fmla="*/ 19 w 35"/>
                <a:gd name="T17" fmla="*/ 0 h 34"/>
                <a:gd name="T18" fmla="*/ 16 w 35"/>
                <a:gd name="T19" fmla="*/ 0 h 34"/>
                <a:gd name="T20" fmla="*/ 13 w 35"/>
                <a:gd name="T21" fmla="*/ 4 h 34"/>
                <a:gd name="T22" fmla="*/ 12 w 35"/>
                <a:gd name="T23" fmla="*/ 5 h 34"/>
                <a:gd name="T24" fmla="*/ 7 w 35"/>
                <a:gd name="T25" fmla="*/ 3 h 34"/>
                <a:gd name="T26" fmla="*/ 7 w 35"/>
                <a:gd name="T27" fmla="*/ 3 h 34"/>
                <a:gd name="T28" fmla="*/ 4 w 35"/>
                <a:gd name="T29" fmla="*/ 6 h 34"/>
                <a:gd name="T30" fmla="*/ 6 w 35"/>
                <a:gd name="T31" fmla="*/ 11 h 34"/>
                <a:gd name="T32" fmla="*/ 5 w 35"/>
                <a:gd name="T33" fmla="*/ 12 h 34"/>
                <a:gd name="T34" fmla="*/ 0 w 35"/>
                <a:gd name="T35" fmla="*/ 15 h 34"/>
                <a:gd name="T36" fmla="*/ 0 w 35"/>
                <a:gd name="T37" fmla="*/ 18 h 34"/>
                <a:gd name="T38" fmla="*/ 5 w 35"/>
                <a:gd name="T39" fmla="*/ 21 h 34"/>
                <a:gd name="T40" fmla="*/ 6 w 35"/>
                <a:gd name="T41" fmla="*/ 22 h 34"/>
                <a:gd name="T42" fmla="*/ 4 w 35"/>
                <a:gd name="T43" fmla="*/ 27 h 34"/>
                <a:gd name="T44" fmla="*/ 7 w 35"/>
                <a:gd name="T45" fmla="*/ 30 h 34"/>
                <a:gd name="T46" fmla="*/ 7 w 35"/>
                <a:gd name="T47" fmla="*/ 30 h 34"/>
                <a:gd name="T48" fmla="*/ 7 w 35"/>
                <a:gd name="T49" fmla="*/ 30 h 34"/>
                <a:gd name="T50" fmla="*/ 12 w 35"/>
                <a:gd name="T51" fmla="*/ 28 h 34"/>
                <a:gd name="T52" fmla="*/ 13 w 35"/>
                <a:gd name="T53" fmla="*/ 29 h 34"/>
                <a:gd name="T54" fmla="*/ 16 w 35"/>
                <a:gd name="T55" fmla="*/ 34 h 34"/>
                <a:gd name="T56" fmla="*/ 20 w 35"/>
                <a:gd name="T57" fmla="*/ 34 h 34"/>
                <a:gd name="T58" fmla="*/ 22 w 35"/>
                <a:gd name="T59" fmla="*/ 29 h 34"/>
                <a:gd name="T60" fmla="*/ 24 w 35"/>
                <a:gd name="T61" fmla="*/ 28 h 34"/>
                <a:gd name="T62" fmla="*/ 28 w 35"/>
                <a:gd name="T63" fmla="*/ 30 h 34"/>
                <a:gd name="T64" fmla="*/ 29 w 35"/>
                <a:gd name="T65" fmla="*/ 30 h 34"/>
                <a:gd name="T66" fmla="*/ 31 w 35"/>
                <a:gd name="T67" fmla="*/ 27 h 34"/>
                <a:gd name="T68" fmla="*/ 30 w 35"/>
                <a:gd name="T69" fmla="*/ 22 h 34"/>
                <a:gd name="T70" fmla="*/ 30 w 35"/>
                <a:gd name="T71" fmla="*/ 21 h 34"/>
                <a:gd name="T72" fmla="*/ 35 w 35"/>
                <a:gd name="T73" fmla="*/ 18 h 34"/>
                <a:gd name="T74" fmla="*/ 35 w 35"/>
                <a:gd name="T75" fmla="*/ 15 h 34"/>
                <a:gd name="T76" fmla="*/ 30 w 35"/>
                <a:gd name="T77" fmla="*/ 12 h 34"/>
                <a:gd name="T78" fmla="*/ 18 w 35"/>
                <a:gd name="T79" fmla="*/ 22 h 34"/>
                <a:gd name="T80" fmla="*/ 12 w 35"/>
                <a:gd name="T81" fmla="*/ 17 h 34"/>
                <a:gd name="T82" fmla="*/ 18 w 35"/>
                <a:gd name="T83" fmla="*/ 11 h 34"/>
                <a:gd name="T84" fmla="*/ 24 w 35"/>
                <a:gd name="T85" fmla="*/ 17 h 34"/>
                <a:gd name="T86" fmla="*/ 18 w 35"/>
                <a:gd name="T87" fmla="*/ 22 h 34"/>
                <a:gd name="T88" fmla="*/ 18 w 35"/>
                <a:gd name="T89" fmla="*/ 22 h 34"/>
                <a:gd name="T90" fmla="*/ 18 w 35"/>
                <a:gd name="T91"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2"/>
                  </a:moveTo>
                  <a:cubicBezTo>
                    <a:pt x="30" y="11"/>
                    <a:pt x="30" y="11"/>
                    <a:pt x="30" y="11"/>
                  </a:cubicBezTo>
                  <a:cubicBezTo>
                    <a:pt x="32" y="6"/>
                    <a:pt x="32" y="6"/>
                    <a:pt x="31" y="6"/>
                  </a:cubicBezTo>
                  <a:cubicBezTo>
                    <a:pt x="29" y="3"/>
                    <a:pt x="29" y="3"/>
                    <a:pt x="29" y="3"/>
                  </a:cubicBezTo>
                  <a:cubicBezTo>
                    <a:pt x="28" y="3"/>
                    <a:pt x="28" y="3"/>
                    <a:pt x="28" y="3"/>
                  </a:cubicBezTo>
                  <a:cubicBezTo>
                    <a:pt x="28" y="3"/>
                    <a:pt x="28" y="3"/>
                    <a:pt x="28" y="3"/>
                  </a:cubicBezTo>
                  <a:cubicBezTo>
                    <a:pt x="28" y="3"/>
                    <a:pt x="27" y="3"/>
                    <a:pt x="24" y="5"/>
                  </a:cubicBezTo>
                  <a:cubicBezTo>
                    <a:pt x="22" y="4"/>
                    <a:pt x="22" y="4"/>
                    <a:pt x="22" y="4"/>
                  </a:cubicBezTo>
                  <a:cubicBezTo>
                    <a:pt x="20" y="0"/>
                    <a:pt x="20" y="0"/>
                    <a:pt x="19" y="0"/>
                  </a:cubicBezTo>
                  <a:cubicBezTo>
                    <a:pt x="16" y="0"/>
                    <a:pt x="16" y="0"/>
                    <a:pt x="16" y="0"/>
                  </a:cubicBezTo>
                  <a:cubicBezTo>
                    <a:pt x="15" y="0"/>
                    <a:pt x="15" y="0"/>
                    <a:pt x="13" y="4"/>
                  </a:cubicBezTo>
                  <a:cubicBezTo>
                    <a:pt x="12" y="5"/>
                    <a:pt x="12" y="5"/>
                    <a:pt x="12" y="5"/>
                  </a:cubicBezTo>
                  <a:cubicBezTo>
                    <a:pt x="9" y="4"/>
                    <a:pt x="8" y="3"/>
                    <a:pt x="7" y="3"/>
                  </a:cubicBezTo>
                  <a:cubicBezTo>
                    <a:pt x="7" y="3"/>
                    <a:pt x="7" y="3"/>
                    <a:pt x="7" y="3"/>
                  </a:cubicBezTo>
                  <a:cubicBezTo>
                    <a:pt x="4" y="6"/>
                    <a:pt x="4" y="6"/>
                    <a:pt x="4" y="6"/>
                  </a:cubicBezTo>
                  <a:cubicBezTo>
                    <a:pt x="4" y="6"/>
                    <a:pt x="4" y="6"/>
                    <a:pt x="6" y="11"/>
                  </a:cubicBezTo>
                  <a:cubicBezTo>
                    <a:pt x="5" y="12"/>
                    <a:pt x="5" y="12"/>
                    <a:pt x="5" y="12"/>
                  </a:cubicBezTo>
                  <a:cubicBezTo>
                    <a:pt x="0" y="14"/>
                    <a:pt x="0" y="14"/>
                    <a:pt x="0" y="15"/>
                  </a:cubicBezTo>
                  <a:cubicBezTo>
                    <a:pt x="0" y="18"/>
                    <a:pt x="0" y="18"/>
                    <a:pt x="0" y="18"/>
                  </a:cubicBezTo>
                  <a:cubicBezTo>
                    <a:pt x="0" y="19"/>
                    <a:pt x="0" y="19"/>
                    <a:pt x="5" y="21"/>
                  </a:cubicBezTo>
                  <a:cubicBezTo>
                    <a:pt x="6" y="22"/>
                    <a:pt x="6" y="22"/>
                    <a:pt x="6" y="22"/>
                  </a:cubicBezTo>
                  <a:cubicBezTo>
                    <a:pt x="4" y="27"/>
                    <a:pt x="4" y="27"/>
                    <a:pt x="4" y="27"/>
                  </a:cubicBezTo>
                  <a:cubicBezTo>
                    <a:pt x="7" y="30"/>
                    <a:pt x="7" y="30"/>
                    <a:pt x="7" y="30"/>
                  </a:cubicBezTo>
                  <a:cubicBezTo>
                    <a:pt x="7" y="30"/>
                    <a:pt x="7" y="30"/>
                    <a:pt x="7" y="30"/>
                  </a:cubicBezTo>
                  <a:cubicBezTo>
                    <a:pt x="7" y="30"/>
                    <a:pt x="7" y="30"/>
                    <a:pt x="7" y="30"/>
                  </a:cubicBezTo>
                  <a:cubicBezTo>
                    <a:pt x="8" y="30"/>
                    <a:pt x="8" y="30"/>
                    <a:pt x="12" y="28"/>
                  </a:cubicBezTo>
                  <a:cubicBezTo>
                    <a:pt x="13" y="29"/>
                    <a:pt x="13" y="29"/>
                    <a:pt x="13" y="29"/>
                  </a:cubicBezTo>
                  <a:cubicBezTo>
                    <a:pt x="15" y="34"/>
                    <a:pt x="15" y="34"/>
                    <a:pt x="16" y="34"/>
                  </a:cubicBezTo>
                  <a:cubicBezTo>
                    <a:pt x="20" y="34"/>
                    <a:pt x="20" y="34"/>
                    <a:pt x="20" y="34"/>
                  </a:cubicBezTo>
                  <a:cubicBezTo>
                    <a:pt x="20" y="34"/>
                    <a:pt x="20" y="34"/>
                    <a:pt x="22" y="29"/>
                  </a:cubicBezTo>
                  <a:cubicBezTo>
                    <a:pt x="24" y="28"/>
                    <a:pt x="24" y="28"/>
                    <a:pt x="24" y="28"/>
                  </a:cubicBezTo>
                  <a:cubicBezTo>
                    <a:pt x="26" y="29"/>
                    <a:pt x="28" y="30"/>
                    <a:pt x="28" y="30"/>
                  </a:cubicBezTo>
                  <a:cubicBezTo>
                    <a:pt x="29" y="30"/>
                    <a:pt x="29" y="30"/>
                    <a:pt x="29" y="30"/>
                  </a:cubicBezTo>
                  <a:cubicBezTo>
                    <a:pt x="31" y="27"/>
                    <a:pt x="31" y="27"/>
                    <a:pt x="31" y="27"/>
                  </a:cubicBezTo>
                  <a:cubicBezTo>
                    <a:pt x="32" y="27"/>
                    <a:pt x="32" y="27"/>
                    <a:pt x="30" y="22"/>
                  </a:cubicBezTo>
                  <a:cubicBezTo>
                    <a:pt x="30" y="21"/>
                    <a:pt x="30" y="21"/>
                    <a:pt x="30" y="21"/>
                  </a:cubicBezTo>
                  <a:cubicBezTo>
                    <a:pt x="35" y="19"/>
                    <a:pt x="35" y="19"/>
                    <a:pt x="35" y="18"/>
                  </a:cubicBezTo>
                  <a:cubicBezTo>
                    <a:pt x="35" y="15"/>
                    <a:pt x="35" y="15"/>
                    <a:pt x="35" y="15"/>
                  </a:cubicBezTo>
                  <a:cubicBezTo>
                    <a:pt x="35" y="14"/>
                    <a:pt x="35" y="14"/>
                    <a:pt x="30" y="12"/>
                  </a:cubicBezTo>
                  <a:close/>
                  <a:moveTo>
                    <a:pt x="18" y="22"/>
                  </a:moveTo>
                  <a:cubicBezTo>
                    <a:pt x="14" y="22"/>
                    <a:pt x="12" y="20"/>
                    <a:pt x="12" y="17"/>
                  </a:cubicBezTo>
                  <a:cubicBezTo>
                    <a:pt x="12" y="13"/>
                    <a:pt x="14" y="11"/>
                    <a:pt x="18" y="11"/>
                  </a:cubicBezTo>
                  <a:cubicBezTo>
                    <a:pt x="21" y="11"/>
                    <a:pt x="24" y="13"/>
                    <a:pt x="24" y="17"/>
                  </a:cubicBezTo>
                  <a:cubicBezTo>
                    <a:pt x="24" y="20"/>
                    <a:pt x="21" y="22"/>
                    <a:pt x="18" y="22"/>
                  </a:cubicBezTo>
                  <a:close/>
                  <a:moveTo>
                    <a:pt x="18" y="22"/>
                  </a:moveTo>
                  <a:cubicBezTo>
                    <a:pt x="18" y="22"/>
                    <a:pt x="18" y="22"/>
                    <a:pt x="18" y="22"/>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6" name="Freeform 43"/>
            <p:cNvSpPr>
              <a:spLocks noEditPoints="1"/>
            </p:cNvSpPr>
            <p:nvPr/>
          </p:nvSpPr>
          <p:spPr bwMode="auto">
            <a:xfrm>
              <a:off x="4803775" y="3044825"/>
              <a:ext cx="103188" cy="100013"/>
            </a:xfrm>
            <a:custGeom>
              <a:avLst/>
              <a:gdLst>
                <a:gd name="T0" fmla="*/ 30 w 35"/>
                <a:gd name="T1" fmla="*/ 13 h 34"/>
                <a:gd name="T2" fmla="*/ 29 w 35"/>
                <a:gd name="T3" fmla="*/ 11 h 34"/>
                <a:gd name="T4" fmla="*/ 31 w 35"/>
                <a:gd name="T5" fmla="*/ 6 h 34"/>
                <a:gd name="T6" fmla="*/ 28 w 35"/>
                <a:gd name="T7" fmla="*/ 4 h 34"/>
                <a:gd name="T8" fmla="*/ 28 w 35"/>
                <a:gd name="T9" fmla="*/ 4 h 34"/>
                <a:gd name="T10" fmla="*/ 28 w 35"/>
                <a:gd name="T11" fmla="*/ 4 h 34"/>
                <a:gd name="T12" fmla="*/ 23 w 35"/>
                <a:gd name="T13" fmla="*/ 5 h 34"/>
                <a:gd name="T14" fmla="*/ 22 w 35"/>
                <a:gd name="T15" fmla="*/ 5 h 34"/>
                <a:gd name="T16" fmla="*/ 19 w 35"/>
                <a:gd name="T17" fmla="*/ 0 h 34"/>
                <a:gd name="T18" fmla="*/ 15 w 35"/>
                <a:gd name="T19" fmla="*/ 0 h 34"/>
                <a:gd name="T20" fmla="*/ 13 w 35"/>
                <a:gd name="T21" fmla="*/ 5 h 34"/>
                <a:gd name="T22" fmla="*/ 11 w 35"/>
                <a:gd name="T23" fmla="*/ 5 h 34"/>
                <a:gd name="T24" fmla="*/ 7 w 35"/>
                <a:gd name="T25" fmla="*/ 4 h 34"/>
                <a:gd name="T26" fmla="*/ 6 w 35"/>
                <a:gd name="T27" fmla="*/ 4 h 34"/>
                <a:gd name="T28" fmla="*/ 4 w 35"/>
                <a:gd name="T29" fmla="*/ 6 h 34"/>
                <a:gd name="T30" fmla="*/ 5 w 35"/>
                <a:gd name="T31" fmla="*/ 12 h 34"/>
                <a:gd name="T32" fmla="*/ 5 w 35"/>
                <a:gd name="T33" fmla="*/ 13 h 34"/>
                <a:gd name="T34" fmla="*/ 0 w 35"/>
                <a:gd name="T35" fmla="*/ 15 h 34"/>
                <a:gd name="T36" fmla="*/ 0 w 35"/>
                <a:gd name="T37" fmla="*/ 19 h 34"/>
                <a:gd name="T38" fmla="*/ 5 w 35"/>
                <a:gd name="T39" fmla="*/ 22 h 34"/>
                <a:gd name="T40" fmla="*/ 5 w 35"/>
                <a:gd name="T41" fmla="*/ 23 h 34"/>
                <a:gd name="T42" fmla="*/ 4 w 35"/>
                <a:gd name="T43" fmla="*/ 28 h 34"/>
                <a:gd name="T44" fmla="*/ 6 w 35"/>
                <a:gd name="T45" fmla="*/ 31 h 34"/>
                <a:gd name="T46" fmla="*/ 7 w 35"/>
                <a:gd name="T47" fmla="*/ 31 h 34"/>
                <a:gd name="T48" fmla="*/ 7 w 35"/>
                <a:gd name="T49" fmla="*/ 31 h 34"/>
                <a:gd name="T50" fmla="*/ 11 w 35"/>
                <a:gd name="T51" fmla="*/ 29 h 34"/>
                <a:gd name="T52" fmla="*/ 13 w 35"/>
                <a:gd name="T53" fmla="*/ 30 h 34"/>
                <a:gd name="T54" fmla="*/ 15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8" y="4"/>
                    <a:pt x="28" y="4"/>
                    <a:pt x="28" y="4"/>
                  </a:cubicBezTo>
                  <a:cubicBezTo>
                    <a:pt x="27" y="4"/>
                    <a:pt x="27" y="4"/>
                    <a:pt x="23" y="5"/>
                  </a:cubicBezTo>
                  <a:cubicBezTo>
                    <a:pt x="22" y="5"/>
                    <a:pt x="22" y="5"/>
                    <a:pt x="22" y="5"/>
                  </a:cubicBezTo>
                  <a:cubicBezTo>
                    <a:pt x="20" y="0"/>
                    <a:pt x="20" y="0"/>
                    <a:pt x="19" y="0"/>
                  </a:cubicBezTo>
                  <a:cubicBezTo>
                    <a:pt x="15" y="0"/>
                    <a:pt x="15" y="0"/>
                    <a:pt x="15" y="0"/>
                  </a:cubicBezTo>
                  <a:cubicBezTo>
                    <a:pt x="15" y="0"/>
                    <a:pt x="15" y="0"/>
                    <a:pt x="13" y="5"/>
                  </a:cubicBezTo>
                  <a:cubicBezTo>
                    <a:pt x="11" y="5"/>
                    <a:pt x="11" y="5"/>
                    <a:pt x="11" y="5"/>
                  </a:cubicBezTo>
                  <a:cubicBezTo>
                    <a:pt x="9" y="4"/>
                    <a:pt x="7" y="4"/>
                    <a:pt x="7" y="4"/>
                  </a:cubicBezTo>
                  <a:cubicBezTo>
                    <a:pt x="6" y="4"/>
                    <a:pt x="6" y="4"/>
                    <a:pt x="6" y="4"/>
                  </a:cubicBezTo>
                  <a:cubicBezTo>
                    <a:pt x="4" y="6"/>
                    <a:pt x="4" y="6"/>
                    <a:pt x="4" y="6"/>
                  </a:cubicBezTo>
                  <a:cubicBezTo>
                    <a:pt x="3" y="7"/>
                    <a:pt x="3" y="7"/>
                    <a:pt x="5" y="12"/>
                  </a:cubicBezTo>
                  <a:cubicBezTo>
                    <a:pt x="5" y="13"/>
                    <a:pt x="5" y="13"/>
                    <a:pt x="5" y="13"/>
                  </a:cubicBezTo>
                  <a:cubicBezTo>
                    <a:pt x="0" y="15"/>
                    <a:pt x="0" y="15"/>
                    <a:pt x="0" y="15"/>
                  </a:cubicBezTo>
                  <a:cubicBezTo>
                    <a:pt x="0" y="19"/>
                    <a:pt x="0" y="19"/>
                    <a:pt x="0" y="19"/>
                  </a:cubicBezTo>
                  <a:cubicBezTo>
                    <a:pt x="0" y="20"/>
                    <a:pt x="0" y="20"/>
                    <a:pt x="5" y="22"/>
                  </a:cubicBezTo>
                  <a:cubicBezTo>
                    <a:pt x="5" y="23"/>
                    <a:pt x="5" y="23"/>
                    <a:pt x="5" y="23"/>
                  </a:cubicBezTo>
                  <a:cubicBezTo>
                    <a:pt x="3" y="27"/>
                    <a:pt x="3" y="28"/>
                    <a:pt x="4" y="28"/>
                  </a:cubicBezTo>
                  <a:cubicBezTo>
                    <a:pt x="6" y="31"/>
                    <a:pt x="6" y="31"/>
                    <a:pt x="6" y="31"/>
                  </a:cubicBezTo>
                  <a:cubicBezTo>
                    <a:pt x="7" y="31"/>
                    <a:pt x="7" y="31"/>
                    <a:pt x="7" y="31"/>
                  </a:cubicBezTo>
                  <a:cubicBezTo>
                    <a:pt x="7" y="31"/>
                    <a:pt x="7" y="31"/>
                    <a:pt x="7" y="31"/>
                  </a:cubicBezTo>
                  <a:cubicBezTo>
                    <a:pt x="7" y="31"/>
                    <a:pt x="7" y="31"/>
                    <a:pt x="11" y="29"/>
                  </a:cubicBezTo>
                  <a:cubicBezTo>
                    <a:pt x="13" y="30"/>
                    <a:pt x="13" y="30"/>
                    <a:pt x="13" y="30"/>
                  </a:cubicBezTo>
                  <a:cubicBezTo>
                    <a:pt x="15" y="34"/>
                    <a:pt x="15" y="34"/>
                    <a:pt x="15"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1" y="27"/>
                    <a:pt x="29" y="23"/>
                  </a:cubicBezTo>
                  <a:cubicBezTo>
                    <a:pt x="30" y="21"/>
                    <a:pt x="30" y="21"/>
                    <a:pt x="30" y="21"/>
                  </a:cubicBezTo>
                  <a:cubicBezTo>
                    <a:pt x="35" y="20"/>
                    <a:pt x="35" y="19"/>
                    <a:pt x="35" y="19"/>
                  </a:cubicBezTo>
                  <a:cubicBezTo>
                    <a:pt x="35" y="15"/>
                    <a:pt x="35" y="15"/>
                    <a:pt x="35" y="15"/>
                  </a:cubicBezTo>
                  <a:cubicBezTo>
                    <a:pt x="35" y="15"/>
                    <a:pt x="35" y="15"/>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7" name="Freeform 44"/>
            <p:cNvSpPr>
              <a:spLocks noEditPoints="1"/>
            </p:cNvSpPr>
            <p:nvPr/>
          </p:nvSpPr>
          <p:spPr bwMode="auto">
            <a:xfrm>
              <a:off x="4930775" y="2668588"/>
              <a:ext cx="100013" cy="100013"/>
            </a:xfrm>
            <a:custGeom>
              <a:avLst/>
              <a:gdLst>
                <a:gd name="T0" fmla="*/ 29 w 34"/>
                <a:gd name="T1" fmla="*/ 12 h 34"/>
                <a:gd name="T2" fmla="*/ 29 w 34"/>
                <a:gd name="T3" fmla="*/ 11 h 34"/>
                <a:gd name="T4" fmla="*/ 30 w 34"/>
                <a:gd name="T5" fmla="*/ 6 h 34"/>
                <a:gd name="T6" fmla="*/ 28 w 34"/>
                <a:gd name="T7" fmla="*/ 3 h 34"/>
                <a:gd name="T8" fmla="*/ 28 w 34"/>
                <a:gd name="T9" fmla="*/ 3 h 34"/>
                <a:gd name="T10" fmla="*/ 27 w 34"/>
                <a:gd name="T11" fmla="*/ 3 h 34"/>
                <a:gd name="T12" fmla="*/ 23 w 34"/>
                <a:gd name="T13" fmla="*/ 5 h 34"/>
                <a:gd name="T14" fmla="*/ 21 w 34"/>
                <a:gd name="T15" fmla="*/ 4 h 34"/>
                <a:gd name="T16" fmla="*/ 19 w 34"/>
                <a:gd name="T17" fmla="*/ 0 h 34"/>
                <a:gd name="T18" fmla="*/ 15 w 34"/>
                <a:gd name="T19" fmla="*/ 0 h 34"/>
                <a:gd name="T20" fmla="*/ 13 w 34"/>
                <a:gd name="T21" fmla="*/ 4 h 34"/>
                <a:gd name="T22" fmla="*/ 11 w 34"/>
                <a:gd name="T23" fmla="*/ 5 h 34"/>
                <a:gd name="T24" fmla="*/ 6 w 34"/>
                <a:gd name="T25" fmla="*/ 3 h 34"/>
                <a:gd name="T26" fmla="*/ 6 w 34"/>
                <a:gd name="T27" fmla="*/ 3 h 34"/>
                <a:gd name="T28" fmla="*/ 3 w 34"/>
                <a:gd name="T29" fmla="*/ 6 h 34"/>
                <a:gd name="T30" fmla="*/ 5 w 34"/>
                <a:gd name="T31" fmla="*/ 11 h 34"/>
                <a:gd name="T32" fmla="*/ 4 w 34"/>
                <a:gd name="T33" fmla="*/ 12 h 34"/>
                <a:gd name="T34" fmla="*/ 0 w 34"/>
                <a:gd name="T35" fmla="*/ 15 h 34"/>
                <a:gd name="T36" fmla="*/ 0 w 34"/>
                <a:gd name="T37" fmla="*/ 18 h 34"/>
                <a:gd name="T38" fmla="*/ 4 w 34"/>
                <a:gd name="T39" fmla="*/ 21 h 34"/>
                <a:gd name="T40" fmla="*/ 5 w 34"/>
                <a:gd name="T41" fmla="*/ 22 h 34"/>
                <a:gd name="T42" fmla="*/ 3 w 34"/>
                <a:gd name="T43" fmla="*/ 27 h 34"/>
                <a:gd name="T44" fmla="*/ 6 w 34"/>
                <a:gd name="T45" fmla="*/ 30 h 34"/>
                <a:gd name="T46" fmla="*/ 6 w 34"/>
                <a:gd name="T47" fmla="*/ 30 h 34"/>
                <a:gd name="T48" fmla="*/ 7 w 34"/>
                <a:gd name="T49" fmla="*/ 30 h 34"/>
                <a:gd name="T50" fmla="*/ 11 w 34"/>
                <a:gd name="T51" fmla="*/ 28 h 34"/>
                <a:gd name="T52" fmla="*/ 13 w 34"/>
                <a:gd name="T53" fmla="*/ 29 h 34"/>
                <a:gd name="T54" fmla="*/ 15 w 34"/>
                <a:gd name="T55" fmla="*/ 34 h 34"/>
                <a:gd name="T56" fmla="*/ 19 w 34"/>
                <a:gd name="T57" fmla="*/ 34 h 34"/>
                <a:gd name="T58" fmla="*/ 21 w 34"/>
                <a:gd name="T59" fmla="*/ 29 h 34"/>
                <a:gd name="T60" fmla="*/ 23 w 34"/>
                <a:gd name="T61" fmla="*/ 28 h 34"/>
                <a:gd name="T62" fmla="*/ 27 w 34"/>
                <a:gd name="T63" fmla="*/ 30 h 34"/>
                <a:gd name="T64" fmla="*/ 28 w 34"/>
                <a:gd name="T65" fmla="*/ 30 h 34"/>
                <a:gd name="T66" fmla="*/ 31 w 34"/>
                <a:gd name="T67" fmla="*/ 27 h 34"/>
                <a:gd name="T68" fmla="*/ 29 w 34"/>
                <a:gd name="T69" fmla="*/ 22 h 34"/>
                <a:gd name="T70" fmla="*/ 30 w 34"/>
                <a:gd name="T71" fmla="*/ 21 h 34"/>
                <a:gd name="T72" fmla="*/ 34 w 34"/>
                <a:gd name="T73" fmla="*/ 18 h 34"/>
                <a:gd name="T74" fmla="*/ 34 w 34"/>
                <a:gd name="T75" fmla="*/ 15 h 34"/>
                <a:gd name="T76" fmla="*/ 29 w 34"/>
                <a:gd name="T77" fmla="*/ 12 h 34"/>
                <a:gd name="T78" fmla="*/ 17 w 34"/>
                <a:gd name="T79" fmla="*/ 23 h 34"/>
                <a:gd name="T80" fmla="*/ 11 w 34"/>
                <a:gd name="T81" fmla="*/ 17 h 34"/>
                <a:gd name="T82" fmla="*/ 17 w 34"/>
                <a:gd name="T83" fmla="*/ 11 h 34"/>
                <a:gd name="T84" fmla="*/ 23 w 34"/>
                <a:gd name="T85" fmla="*/ 17 h 34"/>
                <a:gd name="T86" fmla="*/ 17 w 34"/>
                <a:gd name="T87" fmla="*/ 23 h 34"/>
                <a:gd name="T88" fmla="*/ 17 w 34"/>
                <a:gd name="T89" fmla="*/ 23 h 34"/>
                <a:gd name="T90" fmla="*/ 17 w 34"/>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34">
                  <a:moveTo>
                    <a:pt x="29" y="12"/>
                  </a:moveTo>
                  <a:cubicBezTo>
                    <a:pt x="29" y="11"/>
                    <a:pt x="29" y="11"/>
                    <a:pt x="29" y="11"/>
                  </a:cubicBezTo>
                  <a:cubicBezTo>
                    <a:pt x="31" y="6"/>
                    <a:pt x="31" y="6"/>
                    <a:pt x="30" y="6"/>
                  </a:cubicBezTo>
                  <a:cubicBezTo>
                    <a:pt x="28" y="3"/>
                    <a:pt x="28" y="3"/>
                    <a:pt x="28" y="3"/>
                  </a:cubicBezTo>
                  <a:cubicBezTo>
                    <a:pt x="28" y="3"/>
                    <a:pt x="28" y="3"/>
                    <a:pt x="28" y="3"/>
                  </a:cubicBezTo>
                  <a:cubicBezTo>
                    <a:pt x="27" y="3"/>
                    <a:pt x="27" y="3"/>
                    <a:pt x="27" y="3"/>
                  </a:cubicBezTo>
                  <a:cubicBezTo>
                    <a:pt x="27" y="3"/>
                    <a:pt x="27" y="3"/>
                    <a:pt x="23" y="5"/>
                  </a:cubicBezTo>
                  <a:cubicBezTo>
                    <a:pt x="21" y="4"/>
                    <a:pt x="21" y="4"/>
                    <a:pt x="21" y="4"/>
                  </a:cubicBezTo>
                  <a:cubicBezTo>
                    <a:pt x="19" y="0"/>
                    <a:pt x="19" y="0"/>
                    <a:pt x="19" y="0"/>
                  </a:cubicBezTo>
                  <a:cubicBezTo>
                    <a:pt x="15" y="0"/>
                    <a:pt x="15" y="0"/>
                    <a:pt x="15" y="0"/>
                  </a:cubicBezTo>
                  <a:cubicBezTo>
                    <a:pt x="14" y="0"/>
                    <a:pt x="14" y="0"/>
                    <a:pt x="13" y="4"/>
                  </a:cubicBezTo>
                  <a:cubicBezTo>
                    <a:pt x="11" y="5"/>
                    <a:pt x="11" y="5"/>
                    <a:pt x="11" y="5"/>
                  </a:cubicBezTo>
                  <a:cubicBezTo>
                    <a:pt x="8" y="4"/>
                    <a:pt x="7" y="3"/>
                    <a:pt x="6" y="3"/>
                  </a:cubicBezTo>
                  <a:cubicBezTo>
                    <a:pt x="6" y="3"/>
                    <a:pt x="6" y="3"/>
                    <a:pt x="6" y="3"/>
                  </a:cubicBezTo>
                  <a:cubicBezTo>
                    <a:pt x="3" y="6"/>
                    <a:pt x="3" y="6"/>
                    <a:pt x="3" y="6"/>
                  </a:cubicBezTo>
                  <a:cubicBezTo>
                    <a:pt x="3" y="6"/>
                    <a:pt x="3" y="6"/>
                    <a:pt x="5" y="11"/>
                  </a:cubicBezTo>
                  <a:cubicBezTo>
                    <a:pt x="4" y="12"/>
                    <a:pt x="4" y="12"/>
                    <a:pt x="4" y="12"/>
                  </a:cubicBezTo>
                  <a:cubicBezTo>
                    <a:pt x="0" y="14"/>
                    <a:pt x="0" y="14"/>
                    <a:pt x="0" y="15"/>
                  </a:cubicBezTo>
                  <a:cubicBezTo>
                    <a:pt x="0" y="18"/>
                    <a:pt x="0" y="18"/>
                    <a:pt x="0" y="18"/>
                  </a:cubicBezTo>
                  <a:cubicBezTo>
                    <a:pt x="0" y="19"/>
                    <a:pt x="0" y="19"/>
                    <a:pt x="4" y="21"/>
                  </a:cubicBezTo>
                  <a:cubicBezTo>
                    <a:pt x="5" y="22"/>
                    <a:pt x="5" y="22"/>
                    <a:pt x="5" y="22"/>
                  </a:cubicBezTo>
                  <a:cubicBezTo>
                    <a:pt x="3" y="27"/>
                    <a:pt x="3" y="27"/>
                    <a:pt x="3" y="27"/>
                  </a:cubicBezTo>
                  <a:cubicBezTo>
                    <a:pt x="6" y="30"/>
                    <a:pt x="6" y="30"/>
                    <a:pt x="6" y="30"/>
                  </a:cubicBezTo>
                  <a:cubicBezTo>
                    <a:pt x="6" y="30"/>
                    <a:pt x="6" y="30"/>
                    <a:pt x="6" y="30"/>
                  </a:cubicBezTo>
                  <a:cubicBezTo>
                    <a:pt x="7" y="30"/>
                    <a:pt x="7" y="30"/>
                    <a:pt x="7" y="30"/>
                  </a:cubicBezTo>
                  <a:cubicBezTo>
                    <a:pt x="7" y="30"/>
                    <a:pt x="7" y="30"/>
                    <a:pt x="11" y="28"/>
                  </a:cubicBezTo>
                  <a:cubicBezTo>
                    <a:pt x="13" y="29"/>
                    <a:pt x="13" y="29"/>
                    <a:pt x="13" y="29"/>
                  </a:cubicBezTo>
                  <a:cubicBezTo>
                    <a:pt x="14" y="34"/>
                    <a:pt x="15" y="34"/>
                    <a:pt x="15" y="34"/>
                  </a:cubicBezTo>
                  <a:cubicBezTo>
                    <a:pt x="19" y="34"/>
                    <a:pt x="19" y="34"/>
                    <a:pt x="19" y="34"/>
                  </a:cubicBezTo>
                  <a:cubicBezTo>
                    <a:pt x="19" y="34"/>
                    <a:pt x="20" y="34"/>
                    <a:pt x="21" y="29"/>
                  </a:cubicBezTo>
                  <a:cubicBezTo>
                    <a:pt x="23" y="28"/>
                    <a:pt x="23" y="28"/>
                    <a:pt x="23" y="28"/>
                  </a:cubicBezTo>
                  <a:cubicBezTo>
                    <a:pt x="25" y="29"/>
                    <a:pt x="27" y="30"/>
                    <a:pt x="27" y="30"/>
                  </a:cubicBezTo>
                  <a:cubicBezTo>
                    <a:pt x="28" y="30"/>
                    <a:pt x="28" y="30"/>
                    <a:pt x="28" y="30"/>
                  </a:cubicBezTo>
                  <a:cubicBezTo>
                    <a:pt x="31" y="27"/>
                    <a:pt x="31" y="27"/>
                    <a:pt x="31" y="27"/>
                  </a:cubicBezTo>
                  <a:cubicBezTo>
                    <a:pt x="31" y="27"/>
                    <a:pt x="31" y="27"/>
                    <a:pt x="29" y="22"/>
                  </a:cubicBezTo>
                  <a:cubicBezTo>
                    <a:pt x="30" y="21"/>
                    <a:pt x="30" y="21"/>
                    <a:pt x="30" y="21"/>
                  </a:cubicBezTo>
                  <a:cubicBezTo>
                    <a:pt x="34" y="19"/>
                    <a:pt x="34" y="19"/>
                    <a:pt x="34" y="18"/>
                  </a:cubicBezTo>
                  <a:cubicBezTo>
                    <a:pt x="34" y="15"/>
                    <a:pt x="34" y="15"/>
                    <a:pt x="34" y="15"/>
                  </a:cubicBezTo>
                  <a:cubicBezTo>
                    <a:pt x="34" y="14"/>
                    <a:pt x="34" y="14"/>
                    <a:pt x="29" y="12"/>
                  </a:cubicBezTo>
                  <a:close/>
                  <a:moveTo>
                    <a:pt x="17" y="23"/>
                  </a:moveTo>
                  <a:cubicBezTo>
                    <a:pt x="14" y="23"/>
                    <a:pt x="11" y="20"/>
                    <a:pt x="11" y="17"/>
                  </a:cubicBezTo>
                  <a:cubicBezTo>
                    <a:pt x="11" y="13"/>
                    <a:pt x="14" y="11"/>
                    <a:pt x="17" y="11"/>
                  </a:cubicBezTo>
                  <a:cubicBezTo>
                    <a:pt x="20" y="11"/>
                    <a:pt x="23" y="13"/>
                    <a:pt x="23" y="17"/>
                  </a:cubicBezTo>
                  <a:cubicBezTo>
                    <a:pt x="23" y="20"/>
                    <a:pt x="20"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8" name="Freeform 45"/>
            <p:cNvSpPr>
              <a:spLocks noEditPoints="1"/>
            </p:cNvSpPr>
            <p:nvPr/>
          </p:nvSpPr>
          <p:spPr bwMode="auto">
            <a:xfrm>
              <a:off x="5292725" y="2278063"/>
              <a:ext cx="103188" cy="100013"/>
            </a:xfrm>
            <a:custGeom>
              <a:avLst/>
              <a:gdLst>
                <a:gd name="T0" fmla="*/ 30 w 35"/>
                <a:gd name="T1" fmla="*/ 13 h 34"/>
                <a:gd name="T2" fmla="*/ 29 w 35"/>
                <a:gd name="T3" fmla="*/ 11 h 34"/>
                <a:gd name="T4" fmla="*/ 31 w 35"/>
                <a:gd name="T5" fmla="*/ 6 h 34"/>
                <a:gd name="T6" fmla="*/ 28 w 35"/>
                <a:gd name="T7" fmla="*/ 4 h 34"/>
                <a:gd name="T8" fmla="*/ 28 w 35"/>
                <a:gd name="T9" fmla="*/ 4 h 34"/>
                <a:gd name="T10" fmla="*/ 28 w 35"/>
                <a:gd name="T11" fmla="*/ 4 h 34"/>
                <a:gd name="T12" fmla="*/ 23 w 35"/>
                <a:gd name="T13" fmla="*/ 5 h 34"/>
                <a:gd name="T14" fmla="*/ 22 w 35"/>
                <a:gd name="T15" fmla="*/ 5 h 34"/>
                <a:gd name="T16" fmla="*/ 19 w 35"/>
                <a:gd name="T17" fmla="*/ 0 h 34"/>
                <a:gd name="T18" fmla="*/ 15 w 35"/>
                <a:gd name="T19" fmla="*/ 0 h 34"/>
                <a:gd name="T20" fmla="*/ 13 w 35"/>
                <a:gd name="T21" fmla="*/ 5 h 34"/>
                <a:gd name="T22" fmla="*/ 12 w 35"/>
                <a:gd name="T23" fmla="*/ 5 h 34"/>
                <a:gd name="T24" fmla="*/ 7 w 35"/>
                <a:gd name="T25" fmla="*/ 4 h 34"/>
                <a:gd name="T26" fmla="*/ 7 w 35"/>
                <a:gd name="T27" fmla="*/ 4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6 w 35"/>
                <a:gd name="T45" fmla="*/ 31 h 34"/>
                <a:gd name="T46" fmla="*/ 7 w 35"/>
                <a:gd name="T47" fmla="*/ 31 h 34"/>
                <a:gd name="T48" fmla="*/ 7 w 35"/>
                <a:gd name="T49" fmla="*/ 31 h 34"/>
                <a:gd name="T50" fmla="*/ 12 w 35"/>
                <a:gd name="T51" fmla="*/ 29 h 34"/>
                <a:gd name="T52" fmla="*/ 13 w 35"/>
                <a:gd name="T53" fmla="*/ 30 h 34"/>
                <a:gd name="T54" fmla="*/ 16 w 35"/>
                <a:gd name="T55" fmla="*/ 34 h 34"/>
                <a:gd name="T56" fmla="*/ 19 w 35"/>
                <a:gd name="T57" fmla="*/ 34 h 34"/>
                <a:gd name="T58" fmla="*/ 22 w 35"/>
                <a:gd name="T59" fmla="*/ 30 h 34"/>
                <a:gd name="T60" fmla="*/ 23 w 35"/>
                <a:gd name="T61" fmla="*/ 29 h 34"/>
                <a:gd name="T62" fmla="*/ 28 w 35"/>
                <a:gd name="T63" fmla="*/ 31 h 34"/>
                <a:gd name="T64" fmla="*/ 28 w 35"/>
                <a:gd name="T65" fmla="*/ 31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7"/>
                    <a:pt x="31" y="6"/>
                  </a:cubicBezTo>
                  <a:cubicBezTo>
                    <a:pt x="28" y="4"/>
                    <a:pt x="28" y="4"/>
                    <a:pt x="28" y="4"/>
                  </a:cubicBezTo>
                  <a:cubicBezTo>
                    <a:pt x="28" y="4"/>
                    <a:pt x="28" y="4"/>
                    <a:pt x="28" y="4"/>
                  </a:cubicBezTo>
                  <a:cubicBezTo>
                    <a:pt x="28" y="4"/>
                    <a:pt x="28" y="4"/>
                    <a:pt x="28" y="4"/>
                  </a:cubicBezTo>
                  <a:cubicBezTo>
                    <a:pt x="28" y="4"/>
                    <a:pt x="27" y="4"/>
                    <a:pt x="23" y="5"/>
                  </a:cubicBezTo>
                  <a:cubicBezTo>
                    <a:pt x="22" y="5"/>
                    <a:pt x="22" y="5"/>
                    <a:pt x="22" y="5"/>
                  </a:cubicBezTo>
                  <a:cubicBezTo>
                    <a:pt x="20" y="0"/>
                    <a:pt x="20" y="0"/>
                    <a:pt x="19" y="0"/>
                  </a:cubicBezTo>
                  <a:cubicBezTo>
                    <a:pt x="15" y="0"/>
                    <a:pt x="15" y="0"/>
                    <a:pt x="15" y="0"/>
                  </a:cubicBezTo>
                  <a:cubicBezTo>
                    <a:pt x="15" y="0"/>
                    <a:pt x="15" y="0"/>
                    <a:pt x="13" y="5"/>
                  </a:cubicBezTo>
                  <a:cubicBezTo>
                    <a:pt x="12" y="5"/>
                    <a:pt x="12" y="5"/>
                    <a:pt x="12" y="5"/>
                  </a:cubicBezTo>
                  <a:cubicBezTo>
                    <a:pt x="9" y="4"/>
                    <a:pt x="7" y="4"/>
                    <a:pt x="7" y="4"/>
                  </a:cubicBezTo>
                  <a:cubicBezTo>
                    <a:pt x="7" y="4"/>
                    <a:pt x="7" y="4"/>
                    <a:pt x="7" y="4"/>
                  </a:cubicBezTo>
                  <a:cubicBezTo>
                    <a:pt x="4" y="6"/>
                    <a:pt x="4" y="6"/>
                    <a:pt x="4" y="6"/>
                  </a:cubicBezTo>
                  <a:cubicBezTo>
                    <a:pt x="3" y="7"/>
                    <a:pt x="3" y="7"/>
                    <a:pt x="5" y="11"/>
                  </a:cubicBezTo>
                  <a:cubicBezTo>
                    <a:pt x="5" y="13"/>
                    <a:pt x="5" y="13"/>
                    <a:pt x="5" y="13"/>
                  </a:cubicBezTo>
                  <a:cubicBezTo>
                    <a:pt x="0" y="15"/>
                    <a:pt x="0" y="15"/>
                    <a:pt x="0" y="15"/>
                  </a:cubicBezTo>
                  <a:cubicBezTo>
                    <a:pt x="0" y="19"/>
                    <a:pt x="0" y="19"/>
                    <a:pt x="0" y="19"/>
                  </a:cubicBezTo>
                  <a:cubicBezTo>
                    <a:pt x="0" y="20"/>
                    <a:pt x="0" y="20"/>
                    <a:pt x="5" y="21"/>
                  </a:cubicBezTo>
                  <a:cubicBezTo>
                    <a:pt x="5" y="23"/>
                    <a:pt x="5" y="23"/>
                    <a:pt x="5" y="23"/>
                  </a:cubicBezTo>
                  <a:cubicBezTo>
                    <a:pt x="3" y="27"/>
                    <a:pt x="4" y="28"/>
                    <a:pt x="4" y="28"/>
                  </a:cubicBezTo>
                  <a:cubicBezTo>
                    <a:pt x="6" y="31"/>
                    <a:pt x="6" y="31"/>
                    <a:pt x="6" y="31"/>
                  </a:cubicBezTo>
                  <a:cubicBezTo>
                    <a:pt x="7" y="31"/>
                    <a:pt x="7" y="31"/>
                    <a:pt x="7" y="31"/>
                  </a:cubicBezTo>
                  <a:cubicBezTo>
                    <a:pt x="7" y="31"/>
                    <a:pt x="7" y="31"/>
                    <a:pt x="7" y="31"/>
                  </a:cubicBezTo>
                  <a:cubicBezTo>
                    <a:pt x="7" y="31"/>
                    <a:pt x="8" y="31"/>
                    <a:pt x="12" y="29"/>
                  </a:cubicBezTo>
                  <a:cubicBezTo>
                    <a:pt x="13" y="30"/>
                    <a:pt x="13" y="30"/>
                    <a:pt x="13" y="30"/>
                  </a:cubicBezTo>
                  <a:cubicBezTo>
                    <a:pt x="15" y="34"/>
                    <a:pt x="15" y="34"/>
                    <a:pt x="16" y="34"/>
                  </a:cubicBezTo>
                  <a:cubicBezTo>
                    <a:pt x="19" y="34"/>
                    <a:pt x="19" y="34"/>
                    <a:pt x="19" y="34"/>
                  </a:cubicBezTo>
                  <a:cubicBezTo>
                    <a:pt x="20" y="34"/>
                    <a:pt x="20" y="34"/>
                    <a:pt x="22" y="30"/>
                  </a:cubicBezTo>
                  <a:cubicBezTo>
                    <a:pt x="23" y="29"/>
                    <a:pt x="23" y="29"/>
                    <a:pt x="23" y="29"/>
                  </a:cubicBezTo>
                  <a:cubicBezTo>
                    <a:pt x="26" y="30"/>
                    <a:pt x="27" y="31"/>
                    <a:pt x="28" y="31"/>
                  </a:cubicBezTo>
                  <a:cubicBezTo>
                    <a:pt x="28" y="31"/>
                    <a:pt x="28" y="31"/>
                    <a:pt x="28" y="31"/>
                  </a:cubicBezTo>
                  <a:cubicBezTo>
                    <a:pt x="31" y="28"/>
                    <a:pt x="31" y="28"/>
                    <a:pt x="31" y="28"/>
                  </a:cubicBezTo>
                  <a:cubicBezTo>
                    <a:pt x="31" y="27"/>
                    <a:pt x="32" y="27"/>
                    <a:pt x="29" y="23"/>
                  </a:cubicBezTo>
                  <a:cubicBezTo>
                    <a:pt x="30" y="21"/>
                    <a:pt x="30" y="21"/>
                    <a:pt x="30" y="21"/>
                  </a:cubicBezTo>
                  <a:cubicBezTo>
                    <a:pt x="35" y="20"/>
                    <a:pt x="35" y="19"/>
                    <a:pt x="35" y="19"/>
                  </a:cubicBezTo>
                  <a:cubicBezTo>
                    <a:pt x="35" y="15"/>
                    <a:pt x="35" y="15"/>
                    <a:pt x="35" y="15"/>
                  </a:cubicBezTo>
                  <a:cubicBezTo>
                    <a:pt x="35" y="15"/>
                    <a:pt x="35" y="15"/>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9" name="Freeform 46"/>
            <p:cNvSpPr>
              <a:spLocks noEditPoints="1"/>
            </p:cNvSpPr>
            <p:nvPr/>
          </p:nvSpPr>
          <p:spPr bwMode="auto">
            <a:xfrm>
              <a:off x="5883275" y="2060575"/>
              <a:ext cx="103188" cy="100013"/>
            </a:xfrm>
            <a:custGeom>
              <a:avLst/>
              <a:gdLst>
                <a:gd name="T0" fmla="*/ 30 w 35"/>
                <a:gd name="T1" fmla="*/ 13 h 34"/>
                <a:gd name="T2" fmla="*/ 29 w 35"/>
                <a:gd name="T3" fmla="*/ 11 h 34"/>
                <a:gd name="T4" fmla="*/ 31 w 35"/>
                <a:gd name="T5" fmla="*/ 6 h 34"/>
                <a:gd name="T6" fmla="*/ 28 w 35"/>
                <a:gd name="T7" fmla="*/ 4 h 34"/>
                <a:gd name="T8" fmla="*/ 28 w 35"/>
                <a:gd name="T9" fmla="*/ 3 h 34"/>
                <a:gd name="T10" fmla="*/ 28 w 35"/>
                <a:gd name="T11" fmla="*/ 3 h 34"/>
                <a:gd name="T12" fmla="*/ 23 w 35"/>
                <a:gd name="T13" fmla="*/ 5 h 34"/>
                <a:gd name="T14" fmla="*/ 22 w 35"/>
                <a:gd name="T15" fmla="*/ 4 h 34"/>
                <a:gd name="T16" fmla="*/ 19 w 35"/>
                <a:gd name="T17" fmla="*/ 0 h 34"/>
                <a:gd name="T18" fmla="*/ 15 w 35"/>
                <a:gd name="T19" fmla="*/ 0 h 34"/>
                <a:gd name="T20" fmla="*/ 13 w 35"/>
                <a:gd name="T21" fmla="*/ 5 h 34"/>
                <a:gd name="T22" fmla="*/ 11 w 35"/>
                <a:gd name="T23" fmla="*/ 5 h 34"/>
                <a:gd name="T24" fmla="*/ 7 w 35"/>
                <a:gd name="T25" fmla="*/ 3 h 34"/>
                <a:gd name="T26" fmla="*/ 6 w 35"/>
                <a:gd name="T27" fmla="*/ 3 h 34"/>
                <a:gd name="T28" fmla="*/ 4 w 35"/>
                <a:gd name="T29" fmla="*/ 6 h 34"/>
                <a:gd name="T30" fmla="*/ 5 w 35"/>
                <a:gd name="T31" fmla="*/ 11 h 34"/>
                <a:gd name="T32" fmla="*/ 5 w 35"/>
                <a:gd name="T33" fmla="*/ 13 h 34"/>
                <a:gd name="T34" fmla="*/ 0 w 35"/>
                <a:gd name="T35" fmla="*/ 15 h 34"/>
                <a:gd name="T36" fmla="*/ 0 w 35"/>
                <a:gd name="T37" fmla="*/ 19 h 34"/>
                <a:gd name="T38" fmla="*/ 5 w 35"/>
                <a:gd name="T39" fmla="*/ 21 h 34"/>
                <a:gd name="T40" fmla="*/ 5 w 35"/>
                <a:gd name="T41" fmla="*/ 23 h 34"/>
                <a:gd name="T42" fmla="*/ 4 w 35"/>
                <a:gd name="T43" fmla="*/ 28 h 34"/>
                <a:gd name="T44" fmla="*/ 6 w 35"/>
                <a:gd name="T45" fmla="*/ 30 h 34"/>
                <a:gd name="T46" fmla="*/ 7 w 35"/>
                <a:gd name="T47" fmla="*/ 30 h 34"/>
                <a:gd name="T48" fmla="*/ 7 w 35"/>
                <a:gd name="T49" fmla="*/ 30 h 34"/>
                <a:gd name="T50" fmla="*/ 11 w 35"/>
                <a:gd name="T51" fmla="*/ 29 h 34"/>
                <a:gd name="T52" fmla="*/ 13 w 35"/>
                <a:gd name="T53" fmla="*/ 29 h 34"/>
                <a:gd name="T54" fmla="*/ 16 w 35"/>
                <a:gd name="T55" fmla="*/ 34 h 34"/>
                <a:gd name="T56" fmla="*/ 19 w 35"/>
                <a:gd name="T57" fmla="*/ 34 h 34"/>
                <a:gd name="T58" fmla="*/ 22 w 35"/>
                <a:gd name="T59" fmla="*/ 29 h 34"/>
                <a:gd name="T60" fmla="*/ 23 w 35"/>
                <a:gd name="T61" fmla="*/ 29 h 34"/>
                <a:gd name="T62" fmla="*/ 28 w 35"/>
                <a:gd name="T63" fmla="*/ 30 h 34"/>
                <a:gd name="T64" fmla="*/ 28 w 35"/>
                <a:gd name="T65" fmla="*/ 30 h 34"/>
                <a:gd name="T66" fmla="*/ 31 w 35"/>
                <a:gd name="T67" fmla="*/ 28 h 34"/>
                <a:gd name="T68" fmla="*/ 29 w 35"/>
                <a:gd name="T69" fmla="*/ 23 h 34"/>
                <a:gd name="T70" fmla="*/ 30 w 35"/>
                <a:gd name="T71" fmla="*/ 21 h 34"/>
                <a:gd name="T72" fmla="*/ 35 w 35"/>
                <a:gd name="T73" fmla="*/ 19 h 34"/>
                <a:gd name="T74" fmla="*/ 35 w 35"/>
                <a:gd name="T75" fmla="*/ 15 h 34"/>
                <a:gd name="T76" fmla="*/ 30 w 35"/>
                <a:gd name="T77" fmla="*/ 13 h 34"/>
                <a:gd name="T78" fmla="*/ 17 w 35"/>
                <a:gd name="T79" fmla="*/ 23 h 34"/>
                <a:gd name="T80" fmla="*/ 11 w 35"/>
                <a:gd name="T81" fmla="*/ 17 h 34"/>
                <a:gd name="T82" fmla="*/ 17 w 35"/>
                <a:gd name="T83" fmla="*/ 11 h 34"/>
                <a:gd name="T84" fmla="*/ 23 w 35"/>
                <a:gd name="T85" fmla="*/ 17 h 34"/>
                <a:gd name="T86" fmla="*/ 17 w 35"/>
                <a:gd name="T87" fmla="*/ 23 h 34"/>
                <a:gd name="T88" fmla="*/ 17 w 35"/>
                <a:gd name="T89" fmla="*/ 23 h 34"/>
                <a:gd name="T90" fmla="*/ 17 w 35"/>
                <a:gd name="T9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34">
                  <a:moveTo>
                    <a:pt x="30" y="13"/>
                  </a:moveTo>
                  <a:cubicBezTo>
                    <a:pt x="29" y="11"/>
                    <a:pt x="29" y="11"/>
                    <a:pt x="29" y="11"/>
                  </a:cubicBezTo>
                  <a:cubicBezTo>
                    <a:pt x="31" y="7"/>
                    <a:pt x="31" y="6"/>
                    <a:pt x="31" y="6"/>
                  </a:cubicBezTo>
                  <a:cubicBezTo>
                    <a:pt x="28" y="4"/>
                    <a:pt x="28" y="4"/>
                    <a:pt x="28" y="4"/>
                  </a:cubicBezTo>
                  <a:cubicBezTo>
                    <a:pt x="28" y="3"/>
                    <a:pt x="28" y="3"/>
                    <a:pt x="28" y="3"/>
                  </a:cubicBezTo>
                  <a:cubicBezTo>
                    <a:pt x="28" y="3"/>
                    <a:pt x="28" y="3"/>
                    <a:pt x="28" y="3"/>
                  </a:cubicBezTo>
                  <a:cubicBezTo>
                    <a:pt x="27" y="3"/>
                    <a:pt x="27" y="3"/>
                    <a:pt x="23" y="5"/>
                  </a:cubicBezTo>
                  <a:cubicBezTo>
                    <a:pt x="22" y="4"/>
                    <a:pt x="22" y="4"/>
                    <a:pt x="22" y="4"/>
                  </a:cubicBezTo>
                  <a:cubicBezTo>
                    <a:pt x="20" y="0"/>
                    <a:pt x="20" y="0"/>
                    <a:pt x="19" y="0"/>
                  </a:cubicBezTo>
                  <a:cubicBezTo>
                    <a:pt x="15" y="0"/>
                    <a:pt x="15" y="0"/>
                    <a:pt x="15" y="0"/>
                  </a:cubicBezTo>
                  <a:cubicBezTo>
                    <a:pt x="15" y="0"/>
                    <a:pt x="15" y="0"/>
                    <a:pt x="13" y="5"/>
                  </a:cubicBezTo>
                  <a:cubicBezTo>
                    <a:pt x="11" y="5"/>
                    <a:pt x="11" y="5"/>
                    <a:pt x="11" y="5"/>
                  </a:cubicBezTo>
                  <a:cubicBezTo>
                    <a:pt x="9" y="4"/>
                    <a:pt x="7" y="3"/>
                    <a:pt x="7" y="3"/>
                  </a:cubicBezTo>
                  <a:cubicBezTo>
                    <a:pt x="6" y="3"/>
                    <a:pt x="6" y="3"/>
                    <a:pt x="6" y="3"/>
                  </a:cubicBezTo>
                  <a:cubicBezTo>
                    <a:pt x="4" y="6"/>
                    <a:pt x="4" y="6"/>
                    <a:pt x="4" y="6"/>
                  </a:cubicBezTo>
                  <a:cubicBezTo>
                    <a:pt x="3" y="7"/>
                    <a:pt x="3" y="7"/>
                    <a:pt x="5" y="11"/>
                  </a:cubicBezTo>
                  <a:cubicBezTo>
                    <a:pt x="5" y="13"/>
                    <a:pt x="5" y="13"/>
                    <a:pt x="5" y="13"/>
                  </a:cubicBezTo>
                  <a:cubicBezTo>
                    <a:pt x="0" y="14"/>
                    <a:pt x="0" y="15"/>
                    <a:pt x="0" y="15"/>
                  </a:cubicBezTo>
                  <a:cubicBezTo>
                    <a:pt x="0" y="19"/>
                    <a:pt x="0" y="19"/>
                    <a:pt x="0" y="19"/>
                  </a:cubicBezTo>
                  <a:cubicBezTo>
                    <a:pt x="0" y="19"/>
                    <a:pt x="0" y="19"/>
                    <a:pt x="5" y="21"/>
                  </a:cubicBezTo>
                  <a:cubicBezTo>
                    <a:pt x="5" y="23"/>
                    <a:pt x="5" y="23"/>
                    <a:pt x="5" y="23"/>
                  </a:cubicBezTo>
                  <a:cubicBezTo>
                    <a:pt x="3" y="27"/>
                    <a:pt x="3" y="27"/>
                    <a:pt x="4" y="28"/>
                  </a:cubicBezTo>
                  <a:cubicBezTo>
                    <a:pt x="6" y="30"/>
                    <a:pt x="6" y="30"/>
                    <a:pt x="6" y="30"/>
                  </a:cubicBezTo>
                  <a:cubicBezTo>
                    <a:pt x="7" y="30"/>
                    <a:pt x="7" y="30"/>
                    <a:pt x="7" y="30"/>
                  </a:cubicBezTo>
                  <a:cubicBezTo>
                    <a:pt x="7" y="30"/>
                    <a:pt x="7" y="30"/>
                    <a:pt x="7" y="30"/>
                  </a:cubicBezTo>
                  <a:cubicBezTo>
                    <a:pt x="7" y="30"/>
                    <a:pt x="8" y="30"/>
                    <a:pt x="11" y="29"/>
                  </a:cubicBezTo>
                  <a:cubicBezTo>
                    <a:pt x="13" y="29"/>
                    <a:pt x="13" y="29"/>
                    <a:pt x="13" y="29"/>
                  </a:cubicBezTo>
                  <a:cubicBezTo>
                    <a:pt x="15" y="34"/>
                    <a:pt x="15" y="34"/>
                    <a:pt x="16" y="34"/>
                  </a:cubicBezTo>
                  <a:cubicBezTo>
                    <a:pt x="19" y="34"/>
                    <a:pt x="19" y="34"/>
                    <a:pt x="19" y="34"/>
                  </a:cubicBezTo>
                  <a:cubicBezTo>
                    <a:pt x="20" y="34"/>
                    <a:pt x="20" y="34"/>
                    <a:pt x="22" y="29"/>
                  </a:cubicBezTo>
                  <a:cubicBezTo>
                    <a:pt x="23" y="29"/>
                    <a:pt x="23" y="29"/>
                    <a:pt x="23" y="29"/>
                  </a:cubicBezTo>
                  <a:cubicBezTo>
                    <a:pt x="26" y="30"/>
                    <a:pt x="27" y="30"/>
                    <a:pt x="28" y="30"/>
                  </a:cubicBezTo>
                  <a:cubicBezTo>
                    <a:pt x="28" y="30"/>
                    <a:pt x="28" y="30"/>
                    <a:pt x="28" y="30"/>
                  </a:cubicBezTo>
                  <a:cubicBezTo>
                    <a:pt x="31" y="28"/>
                    <a:pt x="31" y="28"/>
                    <a:pt x="31" y="28"/>
                  </a:cubicBezTo>
                  <a:cubicBezTo>
                    <a:pt x="31" y="27"/>
                    <a:pt x="31" y="27"/>
                    <a:pt x="29" y="23"/>
                  </a:cubicBezTo>
                  <a:cubicBezTo>
                    <a:pt x="30" y="21"/>
                    <a:pt x="30" y="21"/>
                    <a:pt x="30" y="21"/>
                  </a:cubicBezTo>
                  <a:cubicBezTo>
                    <a:pt x="35" y="19"/>
                    <a:pt x="35" y="19"/>
                    <a:pt x="35" y="19"/>
                  </a:cubicBezTo>
                  <a:cubicBezTo>
                    <a:pt x="35" y="15"/>
                    <a:pt x="35" y="15"/>
                    <a:pt x="35" y="15"/>
                  </a:cubicBezTo>
                  <a:cubicBezTo>
                    <a:pt x="35" y="14"/>
                    <a:pt x="35" y="14"/>
                    <a:pt x="30" y="13"/>
                  </a:cubicBezTo>
                  <a:close/>
                  <a:moveTo>
                    <a:pt x="17" y="23"/>
                  </a:moveTo>
                  <a:cubicBezTo>
                    <a:pt x="14" y="23"/>
                    <a:pt x="11" y="20"/>
                    <a:pt x="11" y="17"/>
                  </a:cubicBezTo>
                  <a:cubicBezTo>
                    <a:pt x="11" y="14"/>
                    <a:pt x="14" y="11"/>
                    <a:pt x="17" y="11"/>
                  </a:cubicBezTo>
                  <a:cubicBezTo>
                    <a:pt x="21" y="11"/>
                    <a:pt x="23" y="14"/>
                    <a:pt x="23" y="17"/>
                  </a:cubicBezTo>
                  <a:cubicBezTo>
                    <a:pt x="23" y="20"/>
                    <a:pt x="21" y="23"/>
                    <a:pt x="17" y="23"/>
                  </a:cubicBezTo>
                  <a:close/>
                  <a:moveTo>
                    <a:pt x="17" y="23"/>
                  </a:moveTo>
                  <a:cubicBezTo>
                    <a:pt x="17" y="23"/>
                    <a:pt x="17" y="23"/>
                    <a:pt x="17" y="23"/>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0" name="Freeform 47"/>
            <p:cNvSpPr>
              <a:spLocks noEditPoints="1"/>
            </p:cNvSpPr>
            <p:nvPr/>
          </p:nvSpPr>
          <p:spPr bwMode="auto">
            <a:xfrm>
              <a:off x="5813425" y="5103813"/>
              <a:ext cx="141288" cy="138113"/>
            </a:xfrm>
            <a:custGeom>
              <a:avLst/>
              <a:gdLst>
                <a:gd name="T0" fmla="*/ 41 w 48"/>
                <a:gd name="T1" fmla="*/ 18 h 47"/>
                <a:gd name="T2" fmla="*/ 40 w 48"/>
                <a:gd name="T3" fmla="*/ 16 h 47"/>
                <a:gd name="T4" fmla="*/ 43 w 48"/>
                <a:gd name="T5" fmla="*/ 9 h 47"/>
                <a:gd name="T6" fmla="*/ 39 w 48"/>
                <a:gd name="T7" fmla="*/ 5 h 47"/>
                <a:gd name="T8" fmla="*/ 39 w 48"/>
                <a:gd name="T9" fmla="*/ 5 h 47"/>
                <a:gd name="T10" fmla="*/ 38 w 48"/>
                <a:gd name="T11" fmla="*/ 5 h 47"/>
                <a:gd name="T12" fmla="*/ 32 w 48"/>
                <a:gd name="T13" fmla="*/ 8 h 47"/>
                <a:gd name="T14" fmla="*/ 30 w 48"/>
                <a:gd name="T15" fmla="*/ 7 h 47"/>
                <a:gd name="T16" fmla="*/ 26 w 48"/>
                <a:gd name="T17" fmla="*/ 0 h 47"/>
                <a:gd name="T18" fmla="*/ 21 w 48"/>
                <a:gd name="T19" fmla="*/ 0 h 47"/>
                <a:gd name="T20" fmla="*/ 18 w 48"/>
                <a:gd name="T21" fmla="*/ 7 h 47"/>
                <a:gd name="T22" fmla="*/ 16 w 48"/>
                <a:gd name="T23" fmla="*/ 8 h 47"/>
                <a:gd name="T24" fmla="*/ 10 w 48"/>
                <a:gd name="T25" fmla="*/ 5 h 47"/>
                <a:gd name="T26" fmla="*/ 9 w 48"/>
                <a:gd name="T27" fmla="*/ 5 h 47"/>
                <a:gd name="T28" fmla="*/ 5 w 48"/>
                <a:gd name="T29" fmla="*/ 9 h 47"/>
                <a:gd name="T30" fmla="*/ 7 w 48"/>
                <a:gd name="T31" fmla="*/ 16 h 47"/>
                <a:gd name="T32" fmla="*/ 7 w 48"/>
                <a:gd name="T33" fmla="*/ 18 h 47"/>
                <a:gd name="T34" fmla="*/ 0 w 48"/>
                <a:gd name="T35" fmla="*/ 21 h 47"/>
                <a:gd name="T36" fmla="*/ 0 w 48"/>
                <a:gd name="T37" fmla="*/ 26 h 47"/>
                <a:gd name="T38" fmla="*/ 7 w 48"/>
                <a:gd name="T39" fmla="*/ 30 h 47"/>
                <a:gd name="T40" fmla="*/ 7 w 48"/>
                <a:gd name="T41" fmla="*/ 32 h 47"/>
                <a:gd name="T42" fmla="*/ 5 w 48"/>
                <a:gd name="T43" fmla="*/ 39 h 47"/>
                <a:gd name="T44" fmla="*/ 9 w 48"/>
                <a:gd name="T45" fmla="*/ 42 h 47"/>
                <a:gd name="T46" fmla="*/ 9 w 48"/>
                <a:gd name="T47" fmla="*/ 42 h 47"/>
                <a:gd name="T48" fmla="*/ 10 w 48"/>
                <a:gd name="T49" fmla="*/ 42 h 47"/>
                <a:gd name="T50" fmla="*/ 16 w 48"/>
                <a:gd name="T51" fmla="*/ 40 h 47"/>
                <a:gd name="T52" fmla="*/ 18 w 48"/>
                <a:gd name="T53" fmla="*/ 41 h 47"/>
                <a:gd name="T54" fmla="*/ 22 w 48"/>
                <a:gd name="T55" fmla="*/ 47 h 47"/>
                <a:gd name="T56" fmla="*/ 27 w 48"/>
                <a:gd name="T57" fmla="*/ 47 h 47"/>
                <a:gd name="T58" fmla="*/ 30 w 48"/>
                <a:gd name="T59" fmla="*/ 41 h 47"/>
                <a:gd name="T60" fmla="*/ 32 w 48"/>
                <a:gd name="T61" fmla="*/ 40 h 47"/>
                <a:gd name="T62" fmla="*/ 38 w 48"/>
                <a:gd name="T63" fmla="*/ 42 h 47"/>
                <a:gd name="T64" fmla="*/ 39 w 48"/>
                <a:gd name="T65" fmla="*/ 42 h 47"/>
                <a:gd name="T66" fmla="*/ 43 w 48"/>
                <a:gd name="T67" fmla="*/ 39 h 47"/>
                <a:gd name="T68" fmla="*/ 40 w 48"/>
                <a:gd name="T69" fmla="*/ 32 h 47"/>
                <a:gd name="T70" fmla="*/ 41 w 48"/>
                <a:gd name="T71" fmla="*/ 30 h 47"/>
                <a:gd name="T72" fmla="*/ 48 w 48"/>
                <a:gd name="T73" fmla="*/ 26 h 47"/>
                <a:gd name="T74" fmla="*/ 48 w 48"/>
                <a:gd name="T75" fmla="*/ 21 h 47"/>
                <a:gd name="T76" fmla="*/ 41 w 48"/>
                <a:gd name="T77" fmla="*/ 18 h 47"/>
                <a:gd name="T78" fmla="*/ 24 w 48"/>
                <a:gd name="T79" fmla="*/ 32 h 47"/>
                <a:gd name="T80" fmla="*/ 16 w 48"/>
                <a:gd name="T81" fmla="*/ 24 h 47"/>
                <a:gd name="T82" fmla="*/ 24 w 48"/>
                <a:gd name="T83" fmla="*/ 16 h 47"/>
                <a:gd name="T84" fmla="*/ 32 w 48"/>
                <a:gd name="T85" fmla="*/ 24 h 47"/>
                <a:gd name="T86" fmla="*/ 24 w 48"/>
                <a:gd name="T87" fmla="*/ 32 h 47"/>
                <a:gd name="T88" fmla="*/ 24 w 48"/>
                <a:gd name="T89" fmla="*/ 32 h 47"/>
                <a:gd name="T90" fmla="*/ 24 w 48"/>
                <a:gd name="T91"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 h="47">
                  <a:moveTo>
                    <a:pt x="41" y="18"/>
                  </a:moveTo>
                  <a:cubicBezTo>
                    <a:pt x="40" y="16"/>
                    <a:pt x="40" y="16"/>
                    <a:pt x="40" y="16"/>
                  </a:cubicBezTo>
                  <a:cubicBezTo>
                    <a:pt x="43" y="10"/>
                    <a:pt x="43" y="9"/>
                    <a:pt x="43" y="9"/>
                  </a:cubicBezTo>
                  <a:cubicBezTo>
                    <a:pt x="39" y="5"/>
                    <a:pt x="39" y="5"/>
                    <a:pt x="39" y="5"/>
                  </a:cubicBezTo>
                  <a:cubicBezTo>
                    <a:pt x="39" y="5"/>
                    <a:pt x="39" y="5"/>
                    <a:pt x="39" y="5"/>
                  </a:cubicBezTo>
                  <a:cubicBezTo>
                    <a:pt x="38" y="5"/>
                    <a:pt x="38" y="5"/>
                    <a:pt x="38" y="5"/>
                  </a:cubicBezTo>
                  <a:cubicBezTo>
                    <a:pt x="38" y="5"/>
                    <a:pt x="37" y="5"/>
                    <a:pt x="32" y="8"/>
                  </a:cubicBezTo>
                  <a:cubicBezTo>
                    <a:pt x="30" y="7"/>
                    <a:pt x="30" y="7"/>
                    <a:pt x="30" y="7"/>
                  </a:cubicBezTo>
                  <a:cubicBezTo>
                    <a:pt x="27" y="0"/>
                    <a:pt x="27" y="0"/>
                    <a:pt x="26" y="0"/>
                  </a:cubicBezTo>
                  <a:cubicBezTo>
                    <a:pt x="21" y="0"/>
                    <a:pt x="21" y="0"/>
                    <a:pt x="21" y="0"/>
                  </a:cubicBezTo>
                  <a:cubicBezTo>
                    <a:pt x="21" y="0"/>
                    <a:pt x="20" y="0"/>
                    <a:pt x="18" y="7"/>
                  </a:cubicBezTo>
                  <a:cubicBezTo>
                    <a:pt x="16" y="8"/>
                    <a:pt x="16" y="8"/>
                    <a:pt x="16" y="8"/>
                  </a:cubicBezTo>
                  <a:cubicBezTo>
                    <a:pt x="12" y="6"/>
                    <a:pt x="10" y="5"/>
                    <a:pt x="10" y="5"/>
                  </a:cubicBezTo>
                  <a:cubicBezTo>
                    <a:pt x="9" y="5"/>
                    <a:pt x="9" y="5"/>
                    <a:pt x="9" y="5"/>
                  </a:cubicBezTo>
                  <a:cubicBezTo>
                    <a:pt x="5" y="9"/>
                    <a:pt x="5" y="9"/>
                    <a:pt x="5" y="9"/>
                  </a:cubicBezTo>
                  <a:cubicBezTo>
                    <a:pt x="5" y="10"/>
                    <a:pt x="4" y="10"/>
                    <a:pt x="7" y="16"/>
                  </a:cubicBezTo>
                  <a:cubicBezTo>
                    <a:pt x="7" y="18"/>
                    <a:pt x="7" y="18"/>
                    <a:pt x="7" y="18"/>
                  </a:cubicBezTo>
                  <a:cubicBezTo>
                    <a:pt x="0" y="20"/>
                    <a:pt x="0" y="21"/>
                    <a:pt x="0" y="21"/>
                  </a:cubicBezTo>
                  <a:cubicBezTo>
                    <a:pt x="0" y="26"/>
                    <a:pt x="0" y="26"/>
                    <a:pt x="0" y="26"/>
                  </a:cubicBezTo>
                  <a:cubicBezTo>
                    <a:pt x="0" y="27"/>
                    <a:pt x="0" y="27"/>
                    <a:pt x="7" y="30"/>
                  </a:cubicBezTo>
                  <a:cubicBezTo>
                    <a:pt x="7" y="32"/>
                    <a:pt x="7" y="32"/>
                    <a:pt x="7" y="32"/>
                  </a:cubicBezTo>
                  <a:cubicBezTo>
                    <a:pt x="5" y="38"/>
                    <a:pt x="5" y="38"/>
                    <a:pt x="5" y="39"/>
                  </a:cubicBezTo>
                  <a:cubicBezTo>
                    <a:pt x="9" y="42"/>
                    <a:pt x="9" y="42"/>
                    <a:pt x="9" y="42"/>
                  </a:cubicBezTo>
                  <a:cubicBezTo>
                    <a:pt x="9" y="42"/>
                    <a:pt x="9" y="42"/>
                    <a:pt x="9" y="42"/>
                  </a:cubicBezTo>
                  <a:cubicBezTo>
                    <a:pt x="10" y="42"/>
                    <a:pt x="10" y="42"/>
                    <a:pt x="10" y="42"/>
                  </a:cubicBezTo>
                  <a:cubicBezTo>
                    <a:pt x="10" y="42"/>
                    <a:pt x="11" y="42"/>
                    <a:pt x="16" y="40"/>
                  </a:cubicBezTo>
                  <a:cubicBezTo>
                    <a:pt x="18" y="41"/>
                    <a:pt x="18" y="41"/>
                    <a:pt x="18" y="41"/>
                  </a:cubicBezTo>
                  <a:cubicBezTo>
                    <a:pt x="20" y="47"/>
                    <a:pt x="21" y="47"/>
                    <a:pt x="22" y="47"/>
                  </a:cubicBezTo>
                  <a:cubicBezTo>
                    <a:pt x="27" y="47"/>
                    <a:pt x="27" y="47"/>
                    <a:pt x="27" y="47"/>
                  </a:cubicBezTo>
                  <a:cubicBezTo>
                    <a:pt x="27" y="47"/>
                    <a:pt x="28" y="47"/>
                    <a:pt x="30" y="41"/>
                  </a:cubicBezTo>
                  <a:cubicBezTo>
                    <a:pt x="32" y="40"/>
                    <a:pt x="32" y="40"/>
                    <a:pt x="32" y="40"/>
                  </a:cubicBezTo>
                  <a:cubicBezTo>
                    <a:pt x="36" y="42"/>
                    <a:pt x="38" y="42"/>
                    <a:pt x="38" y="42"/>
                  </a:cubicBezTo>
                  <a:cubicBezTo>
                    <a:pt x="39" y="42"/>
                    <a:pt x="39" y="42"/>
                    <a:pt x="39" y="42"/>
                  </a:cubicBezTo>
                  <a:cubicBezTo>
                    <a:pt x="43" y="39"/>
                    <a:pt x="43" y="39"/>
                    <a:pt x="43" y="39"/>
                  </a:cubicBezTo>
                  <a:cubicBezTo>
                    <a:pt x="43" y="38"/>
                    <a:pt x="43" y="38"/>
                    <a:pt x="40" y="32"/>
                  </a:cubicBezTo>
                  <a:cubicBezTo>
                    <a:pt x="41" y="30"/>
                    <a:pt x="41" y="30"/>
                    <a:pt x="41" y="30"/>
                  </a:cubicBezTo>
                  <a:cubicBezTo>
                    <a:pt x="48" y="27"/>
                    <a:pt x="48" y="27"/>
                    <a:pt x="48" y="26"/>
                  </a:cubicBezTo>
                  <a:cubicBezTo>
                    <a:pt x="48" y="21"/>
                    <a:pt x="48" y="21"/>
                    <a:pt x="48" y="21"/>
                  </a:cubicBezTo>
                  <a:cubicBezTo>
                    <a:pt x="48" y="20"/>
                    <a:pt x="48" y="20"/>
                    <a:pt x="41" y="18"/>
                  </a:cubicBezTo>
                  <a:close/>
                  <a:moveTo>
                    <a:pt x="24" y="32"/>
                  </a:moveTo>
                  <a:cubicBezTo>
                    <a:pt x="19" y="32"/>
                    <a:pt x="16" y="28"/>
                    <a:pt x="16" y="24"/>
                  </a:cubicBezTo>
                  <a:cubicBezTo>
                    <a:pt x="16" y="19"/>
                    <a:pt x="19" y="16"/>
                    <a:pt x="24" y="16"/>
                  </a:cubicBezTo>
                  <a:cubicBezTo>
                    <a:pt x="29" y="16"/>
                    <a:pt x="32" y="19"/>
                    <a:pt x="32" y="24"/>
                  </a:cubicBezTo>
                  <a:cubicBezTo>
                    <a:pt x="32" y="28"/>
                    <a:pt x="29" y="32"/>
                    <a:pt x="24" y="32"/>
                  </a:cubicBezTo>
                  <a:close/>
                  <a:moveTo>
                    <a:pt x="24" y="32"/>
                  </a:moveTo>
                  <a:cubicBezTo>
                    <a:pt x="24" y="32"/>
                    <a:pt x="24" y="32"/>
                    <a:pt x="24" y="32"/>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1" name="Freeform 48"/>
            <p:cNvSpPr>
              <a:spLocks noEditPoints="1"/>
            </p:cNvSpPr>
            <p:nvPr/>
          </p:nvSpPr>
          <p:spPr bwMode="auto">
            <a:xfrm>
              <a:off x="5441950" y="2184400"/>
              <a:ext cx="220663" cy="220663"/>
            </a:xfrm>
            <a:custGeom>
              <a:avLst/>
              <a:gdLst>
                <a:gd name="T0" fmla="*/ 65 w 75"/>
                <a:gd name="T1" fmla="*/ 28 h 75"/>
                <a:gd name="T2" fmla="*/ 64 w 75"/>
                <a:gd name="T3" fmla="*/ 25 h 75"/>
                <a:gd name="T4" fmla="*/ 67 w 75"/>
                <a:gd name="T5" fmla="*/ 14 h 75"/>
                <a:gd name="T6" fmla="*/ 61 w 75"/>
                <a:gd name="T7" fmla="*/ 8 h 75"/>
                <a:gd name="T8" fmla="*/ 61 w 75"/>
                <a:gd name="T9" fmla="*/ 8 h 75"/>
                <a:gd name="T10" fmla="*/ 60 w 75"/>
                <a:gd name="T11" fmla="*/ 8 h 75"/>
                <a:gd name="T12" fmla="*/ 50 w 75"/>
                <a:gd name="T13" fmla="*/ 12 h 75"/>
                <a:gd name="T14" fmla="*/ 47 w 75"/>
                <a:gd name="T15" fmla="*/ 11 h 75"/>
                <a:gd name="T16" fmla="*/ 41 w 75"/>
                <a:gd name="T17" fmla="*/ 0 h 75"/>
                <a:gd name="T18" fmla="*/ 33 w 75"/>
                <a:gd name="T19" fmla="*/ 0 h 75"/>
                <a:gd name="T20" fmla="*/ 28 w 75"/>
                <a:gd name="T21" fmla="*/ 11 h 75"/>
                <a:gd name="T22" fmla="*/ 25 w 75"/>
                <a:gd name="T23" fmla="*/ 12 h 75"/>
                <a:gd name="T24" fmla="*/ 15 w 75"/>
                <a:gd name="T25" fmla="*/ 8 h 75"/>
                <a:gd name="T26" fmla="*/ 14 w 75"/>
                <a:gd name="T27" fmla="*/ 8 h 75"/>
                <a:gd name="T28" fmla="*/ 8 w 75"/>
                <a:gd name="T29" fmla="*/ 14 h 75"/>
                <a:gd name="T30" fmla="*/ 11 w 75"/>
                <a:gd name="T31" fmla="*/ 25 h 75"/>
                <a:gd name="T32" fmla="*/ 10 w 75"/>
                <a:gd name="T33" fmla="*/ 28 h 75"/>
                <a:gd name="T34" fmla="*/ 0 w 75"/>
                <a:gd name="T35" fmla="*/ 34 h 75"/>
                <a:gd name="T36" fmla="*/ 0 w 75"/>
                <a:gd name="T37" fmla="*/ 42 h 75"/>
                <a:gd name="T38" fmla="*/ 10 w 75"/>
                <a:gd name="T39" fmla="*/ 47 h 75"/>
                <a:gd name="T40" fmla="*/ 11 w 75"/>
                <a:gd name="T41" fmla="*/ 50 h 75"/>
                <a:gd name="T42" fmla="*/ 8 w 75"/>
                <a:gd name="T43" fmla="*/ 61 h 75"/>
                <a:gd name="T44" fmla="*/ 14 w 75"/>
                <a:gd name="T45" fmla="*/ 67 h 75"/>
                <a:gd name="T46" fmla="*/ 14 w 75"/>
                <a:gd name="T47" fmla="*/ 67 h 75"/>
                <a:gd name="T48" fmla="*/ 15 w 75"/>
                <a:gd name="T49" fmla="*/ 67 h 75"/>
                <a:gd name="T50" fmla="*/ 25 w 75"/>
                <a:gd name="T51" fmla="*/ 63 h 75"/>
                <a:gd name="T52" fmla="*/ 28 w 75"/>
                <a:gd name="T53" fmla="*/ 65 h 75"/>
                <a:gd name="T54" fmla="*/ 34 w 75"/>
                <a:gd name="T55" fmla="*/ 75 h 75"/>
                <a:gd name="T56" fmla="*/ 42 w 75"/>
                <a:gd name="T57" fmla="*/ 75 h 75"/>
                <a:gd name="T58" fmla="*/ 47 w 75"/>
                <a:gd name="T59" fmla="*/ 65 h 75"/>
                <a:gd name="T60" fmla="*/ 50 w 75"/>
                <a:gd name="T61" fmla="*/ 63 h 75"/>
                <a:gd name="T62" fmla="*/ 60 w 75"/>
                <a:gd name="T63" fmla="*/ 67 h 75"/>
                <a:gd name="T64" fmla="*/ 61 w 75"/>
                <a:gd name="T65" fmla="*/ 67 h 75"/>
                <a:gd name="T66" fmla="*/ 67 w 75"/>
                <a:gd name="T67" fmla="*/ 61 h 75"/>
                <a:gd name="T68" fmla="*/ 64 w 75"/>
                <a:gd name="T69" fmla="*/ 50 h 75"/>
                <a:gd name="T70" fmla="*/ 65 w 75"/>
                <a:gd name="T71" fmla="*/ 47 h 75"/>
                <a:gd name="T72" fmla="*/ 75 w 75"/>
                <a:gd name="T73" fmla="*/ 41 h 75"/>
                <a:gd name="T74" fmla="*/ 75 w 75"/>
                <a:gd name="T75" fmla="*/ 34 h 75"/>
                <a:gd name="T76" fmla="*/ 65 w 75"/>
                <a:gd name="T77" fmla="*/ 28 h 75"/>
                <a:gd name="T78" fmla="*/ 38 w 75"/>
                <a:gd name="T79" fmla="*/ 51 h 75"/>
                <a:gd name="T80" fmla="*/ 24 w 75"/>
                <a:gd name="T81" fmla="*/ 38 h 75"/>
                <a:gd name="T82" fmla="*/ 38 w 75"/>
                <a:gd name="T83" fmla="*/ 25 h 75"/>
                <a:gd name="T84" fmla="*/ 51 w 75"/>
                <a:gd name="T85" fmla="*/ 38 h 75"/>
                <a:gd name="T86" fmla="*/ 38 w 75"/>
                <a:gd name="T87" fmla="*/ 51 h 75"/>
                <a:gd name="T88" fmla="*/ 38 w 75"/>
                <a:gd name="T89" fmla="*/ 51 h 75"/>
                <a:gd name="T90" fmla="*/ 38 w 75"/>
                <a:gd name="T91"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75">
                  <a:moveTo>
                    <a:pt x="65" y="28"/>
                  </a:moveTo>
                  <a:cubicBezTo>
                    <a:pt x="64" y="25"/>
                    <a:pt x="64" y="25"/>
                    <a:pt x="64" y="25"/>
                  </a:cubicBezTo>
                  <a:cubicBezTo>
                    <a:pt x="68" y="15"/>
                    <a:pt x="68" y="15"/>
                    <a:pt x="67" y="14"/>
                  </a:cubicBezTo>
                  <a:cubicBezTo>
                    <a:pt x="61" y="8"/>
                    <a:pt x="61" y="8"/>
                    <a:pt x="61" y="8"/>
                  </a:cubicBezTo>
                  <a:cubicBezTo>
                    <a:pt x="61" y="8"/>
                    <a:pt x="61" y="8"/>
                    <a:pt x="61" y="8"/>
                  </a:cubicBezTo>
                  <a:cubicBezTo>
                    <a:pt x="60" y="8"/>
                    <a:pt x="60" y="8"/>
                    <a:pt x="60" y="8"/>
                  </a:cubicBezTo>
                  <a:cubicBezTo>
                    <a:pt x="60" y="8"/>
                    <a:pt x="59" y="8"/>
                    <a:pt x="50" y="12"/>
                  </a:cubicBezTo>
                  <a:cubicBezTo>
                    <a:pt x="47" y="11"/>
                    <a:pt x="47" y="11"/>
                    <a:pt x="47" y="11"/>
                  </a:cubicBezTo>
                  <a:cubicBezTo>
                    <a:pt x="43" y="0"/>
                    <a:pt x="43" y="0"/>
                    <a:pt x="41" y="0"/>
                  </a:cubicBezTo>
                  <a:cubicBezTo>
                    <a:pt x="33" y="0"/>
                    <a:pt x="33" y="0"/>
                    <a:pt x="33" y="0"/>
                  </a:cubicBezTo>
                  <a:cubicBezTo>
                    <a:pt x="32" y="0"/>
                    <a:pt x="32" y="0"/>
                    <a:pt x="28" y="11"/>
                  </a:cubicBezTo>
                  <a:cubicBezTo>
                    <a:pt x="25" y="12"/>
                    <a:pt x="25" y="12"/>
                    <a:pt x="25" y="12"/>
                  </a:cubicBezTo>
                  <a:cubicBezTo>
                    <a:pt x="19" y="9"/>
                    <a:pt x="16" y="8"/>
                    <a:pt x="15" y="8"/>
                  </a:cubicBezTo>
                  <a:cubicBezTo>
                    <a:pt x="14" y="8"/>
                    <a:pt x="14" y="8"/>
                    <a:pt x="14" y="8"/>
                  </a:cubicBezTo>
                  <a:cubicBezTo>
                    <a:pt x="8" y="14"/>
                    <a:pt x="8" y="14"/>
                    <a:pt x="8" y="14"/>
                  </a:cubicBezTo>
                  <a:cubicBezTo>
                    <a:pt x="7" y="15"/>
                    <a:pt x="7" y="15"/>
                    <a:pt x="11" y="25"/>
                  </a:cubicBezTo>
                  <a:cubicBezTo>
                    <a:pt x="10" y="28"/>
                    <a:pt x="10" y="28"/>
                    <a:pt x="10" y="28"/>
                  </a:cubicBezTo>
                  <a:cubicBezTo>
                    <a:pt x="0" y="32"/>
                    <a:pt x="0" y="33"/>
                    <a:pt x="0" y="34"/>
                  </a:cubicBezTo>
                  <a:cubicBezTo>
                    <a:pt x="0" y="42"/>
                    <a:pt x="0" y="42"/>
                    <a:pt x="0" y="42"/>
                  </a:cubicBezTo>
                  <a:cubicBezTo>
                    <a:pt x="0" y="43"/>
                    <a:pt x="0" y="43"/>
                    <a:pt x="10" y="47"/>
                  </a:cubicBezTo>
                  <a:cubicBezTo>
                    <a:pt x="11" y="50"/>
                    <a:pt x="11" y="50"/>
                    <a:pt x="11" y="50"/>
                  </a:cubicBezTo>
                  <a:cubicBezTo>
                    <a:pt x="7" y="60"/>
                    <a:pt x="7" y="60"/>
                    <a:pt x="8" y="61"/>
                  </a:cubicBezTo>
                  <a:cubicBezTo>
                    <a:pt x="14" y="67"/>
                    <a:pt x="14" y="67"/>
                    <a:pt x="14" y="67"/>
                  </a:cubicBezTo>
                  <a:cubicBezTo>
                    <a:pt x="14" y="67"/>
                    <a:pt x="14" y="67"/>
                    <a:pt x="14" y="67"/>
                  </a:cubicBezTo>
                  <a:cubicBezTo>
                    <a:pt x="15" y="67"/>
                    <a:pt x="15" y="67"/>
                    <a:pt x="15" y="67"/>
                  </a:cubicBezTo>
                  <a:cubicBezTo>
                    <a:pt x="15" y="67"/>
                    <a:pt x="16" y="67"/>
                    <a:pt x="25" y="63"/>
                  </a:cubicBezTo>
                  <a:cubicBezTo>
                    <a:pt x="28" y="65"/>
                    <a:pt x="28" y="65"/>
                    <a:pt x="28" y="65"/>
                  </a:cubicBezTo>
                  <a:cubicBezTo>
                    <a:pt x="32" y="75"/>
                    <a:pt x="33" y="75"/>
                    <a:pt x="34" y="75"/>
                  </a:cubicBezTo>
                  <a:cubicBezTo>
                    <a:pt x="42" y="75"/>
                    <a:pt x="42" y="75"/>
                    <a:pt x="42" y="75"/>
                  </a:cubicBezTo>
                  <a:cubicBezTo>
                    <a:pt x="43" y="75"/>
                    <a:pt x="43" y="75"/>
                    <a:pt x="47" y="65"/>
                  </a:cubicBezTo>
                  <a:cubicBezTo>
                    <a:pt x="50" y="63"/>
                    <a:pt x="50" y="63"/>
                    <a:pt x="50" y="63"/>
                  </a:cubicBezTo>
                  <a:cubicBezTo>
                    <a:pt x="56" y="66"/>
                    <a:pt x="59" y="67"/>
                    <a:pt x="60" y="67"/>
                  </a:cubicBezTo>
                  <a:cubicBezTo>
                    <a:pt x="61" y="67"/>
                    <a:pt x="61" y="67"/>
                    <a:pt x="61" y="67"/>
                  </a:cubicBezTo>
                  <a:cubicBezTo>
                    <a:pt x="67" y="61"/>
                    <a:pt x="67" y="61"/>
                    <a:pt x="67" y="61"/>
                  </a:cubicBezTo>
                  <a:cubicBezTo>
                    <a:pt x="68" y="60"/>
                    <a:pt x="68" y="60"/>
                    <a:pt x="64" y="50"/>
                  </a:cubicBezTo>
                  <a:cubicBezTo>
                    <a:pt x="65" y="47"/>
                    <a:pt x="65" y="47"/>
                    <a:pt x="65" y="47"/>
                  </a:cubicBezTo>
                  <a:cubicBezTo>
                    <a:pt x="75" y="43"/>
                    <a:pt x="75" y="42"/>
                    <a:pt x="75" y="41"/>
                  </a:cubicBezTo>
                  <a:cubicBezTo>
                    <a:pt x="75" y="34"/>
                    <a:pt x="75" y="34"/>
                    <a:pt x="75" y="34"/>
                  </a:cubicBezTo>
                  <a:cubicBezTo>
                    <a:pt x="75" y="32"/>
                    <a:pt x="75" y="32"/>
                    <a:pt x="65" y="28"/>
                  </a:cubicBezTo>
                  <a:close/>
                  <a:moveTo>
                    <a:pt x="38" y="51"/>
                  </a:moveTo>
                  <a:cubicBezTo>
                    <a:pt x="30" y="51"/>
                    <a:pt x="24" y="45"/>
                    <a:pt x="24" y="38"/>
                  </a:cubicBezTo>
                  <a:cubicBezTo>
                    <a:pt x="24" y="30"/>
                    <a:pt x="30" y="25"/>
                    <a:pt x="38" y="25"/>
                  </a:cubicBezTo>
                  <a:cubicBezTo>
                    <a:pt x="45" y="25"/>
                    <a:pt x="51" y="30"/>
                    <a:pt x="51" y="38"/>
                  </a:cubicBezTo>
                  <a:cubicBezTo>
                    <a:pt x="51" y="45"/>
                    <a:pt x="45" y="51"/>
                    <a:pt x="38" y="51"/>
                  </a:cubicBezTo>
                  <a:close/>
                  <a:moveTo>
                    <a:pt x="38" y="51"/>
                  </a:moveTo>
                  <a:cubicBezTo>
                    <a:pt x="38" y="51"/>
                    <a:pt x="38" y="51"/>
                    <a:pt x="38" y="51"/>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2" name="Freeform 49"/>
            <p:cNvSpPr>
              <a:spLocks noEditPoints="1"/>
            </p:cNvSpPr>
            <p:nvPr/>
          </p:nvSpPr>
          <p:spPr bwMode="auto">
            <a:xfrm>
              <a:off x="5145088" y="4068763"/>
              <a:ext cx="223838" cy="217488"/>
            </a:xfrm>
            <a:custGeom>
              <a:avLst/>
              <a:gdLst>
                <a:gd name="T0" fmla="*/ 65 w 76"/>
                <a:gd name="T1" fmla="*/ 28 h 74"/>
                <a:gd name="T2" fmla="*/ 64 w 76"/>
                <a:gd name="T3" fmla="*/ 25 h 74"/>
                <a:gd name="T4" fmla="*/ 67 w 76"/>
                <a:gd name="T5" fmla="*/ 14 h 74"/>
                <a:gd name="T6" fmla="*/ 62 w 76"/>
                <a:gd name="T7" fmla="*/ 8 h 74"/>
                <a:gd name="T8" fmla="*/ 61 w 76"/>
                <a:gd name="T9" fmla="*/ 8 h 74"/>
                <a:gd name="T10" fmla="*/ 60 w 76"/>
                <a:gd name="T11" fmla="*/ 8 h 74"/>
                <a:gd name="T12" fmla="*/ 50 w 76"/>
                <a:gd name="T13" fmla="*/ 12 h 74"/>
                <a:gd name="T14" fmla="*/ 47 w 76"/>
                <a:gd name="T15" fmla="*/ 10 h 74"/>
                <a:gd name="T16" fmla="*/ 42 w 76"/>
                <a:gd name="T17" fmla="*/ 0 h 74"/>
                <a:gd name="T18" fmla="*/ 34 w 76"/>
                <a:gd name="T19" fmla="*/ 0 h 74"/>
                <a:gd name="T20" fmla="*/ 28 w 76"/>
                <a:gd name="T21" fmla="*/ 10 h 74"/>
                <a:gd name="T22" fmla="*/ 25 w 76"/>
                <a:gd name="T23" fmla="*/ 12 h 74"/>
                <a:gd name="T24" fmla="*/ 15 w 76"/>
                <a:gd name="T25" fmla="*/ 8 h 74"/>
                <a:gd name="T26" fmla="*/ 14 w 76"/>
                <a:gd name="T27" fmla="*/ 8 h 74"/>
                <a:gd name="T28" fmla="*/ 8 w 76"/>
                <a:gd name="T29" fmla="*/ 14 h 74"/>
                <a:gd name="T30" fmla="*/ 12 w 76"/>
                <a:gd name="T31" fmla="*/ 25 h 74"/>
                <a:gd name="T32" fmla="*/ 10 w 76"/>
                <a:gd name="T33" fmla="*/ 28 h 74"/>
                <a:gd name="T34" fmla="*/ 0 w 76"/>
                <a:gd name="T35" fmla="*/ 33 h 74"/>
                <a:gd name="T36" fmla="*/ 0 w 76"/>
                <a:gd name="T37" fmla="*/ 41 h 74"/>
                <a:gd name="T38" fmla="*/ 10 w 76"/>
                <a:gd name="T39" fmla="*/ 47 h 74"/>
                <a:gd name="T40" fmla="*/ 12 w 76"/>
                <a:gd name="T41" fmla="*/ 50 h 74"/>
                <a:gd name="T42" fmla="*/ 8 w 76"/>
                <a:gd name="T43" fmla="*/ 61 h 74"/>
                <a:gd name="T44" fmla="*/ 14 w 76"/>
                <a:gd name="T45" fmla="*/ 66 h 74"/>
                <a:gd name="T46" fmla="*/ 14 w 76"/>
                <a:gd name="T47" fmla="*/ 67 h 74"/>
                <a:gd name="T48" fmla="*/ 15 w 76"/>
                <a:gd name="T49" fmla="*/ 67 h 74"/>
                <a:gd name="T50" fmla="*/ 25 w 76"/>
                <a:gd name="T51" fmla="*/ 63 h 74"/>
                <a:gd name="T52" fmla="*/ 28 w 76"/>
                <a:gd name="T53" fmla="*/ 64 h 74"/>
                <a:gd name="T54" fmla="*/ 34 w 76"/>
                <a:gd name="T55" fmla="*/ 74 h 74"/>
                <a:gd name="T56" fmla="*/ 42 w 76"/>
                <a:gd name="T57" fmla="*/ 74 h 74"/>
                <a:gd name="T58" fmla="*/ 47 w 76"/>
                <a:gd name="T59" fmla="*/ 64 h 74"/>
                <a:gd name="T60" fmla="*/ 50 w 76"/>
                <a:gd name="T61" fmla="*/ 63 h 74"/>
                <a:gd name="T62" fmla="*/ 61 w 76"/>
                <a:gd name="T63" fmla="*/ 67 h 74"/>
                <a:gd name="T64" fmla="*/ 61 w 76"/>
                <a:gd name="T65" fmla="*/ 67 h 74"/>
                <a:gd name="T66" fmla="*/ 67 w 76"/>
                <a:gd name="T67" fmla="*/ 61 h 74"/>
                <a:gd name="T68" fmla="*/ 64 w 76"/>
                <a:gd name="T69" fmla="*/ 50 h 74"/>
                <a:gd name="T70" fmla="*/ 65 w 76"/>
                <a:gd name="T71" fmla="*/ 47 h 74"/>
                <a:gd name="T72" fmla="*/ 76 w 76"/>
                <a:gd name="T73" fmla="*/ 41 h 74"/>
                <a:gd name="T74" fmla="*/ 76 w 76"/>
                <a:gd name="T75" fmla="*/ 33 h 74"/>
                <a:gd name="T76" fmla="*/ 65 w 76"/>
                <a:gd name="T77" fmla="*/ 28 h 74"/>
                <a:gd name="T78" fmla="*/ 38 w 76"/>
                <a:gd name="T79" fmla="*/ 50 h 74"/>
                <a:gd name="T80" fmla="*/ 24 w 76"/>
                <a:gd name="T81" fmla="*/ 37 h 74"/>
                <a:gd name="T82" fmla="*/ 38 w 76"/>
                <a:gd name="T83" fmla="*/ 24 h 74"/>
                <a:gd name="T84" fmla="*/ 51 w 76"/>
                <a:gd name="T85" fmla="*/ 37 h 74"/>
                <a:gd name="T86" fmla="*/ 38 w 76"/>
                <a:gd name="T87" fmla="*/ 50 h 74"/>
                <a:gd name="T88" fmla="*/ 38 w 76"/>
                <a:gd name="T89" fmla="*/ 50 h 74"/>
                <a:gd name="T90" fmla="*/ 38 w 76"/>
                <a:gd name="T9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74">
                  <a:moveTo>
                    <a:pt x="65" y="28"/>
                  </a:moveTo>
                  <a:cubicBezTo>
                    <a:pt x="64" y="25"/>
                    <a:pt x="64" y="25"/>
                    <a:pt x="64" y="25"/>
                  </a:cubicBezTo>
                  <a:cubicBezTo>
                    <a:pt x="68" y="15"/>
                    <a:pt x="68" y="14"/>
                    <a:pt x="67" y="14"/>
                  </a:cubicBezTo>
                  <a:cubicBezTo>
                    <a:pt x="62" y="8"/>
                    <a:pt x="62" y="8"/>
                    <a:pt x="62" y="8"/>
                  </a:cubicBezTo>
                  <a:cubicBezTo>
                    <a:pt x="61" y="8"/>
                    <a:pt x="61" y="8"/>
                    <a:pt x="61" y="8"/>
                  </a:cubicBezTo>
                  <a:cubicBezTo>
                    <a:pt x="60" y="8"/>
                    <a:pt x="60" y="8"/>
                    <a:pt x="60" y="8"/>
                  </a:cubicBezTo>
                  <a:cubicBezTo>
                    <a:pt x="60" y="8"/>
                    <a:pt x="59" y="8"/>
                    <a:pt x="50" y="12"/>
                  </a:cubicBezTo>
                  <a:cubicBezTo>
                    <a:pt x="47" y="10"/>
                    <a:pt x="47" y="10"/>
                    <a:pt x="47" y="10"/>
                  </a:cubicBezTo>
                  <a:cubicBezTo>
                    <a:pt x="43" y="0"/>
                    <a:pt x="43" y="0"/>
                    <a:pt x="42" y="0"/>
                  </a:cubicBezTo>
                  <a:cubicBezTo>
                    <a:pt x="34" y="0"/>
                    <a:pt x="34" y="0"/>
                    <a:pt x="34" y="0"/>
                  </a:cubicBezTo>
                  <a:cubicBezTo>
                    <a:pt x="32" y="0"/>
                    <a:pt x="32" y="0"/>
                    <a:pt x="28" y="10"/>
                  </a:cubicBezTo>
                  <a:cubicBezTo>
                    <a:pt x="25" y="12"/>
                    <a:pt x="25" y="12"/>
                    <a:pt x="25" y="12"/>
                  </a:cubicBezTo>
                  <a:cubicBezTo>
                    <a:pt x="19" y="9"/>
                    <a:pt x="16" y="8"/>
                    <a:pt x="15" y="8"/>
                  </a:cubicBezTo>
                  <a:cubicBezTo>
                    <a:pt x="14" y="8"/>
                    <a:pt x="14" y="8"/>
                    <a:pt x="14" y="8"/>
                  </a:cubicBezTo>
                  <a:cubicBezTo>
                    <a:pt x="8" y="14"/>
                    <a:pt x="8" y="14"/>
                    <a:pt x="8" y="14"/>
                  </a:cubicBezTo>
                  <a:cubicBezTo>
                    <a:pt x="7" y="15"/>
                    <a:pt x="7" y="15"/>
                    <a:pt x="12" y="25"/>
                  </a:cubicBezTo>
                  <a:cubicBezTo>
                    <a:pt x="10" y="28"/>
                    <a:pt x="10" y="28"/>
                    <a:pt x="10" y="28"/>
                  </a:cubicBezTo>
                  <a:cubicBezTo>
                    <a:pt x="0" y="32"/>
                    <a:pt x="0" y="32"/>
                    <a:pt x="0" y="33"/>
                  </a:cubicBezTo>
                  <a:cubicBezTo>
                    <a:pt x="0" y="41"/>
                    <a:pt x="0" y="41"/>
                    <a:pt x="0" y="41"/>
                  </a:cubicBezTo>
                  <a:cubicBezTo>
                    <a:pt x="0" y="43"/>
                    <a:pt x="0" y="43"/>
                    <a:pt x="10" y="47"/>
                  </a:cubicBezTo>
                  <a:cubicBezTo>
                    <a:pt x="12" y="50"/>
                    <a:pt x="12" y="50"/>
                    <a:pt x="12" y="50"/>
                  </a:cubicBezTo>
                  <a:cubicBezTo>
                    <a:pt x="7" y="60"/>
                    <a:pt x="7" y="60"/>
                    <a:pt x="8" y="61"/>
                  </a:cubicBezTo>
                  <a:cubicBezTo>
                    <a:pt x="14" y="66"/>
                    <a:pt x="14" y="66"/>
                    <a:pt x="14" y="66"/>
                  </a:cubicBezTo>
                  <a:cubicBezTo>
                    <a:pt x="14" y="67"/>
                    <a:pt x="14" y="67"/>
                    <a:pt x="14" y="67"/>
                  </a:cubicBezTo>
                  <a:cubicBezTo>
                    <a:pt x="15" y="67"/>
                    <a:pt x="15" y="67"/>
                    <a:pt x="15" y="67"/>
                  </a:cubicBezTo>
                  <a:cubicBezTo>
                    <a:pt x="15" y="67"/>
                    <a:pt x="16" y="67"/>
                    <a:pt x="25" y="63"/>
                  </a:cubicBezTo>
                  <a:cubicBezTo>
                    <a:pt x="28" y="64"/>
                    <a:pt x="28" y="64"/>
                    <a:pt x="28" y="64"/>
                  </a:cubicBezTo>
                  <a:cubicBezTo>
                    <a:pt x="32" y="74"/>
                    <a:pt x="33" y="74"/>
                    <a:pt x="34" y="74"/>
                  </a:cubicBezTo>
                  <a:cubicBezTo>
                    <a:pt x="42" y="74"/>
                    <a:pt x="42" y="74"/>
                    <a:pt x="42" y="74"/>
                  </a:cubicBezTo>
                  <a:cubicBezTo>
                    <a:pt x="43" y="74"/>
                    <a:pt x="44" y="74"/>
                    <a:pt x="47" y="64"/>
                  </a:cubicBezTo>
                  <a:cubicBezTo>
                    <a:pt x="50" y="63"/>
                    <a:pt x="50" y="63"/>
                    <a:pt x="50" y="63"/>
                  </a:cubicBezTo>
                  <a:cubicBezTo>
                    <a:pt x="56" y="65"/>
                    <a:pt x="60" y="67"/>
                    <a:pt x="61" y="67"/>
                  </a:cubicBezTo>
                  <a:cubicBezTo>
                    <a:pt x="61" y="67"/>
                    <a:pt x="61" y="67"/>
                    <a:pt x="61" y="67"/>
                  </a:cubicBezTo>
                  <a:cubicBezTo>
                    <a:pt x="67" y="61"/>
                    <a:pt x="67" y="61"/>
                    <a:pt x="67" y="61"/>
                  </a:cubicBezTo>
                  <a:cubicBezTo>
                    <a:pt x="68" y="60"/>
                    <a:pt x="69" y="59"/>
                    <a:pt x="64" y="50"/>
                  </a:cubicBezTo>
                  <a:cubicBezTo>
                    <a:pt x="65" y="47"/>
                    <a:pt x="65" y="47"/>
                    <a:pt x="65" y="47"/>
                  </a:cubicBezTo>
                  <a:cubicBezTo>
                    <a:pt x="76" y="43"/>
                    <a:pt x="76" y="42"/>
                    <a:pt x="76" y="41"/>
                  </a:cubicBezTo>
                  <a:cubicBezTo>
                    <a:pt x="76" y="33"/>
                    <a:pt x="76" y="33"/>
                    <a:pt x="76" y="33"/>
                  </a:cubicBezTo>
                  <a:cubicBezTo>
                    <a:pt x="76" y="32"/>
                    <a:pt x="76" y="32"/>
                    <a:pt x="65" y="28"/>
                  </a:cubicBezTo>
                  <a:close/>
                  <a:moveTo>
                    <a:pt x="38" y="50"/>
                  </a:moveTo>
                  <a:cubicBezTo>
                    <a:pt x="30" y="50"/>
                    <a:pt x="24" y="44"/>
                    <a:pt x="24" y="37"/>
                  </a:cubicBezTo>
                  <a:cubicBezTo>
                    <a:pt x="24" y="30"/>
                    <a:pt x="30" y="24"/>
                    <a:pt x="38" y="24"/>
                  </a:cubicBezTo>
                  <a:cubicBezTo>
                    <a:pt x="45" y="24"/>
                    <a:pt x="51" y="30"/>
                    <a:pt x="51" y="37"/>
                  </a:cubicBezTo>
                  <a:cubicBezTo>
                    <a:pt x="51" y="44"/>
                    <a:pt x="45" y="50"/>
                    <a:pt x="38" y="50"/>
                  </a:cubicBezTo>
                  <a:close/>
                  <a:moveTo>
                    <a:pt x="38" y="50"/>
                  </a:moveTo>
                  <a:cubicBezTo>
                    <a:pt x="38" y="50"/>
                    <a:pt x="38" y="50"/>
                    <a:pt x="38" y="50"/>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3" name="Freeform 50"/>
            <p:cNvSpPr>
              <a:spLocks noEditPoints="1"/>
            </p:cNvSpPr>
            <p:nvPr/>
          </p:nvSpPr>
          <p:spPr bwMode="auto">
            <a:xfrm>
              <a:off x="4868863" y="2805113"/>
              <a:ext cx="223838" cy="217488"/>
            </a:xfrm>
            <a:custGeom>
              <a:avLst/>
              <a:gdLst>
                <a:gd name="T0" fmla="*/ 65 w 76"/>
                <a:gd name="T1" fmla="*/ 28 h 74"/>
                <a:gd name="T2" fmla="*/ 64 w 76"/>
                <a:gd name="T3" fmla="*/ 25 h 74"/>
                <a:gd name="T4" fmla="*/ 67 w 76"/>
                <a:gd name="T5" fmla="*/ 14 h 74"/>
                <a:gd name="T6" fmla="*/ 62 w 76"/>
                <a:gd name="T7" fmla="*/ 8 h 74"/>
                <a:gd name="T8" fmla="*/ 61 w 76"/>
                <a:gd name="T9" fmla="*/ 8 h 74"/>
                <a:gd name="T10" fmla="*/ 60 w 76"/>
                <a:gd name="T11" fmla="*/ 8 h 74"/>
                <a:gd name="T12" fmla="*/ 51 w 76"/>
                <a:gd name="T13" fmla="*/ 12 h 74"/>
                <a:gd name="T14" fmla="*/ 47 w 76"/>
                <a:gd name="T15" fmla="*/ 10 h 74"/>
                <a:gd name="T16" fmla="*/ 42 w 76"/>
                <a:gd name="T17" fmla="*/ 0 h 74"/>
                <a:gd name="T18" fmla="*/ 34 w 76"/>
                <a:gd name="T19" fmla="*/ 0 h 74"/>
                <a:gd name="T20" fmla="*/ 28 w 76"/>
                <a:gd name="T21" fmla="*/ 10 h 74"/>
                <a:gd name="T22" fmla="*/ 25 w 76"/>
                <a:gd name="T23" fmla="*/ 12 h 74"/>
                <a:gd name="T24" fmla="*/ 15 w 76"/>
                <a:gd name="T25" fmla="*/ 8 h 74"/>
                <a:gd name="T26" fmla="*/ 14 w 76"/>
                <a:gd name="T27" fmla="*/ 8 h 74"/>
                <a:gd name="T28" fmla="*/ 8 w 76"/>
                <a:gd name="T29" fmla="*/ 14 h 74"/>
                <a:gd name="T30" fmla="*/ 12 w 76"/>
                <a:gd name="T31" fmla="*/ 25 h 74"/>
                <a:gd name="T32" fmla="*/ 10 w 76"/>
                <a:gd name="T33" fmla="*/ 28 h 74"/>
                <a:gd name="T34" fmla="*/ 0 w 76"/>
                <a:gd name="T35" fmla="*/ 34 h 74"/>
                <a:gd name="T36" fmla="*/ 0 w 76"/>
                <a:gd name="T37" fmla="*/ 41 h 74"/>
                <a:gd name="T38" fmla="*/ 10 w 76"/>
                <a:gd name="T39" fmla="*/ 47 h 74"/>
                <a:gd name="T40" fmla="*/ 12 w 76"/>
                <a:gd name="T41" fmla="*/ 50 h 74"/>
                <a:gd name="T42" fmla="*/ 8 w 76"/>
                <a:gd name="T43" fmla="*/ 61 h 74"/>
                <a:gd name="T44" fmla="*/ 14 w 76"/>
                <a:gd name="T45" fmla="*/ 66 h 74"/>
                <a:gd name="T46" fmla="*/ 15 w 76"/>
                <a:gd name="T47" fmla="*/ 67 h 74"/>
                <a:gd name="T48" fmla="*/ 15 w 76"/>
                <a:gd name="T49" fmla="*/ 67 h 74"/>
                <a:gd name="T50" fmla="*/ 25 w 76"/>
                <a:gd name="T51" fmla="*/ 63 h 74"/>
                <a:gd name="T52" fmla="*/ 28 w 76"/>
                <a:gd name="T53" fmla="*/ 64 h 74"/>
                <a:gd name="T54" fmla="*/ 34 w 76"/>
                <a:gd name="T55" fmla="*/ 74 h 74"/>
                <a:gd name="T56" fmla="*/ 42 w 76"/>
                <a:gd name="T57" fmla="*/ 74 h 74"/>
                <a:gd name="T58" fmla="*/ 47 w 76"/>
                <a:gd name="T59" fmla="*/ 64 h 74"/>
                <a:gd name="T60" fmla="*/ 51 w 76"/>
                <a:gd name="T61" fmla="*/ 63 h 74"/>
                <a:gd name="T62" fmla="*/ 61 w 76"/>
                <a:gd name="T63" fmla="*/ 67 h 74"/>
                <a:gd name="T64" fmla="*/ 61 w 76"/>
                <a:gd name="T65" fmla="*/ 67 h 74"/>
                <a:gd name="T66" fmla="*/ 68 w 76"/>
                <a:gd name="T67" fmla="*/ 61 h 74"/>
                <a:gd name="T68" fmla="*/ 64 w 76"/>
                <a:gd name="T69" fmla="*/ 50 h 74"/>
                <a:gd name="T70" fmla="*/ 65 w 76"/>
                <a:gd name="T71" fmla="*/ 47 h 74"/>
                <a:gd name="T72" fmla="*/ 76 w 76"/>
                <a:gd name="T73" fmla="*/ 41 h 74"/>
                <a:gd name="T74" fmla="*/ 76 w 76"/>
                <a:gd name="T75" fmla="*/ 33 h 74"/>
                <a:gd name="T76" fmla="*/ 65 w 76"/>
                <a:gd name="T77" fmla="*/ 28 h 74"/>
                <a:gd name="T78" fmla="*/ 38 w 76"/>
                <a:gd name="T79" fmla="*/ 50 h 74"/>
                <a:gd name="T80" fmla="*/ 25 w 76"/>
                <a:gd name="T81" fmla="*/ 37 h 74"/>
                <a:gd name="T82" fmla="*/ 38 w 76"/>
                <a:gd name="T83" fmla="*/ 24 h 74"/>
                <a:gd name="T84" fmla="*/ 51 w 76"/>
                <a:gd name="T85" fmla="*/ 37 h 74"/>
                <a:gd name="T86" fmla="*/ 38 w 76"/>
                <a:gd name="T87" fmla="*/ 50 h 74"/>
                <a:gd name="T88" fmla="*/ 38 w 76"/>
                <a:gd name="T89" fmla="*/ 50 h 74"/>
                <a:gd name="T90" fmla="*/ 38 w 76"/>
                <a:gd name="T91" fmla="*/ 5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74">
                  <a:moveTo>
                    <a:pt x="65" y="28"/>
                  </a:moveTo>
                  <a:cubicBezTo>
                    <a:pt x="64" y="25"/>
                    <a:pt x="64" y="25"/>
                    <a:pt x="64" y="25"/>
                  </a:cubicBezTo>
                  <a:cubicBezTo>
                    <a:pt x="68" y="15"/>
                    <a:pt x="68" y="15"/>
                    <a:pt x="67" y="14"/>
                  </a:cubicBezTo>
                  <a:cubicBezTo>
                    <a:pt x="62" y="8"/>
                    <a:pt x="62" y="8"/>
                    <a:pt x="62" y="8"/>
                  </a:cubicBezTo>
                  <a:cubicBezTo>
                    <a:pt x="61" y="8"/>
                    <a:pt x="61" y="8"/>
                    <a:pt x="61" y="8"/>
                  </a:cubicBezTo>
                  <a:cubicBezTo>
                    <a:pt x="60" y="8"/>
                    <a:pt x="60" y="8"/>
                    <a:pt x="60" y="8"/>
                  </a:cubicBezTo>
                  <a:cubicBezTo>
                    <a:pt x="60" y="8"/>
                    <a:pt x="59" y="8"/>
                    <a:pt x="51" y="12"/>
                  </a:cubicBezTo>
                  <a:cubicBezTo>
                    <a:pt x="47" y="10"/>
                    <a:pt x="47" y="10"/>
                    <a:pt x="47" y="10"/>
                  </a:cubicBezTo>
                  <a:cubicBezTo>
                    <a:pt x="43" y="0"/>
                    <a:pt x="43" y="0"/>
                    <a:pt x="42" y="0"/>
                  </a:cubicBezTo>
                  <a:cubicBezTo>
                    <a:pt x="34" y="0"/>
                    <a:pt x="34" y="0"/>
                    <a:pt x="34" y="0"/>
                  </a:cubicBezTo>
                  <a:cubicBezTo>
                    <a:pt x="33" y="0"/>
                    <a:pt x="32" y="0"/>
                    <a:pt x="28" y="10"/>
                  </a:cubicBezTo>
                  <a:cubicBezTo>
                    <a:pt x="25" y="12"/>
                    <a:pt x="25" y="12"/>
                    <a:pt x="25" y="12"/>
                  </a:cubicBezTo>
                  <a:cubicBezTo>
                    <a:pt x="19" y="9"/>
                    <a:pt x="16" y="8"/>
                    <a:pt x="15" y="8"/>
                  </a:cubicBezTo>
                  <a:cubicBezTo>
                    <a:pt x="14" y="8"/>
                    <a:pt x="14" y="8"/>
                    <a:pt x="14" y="8"/>
                  </a:cubicBezTo>
                  <a:cubicBezTo>
                    <a:pt x="8" y="14"/>
                    <a:pt x="8" y="14"/>
                    <a:pt x="8" y="14"/>
                  </a:cubicBezTo>
                  <a:cubicBezTo>
                    <a:pt x="7" y="15"/>
                    <a:pt x="7" y="15"/>
                    <a:pt x="12" y="25"/>
                  </a:cubicBezTo>
                  <a:cubicBezTo>
                    <a:pt x="10" y="28"/>
                    <a:pt x="10" y="28"/>
                    <a:pt x="10" y="28"/>
                  </a:cubicBezTo>
                  <a:cubicBezTo>
                    <a:pt x="0" y="32"/>
                    <a:pt x="0" y="32"/>
                    <a:pt x="0" y="34"/>
                  </a:cubicBezTo>
                  <a:cubicBezTo>
                    <a:pt x="0" y="41"/>
                    <a:pt x="0" y="41"/>
                    <a:pt x="0" y="41"/>
                  </a:cubicBezTo>
                  <a:cubicBezTo>
                    <a:pt x="0" y="43"/>
                    <a:pt x="0" y="43"/>
                    <a:pt x="10" y="47"/>
                  </a:cubicBezTo>
                  <a:cubicBezTo>
                    <a:pt x="12" y="50"/>
                    <a:pt x="12" y="50"/>
                    <a:pt x="12" y="50"/>
                  </a:cubicBezTo>
                  <a:cubicBezTo>
                    <a:pt x="7" y="60"/>
                    <a:pt x="8" y="60"/>
                    <a:pt x="8" y="61"/>
                  </a:cubicBezTo>
                  <a:cubicBezTo>
                    <a:pt x="14" y="66"/>
                    <a:pt x="14" y="66"/>
                    <a:pt x="14" y="66"/>
                  </a:cubicBezTo>
                  <a:cubicBezTo>
                    <a:pt x="15" y="67"/>
                    <a:pt x="15" y="67"/>
                    <a:pt x="15" y="67"/>
                  </a:cubicBezTo>
                  <a:cubicBezTo>
                    <a:pt x="15" y="67"/>
                    <a:pt x="15" y="67"/>
                    <a:pt x="15" y="67"/>
                  </a:cubicBezTo>
                  <a:cubicBezTo>
                    <a:pt x="16" y="67"/>
                    <a:pt x="17" y="67"/>
                    <a:pt x="25" y="63"/>
                  </a:cubicBezTo>
                  <a:cubicBezTo>
                    <a:pt x="28" y="64"/>
                    <a:pt x="28" y="64"/>
                    <a:pt x="28" y="64"/>
                  </a:cubicBezTo>
                  <a:cubicBezTo>
                    <a:pt x="32" y="74"/>
                    <a:pt x="33" y="74"/>
                    <a:pt x="34" y="74"/>
                  </a:cubicBezTo>
                  <a:cubicBezTo>
                    <a:pt x="42" y="74"/>
                    <a:pt x="42" y="74"/>
                    <a:pt x="42" y="74"/>
                  </a:cubicBezTo>
                  <a:cubicBezTo>
                    <a:pt x="43" y="74"/>
                    <a:pt x="44" y="74"/>
                    <a:pt x="47" y="64"/>
                  </a:cubicBezTo>
                  <a:cubicBezTo>
                    <a:pt x="51" y="63"/>
                    <a:pt x="51" y="63"/>
                    <a:pt x="51" y="63"/>
                  </a:cubicBezTo>
                  <a:cubicBezTo>
                    <a:pt x="56" y="65"/>
                    <a:pt x="60" y="67"/>
                    <a:pt x="61" y="67"/>
                  </a:cubicBezTo>
                  <a:cubicBezTo>
                    <a:pt x="61" y="67"/>
                    <a:pt x="61" y="67"/>
                    <a:pt x="61" y="67"/>
                  </a:cubicBezTo>
                  <a:cubicBezTo>
                    <a:pt x="68" y="61"/>
                    <a:pt x="68" y="61"/>
                    <a:pt x="68" y="61"/>
                  </a:cubicBezTo>
                  <a:cubicBezTo>
                    <a:pt x="68" y="60"/>
                    <a:pt x="69" y="60"/>
                    <a:pt x="64" y="50"/>
                  </a:cubicBezTo>
                  <a:cubicBezTo>
                    <a:pt x="65" y="47"/>
                    <a:pt x="65" y="47"/>
                    <a:pt x="65" y="47"/>
                  </a:cubicBezTo>
                  <a:cubicBezTo>
                    <a:pt x="76" y="43"/>
                    <a:pt x="76" y="42"/>
                    <a:pt x="76" y="41"/>
                  </a:cubicBezTo>
                  <a:cubicBezTo>
                    <a:pt x="76" y="33"/>
                    <a:pt x="76" y="33"/>
                    <a:pt x="76" y="33"/>
                  </a:cubicBezTo>
                  <a:cubicBezTo>
                    <a:pt x="76" y="32"/>
                    <a:pt x="76" y="32"/>
                    <a:pt x="65" y="28"/>
                  </a:cubicBezTo>
                  <a:close/>
                  <a:moveTo>
                    <a:pt x="38" y="50"/>
                  </a:moveTo>
                  <a:cubicBezTo>
                    <a:pt x="31" y="50"/>
                    <a:pt x="25" y="45"/>
                    <a:pt x="25" y="37"/>
                  </a:cubicBezTo>
                  <a:cubicBezTo>
                    <a:pt x="25" y="30"/>
                    <a:pt x="31" y="24"/>
                    <a:pt x="38" y="24"/>
                  </a:cubicBezTo>
                  <a:cubicBezTo>
                    <a:pt x="45" y="24"/>
                    <a:pt x="51" y="30"/>
                    <a:pt x="51" y="37"/>
                  </a:cubicBezTo>
                  <a:cubicBezTo>
                    <a:pt x="51" y="45"/>
                    <a:pt x="45" y="50"/>
                    <a:pt x="38" y="50"/>
                  </a:cubicBezTo>
                  <a:close/>
                  <a:moveTo>
                    <a:pt x="38" y="50"/>
                  </a:moveTo>
                  <a:cubicBezTo>
                    <a:pt x="38" y="50"/>
                    <a:pt x="38" y="50"/>
                    <a:pt x="38" y="50"/>
                  </a:cubicBezTo>
                </a:path>
              </a:pathLst>
            </a:custGeom>
            <a:solidFill>
              <a:schemeClr val="tx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4" name="Freeform 51"/>
            <p:cNvSpPr/>
            <p:nvPr/>
          </p:nvSpPr>
          <p:spPr bwMode="auto">
            <a:xfrm>
              <a:off x="5483225" y="5292725"/>
              <a:ext cx="1136650" cy="855663"/>
            </a:xfrm>
            <a:custGeom>
              <a:avLst/>
              <a:gdLst>
                <a:gd name="T0" fmla="*/ 364 w 386"/>
                <a:gd name="T1" fmla="*/ 106 h 291"/>
                <a:gd name="T2" fmla="*/ 386 w 386"/>
                <a:gd name="T3" fmla="*/ 84 h 291"/>
                <a:gd name="T4" fmla="*/ 364 w 386"/>
                <a:gd name="T5" fmla="*/ 62 h 291"/>
                <a:gd name="T6" fmla="*/ 363 w 386"/>
                <a:gd name="T7" fmla="*/ 62 h 291"/>
                <a:gd name="T8" fmla="*/ 363 w 386"/>
                <a:gd name="T9" fmla="*/ 46 h 291"/>
                <a:gd name="T10" fmla="*/ 364 w 386"/>
                <a:gd name="T11" fmla="*/ 46 h 291"/>
                <a:gd name="T12" fmla="*/ 386 w 386"/>
                <a:gd name="T13" fmla="*/ 24 h 291"/>
                <a:gd name="T14" fmla="*/ 364 w 386"/>
                <a:gd name="T15" fmla="*/ 2 h 291"/>
                <a:gd name="T16" fmla="*/ 344 w 386"/>
                <a:gd name="T17" fmla="*/ 2 h 291"/>
                <a:gd name="T18" fmla="*/ 335 w 386"/>
                <a:gd name="T19" fmla="*/ 0 h 291"/>
                <a:gd name="T20" fmla="*/ 50 w 386"/>
                <a:gd name="T21" fmla="*/ 0 h 291"/>
                <a:gd name="T22" fmla="*/ 42 w 386"/>
                <a:gd name="T23" fmla="*/ 2 h 291"/>
                <a:gd name="T24" fmla="*/ 22 w 386"/>
                <a:gd name="T25" fmla="*/ 2 h 291"/>
                <a:gd name="T26" fmla="*/ 0 w 386"/>
                <a:gd name="T27" fmla="*/ 24 h 291"/>
                <a:gd name="T28" fmla="*/ 22 w 386"/>
                <a:gd name="T29" fmla="*/ 46 h 291"/>
                <a:gd name="T30" fmla="*/ 23 w 386"/>
                <a:gd name="T31" fmla="*/ 46 h 291"/>
                <a:gd name="T32" fmla="*/ 23 w 386"/>
                <a:gd name="T33" fmla="*/ 62 h 291"/>
                <a:gd name="T34" fmla="*/ 22 w 386"/>
                <a:gd name="T35" fmla="*/ 62 h 291"/>
                <a:gd name="T36" fmla="*/ 0 w 386"/>
                <a:gd name="T37" fmla="*/ 84 h 291"/>
                <a:gd name="T38" fmla="*/ 22 w 386"/>
                <a:gd name="T39" fmla="*/ 106 h 291"/>
                <a:gd name="T40" fmla="*/ 23 w 386"/>
                <a:gd name="T41" fmla="*/ 106 h 291"/>
                <a:gd name="T42" fmla="*/ 23 w 386"/>
                <a:gd name="T43" fmla="*/ 122 h 291"/>
                <a:gd name="T44" fmla="*/ 22 w 386"/>
                <a:gd name="T45" fmla="*/ 122 h 291"/>
                <a:gd name="T46" fmla="*/ 0 w 386"/>
                <a:gd name="T47" fmla="*/ 144 h 291"/>
                <a:gd name="T48" fmla="*/ 22 w 386"/>
                <a:gd name="T49" fmla="*/ 166 h 291"/>
                <a:gd name="T50" fmla="*/ 23 w 386"/>
                <a:gd name="T51" fmla="*/ 166 h 291"/>
                <a:gd name="T52" fmla="*/ 23 w 386"/>
                <a:gd name="T53" fmla="*/ 184 h 291"/>
                <a:gd name="T54" fmla="*/ 50 w 386"/>
                <a:gd name="T55" fmla="*/ 211 h 291"/>
                <a:gd name="T56" fmla="*/ 171 w 386"/>
                <a:gd name="T57" fmla="*/ 291 h 291"/>
                <a:gd name="T58" fmla="*/ 191 w 386"/>
                <a:gd name="T59" fmla="*/ 291 h 291"/>
                <a:gd name="T60" fmla="*/ 193 w 386"/>
                <a:gd name="T61" fmla="*/ 291 h 291"/>
                <a:gd name="T62" fmla="*/ 194 w 386"/>
                <a:gd name="T63" fmla="*/ 291 h 291"/>
                <a:gd name="T64" fmla="*/ 215 w 386"/>
                <a:gd name="T65" fmla="*/ 291 h 291"/>
                <a:gd name="T66" fmla="*/ 335 w 386"/>
                <a:gd name="T67" fmla="*/ 211 h 291"/>
                <a:gd name="T68" fmla="*/ 363 w 386"/>
                <a:gd name="T69" fmla="*/ 184 h 291"/>
                <a:gd name="T70" fmla="*/ 363 w 386"/>
                <a:gd name="T71" fmla="*/ 166 h 291"/>
                <a:gd name="T72" fmla="*/ 364 w 386"/>
                <a:gd name="T73" fmla="*/ 166 h 291"/>
                <a:gd name="T74" fmla="*/ 386 w 386"/>
                <a:gd name="T75" fmla="*/ 144 h 291"/>
                <a:gd name="T76" fmla="*/ 364 w 386"/>
                <a:gd name="T77" fmla="*/ 122 h 291"/>
                <a:gd name="T78" fmla="*/ 363 w 386"/>
                <a:gd name="T79" fmla="*/ 122 h 291"/>
                <a:gd name="T80" fmla="*/ 363 w 386"/>
                <a:gd name="T81" fmla="*/ 106 h 291"/>
                <a:gd name="T82" fmla="*/ 364 w 386"/>
                <a:gd name="T83" fmla="*/ 10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291">
                  <a:moveTo>
                    <a:pt x="364" y="106"/>
                  </a:moveTo>
                  <a:cubicBezTo>
                    <a:pt x="376" y="106"/>
                    <a:pt x="386" y="96"/>
                    <a:pt x="386" y="84"/>
                  </a:cubicBezTo>
                  <a:cubicBezTo>
                    <a:pt x="386" y="72"/>
                    <a:pt x="376" y="62"/>
                    <a:pt x="364" y="62"/>
                  </a:cubicBezTo>
                  <a:cubicBezTo>
                    <a:pt x="363" y="62"/>
                    <a:pt x="363" y="62"/>
                    <a:pt x="363" y="62"/>
                  </a:cubicBezTo>
                  <a:cubicBezTo>
                    <a:pt x="363" y="46"/>
                    <a:pt x="363" y="46"/>
                    <a:pt x="363" y="46"/>
                  </a:cubicBezTo>
                  <a:cubicBezTo>
                    <a:pt x="364" y="46"/>
                    <a:pt x="364" y="46"/>
                    <a:pt x="364" y="46"/>
                  </a:cubicBezTo>
                  <a:cubicBezTo>
                    <a:pt x="376" y="46"/>
                    <a:pt x="386" y="36"/>
                    <a:pt x="386" y="24"/>
                  </a:cubicBezTo>
                  <a:cubicBezTo>
                    <a:pt x="386" y="12"/>
                    <a:pt x="376" y="2"/>
                    <a:pt x="364" y="2"/>
                  </a:cubicBezTo>
                  <a:cubicBezTo>
                    <a:pt x="344" y="2"/>
                    <a:pt x="344" y="2"/>
                    <a:pt x="344" y="2"/>
                  </a:cubicBezTo>
                  <a:cubicBezTo>
                    <a:pt x="341" y="1"/>
                    <a:pt x="338" y="0"/>
                    <a:pt x="335" y="0"/>
                  </a:cubicBezTo>
                  <a:cubicBezTo>
                    <a:pt x="50" y="0"/>
                    <a:pt x="50" y="0"/>
                    <a:pt x="50" y="0"/>
                  </a:cubicBezTo>
                  <a:cubicBezTo>
                    <a:pt x="47" y="0"/>
                    <a:pt x="44" y="1"/>
                    <a:pt x="42" y="2"/>
                  </a:cubicBezTo>
                  <a:cubicBezTo>
                    <a:pt x="22" y="2"/>
                    <a:pt x="22" y="2"/>
                    <a:pt x="22" y="2"/>
                  </a:cubicBezTo>
                  <a:cubicBezTo>
                    <a:pt x="10" y="2"/>
                    <a:pt x="0" y="12"/>
                    <a:pt x="0" y="24"/>
                  </a:cubicBezTo>
                  <a:cubicBezTo>
                    <a:pt x="0" y="36"/>
                    <a:pt x="10" y="46"/>
                    <a:pt x="22" y="46"/>
                  </a:cubicBezTo>
                  <a:cubicBezTo>
                    <a:pt x="23" y="46"/>
                    <a:pt x="23" y="46"/>
                    <a:pt x="23" y="46"/>
                  </a:cubicBezTo>
                  <a:cubicBezTo>
                    <a:pt x="23" y="62"/>
                    <a:pt x="23" y="62"/>
                    <a:pt x="23" y="62"/>
                  </a:cubicBezTo>
                  <a:cubicBezTo>
                    <a:pt x="22" y="62"/>
                    <a:pt x="22" y="62"/>
                    <a:pt x="22" y="62"/>
                  </a:cubicBezTo>
                  <a:cubicBezTo>
                    <a:pt x="10" y="62"/>
                    <a:pt x="0" y="72"/>
                    <a:pt x="0" y="84"/>
                  </a:cubicBezTo>
                  <a:cubicBezTo>
                    <a:pt x="0" y="96"/>
                    <a:pt x="10" y="106"/>
                    <a:pt x="22" y="106"/>
                  </a:cubicBezTo>
                  <a:cubicBezTo>
                    <a:pt x="23" y="106"/>
                    <a:pt x="23" y="106"/>
                    <a:pt x="23" y="106"/>
                  </a:cubicBezTo>
                  <a:cubicBezTo>
                    <a:pt x="23" y="122"/>
                    <a:pt x="23" y="122"/>
                    <a:pt x="23" y="122"/>
                  </a:cubicBezTo>
                  <a:cubicBezTo>
                    <a:pt x="22" y="122"/>
                    <a:pt x="22" y="122"/>
                    <a:pt x="22" y="122"/>
                  </a:cubicBezTo>
                  <a:cubicBezTo>
                    <a:pt x="10" y="122"/>
                    <a:pt x="0" y="132"/>
                    <a:pt x="0" y="144"/>
                  </a:cubicBezTo>
                  <a:cubicBezTo>
                    <a:pt x="0" y="156"/>
                    <a:pt x="10" y="166"/>
                    <a:pt x="22" y="166"/>
                  </a:cubicBezTo>
                  <a:cubicBezTo>
                    <a:pt x="23" y="166"/>
                    <a:pt x="23" y="166"/>
                    <a:pt x="23" y="166"/>
                  </a:cubicBezTo>
                  <a:cubicBezTo>
                    <a:pt x="23" y="184"/>
                    <a:pt x="23" y="184"/>
                    <a:pt x="23" y="184"/>
                  </a:cubicBezTo>
                  <a:cubicBezTo>
                    <a:pt x="23" y="198"/>
                    <a:pt x="35" y="211"/>
                    <a:pt x="50" y="211"/>
                  </a:cubicBezTo>
                  <a:cubicBezTo>
                    <a:pt x="50" y="211"/>
                    <a:pt x="138" y="291"/>
                    <a:pt x="171" y="291"/>
                  </a:cubicBezTo>
                  <a:cubicBezTo>
                    <a:pt x="182" y="291"/>
                    <a:pt x="188" y="291"/>
                    <a:pt x="191" y="291"/>
                  </a:cubicBezTo>
                  <a:cubicBezTo>
                    <a:pt x="192" y="291"/>
                    <a:pt x="192" y="291"/>
                    <a:pt x="193" y="291"/>
                  </a:cubicBezTo>
                  <a:cubicBezTo>
                    <a:pt x="194" y="291"/>
                    <a:pt x="194" y="291"/>
                    <a:pt x="194" y="291"/>
                  </a:cubicBezTo>
                  <a:cubicBezTo>
                    <a:pt x="197" y="291"/>
                    <a:pt x="204" y="291"/>
                    <a:pt x="215" y="291"/>
                  </a:cubicBezTo>
                  <a:cubicBezTo>
                    <a:pt x="247" y="291"/>
                    <a:pt x="335" y="211"/>
                    <a:pt x="335" y="211"/>
                  </a:cubicBezTo>
                  <a:cubicBezTo>
                    <a:pt x="350" y="211"/>
                    <a:pt x="363" y="198"/>
                    <a:pt x="363" y="184"/>
                  </a:cubicBezTo>
                  <a:cubicBezTo>
                    <a:pt x="363" y="166"/>
                    <a:pt x="363" y="166"/>
                    <a:pt x="363" y="166"/>
                  </a:cubicBezTo>
                  <a:cubicBezTo>
                    <a:pt x="364" y="166"/>
                    <a:pt x="364" y="166"/>
                    <a:pt x="364" y="166"/>
                  </a:cubicBezTo>
                  <a:cubicBezTo>
                    <a:pt x="376" y="166"/>
                    <a:pt x="386" y="156"/>
                    <a:pt x="386" y="144"/>
                  </a:cubicBezTo>
                  <a:cubicBezTo>
                    <a:pt x="386" y="132"/>
                    <a:pt x="376" y="122"/>
                    <a:pt x="364" y="122"/>
                  </a:cubicBezTo>
                  <a:cubicBezTo>
                    <a:pt x="363" y="122"/>
                    <a:pt x="363" y="122"/>
                    <a:pt x="363" y="122"/>
                  </a:cubicBezTo>
                  <a:cubicBezTo>
                    <a:pt x="363" y="106"/>
                    <a:pt x="363" y="106"/>
                    <a:pt x="363" y="106"/>
                  </a:cubicBezTo>
                  <a:lnTo>
                    <a:pt x="364" y="106"/>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grpSp>
        <p:nvGrpSpPr>
          <p:cNvPr id="3" name="组合 2"/>
          <p:cNvGrpSpPr/>
          <p:nvPr/>
        </p:nvGrpSpPr>
        <p:grpSpPr>
          <a:xfrm>
            <a:off x="2492010" y="1529553"/>
            <a:ext cx="1714055" cy="1597103"/>
            <a:chOff x="2492010" y="1529553"/>
            <a:chExt cx="1714055" cy="1597103"/>
          </a:xfrm>
        </p:grpSpPr>
        <p:sp>
          <p:nvSpPr>
            <p:cNvPr id="73" name="Oval 72"/>
            <p:cNvSpPr/>
            <p:nvPr/>
          </p:nvSpPr>
          <p:spPr bwMode="auto">
            <a:xfrm>
              <a:off x="3065477" y="1529553"/>
              <a:ext cx="556539" cy="5566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defTabSz="914400">
                <a:defRPr/>
              </a:pPr>
              <a:endParaRPr lang="en-US" sz="935" dirty="0">
                <a:solidFill>
                  <a:srgbClr val="44546A"/>
                </a:solidFill>
                <a:latin typeface="+mj-ea"/>
                <a:ea typeface="+mj-ea"/>
              </a:endParaRPr>
            </a:p>
          </p:txBody>
        </p:sp>
        <p:sp>
          <p:nvSpPr>
            <p:cNvPr id="74" name="Content Placeholder 2"/>
            <p:cNvSpPr txBox="1"/>
            <p:nvPr/>
          </p:nvSpPr>
          <p:spPr bwMode="auto">
            <a:xfrm>
              <a:off x="2492010" y="2423061"/>
              <a:ext cx="1714055" cy="7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4400">
                <a:lnSpc>
                  <a:spcPct val="120000"/>
                </a:lnSpc>
                <a:spcBef>
                  <a:spcPct val="20000"/>
                </a:spcBef>
              </a:pPr>
              <a:r>
                <a:rPr lang="zh-CN" altLang="en-US" sz="1200" dirty="0">
                  <a:solidFill>
                    <a:srgbClr val="44546A"/>
                  </a:solidFill>
                  <a:latin typeface="+mj-ea"/>
                  <a:ea typeface="+mj-ea"/>
                  <a:cs typeface="Lato Light"/>
                </a:rPr>
                <a:t>您的文字添加到这里也可以通过复制粘贴到</a:t>
              </a:r>
            </a:p>
          </p:txBody>
        </p:sp>
        <p:sp>
          <p:nvSpPr>
            <p:cNvPr id="83" name="AutoShape 115"/>
            <p:cNvSpPr>
              <a:spLocks noChangeAspect="1"/>
            </p:cNvSpPr>
            <p:nvPr/>
          </p:nvSpPr>
          <p:spPr bwMode="auto">
            <a:xfrm>
              <a:off x="3201608" y="1670709"/>
              <a:ext cx="284539" cy="2839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50789" tIns="50789" rIns="50789" bIns="50789" anchor="ctr"/>
            <a:lstStyle/>
            <a:p>
              <a:pPr defTabSz="457200">
                <a:defRPr/>
              </a:pPr>
              <a:endParaRPr lang="es-ES" sz="3600"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2" name="Rectangle 1"/>
            <p:cNvSpPr/>
            <p:nvPr/>
          </p:nvSpPr>
          <p:spPr>
            <a:xfrm>
              <a:off x="2628196" y="2112365"/>
              <a:ext cx="1415772" cy="387798"/>
            </a:xfrm>
            <a:prstGeom prst="rect">
              <a:avLst/>
            </a:prstGeom>
          </p:spPr>
          <p:txBody>
            <a:bodyPr wrap="none" lIns="91440" tIns="45720" rIns="91440" bIns="45720">
              <a:spAutoFit/>
            </a:bodyPr>
            <a:lstStyle/>
            <a:p>
              <a:pPr algn="ctr" defTabSz="914400">
                <a:lnSpc>
                  <a:spcPct val="120000"/>
                </a:lnSpc>
                <a:spcBef>
                  <a:spcPct val="20000"/>
                </a:spcBef>
              </a:pPr>
              <a:r>
                <a:rPr lang="zh-CN" altLang="en-US" sz="1600" dirty="0">
                  <a:solidFill>
                    <a:srgbClr val="44546A"/>
                  </a:solidFill>
                  <a:latin typeface="+mj-ea"/>
                  <a:ea typeface="+mj-ea"/>
                  <a:cs typeface="Lato Regular"/>
                </a:rPr>
                <a:t>标题文字添加</a:t>
              </a:r>
            </a:p>
          </p:txBody>
        </p:sp>
      </p:grpSp>
      <p:grpSp>
        <p:nvGrpSpPr>
          <p:cNvPr id="6" name="组合 5"/>
          <p:cNvGrpSpPr/>
          <p:nvPr/>
        </p:nvGrpSpPr>
        <p:grpSpPr>
          <a:xfrm>
            <a:off x="8217454" y="1535948"/>
            <a:ext cx="1714055" cy="1590708"/>
            <a:chOff x="8217454" y="1535948"/>
            <a:chExt cx="1714055" cy="1590708"/>
          </a:xfrm>
        </p:grpSpPr>
        <p:sp>
          <p:nvSpPr>
            <p:cNvPr id="80" name="Oval 79"/>
            <p:cNvSpPr/>
            <p:nvPr/>
          </p:nvSpPr>
          <p:spPr bwMode="auto">
            <a:xfrm>
              <a:off x="8778756" y="1535948"/>
              <a:ext cx="556539" cy="556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defTabSz="914400">
                <a:defRPr/>
              </a:pPr>
              <a:endParaRPr lang="en-US" sz="935" dirty="0">
                <a:solidFill>
                  <a:srgbClr val="44546A"/>
                </a:solidFill>
                <a:latin typeface="+mj-ea"/>
                <a:ea typeface="+mj-ea"/>
              </a:endParaRPr>
            </a:p>
          </p:txBody>
        </p:sp>
        <p:grpSp>
          <p:nvGrpSpPr>
            <p:cNvPr id="109" name="Group 108"/>
            <p:cNvGrpSpPr/>
            <p:nvPr/>
          </p:nvGrpSpPr>
          <p:grpSpPr>
            <a:xfrm>
              <a:off x="8897908" y="1634811"/>
              <a:ext cx="318235" cy="318235"/>
              <a:chOff x="2522538" y="2108200"/>
              <a:chExt cx="376238" cy="376238"/>
            </a:xfrm>
            <a:solidFill>
              <a:schemeClr val="bg1"/>
            </a:solidFill>
          </p:grpSpPr>
          <p:sp>
            <p:nvSpPr>
              <p:cNvPr id="110"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111"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112"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113"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sp>
          <p:nvSpPr>
            <p:cNvPr id="82" name="Content Placeholder 2"/>
            <p:cNvSpPr txBox="1"/>
            <p:nvPr/>
          </p:nvSpPr>
          <p:spPr bwMode="auto">
            <a:xfrm>
              <a:off x="8217454" y="2423061"/>
              <a:ext cx="1714055" cy="7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4400">
                <a:lnSpc>
                  <a:spcPct val="120000"/>
                </a:lnSpc>
                <a:spcBef>
                  <a:spcPct val="20000"/>
                </a:spcBef>
              </a:pPr>
              <a:r>
                <a:rPr lang="zh-CN" altLang="en-US" sz="1200" dirty="0">
                  <a:solidFill>
                    <a:srgbClr val="44546A"/>
                  </a:solidFill>
                  <a:latin typeface="+mj-ea"/>
                  <a:ea typeface="+mj-ea"/>
                  <a:cs typeface="Lato Light"/>
                </a:rPr>
                <a:t>您的文字添加到这里也可以通过复制粘贴到</a:t>
              </a:r>
            </a:p>
          </p:txBody>
        </p:sp>
        <p:sp>
          <p:nvSpPr>
            <p:cNvPr id="86" name="Rectangle 85"/>
            <p:cNvSpPr/>
            <p:nvPr/>
          </p:nvSpPr>
          <p:spPr>
            <a:xfrm>
              <a:off x="8353640" y="2112365"/>
              <a:ext cx="1415772" cy="387798"/>
            </a:xfrm>
            <a:prstGeom prst="rect">
              <a:avLst/>
            </a:prstGeom>
          </p:spPr>
          <p:txBody>
            <a:bodyPr wrap="none" lIns="91440" tIns="45720" rIns="91440" bIns="45720">
              <a:spAutoFit/>
            </a:bodyPr>
            <a:lstStyle/>
            <a:p>
              <a:pPr algn="ctr" defTabSz="914400">
                <a:lnSpc>
                  <a:spcPct val="120000"/>
                </a:lnSpc>
                <a:spcBef>
                  <a:spcPct val="20000"/>
                </a:spcBef>
              </a:pPr>
              <a:r>
                <a:rPr lang="zh-CN" altLang="en-US" sz="1600" dirty="0">
                  <a:solidFill>
                    <a:srgbClr val="44546A"/>
                  </a:solidFill>
                  <a:latin typeface="+mj-ea"/>
                  <a:ea typeface="+mj-ea"/>
                  <a:cs typeface="Lato Regular"/>
                </a:rPr>
                <a:t>标题文字添加</a:t>
              </a:r>
            </a:p>
          </p:txBody>
        </p:sp>
      </p:grpSp>
      <p:grpSp>
        <p:nvGrpSpPr>
          <p:cNvPr id="5" name="组合 4"/>
          <p:cNvGrpSpPr/>
          <p:nvPr/>
        </p:nvGrpSpPr>
        <p:grpSpPr>
          <a:xfrm>
            <a:off x="2492010" y="4807983"/>
            <a:ext cx="1714055" cy="1615969"/>
            <a:chOff x="2492010" y="4807983"/>
            <a:chExt cx="1714055" cy="1615969"/>
          </a:xfrm>
        </p:grpSpPr>
        <p:sp>
          <p:nvSpPr>
            <p:cNvPr id="84" name="Oval 83"/>
            <p:cNvSpPr/>
            <p:nvPr/>
          </p:nvSpPr>
          <p:spPr bwMode="auto">
            <a:xfrm>
              <a:off x="3065475" y="4807983"/>
              <a:ext cx="556539" cy="5566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defTabSz="914400">
                <a:defRPr/>
              </a:pPr>
              <a:endParaRPr lang="en-US" sz="935" dirty="0">
                <a:solidFill>
                  <a:srgbClr val="44546A"/>
                </a:solidFill>
                <a:latin typeface="+mj-ea"/>
                <a:ea typeface="+mj-ea"/>
              </a:endParaRPr>
            </a:p>
          </p:txBody>
        </p:sp>
        <p:grpSp>
          <p:nvGrpSpPr>
            <p:cNvPr id="101" name="Group 4688"/>
            <p:cNvGrpSpPr>
              <a:grpSpLocks noChangeAspect="1"/>
            </p:cNvGrpSpPr>
            <p:nvPr/>
          </p:nvGrpSpPr>
          <p:grpSpPr bwMode="auto">
            <a:xfrm>
              <a:off x="3204533" y="4905456"/>
              <a:ext cx="323179" cy="345937"/>
              <a:chOff x="1835150" y="2800349"/>
              <a:chExt cx="382588" cy="363538"/>
            </a:xfrm>
            <a:solidFill>
              <a:schemeClr val="bg1"/>
            </a:solidFill>
          </p:grpSpPr>
          <p:sp>
            <p:nvSpPr>
              <p:cNvPr id="105"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solidFill>
                    <a:prstClr val="black"/>
                  </a:solidFill>
                  <a:latin typeface="+mj-ea"/>
                  <a:ea typeface="+mj-ea"/>
                </a:endParaRPr>
              </a:p>
            </p:txBody>
          </p:sp>
          <p:sp>
            <p:nvSpPr>
              <p:cNvPr id="106" name="Freeform 292"/>
              <p:cNvSpPr>
                <a:spLocks noChangeArrowheads="1"/>
              </p:cNvSpPr>
              <p:nvPr/>
            </p:nvSpPr>
            <p:spPr bwMode="auto">
              <a:xfrm>
                <a:off x="1835150" y="2955923"/>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solidFill>
                    <a:prstClr val="black"/>
                  </a:solidFill>
                  <a:latin typeface="+mj-ea"/>
                  <a:ea typeface="+mj-ea"/>
                </a:endParaRPr>
              </a:p>
            </p:txBody>
          </p:sp>
          <p:sp>
            <p:nvSpPr>
              <p:cNvPr id="107"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solidFill>
                    <a:prstClr val="black"/>
                  </a:solidFill>
                  <a:latin typeface="+mj-ea"/>
                  <a:ea typeface="+mj-ea"/>
                </a:endParaRPr>
              </a:p>
            </p:txBody>
          </p:sp>
          <p:sp>
            <p:nvSpPr>
              <p:cNvPr id="108"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a:defRPr/>
                </a:pPr>
                <a:endParaRPr lang="en-US" sz="2400" dirty="0">
                  <a:solidFill>
                    <a:prstClr val="black"/>
                  </a:solidFill>
                  <a:latin typeface="+mj-ea"/>
                  <a:ea typeface="+mj-ea"/>
                </a:endParaRPr>
              </a:p>
            </p:txBody>
          </p:sp>
        </p:grpSp>
        <p:sp>
          <p:nvSpPr>
            <p:cNvPr id="87" name="Content Placeholder 2"/>
            <p:cNvSpPr txBox="1"/>
            <p:nvPr/>
          </p:nvSpPr>
          <p:spPr bwMode="auto">
            <a:xfrm>
              <a:off x="2492010" y="5720357"/>
              <a:ext cx="1714055" cy="7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4400">
                <a:lnSpc>
                  <a:spcPct val="120000"/>
                </a:lnSpc>
                <a:spcBef>
                  <a:spcPct val="20000"/>
                </a:spcBef>
              </a:pPr>
              <a:r>
                <a:rPr lang="zh-CN" altLang="en-US" sz="1200" dirty="0">
                  <a:solidFill>
                    <a:srgbClr val="44546A"/>
                  </a:solidFill>
                  <a:latin typeface="+mj-ea"/>
                  <a:ea typeface="+mj-ea"/>
                  <a:cs typeface="Lato Light"/>
                </a:rPr>
                <a:t>您的文字添加到这里也可以通过复制粘贴到</a:t>
              </a:r>
            </a:p>
          </p:txBody>
        </p:sp>
        <p:sp>
          <p:nvSpPr>
            <p:cNvPr id="88" name="Rectangle 87"/>
            <p:cNvSpPr/>
            <p:nvPr/>
          </p:nvSpPr>
          <p:spPr>
            <a:xfrm>
              <a:off x="2628198" y="5409661"/>
              <a:ext cx="1415772" cy="387798"/>
            </a:xfrm>
            <a:prstGeom prst="rect">
              <a:avLst/>
            </a:prstGeom>
          </p:spPr>
          <p:txBody>
            <a:bodyPr wrap="none" lIns="91440" tIns="45720" rIns="91440" bIns="45720">
              <a:spAutoFit/>
            </a:bodyPr>
            <a:lstStyle/>
            <a:p>
              <a:pPr algn="ctr" defTabSz="914400">
                <a:lnSpc>
                  <a:spcPct val="120000"/>
                </a:lnSpc>
                <a:spcBef>
                  <a:spcPct val="20000"/>
                </a:spcBef>
              </a:pPr>
              <a:r>
                <a:rPr lang="zh-CN" altLang="en-US" sz="1600" dirty="0">
                  <a:solidFill>
                    <a:srgbClr val="44546A"/>
                  </a:solidFill>
                  <a:latin typeface="+mj-ea"/>
                  <a:ea typeface="+mj-ea"/>
                  <a:cs typeface="Lato Regular"/>
                </a:rPr>
                <a:t>标题文字添加</a:t>
              </a:r>
            </a:p>
          </p:txBody>
        </p:sp>
      </p:grpSp>
      <p:grpSp>
        <p:nvGrpSpPr>
          <p:cNvPr id="55" name="组合 54"/>
          <p:cNvGrpSpPr/>
          <p:nvPr/>
        </p:nvGrpSpPr>
        <p:grpSpPr>
          <a:xfrm>
            <a:off x="8217454" y="4814375"/>
            <a:ext cx="1714055" cy="1609577"/>
            <a:chOff x="8217454" y="4814375"/>
            <a:chExt cx="1714055" cy="1609577"/>
          </a:xfrm>
        </p:grpSpPr>
        <p:sp>
          <p:nvSpPr>
            <p:cNvPr id="102" name="Oval 101"/>
            <p:cNvSpPr/>
            <p:nvPr/>
          </p:nvSpPr>
          <p:spPr bwMode="auto">
            <a:xfrm>
              <a:off x="8778756" y="4814375"/>
              <a:ext cx="556539" cy="5566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defTabSz="914400">
                <a:defRPr/>
              </a:pPr>
              <a:endParaRPr lang="en-US" sz="935" dirty="0">
                <a:solidFill>
                  <a:srgbClr val="44546A"/>
                </a:solidFill>
                <a:latin typeface="+mj-ea"/>
                <a:ea typeface="+mj-ea"/>
              </a:endParaRPr>
            </a:p>
          </p:txBody>
        </p:sp>
        <p:sp>
          <p:nvSpPr>
            <p:cNvPr id="89" name="Freeform 266"/>
            <p:cNvSpPr>
              <a:spLocks noChangeAspect="1" noChangeArrowheads="1"/>
            </p:cNvSpPr>
            <p:nvPr/>
          </p:nvSpPr>
          <p:spPr bwMode="auto">
            <a:xfrm>
              <a:off x="8911257" y="4905456"/>
              <a:ext cx="313824" cy="345937"/>
            </a:xfrm>
            <a:custGeom>
              <a:avLst/>
              <a:gdLst>
                <a:gd name="T0" fmla="*/ 310 w 863"/>
                <a:gd name="T1" fmla="*/ 41 h 954"/>
                <a:gd name="T2" fmla="*/ 201 w 863"/>
                <a:gd name="T3" fmla="*/ 735 h 954"/>
                <a:gd name="T4" fmla="*/ 519 w 863"/>
                <a:gd name="T5" fmla="*/ 953 h 954"/>
                <a:gd name="T6" fmla="*/ 636 w 863"/>
                <a:gd name="T7" fmla="*/ 886 h 954"/>
                <a:gd name="T8" fmla="*/ 770 w 863"/>
                <a:gd name="T9" fmla="*/ 744 h 954"/>
                <a:gd name="T10" fmla="*/ 786 w 863"/>
                <a:gd name="T11" fmla="*/ 693 h 954"/>
                <a:gd name="T12" fmla="*/ 836 w 863"/>
                <a:gd name="T13" fmla="*/ 593 h 954"/>
                <a:gd name="T14" fmla="*/ 293 w 863"/>
                <a:gd name="T15" fmla="*/ 468 h 954"/>
                <a:gd name="T16" fmla="*/ 268 w 863"/>
                <a:gd name="T17" fmla="*/ 434 h 954"/>
                <a:gd name="T18" fmla="*/ 234 w 863"/>
                <a:gd name="T19" fmla="*/ 459 h 954"/>
                <a:gd name="T20" fmla="*/ 159 w 863"/>
                <a:gd name="T21" fmla="*/ 392 h 954"/>
                <a:gd name="T22" fmla="*/ 184 w 863"/>
                <a:gd name="T23" fmla="*/ 342 h 954"/>
                <a:gd name="T24" fmla="*/ 142 w 863"/>
                <a:gd name="T25" fmla="*/ 301 h 954"/>
                <a:gd name="T26" fmla="*/ 168 w 863"/>
                <a:gd name="T27" fmla="*/ 200 h 954"/>
                <a:gd name="T28" fmla="*/ 234 w 863"/>
                <a:gd name="T29" fmla="*/ 200 h 954"/>
                <a:gd name="T30" fmla="*/ 251 w 863"/>
                <a:gd name="T31" fmla="*/ 150 h 954"/>
                <a:gd name="T32" fmla="*/ 351 w 863"/>
                <a:gd name="T33" fmla="*/ 117 h 954"/>
                <a:gd name="T34" fmla="*/ 376 w 863"/>
                <a:gd name="T35" fmla="*/ 175 h 954"/>
                <a:gd name="T36" fmla="*/ 427 w 863"/>
                <a:gd name="T37" fmla="*/ 167 h 954"/>
                <a:gd name="T38" fmla="*/ 510 w 863"/>
                <a:gd name="T39" fmla="*/ 217 h 954"/>
                <a:gd name="T40" fmla="*/ 477 w 863"/>
                <a:gd name="T41" fmla="*/ 284 h 954"/>
                <a:gd name="T42" fmla="*/ 519 w 863"/>
                <a:gd name="T43" fmla="*/ 326 h 954"/>
                <a:gd name="T44" fmla="*/ 494 w 863"/>
                <a:gd name="T45" fmla="*/ 418 h 954"/>
                <a:gd name="T46" fmla="*/ 427 w 863"/>
                <a:gd name="T47" fmla="*/ 409 h 954"/>
                <a:gd name="T48" fmla="*/ 418 w 863"/>
                <a:gd name="T49" fmla="*/ 459 h 954"/>
                <a:gd name="T50" fmla="*/ 318 w 863"/>
                <a:gd name="T51" fmla="*/ 493 h 954"/>
                <a:gd name="T52" fmla="*/ 594 w 863"/>
                <a:gd name="T53" fmla="*/ 660 h 954"/>
                <a:gd name="T54" fmla="*/ 561 w 863"/>
                <a:gd name="T55" fmla="*/ 652 h 954"/>
                <a:gd name="T56" fmla="*/ 552 w 863"/>
                <a:gd name="T57" fmla="*/ 685 h 954"/>
                <a:gd name="T58" fmla="*/ 485 w 863"/>
                <a:gd name="T59" fmla="*/ 710 h 954"/>
                <a:gd name="T60" fmla="*/ 469 w 863"/>
                <a:gd name="T61" fmla="*/ 677 h 954"/>
                <a:gd name="T62" fmla="*/ 435 w 863"/>
                <a:gd name="T63" fmla="*/ 685 h 954"/>
                <a:gd name="T64" fmla="*/ 385 w 863"/>
                <a:gd name="T65" fmla="*/ 643 h 954"/>
                <a:gd name="T66" fmla="*/ 402 w 863"/>
                <a:gd name="T67" fmla="*/ 610 h 954"/>
                <a:gd name="T68" fmla="*/ 376 w 863"/>
                <a:gd name="T69" fmla="*/ 585 h 954"/>
                <a:gd name="T70" fmla="*/ 393 w 863"/>
                <a:gd name="T71" fmla="*/ 518 h 954"/>
                <a:gd name="T72" fmla="*/ 427 w 863"/>
                <a:gd name="T73" fmla="*/ 518 h 954"/>
                <a:gd name="T74" fmla="*/ 443 w 863"/>
                <a:gd name="T75" fmla="*/ 484 h 954"/>
                <a:gd name="T76" fmla="*/ 502 w 863"/>
                <a:gd name="T77" fmla="*/ 468 h 954"/>
                <a:gd name="T78" fmla="*/ 519 w 863"/>
                <a:gd name="T79" fmla="*/ 501 h 954"/>
                <a:gd name="T80" fmla="*/ 552 w 863"/>
                <a:gd name="T81" fmla="*/ 493 h 954"/>
                <a:gd name="T82" fmla="*/ 611 w 863"/>
                <a:gd name="T83" fmla="*/ 535 h 954"/>
                <a:gd name="T84" fmla="*/ 594 w 863"/>
                <a:gd name="T85" fmla="*/ 568 h 954"/>
                <a:gd name="T86" fmla="*/ 619 w 863"/>
                <a:gd name="T87" fmla="*/ 602 h 954"/>
                <a:gd name="T88" fmla="*/ 594 w 863"/>
                <a:gd name="T89" fmla="*/ 660 h 954"/>
                <a:gd name="T90" fmla="*/ 594 w 863"/>
                <a:gd name="T91" fmla="*/ 66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3" h="954">
                  <a:moveTo>
                    <a:pt x="761" y="426"/>
                  </a:moveTo>
                  <a:cubicBezTo>
                    <a:pt x="820" y="133"/>
                    <a:pt x="577" y="0"/>
                    <a:pt x="310" y="41"/>
                  </a:cubicBezTo>
                  <a:cubicBezTo>
                    <a:pt x="42" y="83"/>
                    <a:pt x="50" y="242"/>
                    <a:pt x="34" y="317"/>
                  </a:cubicBezTo>
                  <a:cubicBezTo>
                    <a:pt x="0" y="518"/>
                    <a:pt x="201" y="735"/>
                    <a:pt x="201" y="735"/>
                  </a:cubicBezTo>
                  <a:cubicBezTo>
                    <a:pt x="193" y="953"/>
                    <a:pt x="193" y="953"/>
                    <a:pt x="193" y="953"/>
                  </a:cubicBezTo>
                  <a:cubicBezTo>
                    <a:pt x="519" y="953"/>
                    <a:pt x="519" y="953"/>
                    <a:pt x="519" y="953"/>
                  </a:cubicBezTo>
                  <a:cubicBezTo>
                    <a:pt x="544" y="852"/>
                    <a:pt x="544" y="852"/>
                    <a:pt x="544" y="852"/>
                  </a:cubicBezTo>
                  <a:cubicBezTo>
                    <a:pt x="544" y="852"/>
                    <a:pt x="552" y="877"/>
                    <a:pt x="636" y="886"/>
                  </a:cubicBezTo>
                  <a:cubicBezTo>
                    <a:pt x="728" y="894"/>
                    <a:pt x="711" y="785"/>
                    <a:pt x="711" y="785"/>
                  </a:cubicBezTo>
                  <a:cubicBezTo>
                    <a:pt x="711" y="785"/>
                    <a:pt x="770" y="760"/>
                    <a:pt x="770" y="744"/>
                  </a:cubicBezTo>
                  <a:cubicBezTo>
                    <a:pt x="770" y="727"/>
                    <a:pt x="736" y="702"/>
                    <a:pt x="736" y="702"/>
                  </a:cubicBezTo>
                  <a:cubicBezTo>
                    <a:pt x="736" y="702"/>
                    <a:pt x="770" y="710"/>
                    <a:pt x="786" y="693"/>
                  </a:cubicBezTo>
                  <a:cubicBezTo>
                    <a:pt x="794" y="677"/>
                    <a:pt x="770" y="626"/>
                    <a:pt x="770" y="626"/>
                  </a:cubicBezTo>
                  <a:cubicBezTo>
                    <a:pt x="770" y="626"/>
                    <a:pt x="811" y="626"/>
                    <a:pt x="836" y="593"/>
                  </a:cubicBezTo>
                  <a:cubicBezTo>
                    <a:pt x="862" y="568"/>
                    <a:pt x="761" y="484"/>
                    <a:pt x="761" y="426"/>
                  </a:cubicBezTo>
                  <a:close/>
                  <a:moveTo>
                    <a:pt x="293" y="468"/>
                  </a:moveTo>
                  <a:cubicBezTo>
                    <a:pt x="293" y="468"/>
                    <a:pt x="293" y="451"/>
                    <a:pt x="293" y="443"/>
                  </a:cubicBezTo>
                  <a:cubicBezTo>
                    <a:pt x="284" y="434"/>
                    <a:pt x="276" y="434"/>
                    <a:pt x="268" y="434"/>
                  </a:cubicBezTo>
                  <a:cubicBezTo>
                    <a:pt x="260" y="443"/>
                    <a:pt x="243" y="451"/>
                    <a:pt x="243" y="451"/>
                  </a:cubicBezTo>
                  <a:cubicBezTo>
                    <a:pt x="234" y="459"/>
                    <a:pt x="234" y="459"/>
                    <a:pt x="234" y="459"/>
                  </a:cubicBezTo>
                  <a:lnTo>
                    <a:pt x="209" y="451"/>
                  </a:lnTo>
                  <a:cubicBezTo>
                    <a:pt x="159" y="392"/>
                    <a:pt x="159" y="392"/>
                    <a:pt x="159" y="392"/>
                  </a:cubicBezTo>
                  <a:cubicBezTo>
                    <a:pt x="159" y="359"/>
                    <a:pt x="159" y="359"/>
                    <a:pt x="159" y="359"/>
                  </a:cubicBezTo>
                  <a:cubicBezTo>
                    <a:pt x="159" y="359"/>
                    <a:pt x="176" y="342"/>
                    <a:pt x="184" y="342"/>
                  </a:cubicBezTo>
                  <a:cubicBezTo>
                    <a:pt x="184" y="334"/>
                    <a:pt x="184" y="326"/>
                    <a:pt x="184" y="317"/>
                  </a:cubicBezTo>
                  <a:cubicBezTo>
                    <a:pt x="168" y="309"/>
                    <a:pt x="142" y="301"/>
                    <a:pt x="142" y="301"/>
                  </a:cubicBezTo>
                  <a:cubicBezTo>
                    <a:pt x="134" y="267"/>
                    <a:pt x="134" y="267"/>
                    <a:pt x="134" y="267"/>
                  </a:cubicBezTo>
                  <a:cubicBezTo>
                    <a:pt x="168" y="200"/>
                    <a:pt x="168" y="200"/>
                    <a:pt x="168" y="200"/>
                  </a:cubicBezTo>
                  <a:cubicBezTo>
                    <a:pt x="201" y="192"/>
                    <a:pt x="201" y="192"/>
                    <a:pt x="201" y="192"/>
                  </a:cubicBezTo>
                  <a:cubicBezTo>
                    <a:pt x="201" y="192"/>
                    <a:pt x="226" y="200"/>
                    <a:pt x="234" y="200"/>
                  </a:cubicBezTo>
                  <a:cubicBezTo>
                    <a:pt x="243" y="200"/>
                    <a:pt x="243" y="192"/>
                    <a:pt x="251" y="192"/>
                  </a:cubicBezTo>
                  <a:cubicBezTo>
                    <a:pt x="251" y="175"/>
                    <a:pt x="251" y="150"/>
                    <a:pt x="251" y="150"/>
                  </a:cubicBezTo>
                  <a:cubicBezTo>
                    <a:pt x="276" y="125"/>
                    <a:pt x="276" y="125"/>
                    <a:pt x="276" y="125"/>
                  </a:cubicBezTo>
                  <a:cubicBezTo>
                    <a:pt x="351" y="117"/>
                    <a:pt x="351" y="117"/>
                    <a:pt x="351" y="117"/>
                  </a:cubicBezTo>
                  <a:cubicBezTo>
                    <a:pt x="376" y="142"/>
                    <a:pt x="376" y="142"/>
                    <a:pt x="376" y="142"/>
                  </a:cubicBezTo>
                  <a:cubicBezTo>
                    <a:pt x="376" y="142"/>
                    <a:pt x="376" y="167"/>
                    <a:pt x="376" y="175"/>
                  </a:cubicBezTo>
                  <a:cubicBezTo>
                    <a:pt x="385" y="175"/>
                    <a:pt x="393" y="183"/>
                    <a:pt x="402" y="183"/>
                  </a:cubicBezTo>
                  <a:cubicBezTo>
                    <a:pt x="410" y="175"/>
                    <a:pt x="427" y="167"/>
                    <a:pt x="427" y="167"/>
                  </a:cubicBezTo>
                  <a:cubicBezTo>
                    <a:pt x="460" y="167"/>
                    <a:pt x="460" y="167"/>
                    <a:pt x="460" y="167"/>
                  </a:cubicBezTo>
                  <a:cubicBezTo>
                    <a:pt x="510" y="217"/>
                    <a:pt x="510" y="217"/>
                    <a:pt x="510" y="217"/>
                  </a:cubicBezTo>
                  <a:cubicBezTo>
                    <a:pt x="510" y="250"/>
                    <a:pt x="510" y="250"/>
                    <a:pt x="510" y="250"/>
                  </a:cubicBezTo>
                  <a:cubicBezTo>
                    <a:pt x="510" y="250"/>
                    <a:pt x="494" y="267"/>
                    <a:pt x="477" y="284"/>
                  </a:cubicBezTo>
                  <a:cubicBezTo>
                    <a:pt x="485" y="284"/>
                    <a:pt x="485" y="292"/>
                    <a:pt x="485" y="301"/>
                  </a:cubicBezTo>
                  <a:cubicBezTo>
                    <a:pt x="494" y="309"/>
                    <a:pt x="519" y="326"/>
                    <a:pt x="519" y="326"/>
                  </a:cubicBezTo>
                  <a:cubicBezTo>
                    <a:pt x="527" y="359"/>
                    <a:pt x="527" y="359"/>
                    <a:pt x="527" y="359"/>
                  </a:cubicBezTo>
                  <a:cubicBezTo>
                    <a:pt x="494" y="418"/>
                    <a:pt x="494" y="418"/>
                    <a:pt x="494" y="418"/>
                  </a:cubicBezTo>
                  <a:cubicBezTo>
                    <a:pt x="460" y="426"/>
                    <a:pt x="460" y="426"/>
                    <a:pt x="460" y="426"/>
                  </a:cubicBezTo>
                  <a:cubicBezTo>
                    <a:pt x="460" y="426"/>
                    <a:pt x="443" y="418"/>
                    <a:pt x="427" y="409"/>
                  </a:cubicBezTo>
                  <a:cubicBezTo>
                    <a:pt x="427" y="418"/>
                    <a:pt x="418" y="418"/>
                    <a:pt x="410" y="426"/>
                  </a:cubicBezTo>
                  <a:cubicBezTo>
                    <a:pt x="410" y="434"/>
                    <a:pt x="418" y="459"/>
                    <a:pt x="418" y="459"/>
                  </a:cubicBezTo>
                  <a:cubicBezTo>
                    <a:pt x="393" y="484"/>
                    <a:pt x="393" y="484"/>
                    <a:pt x="393" y="484"/>
                  </a:cubicBezTo>
                  <a:cubicBezTo>
                    <a:pt x="318" y="493"/>
                    <a:pt x="318" y="493"/>
                    <a:pt x="318" y="493"/>
                  </a:cubicBezTo>
                  <a:lnTo>
                    <a:pt x="293" y="468"/>
                  </a:lnTo>
                  <a:close/>
                  <a:moveTo>
                    <a:pt x="594" y="660"/>
                  </a:moveTo>
                  <a:cubicBezTo>
                    <a:pt x="577" y="669"/>
                    <a:pt x="577" y="669"/>
                    <a:pt x="577" y="669"/>
                  </a:cubicBezTo>
                  <a:cubicBezTo>
                    <a:pt x="577" y="669"/>
                    <a:pt x="561" y="660"/>
                    <a:pt x="561" y="652"/>
                  </a:cubicBezTo>
                  <a:cubicBezTo>
                    <a:pt x="552" y="660"/>
                    <a:pt x="552" y="660"/>
                    <a:pt x="544" y="660"/>
                  </a:cubicBezTo>
                  <a:cubicBezTo>
                    <a:pt x="544" y="669"/>
                    <a:pt x="552" y="685"/>
                    <a:pt x="552" y="685"/>
                  </a:cubicBezTo>
                  <a:cubicBezTo>
                    <a:pt x="535" y="702"/>
                    <a:pt x="535" y="702"/>
                    <a:pt x="535" y="702"/>
                  </a:cubicBezTo>
                  <a:cubicBezTo>
                    <a:pt x="485" y="710"/>
                    <a:pt x="485" y="710"/>
                    <a:pt x="485" y="710"/>
                  </a:cubicBezTo>
                  <a:cubicBezTo>
                    <a:pt x="469" y="693"/>
                    <a:pt x="469" y="693"/>
                    <a:pt x="469" y="693"/>
                  </a:cubicBezTo>
                  <a:lnTo>
                    <a:pt x="469" y="677"/>
                  </a:lnTo>
                  <a:cubicBezTo>
                    <a:pt x="460" y="669"/>
                    <a:pt x="460" y="669"/>
                    <a:pt x="452" y="669"/>
                  </a:cubicBezTo>
                  <a:cubicBezTo>
                    <a:pt x="435" y="685"/>
                    <a:pt x="435" y="685"/>
                    <a:pt x="435" y="685"/>
                  </a:cubicBezTo>
                  <a:lnTo>
                    <a:pt x="410" y="685"/>
                  </a:lnTo>
                  <a:cubicBezTo>
                    <a:pt x="385" y="643"/>
                    <a:pt x="385" y="643"/>
                    <a:pt x="385" y="643"/>
                  </a:cubicBezTo>
                  <a:cubicBezTo>
                    <a:pt x="385" y="626"/>
                    <a:pt x="385" y="626"/>
                    <a:pt x="385" y="626"/>
                  </a:cubicBezTo>
                  <a:cubicBezTo>
                    <a:pt x="402" y="610"/>
                    <a:pt x="402" y="610"/>
                    <a:pt x="402" y="610"/>
                  </a:cubicBezTo>
                  <a:cubicBezTo>
                    <a:pt x="402" y="602"/>
                    <a:pt x="402" y="602"/>
                    <a:pt x="402" y="593"/>
                  </a:cubicBezTo>
                  <a:cubicBezTo>
                    <a:pt x="393" y="593"/>
                    <a:pt x="376" y="585"/>
                    <a:pt x="376" y="585"/>
                  </a:cubicBezTo>
                  <a:cubicBezTo>
                    <a:pt x="368" y="560"/>
                    <a:pt x="368" y="560"/>
                    <a:pt x="368" y="560"/>
                  </a:cubicBezTo>
                  <a:cubicBezTo>
                    <a:pt x="393" y="518"/>
                    <a:pt x="393" y="518"/>
                    <a:pt x="393" y="518"/>
                  </a:cubicBezTo>
                  <a:cubicBezTo>
                    <a:pt x="410" y="510"/>
                    <a:pt x="410" y="510"/>
                    <a:pt x="410" y="510"/>
                  </a:cubicBezTo>
                  <a:lnTo>
                    <a:pt x="427" y="518"/>
                  </a:lnTo>
                  <a:cubicBezTo>
                    <a:pt x="435" y="518"/>
                    <a:pt x="443" y="518"/>
                    <a:pt x="443" y="510"/>
                  </a:cubicBezTo>
                  <a:cubicBezTo>
                    <a:pt x="443" y="501"/>
                    <a:pt x="443" y="484"/>
                    <a:pt x="443" y="484"/>
                  </a:cubicBezTo>
                  <a:cubicBezTo>
                    <a:pt x="460" y="468"/>
                    <a:pt x="460" y="468"/>
                    <a:pt x="460" y="468"/>
                  </a:cubicBezTo>
                  <a:cubicBezTo>
                    <a:pt x="502" y="468"/>
                    <a:pt x="502" y="468"/>
                    <a:pt x="502" y="468"/>
                  </a:cubicBezTo>
                  <a:cubicBezTo>
                    <a:pt x="519" y="484"/>
                    <a:pt x="519" y="484"/>
                    <a:pt x="519" y="484"/>
                  </a:cubicBezTo>
                  <a:cubicBezTo>
                    <a:pt x="519" y="484"/>
                    <a:pt x="519" y="493"/>
                    <a:pt x="519" y="501"/>
                  </a:cubicBezTo>
                  <a:cubicBezTo>
                    <a:pt x="527" y="501"/>
                    <a:pt x="535" y="510"/>
                    <a:pt x="544" y="510"/>
                  </a:cubicBezTo>
                  <a:cubicBezTo>
                    <a:pt x="552" y="493"/>
                    <a:pt x="552" y="493"/>
                    <a:pt x="552" y="493"/>
                  </a:cubicBezTo>
                  <a:cubicBezTo>
                    <a:pt x="577" y="493"/>
                    <a:pt x="577" y="493"/>
                    <a:pt x="577" y="493"/>
                  </a:cubicBezTo>
                  <a:cubicBezTo>
                    <a:pt x="611" y="535"/>
                    <a:pt x="611" y="535"/>
                    <a:pt x="611" y="535"/>
                  </a:cubicBezTo>
                  <a:cubicBezTo>
                    <a:pt x="611" y="551"/>
                    <a:pt x="611" y="551"/>
                    <a:pt x="611" y="551"/>
                  </a:cubicBezTo>
                  <a:lnTo>
                    <a:pt x="594" y="568"/>
                  </a:lnTo>
                  <a:cubicBezTo>
                    <a:pt x="594" y="576"/>
                    <a:pt x="594" y="576"/>
                    <a:pt x="594" y="585"/>
                  </a:cubicBezTo>
                  <a:cubicBezTo>
                    <a:pt x="602" y="585"/>
                    <a:pt x="619" y="602"/>
                    <a:pt x="619" y="602"/>
                  </a:cubicBezTo>
                  <a:cubicBezTo>
                    <a:pt x="619" y="618"/>
                    <a:pt x="619" y="618"/>
                    <a:pt x="619" y="618"/>
                  </a:cubicBezTo>
                  <a:lnTo>
                    <a:pt x="594" y="660"/>
                  </a:lnTo>
                  <a:close/>
                  <a:moveTo>
                    <a:pt x="594" y="660"/>
                  </a:moveTo>
                  <a:lnTo>
                    <a:pt x="594" y="660"/>
                  </a:lnTo>
                  <a:close/>
                </a:path>
              </a:pathLst>
            </a:custGeom>
            <a:solidFill>
              <a:schemeClr val="bg1"/>
            </a:solidFill>
            <a:ln>
              <a:noFill/>
            </a:ln>
            <a:effectLst/>
          </p:spPr>
          <p:txBody>
            <a:bodyPr wrap="none" lIns="182843" tIns="91423" rIns="182843" bIns="91423" anchor="ctr"/>
            <a:lstStyle/>
            <a:p>
              <a:pPr defTabSz="914400">
                <a:defRPr/>
              </a:pPr>
              <a:endParaRPr lang="en-US" sz="2400" dirty="0">
                <a:solidFill>
                  <a:prstClr val="black"/>
                </a:solidFill>
                <a:latin typeface="+mj-ea"/>
                <a:ea typeface="+mj-ea"/>
              </a:endParaRPr>
            </a:p>
          </p:txBody>
        </p:sp>
        <p:sp>
          <p:nvSpPr>
            <p:cNvPr id="92" name="Content Placeholder 2"/>
            <p:cNvSpPr txBox="1"/>
            <p:nvPr/>
          </p:nvSpPr>
          <p:spPr bwMode="auto">
            <a:xfrm>
              <a:off x="8217454" y="5720357"/>
              <a:ext cx="1714055" cy="7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4400">
                <a:lnSpc>
                  <a:spcPct val="120000"/>
                </a:lnSpc>
                <a:spcBef>
                  <a:spcPct val="20000"/>
                </a:spcBef>
              </a:pPr>
              <a:r>
                <a:rPr lang="zh-CN" altLang="en-US" sz="1200" dirty="0">
                  <a:solidFill>
                    <a:srgbClr val="44546A"/>
                  </a:solidFill>
                  <a:latin typeface="+mj-ea"/>
                  <a:ea typeface="+mj-ea"/>
                  <a:cs typeface="Lato Light"/>
                </a:rPr>
                <a:t>您的文字添加到这里也可以通过复制粘贴到</a:t>
              </a:r>
            </a:p>
          </p:txBody>
        </p:sp>
        <p:sp>
          <p:nvSpPr>
            <p:cNvPr id="93" name="Rectangle 92"/>
            <p:cNvSpPr/>
            <p:nvPr/>
          </p:nvSpPr>
          <p:spPr>
            <a:xfrm>
              <a:off x="8353640" y="5409661"/>
              <a:ext cx="1415772" cy="387798"/>
            </a:xfrm>
            <a:prstGeom prst="rect">
              <a:avLst/>
            </a:prstGeom>
          </p:spPr>
          <p:txBody>
            <a:bodyPr wrap="none" lIns="91440" tIns="45720" rIns="91440" bIns="45720">
              <a:spAutoFit/>
            </a:bodyPr>
            <a:lstStyle/>
            <a:p>
              <a:pPr algn="ctr" defTabSz="914400">
                <a:lnSpc>
                  <a:spcPct val="120000"/>
                </a:lnSpc>
                <a:spcBef>
                  <a:spcPct val="20000"/>
                </a:spcBef>
              </a:pPr>
              <a:r>
                <a:rPr lang="zh-CN" altLang="en-US" sz="1600" dirty="0">
                  <a:solidFill>
                    <a:srgbClr val="44546A"/>
                  </a:solidFill>
                  <a:latin typeface="+mj-ea"/>
                  <a:ea typeface="+mj-ea"/>
                  <a:cs typeface="Lato Regular"/>
                </a:rPr>
                <a:t>标题文字添加</a:t>
              </a:r>
            </a:p>
          </p:txBody>
        </p:sp>
      </p:grpSp>
      <p:grpSp>
        <p:nvGrpSpPr>
          <p:cNvPr id="7" name="组合 6"/>
          <p:cNvGrpSpPr/>
          <p:nvPr/>
        </p:nvGrpSpPr>
        <p:grpSpPr>
          <a:xfrm>
            <a:off x="8746746" y="3140915"/>
            <a:ext cx="1714055" cy="1600001"/>
            <a:chOff x="8746746" y="3140915"/>
            <a:chExt cx="1714055" cy="1600001"/>
          </a:xfrm>
        </p:grpSpPr>
        <p:sp>
          <p:nvSpPr>
            <p:cNvPr id="98" name="Oval 97"/>
            <p:cNvSpPr/>
            <p:nvPr/>
          </p:nvSpPr>
          <p:spPr bwMode="auto">
            <a:xfrm>
              <a:off x="9316040" y="3140915"/>
              <a:ext cx="556539" cy="5566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defTabSz="914400">
                <a:defRPr/>
              </a:pPr>
              <a:endParaRPr lang="en-US" sz="935" dirty="0">
                <a:solidFill>
                  <a:srgbClr val="44546A"/>
                </a:solidFill>
                <a:latin typeface="+mj-ea"/>
                <a:ea typeface="+mj-ea"/>
              </a:endParaRPr>
            </a:p>
          </p:txBody>
        </p:sp>
        <p:sp>
          <p:nvSpPr>
            <p:cNvPr id="114" name="Freeform 21"/>
            <p:cNvSpPr>
              <a:spLocks noEditPoints="1"/>
            </p:cNvSpPr>
            <p:nvPr/>
          </p:nvSpPr>
          <p:spPr bwMode="auto">
            <a:xfrm>
              <a:off x="9445819" y="3247556"/>
              <a:ext cx="296544" cy="338715"/>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solidFill>
              <a:schemeClr val="bg1"/>
            </a:solidFill>
            <a:ln>
              <a:noFill/>
            </a:ln>
          </p:spPr>
          <p:txBody>
            <a:bodyPr vert="horz" wrap="square" lIns="91440" tIns="45720" rIns="91440" bIns="45720" numCol="1" anchor="t" anchorCtr="0" compatLnSpc="1"/>
            <a:lstStyle/>
            <a:p>
              <a:pPr defTabSz="914400"/>
              <a:endParaRPr lang="id-ID" sz="1865">
                <a:solidFill>
                  <a:prstClr val="black"/>
                </a:solidFill>
                <a:latin typeface="+mj-ea"/>
                <a:ea typeface="+mj-ea"/>
              </a:endParaRPr>
            </a:p>
          </p:txBody>
        </p:sp>
        <p:sp>
          <p:nvSpPr>
            <p:cNvPr id="94" name="Content Placeholder 2"/>
            <p:cNvSpPr txBox="1"/>
            <p:nvPr/>
          </p:nvSpPr>
          <p:spPr bwMode="auto">
            <a:xfrm>
              <a:off x="8746746" y="4037321"/>
              <a:ext cx="1714055" cy="7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4400">
                <a:lnSpc>
                  <a:spcPct val="120000"/>
                </a:lnSpc>
                <a:spcBef>
                  <a:spcPct val="20000"/>
                </a:spcBef>
              </a:pPr>
              <a:r>
                <a:rPr lang="zh-CN" altLang="en-US" sz="1200" dirty="0">
                  <a:solidFill>
                    <a:srgbClr val="44546A"/>
                  </a:solidFill>
                  <a:latin typeface="+mj-ea"/>
                  <a:ea typeface="+mj-ea"/>
                  <a:cs typeface="Lato Light"/>
                </a:rPr>
                <a:t>您的文字添加到这里也可以通过复制粘贴到</a:t>
              </a:r>
            </a:p>
          </p:txBody>
        </p:sp>
        <p:sp>
          <p:nvSpPr>
            <p:cNvPr id="95" name="Rectangle 94"/>
            <p:cNvSpPr/>
            <p:nvPr/>
          </p:nvSpPr>
          <p:spPr>
            <a:xfrm>
              <a:off x="8882933" y="3726626"/>
              <a:ext cx="1415772" cy="387798"/>
            </a:xfrm>
            <a:prstGeom prst="rect">
              <a:avLst/>
            </a:prstGeom>
          </p:spPr>
          <p:txBody>
            <a:bodyPr wrap="none" lIns="91440" tIns="45720" rIns="91440" bIns="45720">
              <a:spAutoFit/>
            </a:bodyPr>
            <a:lstStyle/>
            <a:p>
              <a:pPr algn="ctr" defTabSz="914400">
                <a:lnSpc>
                  <a:spcPct val="120000"/>
                </a:lnSpc>
                <a:spcBef>
                  <a:spcPct val="20000"/>
                </a:spcBef>
              </a:pPr>
              <a:r>
                <a:rPr lang="zh-CN" altLang="en-US" sz="1600" dirty="0">
                  <a:solidFill>
                    <a:srgbClr val="44546A"/>
                  </a:solidFill>
                  <a:latin typeface="+mj-ea"/>
                  <a:ea typeface="+mj-ea"/>
                  <a:cs typeface="Lato Regular"/>
                </a:rPr>
                <a:t>标题文字添加</a:t>
              </a:r>
            </a:p>
          </p:txBody>
        </p:sp>
      </p:grpSp>
      <p:grpSp>
        <p:nvGrpSpPr>
          <p:cNvPr id="4" name="组合 3"/>
          <p:cNvGrpSpPr/>
          <p:nvPr/>
        </p:nvGrpSpPr>
        <p:grpSpPr>
          <a:xfrm>
            <a:off x="1677326" y="3134524"/>
            <a:ext cx="1714055" cy="1606392"/>
            <a:chOff x="1677326" y="3134524"/>
            <a:chExt cx="1714055" cy="1606392"/>
          </a:xfrm>
        </p:grpSpPr>
        <p:sp>
          <p:nvSpPr>
            <p:cNvPr id="90" name="Oval 89"/>
            <p:cNvSpPr/>
            <p:nvPr/>
          </p:nvSpPr>
          <p:spPr bwMode="auto">
            <a:xfrm>
              <a:off x="2276629" y="3134524"/>
              <a:ext cx="556539" cy="556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59" tIns="30479" rIns="60959" bIns="30479" anchor="ctr"/>
            <a:lstStyle/>
            <a:p>
              <a:pPr algn="ctr" defTabSz="914400">
                <a:defRPr/>
              </a:pPr>
              <a:endParaRPr lang="en-US" sz="935" dirty="0">
                <a:solidFill>
                  <a:srgbClr val="44546A"/>
                </a:solidFill>
                <a:latin typeface="+mj-ea"/>
                <a:ea typeface="+mj-ea"/>
              </a:endParaRPr>
            </a:p>
          </p:txBody>
        </p:sp>
        <p:sp>
          <p:nvSpPr>
            <p:cNvPr id="97" name="Freeform 102"/>
            <p:cNvSpPr>
              <a:spLocks noChangeAspect="1" noChangeArrowheads="1"/>
            </p:cNvSpPr>
            <p:nvPr/>
          </p:nvSpPr>
          <p:spPr bwMode="auto">
            <a:xfrm>
              <a:off x="2377993" y="3259803"/>
              <a:ext cx="342497" cy="306124"/>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lIns="91440" tIns="45720" rIns="91440" bIns="45720" anchor="ctr"/>
            <a:lstStyle/>
            <a:p>
              <a:pPr defTabSz="914400"/>
              <a:endParaRPr lang="en-US" sz="1065" dirty="0">
                <a:solidFill>
                  <a:prstClr val="black"/>
                </a:solidFill>
                <a:latin typeface="+mj-ea"/>
                <a:ea typeface="+mj-ea"/>
              </a:endParaRPr>
            </a:p>
          </p:txBody>
        </p:sp>
        <p:sp>
          <p:nvSpPr>
            <p:cNvPr id="96" name="Content Placeholder 2"/>
            <p:cNvSpPr txBox="1"/>
            <p:nvPr/>
          </p:nvSpPr>
          <p:spPr bwMode="auto">
            <a:xfrm>
              <a:off x="1677326" y="4037321"/>
              <a:ext cx="1714055" cy="70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gn="ctr" defTabSz="914400">
                <a:lnSpc>
                  <a:spcPct val="120000"/>
                </a:lnSpc>
                <a:spcBef>
                  <a:spcPct val="20000"/>
                </a:spcBef>
              </a:pPr>
              <a:r>
                <a:rPr lang="zh-CN" altLang="en-US" sz="1200" dirty="0">
                  <a:solidFill>
                    <a:srgbClr val="44546A"/>
                  </a:solidFill>
                  <a:latin typeface="+mj-ea"/>
                  <a:ea typeface="+mj-ea"/>
                  <a:cs typeface="Lato Light"/>
                </a:rPr>
                <a:t>您的文字添加到这里也可以通过复制粘贴到</a:t>
              </a:r>
            </a:p>
          </p:txBody>
        </p:sp>
        <p:sp>
          <p:nvSpPr>
            <p:cNvPr id="100" name="Rectangle 99"/>
            <p:cNvSpPr/>
            <p:nvPr/>
          </p:nvSpPr>
          <p:spPr>
            <a:xfrm>
              <a:off x="1813514" y="3726626"/>
              <a:ext cx="1415772" cy="387798"/>
            </a:xfrm>
            <a:prstGeom prst="rect">
              <a:avLst/>
            </a:prstGeom>
          </p:spPr>
          <p:txBody>
            <a:bodyPr wrap="none" lIns="91440" tIns="45720" rIns="91440" bIns="45720">
              <a:spAutoFit/>
            </a:bodyPr>
            <a:lstStyle/>
            <a:p>
              <a:pPr algn="ctr" defTabSz="914400">
                <a:lnSpc>
                  <a:spcPct val="120000"/>
                </a:lnSpc>
                <a:spcBef>
                  <a:spcPct val="20000"/>
                </a:spcBef>
              </a:pPr>
              <a:r>
                <a:rPr lang="zh-CN" altLang="en-US" sz="1600" dirty="0">
                  <a:solidFill>
                    <a:srgbClr val="44546A"/>
                  </a:solidFill>
                  <a:latin typeface="+mj-ea"/>
                  <a:ea typeface="+mj-ea"/>
                  <a:cs typeface="Lato Regular"/>
                </a:rPr>
                <a:t>标题文字添加</a:t>
              </a:r>
            </a:p>
          </p:txBody>
        </p:sp>
      </p:grpSp>
      <p:sp>
        <p:nvSpPr>
          <p:cNvPr id="85"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91"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2" presetClass="entr" presetSubtype="9" fill="hold" nodeType="afterEffect" p14:presetBounceEnd="67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67000">
                                          <p:cBhvr additive="base">
                                            <p:cTn id="13" dur="1000" fill="hold"/>
                                            <p:tgtEl>
                                              <p:spTgt spid="3"/>
                                            </p:tgtEl>
                                            <p:attrNameLst>
                                              <p:attrName>ppt_x</p:attrName>
                                            </p:attrNameLst>
                                          </p:cBhvr>
                                          <p:tavLst>
                                            <p:tav tm="0">
                                              <p:val>
                                                <p:strVal val="0-#ppt_w/2"/>
                                              </p:val>
                                            </p:tav>
                                            <p:tav tm="100000">
                                              <p:val>
                                                <p:strVal val="#ppt_x"/>
                                              </p:val>
                                            </p:tav>
                                          </p:tavLst>
                                        </p:anim>
                                        <p:anim calcmode="lin" valueType="num" p14:bounceEnd="67000">
                                          <p:cBhvr additive="base">
                                            <p:cTn id="14" dur="10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8" fill="hold" nodeType="withEffect" p14:presetBounceEnd="67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7000">
                                          <p:cBhvr additive="base">
                                            <p:cTn id="17" dur="100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12" fill="hold" nodeType="withEffect" p14:presetBounceEnd="67000">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14:bounceEnd="67000">
                                          <p:cBhvr additive="base">
                                            <p:cTn id="21" dur="100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14:presetBounceEnd="67000">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14:bounceEnd="67000">
                                          <p:cBhvr additive="base">
                                            <p:cTn id="25" dur="1000" fill="hold"/>
                                            <p:tgtEl>
                                              <p:spTgt spid="6"/>
                                            </p:tgtEl>
                                            <p:attrNameLst>
                                              <p:attrName>ppt_x</p:attrName>
                                            </p:attrNameLst>
                                          </p:cBhvr>
                                          <p:tavLst>
                                            <p:tav tm="0">
                                              <p:val>
                                                <p:strVal val="1+#ppt_w/2"/>
                                              </p:val>
                                            </p:tav>
                                            <p:tav tm="100000">
                                              <p:val>
                                                <p:strVal val="#ppt_x"/>
                                              </p:val>
                                            </p:tav>
                                          </p:tavLst>
                                        </p:anim>
                                        <p:anim calcmode="lin" valueType="num" p14:bounceEnd="67000">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2" fill="hold" nodeType="withEffect" p14:presetBounceEnd="67000">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14:bounceEnd="67000">
                                          <p:cBhvr additive="base">
                                            <p:cTn id="29" dur="1000" fill="hold"/>
                                            <p:tgtEl>
                                              <p:spTgt spid="7"/>
                                            </p:tgtEl>
                                            <p:attrNameLst>
                                              <p:attrName>ppt_x</p:attrName>
                                            </p:attrNameLst>
                                          </p:cBhvr>
                                          <p:tavLst>
                                            <p:tav tm="0">
                                              <p:val>
                                                <p:strVal val="1+#ppt_w/2"/>
                                              </p:val>
                                            </p:tav>
                                            <p:tav tm="100000">
                                              <p:val>
                                                <p:strVal val="#ppt_x"/>
                                              </p:val>
                                            </p:tav>
                                          </p:tavLst>
                                        </p:anim>
                                        <p:anim calcmode="lin" valueType="num" p14:bounceEnd="67000">
                                          <p:cBhvr additive="base">
                                            <p:cTn id="30" dur="10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6" fill="hold" nodeType="withEffect" p14:presetBounceEnd="67000">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14:bounceEnd="67000">
                                          <p:cBhvr additive="base">
                                            <p:cTn id="33" dur="1000" fill="hold"/>
                                            <p:tgtEl>
                                              <p:spTgt spid="55"/>
                                            </p:tgtEl>
                                            <p:attrNameLst>
                                              <p:attrName>ppt_x</p:attrName>
                                            </p:attrNameLst>
                                          </p:cBhvr>
                                          <p:tavLst>
                                            <p:tav tm="0">
                                              <p:val>
                                                <p:strVal val="1+#ppt_w/2"/>
                                              </p:val>
                                            </p:tav>
                                            <p:tav tm="100000">
                                              <p:val>
                                                <p:strVal val="#ppt_x"/>
                                              </p:val>
                                            </p:tav>
                                          </p:tavLst>
                                        </p:anim>
                                        <p:anim calcmode="lin" valueType="num" p14:bounceEnd="67000">
                                          <p:cBhvr additive="base">
                                            <p:cTn id="3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childTnLst>
                              </p:cTn>
                            </p:par>
                            <p:par>
                              <p:cTn id="10" fill="hold">
                                <p:stCondLst>
                                  <p:cond delay="500"/>
                                </p:stCondLst>
                                <p:childTnLst>
                                  <p:par>
                                    <p:cTn id="11" presetID="2" presetClass="entr" presetSubtype="9"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0-#ppt_w/2"/>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1+#ppt_w/2"/>
                                              </p:val>
                                            </p:tav>
                                            <p:tav tm="100000">
                                              <p:val>
                                                <p:strVal val="#ppt_x"/>
                                              </p:val>
                                            </p:tav>
                                          </p:tavLst>
                                        </p:anim>
                                        <p:anim calcmode="lin" valueType="num">
                                          <p:cBhvr additive="base">
                                            <p:cTn id="26" dur="1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000" fill="hold"/>
                                            <p:tgtEl>
                                              <p:spTgt spid="7"/>
                                            </p:tgtEl>
                                            <p:attrNameLst>
                                              <p:attrName>ppt_x</p:attrName>
                                            </p:attrNameLst>
                                          </p:cBhvr>
                                          <p:tavLst>
                                            <p:tav tm="0">
                                              <p:val>
                                                <p:strVal val="1+#ppt_w/2"/>
                                              </p:val>
                                            </p:tav>
                                            <p:tav tm="100000">
                                              <p:val>
                                                <p:strVal val="#ppt_x"/>
                                              </p:val>
                                            </p:tav>
                                          </p:tavLst>
                                        </p:anim>
                                        <p:anim calcmode="lin" valueType="num">
                                          <p:cBhvr additive="base">
                                            <p:cTn id="30" dur="1000" fill="hold"/>
                                            <p:tgtEl>
                                              <p:spTgt spid="7"/>
                                            </p:tgtEl>
                                            <p:attrNameLst>
                                              <p:attrName>ppt_y</p:attrName>
                                            </p:attrNameLst>
                                          </p:cBhvr>
                                          <p:tavLst>
                                            <p:tav tm="0">
                                              <p:val>
                                                <p:strVal val="#ppt_y"/>
                                              </p:val>
                                            </p:tav>
                                            <p:tav tm="100000">
                                              <p:val>
                                                <p:strVal val="#ppt_y"/>
                                              </p:val>
                                            </p:tav>
                                          </p:tavLst>
                                        </p:anim>
                                      </p:childTnLst>
                                    </p:cTn>
                                  </p:par>
                                  <p:par>
                                    <p:cTn id="31" presetID="2" presetClass="entr" presetSubtype="6"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1000" fill="hold"/>
                                            <p:tgtEl>
                                              <p:spTgt spid="55"/>
                                            </p:tgtEl>
                                            <p:attrNameLst>
                                              <p:attrName>ppt_x</p:attrName>
                                            </p:attrNameLst>
                                          </p:cBhvr>
                                          <p:tavLst>
                                            <p:tav tm="0">
                                              <p:val>
                                                <p:strVal val="1+#ppt_w/2"/>
                                              </p:val>
                                            </p:tav>
                                            <p:tav tm="100000">
                                              <p:val>
                                                <p:strVal val="#ppt_x"/>
                                              </p:val>
                                            </p:tav>
                                          </p:tavLst>
                                        </p:anim>
                                        <p:anim calcmode="lin" valueType="num">
                                          <p:cBhvr additive="base">
                                            <p:cTn id="3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1" name="Group 1120"/>
          <p:cNvGrpSpPr/>
          <p:nvPr/>
        </p:nvGrpSpPr>
        <p:grpSpPr>
          <a:xfrm>
            <a:off x="1270994" y="1723286"/>
            <a:ext cx="4708527" cy="4462463"/>
            <a:chOff x="762000" y="1433513"/>
            <a:chExt cx="4708526" cy="4462463"/>
          </a:xfrm>
        </p:grpSpPr>
        <p:sp>
          <p:nvSpPr>
            <p:cNvPr id="5" name="Freeform 5"/>
            <p:cNvSpPr/>
            <p:nvPr/>
          </p:nvSpPr>
          <p:spPr bwMode="auto">
            <a:xfrm>
              <a:off x="1304925" y="5799138"/>
              <a:ext cx="3541713" cy="96838"/>
            </a:xfrm>
            <a:custGeom>
              <a:avLst/>
              <a:gdLst>
                <a:gd name="T0" fmla="*/ 0 w 2194"/>
                <a:gd name="T1" fmla="*/ 0 h 60"/>
                <a:gd name="T2" fmla="*/ 0 w 2194"/>
                <a:gd name="T3" fmla="*/ 20 h 60"/>
                <a:gd name="T4" fmla="*/ 40 w 2194"/>
                <a:gd name="T5" fmla="*/ 60 h 60"/>
                <a:gd name="T6" fmla="*/ 2153 w 2194"/>
                <a:gd name="T7" fmla="*/ 60 h 60"/>
                <a:gd name="T8" fmla="*/ 2194 w 2194"/>
                <a:gd name="T9" fmla="*/ 20 h 60"/>
                <a:gd name="T10" fmla="*/ 2194 w 2194"/>
                <a:gd name="T11" fmla="*/ 0 h 60"/>
                <a:gd name="T12" fmla="*/ 0 w 2194"/>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2194" h="60">
                  <a:moveTo>
                    <a:pt x="0" y="0"/>
                  </a:moveTo>
                  <a:cubicBezTo>
                    <a:pt x="0" y="20"/>
                    <a:pt x="0" y="20"/>
                    <a:pt x="0" y="20"/>
                  </a:cubicBezTo>
                  <a:cubicBezTo>
                    <a:pt x="0" y="42"/>
                    <a:pt x="18" y="60"/>
                    <a:pt x="40" y="60"/>
                  </a:cubicBezTo>
                  <a:cubicBezTo>
                    <a:pt x="2153" y="60"/>
                    <a:pt x="2153" y="60"/>
                    <a:pt x="2153" y="60"/>
                  </a:cubicBezTo>
                  <a:cubicBezTo>
                    <a:pt x="2176" y="60"/>
                    <a:pt x="2194" y="42"/>
                    <a:pt x="2194" y="20"/>
                  </a:cubicBezTo>
                  <a:cubicBezTo>
                    <a:pt x="2194" y="0"/>
                    <a:pt x="2194" y="0"/>
                    <a:pt x="2194" y="0"/>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 name="Freeform 6"/>
            <p:cNvSpPr/>
            <p:nvPr/>
          </p:nvSpPr>
          <p:spPr bwMode="auto">
            <a:xfrm>
              <a:off x="1622425" y="3844926"/>
              <a:ext cx="2906713" cy="1879600"/>
            </a:xfrm>
            <a:custGeom>
              <a:avLst/>
              <a:gdLst>
                <a:gd name="T0" fmla="*/ 1802 w 1802"/>
                <a:gd name="T1" fmla="*/ 1165 h 1165"/>
                <a:gd name="T2" fmla="*/ 1802 w 1802"/>
                <a:gd name="T3" fmla="*/ 41 h 1165"/>
                <a:gd name="T4" fmla="*/ 1760 w 1802"/>
                <a:gd name="T5" fmla="*/ 0 h 1165"/>
                <a:gd name="T6" fmla="*/ 41 w 1802"/>
                <a:gd name="T7" fmla="*/ 0 h 1165"/>
                <a:gd name="T8" fmla="*/ 0 w 1802"/>
                <a:gd name="T9" fmla="*/ 41 h 1165"/>
                <a:gd name="T10" fmla="*/ 0 w 1802"/>
                <a:gd name="T11" fmla="*/ 1165 h 1165"/>
                <a:gd name="T12" fmla="*/ 1802 w 1802"/>
                <a:gd name="T13" fmla="*/ 1165 h 1165"/>
              </a:gdLst>
              <a:ahLst/>
              <a:cxnLst>
                <a:cxn ang="0">
                  <a:pos x="T0" y="T1"/>
                </a:cxn>
                <a:cxn ang="0">
                  <a:pos x="T2" y="T3"/>
                </a:cxn>
                <a:cxn ang="0">
                  <a:pos x="T4" y="T5"/>
                </a:cxn>
                <a:cxn ang="0">
                  <a:pos x="T6" y="T7"/>
                </a:cxn>
                <a:cxn ang="0">
                  <a:pos x="T8" y="T9"/>
                </a:cxn>
                <a:cxn ang="0">
                  <a:pos x="T10" y="T11"/>
                </a:cxn>
                <a:cxn ang="0">
                  <a:pos x="T12" y="T13"/>
                </a:cxn>
              </a:cxnLst>
              <a:rect l="0" t="0" r="r" b="b"/>
              <a:pathLst>
                <a:path w="1802" h="1165">
                  <a:moveTo>
                    <a:pt x="1802" y="1165"/>
                  </a:moveTo>
                  <a:cubicBezTo>
                    <a:pt x="1802" y="41"/>
                    <a:pt x="1802" y="41"/>
                    <a:pt x="1802" y="41"/>
                  </a:cubicBezTo>
                  <a:cubicBezTo>
                    <a:pt x="1802" y="18"/>
                    <a:pt x="1783" y="0"/>
                    <a:pt x="1760" y="0"/>
                  </a:cubicBezTo>
                  <a:cubicBezTo>
                    <a:pt x="41" y="0"/>
                    <a:pt x="41" y="0"/>
                    <a:pt x="41" y="0"/>
                  </a:cubicBezTo>
                  <a:cubicBezTo>
                    <a:pt x="18" y="0"/>
                    <a:pt x="0" y="18"/>
                    <a:pt x="0" y="41"/>
                  </a:cubicBezTo>
                  <a:cubicBezTo>
                    <a:pt x="0" y="1165"/>
                    <a:pt x="0" y="1165"/>
                    <a:pt x="0" y="1165"/>
                  </a:cubicBezTo>
                  <a:lnTo>
                    <a:pt x="1802" y="1165"/>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 name="Freeform 7"/>
            <p:cNvSpPr/>
            <p:nvPr/>
          </p:nvSpPr>
          <p:spPr bwMode="auto">
            <a:xfrm>
              <a:off x="1252538" y="5722938"/>
              <a:ext cx="3644900" cy="120650"/>
            </a:xfrm>
            <a:custGeom>
              <a:avLst/>
              <a:gdLst>
                <a:gd name="T0" fmla="*/ 0 w 2259"/>
                <a:gd name="T1" fmla="*/ 0 h 75"/>
                <a:gd name="T2" fmla="*/ 0 w 2259"/>
                <a:gd name="T3" fmla="*/ 24 h 75"/>
                <a:gd name="T4" fmla="*/ 42 w 2259"/>
                <a:gd name="T5" fmla="*/ 75 h 75"/>
                <a:gd name="T6" fmla="*/ 2218 w 2259"/>
                <a:gd name="T7" fmla="*/ 75 h 75"/>
                <a:gd name="T8" fmla="*/ 2259 w 2259"/>
                <a:gd name="T9" fmla="*/ 24 h 75"/>
                <a:gd name="T10" fmla="*/ 2259 w 2259"/>
                <a:gd name="T11" fmla="*/ 0 h 75"/>
                <a:gd name="T12" fmla="*/ 0 w 2259"/>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259" h="75">
                  <a:moveTo>
                    <a:pt x="0" y="0"/>
                  </a:moveTo>
                  <a:cubicBezTo>
                    <a:pt x="0" y="24"/>
                    <a:pt x="0" y="24"/>
                    <a:pt x="0" y="24"/>
                  </a:cubicBezTo>
                  <a:cubicBezTo>
                    <a:pt x="0" y="52"/>
                    <a:pt x="19" y="75"/>
                    <a:pt x="42" y="75"/>
                  </a:cubicBezTo>
                  <a:cubicBezTo>
                    <a:pt x="2218" y="75"/>
                    <a:pt x="2218" y="75"/>
                    <a:pt x="2218" y="75"/>
                  </a:cubicBezTo>
                  <a:cubicBezTo>
                    <a:pt x="2241" y="75"/>
                    <a:pt x="2259" y="52"/>
                    <a:pt x="2259" y="24"/>
                  </a:cubicBezTo>
                  <a:cubicBezTo>
                    <a:pt x="2259" y="0"/>
                    <a:pt x="2259" y="0"/>
                    <a:pt x="2259" y="0"/>
                  </a:cubicBezTo>
                  <a:lnTo>
                    <a:pt x="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8" name="Freeform 8"/>
            <p:cNvSpPr/>
            <p:nvPr/>
          </p:nvSpPr>
          <p:spPr bwMode="auto">
            <a:xfrm>
              <a:off x="2776538" y="5722938"/>
              <a:ext cx="598488" cy="52388"/>
            </a:xfrm>
            <a:custGeom>
              <a:avLst/>
              <a:gdLst>
                <a:gd name="T0" fmla="*/ 0 w 370"/>
                <a:gd name="T1" fmla="*/ 0 h 32"/>
                <a:gd name="T2" fmla="*/ 36 w 370"/>
                <a:gd name="T3" fmla="*/ 32 h 32"/>
                <a:gd name="T4" fmla="*/ 334 w 370"/>
                <a:gd name="T5" fmla="*/ 32 h 32"/>
                <a:gd name="T6" fmla="*/ 370 w 370"/>
                <a:gd name="T7" fmla="*/ 0 h 32"/>
                <a:gd name="T8" fmla="*/ 0 w 370"/>
                <a:gd name="T9" fmla="*/ 0 h 32"/>
              </a:gdLst>
              <a:ahLst/>
              <a:cxnLst>
                <a:cxn ang="0">
                  <a:pos x="T0" y="T1"/>
                </a:cxn>
                <a:cxn ang="0">
                  <a:pos x="T2" y="T3"/>
                </a:cxn>
                <a:cxn ang="0">
                  <a:pos x="T4" y="T5"/>
                </a:cxn>
                <a:cxn ang="0">
                  <a:pos x="T6" y="T7"/>
                </a:cxn>
                <a:cxn ang="0">
                  <a:pos x="T8" y="T9"/>
                </a:cxn>
              </a:cxnLst>
              <a:rect l="0" t="0" r="r" b="b"/>
              <a:pathLst>
                <a:path w="370" h="32">
                  <a:moveTo>
                    <a:pt x="0" y="0"/>
                  </a:moveTo>
                  <a:cubicBezTo>
                    <a:pt x="2" y="18"/>
                    <a:pt x="17" y="32"/>
                    <a:pt x="36" y="32"/>
                  </a:cubicBezTo>
                  <a:cubicBezTo>
                    <a:pt x="334" y="32"/>
                    <a:pt x="334" y="32"/>
                    <a:pt x="334" y="32"/>
                  </a:cubicBezTo>
                  <a:cubicBezTo>
                    <a:pt x="353" y="32"/>
                    <a:pt x="368" y="18"/>
                    <a:pt x="370" y="0"/>
                  </a:cubicBez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9" name="Rectangle 9"/>
            <p:cNvSpPr>
              <a:spLocks noChangeArrowheads="1"/>
            </p:cNvSpPr>
            <p:nvPr/>
          </p:nvSpPr>
          <p:spPr bwMode="auto">
            <a:xfrm>
              <a:off x="1735138" y="3973513"/>
              <a:ext cx="2681288" cy="1624013"/>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 name="Oval 10"/>
            <p:cNvSpPr>
              <a:spLocks noChangeArrowheads="1"/>
            </p:cNvSpPr>
            <p:nvPr/>
          </p:nvSpPr>
          <p:spPr bwMode="auto">
            <a:xfrm>
              <a:off x="3038475" y="3865563"/>
              <a:ext cx="95250" cy="96838"/>
            </a:xfrm>
            <a:prstGeom prst="ellipse">
              <a:avLst/>
            </a:prstGeom>
            <a:solidFill>
              <a:schemeClr val="tx2">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 name="Oval 11"/>
            <p:cNvSpPr>
              <a:spLocks noChangeArrowheads="1"/>
            </p:cNvSpPr>
            <p:nvPr/>
          </p:nvSpPr>
          <p:spPr bwMode="auto">
            <a:xfrm>
              <a:off x="3057525" y="3886201"/>
              <a:ext cx="57150" cy="55563"/>
            </a:xfrm>
            <a:prstGeom prst="ellipse">
              <a:avLst/>
            </a:prstGeom>
            <a:solidFill>
              <a:schemeClr val="tx2">
                <a:lumMod val="40000"/>
                <a:lumOff val="6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2" name="Oval 12"/>
            <p:cNvSpPr>
              <a:spLocks noChangeArrowheads="1"/>
            </p:cNvSpPr>
            <p:nvPr/>
          </p:nvSpPr>
          <p:spPr bwMode="auto">
            <a:xfrm>
              <a:off x="3057525" y="3890963"/>
              <a:ext cx="52388" cy="50800"/>
            </a:xfrm>
            <a:prstGeom prst="ellipse">
              <a:avLst/>
            </a:prstGeom>
            <a:solidFill>
              <a:schemeClr val="tx2">
                <a:lumMod val="20000"/>
                <a:lumOff val="8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3" name="Oval 13"/>
            <p:cNvSpPr>
              <a:spLocks noChangeArrowheads="1"/>
            </p:cNvSpPr>
            <p:nvPr/>
          </p:nvSpPr>
          <p:spPr bwMode="auto">
            <a:xfrm>
              <a:off x="3086100" y="3897313"/>
              <a:ext cx="17463" cy="17463"/>
            </a:xfrm>
            <a:prstGeom prst="ellipse">
              <a:avLst/>
            </a:pr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4" name="Freeform 14"/>
            <p:cNvSpPr/>
            <p:nvPr/>
          </p:nvSpPr>
          <p:spPr bwMode="auto">
            <a:xfrm>
              <a:off x="2024063" y="2566988"/>
              <a:ext cx="1839913" cy="2860675"/>
            </a:xfrm>
            <a:custGeom>
              <a:avLst/>
              <a:gdLst>
                <a:gd name="T0" fmla="*/ 813 w 1140"/>
                <a:gd name="T1" fmla="*/ 45 h 1774"/>
                <a:gd name="T2" fmla="*/ 759 w 1140"/>
                <a:gd name="T3" fmla="*/ 0 h 1774"/>
                <a:gd name="T4" fmla="*/ 759 w 1140"/>
                <a:gd name="T5" fmla="*/ 0 h 1774"/>
                <a:gd name="T6" fmla="*/ 792 w 1140"/>
                <a:gd name="T7" fmla="*/ 27 h 1774"/>
                <a:gd name="T8" fmla="*/ 759 w 1140"/>
                <a:gd name="T9" fmla="*/ 0 h 1774"/>
                <a:gd name="T10" fmla="*/ 759 w 1140"/>
                <a:gd name="T11" fmla="*/ 0 h 1774"/>
                <a:gd name="T12" fmla="*/ 759 w 1140"/>
                <a:gd name="T13" fmla="*/ 0 h 1774"/>
                <a:gd name="T14" fmla="*/ 765 w 1140"/>
                <a:gd name="T15" fmla="*/ 4 h 1774"/>
                <a:gd name="T16" fmla="*/ 749 w 1140"/>
                <a:gd name="T17" fmla="*/ 11 h 1774"/>
                <a:gd name="T18" fmla="*/ 500 w 1140"/>
                <a:gd name="T19" fmla="*/ 266 h 1774"/>
                <a:gd name="T20" fmla="*/ 309 w 1140"/>
                <a:gd name="T21" fmla="*/ 454 h 1774"/>
                <a:gd name="T22" fmla="*/ 62 w 1140"/>
                <a:gd name="T23" fmla="*/ 790 h 1774"/>
                <a:gd name="T24" fmla="*/ 0 w 1140"/>
                <a:gd name="T25" fmla="*/ 1037 h 1774"/>
                <a:gd name="T26" fmla="*/ 85 w 1140"/>
                <a:gd name="T27" fmla="*/ 1297 h 1774"/>
                <a:gd name="T28" fmla="*/ 437 w 1140"/>
                <a:gd name="T29" fmla="*/ 1565 h 1774"/>
                <a:gd name="T30" fmla="*/ 804 w 1140"/>
                <a:gd name="T31" fmla="*/ 1700 h 1774"/>
                <a:gd name="T32" fmla="*/ 880 w 1140"/>
                <a:gd name="T33" fmla="*/ 1719 h 1774"/>
                <a:gd name="T34" fmla="*/ 1076 w 1140"/>
                <a:gd name="T35" fmla="*/ 1767 h 1774"/>
                <a:gd name="T36" fmla="*/ 1101 w 1140"/>
                <a:gd name="T37" fmla="*/ 1773 h 1774"/>
                <a:gd name="T38" fmla="*/ 1140 w 1140"/>
                <a:gd name="T39" fmla="*/ 1637 h 1774"/>
                <a:gd name="T40" fmla="*/ 1070 w 1140"/>
                <a:gd name="T41" fmla="*/ 1620 h 1774"/>
                <a:gd name="T42" fmla="*/ 867 w 1140"/>
                <a:gd name="T43" fmla="*/ 1570 h 1774"/>
                <a:gd name="T44" fmla="*/ 842 w 1140"/>
                <a:gd name="T45" fmla="*/ 1564 h 1774"/>
                <a:gd name="T46" fmla="*/ 839 w 1140"/>
                <a:gd name="T47" fmla="*/ 1563 h 1774"/>
                <a:gd name="T48" fmla="*/ 839 w 1140"/>
                <a:gd name="T49" fmla="*/ 1564 h 1774"/>
                <a:gd name="T50" fmla="*/ 839 w 1140"/>
                <a:gd name="T51" fmla="*/ 1563 h 1774"/>
                <a:gd name="T52" fmla="*/ 839 w 1140"/>
                <a:gd name="T53" fmla="*/ 1563 h 1774"/>
                <a:gd name="T54" fmla="*/ 321 w 1140"/>
                <a:gd name="T55" fmla="*/ 1334 h 1774"/>
                <a:gd name="T56" fmla="*/ 162 w 1140"/>
                <a:gd name="T57" fmla="*/ 1146 h 1774"/>
                <a:gd name="T58" fmla="*/ 154 w 1140"/>
                <a:gd name="T59" fmla="*/ 944 h 1774"/>
                <a:gd name="T60" fmla="*/ 320 w 1140"/>
                <a:gd name="T61" fmla="*/ 654 h 1774"/>
                <a:gd name="T62" fmla="*/ 541 w 1140"/>
                <a:gd name="T63" fmla="*/ 423 h 1774"/>
                <a:gd name="T64" fmla="*/ 819 w 1140"/>
                <a:gd name="T65" fmla="*/ 143 h 1774"/>
                <a:gd name="T66" fmla="*/ 868 w 1140"/>
                <a:gd name="T67" fmla="*/ 90 h 1774"/>
                <a:gd name="T68" fmla="*/ 759 w 1140"/>
                <a:gd name="T69"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0" h="1774">
                  <a:moveTo>
                    <a:pt x="759" y="0"/>
                  </a:moveTo>
                  <a:cubicBezTo>
                    <a:pt x="813" y="45"/>
                    <a:pt x="813" y="45"/>
                    <a:pt x="813" y="45"/>
                  </a:cubicBezTo>
                  <a:cubicBezTo>
                    <a:pt x="759" y="0"/>
                    <a:pt x="759" y="0"/>
                    <a:pt x="759" y="0"/>
                  </a:cubicBezTo>
                  <a:cubicBezTo>
                    <a:pt x="759" y="0"/>
                    <a:pt x="759" y="0"/>
                    <a:pt x="759" y="0"/>
                  </a:cubicBezTo>
                  <a:cubicBezTo>
                    <a:pt x="813" y="45"/>
                    <a:pt x="813" y="45"/>
                    <a:pt x="813" y="45"/>
                  </a:cubicBezTo>
                  <a:cubicBezTo>
                    <a:pt x="759" y="0"/>
                    <a:pt x="759" y="0"/>
                    <a:pt x="759" y="0"/>
                  </a:cubicBezTo>
                  <a:cubicBezTo>
                    <a:pt x="759" y="0"/>
                    <a:pt x="759" y="0"/>
                    <a:pt x="759" y="0"/>
                  </a:cubicBezTo>
                  <a:cubicBezTo>
                    <a:pt x="792" y="27"/>
                    <a:pt x="792" y="27"/>
                    <a:pt x="792" y="27"/>
                  </a:cubicBezTo>
                  <a:cubicBezTo>
                    <a:pt x="759" y="0"/>
                    <a:pt x="759" y="0"/>
                    <a:pt x="759" y="0"/>
                  </a:cubicBezTo>
                  <a:cubicBezTo>
                    <a:pt x="759" y="0"/>
                    <a:pt x="759" y="0"/>
                    <a:pt x="759" y="0"/>
                  </a:cubicBezTo>
                  <a:cubicBezTo>
                    <a:pt x="792" y="27"/>
                    <a:pt x="792" y="27"/>
                    <a:pt x="792" y="27"/>
                  </a:cubicBezTo>
                  <a:cubicBezTo>
                    <a:pt x="759" y="0"/>
                    <a:pt x="759" y="0"/>
                    <a:pt x="759" y="0"/>
                  </a:cubicBezTo>
                  <a:cubicBezTo>
                    <a:pt x="765" y="4"/>
                    <a:pt x="765" y="4"/>
                    <a:pt x="765" y="4"/>
                  </a:cubicBezTo>
                  <a:cubicBezTo>
                    <a:pt x="759" y="0"/>
                    <a:pt x="759" y="0"/>
                    <a:pt x="759" y="0"/>
                  </a:cubicBezTo>
                  <a:cubicBezTo>
                    <a:pt x="759" y="0"/>
                    <a:pt x="759" y="0"/>
                    <a:pt x="759" y="0"/>
                  </a:cubicBezTo>
                  <a:cubicBezTo>
                    <a:pt x="765" y="4"/>
                    <a:pt x="765" y="4"/>
                    <a:pt x="765" y="4"/>
                  </a:cubicBezTo>
                  <a:cubicBezTo>
                    <a:pt x="759" y="0"/>
                    <a:pt x="759" y="0"/>
                    <a:pt x="759" y="0"/>
                  </a:cubicBezTo>
                  <a:cubicBezTo>
                    <a:pt x="759" y="0"/>
                    <a:pt x="757" y="3"/>
                    <a:pt x="749" y="11"/>
                  </a:cubicBezTo>
                  <a:cubicBezTo>
                    <a:pt x="738" y="23"/>
                    <a:pt x="717" y="46"/>
                    <a:pt x="677" y="87"/>
                  </a:cubicBezTo>
                  <a:cubicBezTo>
                    <a:pt x="638" y="127"/>
                    <a:pt x="582" y="185"/>
                    <a:pt x="500" y="266"/>
                  </a:cubicBezTo>
                  <a:cubicBezTo>
                    <a:pt x="484" y="282"/>
                    <a:pt x="465" y="301"/>
                    <a:pt x="443" y="322"/>
                  </a:cubicBezTo>
                  <a:cubicBezTo>
                    <a:pt x="404" y="359"/>
                    <a:pt x="357" y="404"/>
                    <a:pt x="309" y="454"/>
                  </a:cubicBezTo>
                  <a:cubicBezTo>
                    <a:pt x="273" y="491"/>
                    <a:pt x="236" y="532"/>
                    <a:pt x="201" y="576"/>
                  </a:cubicBezTo>
                  <a:cubicBezTo>
                    <a:pt x="148" y="642"/>
                    <a:pt x="99" y="713"/>
                    <a:pt x="62" y="790"/>
                  </a:cubicBezTo>
                  <a:cubicBezTo>
                    <a:pt x="43" y="829"/>
                    <a:pt x="28" y="868"/>
                    <a:pt x="17" y="910"/>
                  </a:cubicBezTo>
                  <a:cubicBezTo>
                    <a:pt x="6" y="951"/>
                    <a:pt x="0" y="993"/>
                    <a:pt x="0" y="1037"/>
                  </a:cubicBezTo>
                  <a:cubicBezTo>
                    <a:pt x="0" y="1068"/>
                    <a:pt x="3" y="1100"/>
                    <a:pt x="10" y="1132"/>
                  </a:cubicBezTo>
                  <a:cubicBezTo>
                    <a:pt x="23" y="1189"/>
                    <a:pt x="48" y="1244"/>
                    <a:pt x="85" y="1297"/>
                  </a:cubicBezTo>
                  <a:cubicBezTo>
                    <a:pt x="113" y="1337"/>
                    <a:pt x="149" y="1375"/>
                    <a:pt x="191" y="1411"/>
                  </a:cubicBezTo>
                  <a:cubicBezTo>
                    <a:pt x="255" y="1466"/>
                    <a:pt x="336" y="1517"/>
                    <a:pt x="437" y="1565"/>
                  </a:cubicBezTo>
                  <a:cubicBezTo>
                    <a:pt x="537" y="1613"/>
                    <a:pt x="657" y="1658"/>
                    <a:pt x="800" y="1699"/>
                  </a:cubicBezTo>
                  <a:cubicBezTo>
                    <a:pt x="802" y="1699"/>
                    <a:pt x="803" y="1699"/>
                    <a:pt x="804" y="1700"/>
                  </a:cubicBezTo>
                  <a:cubicBezTo>
                    <a:pt x="807" y="1701"/>
                    <a:pt x="810" y="1701"/>
                    <a:pt x="814" y="1702"/>
                  </a:cubicBezTo>
                  <a:cubicBezTo>
                    <a:pt x="828" y="1706"/>
                    <a:pt x="852" y="1712"/>
                    <a:pt x="880" y="1719"/>
                  </a:cubicBezTo>
                  <a:cubicBezTo>
                    <a:pt x="923" y="1729"/>
                    <a:pt x="976" y="1742"/>
                    <a:pt x="1019" y="1753"/>
                  </a:cubicBezTo>
                  <a:cubicBezTo>
                    <a:pt x="1041" y="1758"/>
                    <a:pt x="1061" y="1763"/>
                    <a:pt x="1076" y="1767"/>
                  </a:cubicBezTo>
                  <a:cubicBezTo>
                    <a:pt x="1084" y="1769"/>
                    <a:pt x="1090" y="1770"/>
                    <a:pt x="1095" y="1772"/>
                  </a:cubicBezTo>
                  <a:cubicBezTo>
                    <a:pt x="1097" y="1772"/>
                    <a:pt x="1099" y="1773"/>
                    <a:pt x="1101" y="1773"/>
                  </a:cubicBezTo>
                  <a:cubicBezTo>
                    <a:pt x="1102" y="1774"/>
                    <a:pt x="1104" y="1774"/>
                    <a:pt x="1104" y="1774"/>
                  </a:cubicBezTo>
                  <a:cubicBezTo>
                    <a:pt x="1140" y="1637"/>
                    <a:pt x="1140" y="1637"/>
                    <a:pt x="1140" y="1637"/>
                  </a:cubicBezTo>
                  <a:cubicBezTo>
                    <a:pt x="1138" y="1637"/>
                    <a:pt x="1136" y="1636"/>
                    <a:pt x="1133" y="1636"/>
                  </a:cubicBezTo>
                  <a:cubicBezTo>
                    <a:pt x="1121" y="1633"/>
                    <a:pt x="1098" y="1627"/>
                    <a:pt x="1070" y="1620"/>
                  </a:cubicBezTo>
                  <a:cubicBezTo>
                    <a:pt x="1027" y="1609"/>
                    <a:pt x="972" y="1596"/>
                    <a:pt x="926" y="1585"/>
                  </a:cubicBezTo>
                  <a:cubicBezTo>
                    <a:pt x="904" y="1579"/>
                    <a:pt x="883" y="1574"/>
                    <a:pt x="867" y="1570"/>
                  </a:cubicBezTo>
                  <a:cubicBezTo>
                    <a:pt x="859" y="1568"/>
                    <a:pt x="853" y="1566"/>
                    <a:pt x="848" y="1565"/>
                  </a:cubicBezTo>
                  <a:cubicBezTo>
                    <a:pt x="845" y="1565"/>
                    <a:pt x="843" y="1564"/>
                    <a:pt x="842" y="1564"/>
                  </a:cubicBezTo>
                  <a:cubicBezTo>
                    <a:pt x="841" y="1563"/>
                    <a:pt x="840" y="1563"/>
                    <a:pt x="840" y="1563"/>
                  </a:cubicBezTo>
                  <a:cubicBezTo>
                    <a:pt x="839" y="1563"/>
                    <a:pt x="839" y="1563"/>
                    <a:pt x="839" y="1563"/>
                  </a:cubicBezTo>
                  <a:cubicBezTo>
                    <a:pt x="839" y="1563"/>
                    <a:pt x="839" y="1563"/>
                    <a:pt x="839" y="1563"/>
                  </a:cubicBezTo>
                  <a:cubicBezTo>
                    <a:pt x="839" y="1564"/>
                    <a:pt x="839" y="1564"/>
                    <a:pt x="839" y="1564"/>
                  </a:cubicBezTo>
                  <a:cubicBezTo>
                    <a:pt x="839" y="1563"/>
                    <a:pt x="839" y="1563"/>
                    <a:pt x="839" y="1563"/>
                  </a:cubicBezTo>
                  <a:cubicBezTo>
                    <a:pt x="839" y="1563"/>
                    <a:pt x="839" y="1563"/>
                    <a:pt x="839" y="1563"/>
                  </a:cubicBezTo>
                  <a:cubicBezTo>
                    <a:pt x="839" y="1564"/>
                    <a:pt x="839" y="1564"/>
                    <a:pt x="839" y="1564"/>
                  </a:cubicBezTo>
                  <a:cubicBezTo>
                    <a:pt x="839" y="1563"/>
                    <a:pt x="839" y="1563"/>
                    <a:pt x="839" y="1563"/>
                  </a:cubicBezTo>
                  <a:cubicBezTo>
                    <a:pt x="700" y="1523"/>
                    <a:pt x="586" y="1480"/>
                    <a:pt x="493" y="1436"/>
                  </a:cubicBezTo>
                  <a:cubicBezTo>
                    <a:pt x="424" y="1402"/>
                    <a:pt x="367" y="1368"/>
                    <a:pt x="321" y="1334"/>
                  </a:cubicBezTo>
                  <a:cubicBezTo>
                    <a:pt x="286" y="1308"/>
                    <a:pt x="258" y="1282"/>
                    <a:pt x="234" y="1257"/>
                  </a:cubicBezTo>
                  <a:cubicBezTo>
                    <a:pt x="200" y="1219"/>
                    <a:pt x="177" y="1182"/>
                    <a:pt x="162" y="1146"/>
                  </a:cubicBezTo>
                  <a:cubicBezTo>
                    <a:pt x="148" y="1109"/>
                    <a:pt x="141" y="1073"/>
                    <a:pt x="141" y="1037"/>
                  </a:cubicBezTo>
                  <a:cubicBezTo>
                    <a:pt x="141" y="1006"/>
                    <a:pt x="146" y="975"/>
                    <a:pt x="154" y="944"/>
                  </a:cubicBezTo>
                  <a:cubicBezTo>
                    <a:pt x="169" y="889"/>
                    <a:pt x="196" y="832"/>
                    <a:pt x="231" y="776"/>
                  </a:cubicBezTo>
                  <a:cubicBezTo>
                    <a:pt x="257" y="734"/>
                    <a:pt x="287" y="693"/>
                    <a:pt x="320" y="654"/>
                  </a:cubicBezTo>
                  <a:cubicBezTo>
                    <a:pt x="369" y="594"/>
                    <a:pt x="422" y="539"/>
                    <a:pt x="471" y="491"/>
                  </a:cubicBezTo>
                  <a:cubicBezTo>
                    <a:pt x="496" y="466"/>
                    <a:pt x="520" y="444"/>
                    <a:pt x="541" y="423"/>
                  </a:cubicBezTo>
                  <a:cubicBezTo>
                    <a:pt x="563" y="402"/>
                    <a:pt x="583" y="383"/>
                    <a:pt x="600" y="366"/>
                  </a:cubicBezTo>
                  <a:cubicBezTo>
                    <a:pt x="715" y="251"/>
                    <a:pt x="782" y="183"/>
                    <a:pt x="819" y="143"/>
                  </a:cubicBezTo>
                  <a:cubicBezTo>
                    <a:pt x="838" y="123"/>
                    <a:pt x="850" y="111"/>
                    <a:pt x="857" y="103"/>
                  </a:cubicBezTo>
                  <a:cubicBezTo>
                    <a:pt x="864" y="95"/>
                    <a:pt x="867" y="92"/>
                    <a:pt x="868" y="90"/>
                  </a:cubicBezTo>
                  <a:cubicBezTo>
                    <a:pt x="759" y="0"/>
                    <a:pt x="759" y="0"/>
                    <a:pt x="759" y="0"/>
                  </a:cubicBezTo>
                  <a:cubicBezTo>
                    <a:pt x="759" y="0"/>
                    <a:pt x="759" y="0"/>
                    <a:pt x="759" y="0"/>
                  </a:cubicBezTo>
                </a:path>
              </a:pathLst>
            </a:custGeom>
            <a:solidFill>
              <a:schemeClr val="accent5"/>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5" name="Freeform 15"/>
            <p:cNvSpPr/>
            <p:nvPr/>
          </p:nvSpPr>
          <p:spPr bwMode="auto">
            <a:xfrm>
              <a:off x="1587500" y="4289426"/>
              <a:ext cx="2828925" cy="1308100"/>
            </a:xfrm>
            <a:custGeom>
              <a:avLst/>
              <a:gdLst>
                <a:gd name="T0" fmla="*/ 1753 w 1753"/>
                <a:gd name="T1" fmla="*/ 59 h 811"/>
                <a:gd name="T2" fmla="*/ 1499 w 1753"/>
                <a:gd name="T3" fmla="*/ 327 h 811"/>
                <a:gd name="T4" fmla="*/ 1505 w 1753"/>
                <a:gd name="T5" fmla="*/ 384 h 811"/>
                <a:gd name="T6" fmla="*/ 1464 w 1753"/>
                <a:gd name="T7" fmla="*/ 379 h 811"/>
                <a:gd name="T8" fmla="*/ 1448 w 1753"/>
                <a:gd name="T9" fmla="*/ 380 h 811"/>
                <a:gd name="T10" fmla="*/ 1457 w 1753"/>
                <a:gd name="T11" fmla="*/ 325 h 811"/>
                <a:gd name="T12" fmla="*/ 1278 w 1753"/>
                <a:gd name="T13" fmla="*/ 146 h 811"/>
                <a:gd name="T14" fmla="*/ 1106 w 1753"/>
                <a:gd name="T15" fmla="*/ 278 h 811"/>
                <a:gd name="T16" fmla="*/ 1043 w 1753"/>
                <a:gd name="T17" fmla="*/ 263 h 811"/>
                <a:gd name="T18" fmla="*/ 1045 w 1753"/>
                <a:gd name="T19" fmla="*/ 239 h 811"/>
                <a:gd name="T20" fmla="*/ 865 w 1753"/>
                <a:gd name="T21" fmla="*/ 59 h 811"/>
                <a:gd name="T22" fmla="*/ 689 w 1753"/>
                <a:gd name="T23" fmla="*/ 200 h 811"/>
                <a:gd name="T24" fmla="*/ 653 w 1753"/>
                <a:gd name="T25" fmla="*/ 183 h 811"/>
                <a:gd name="T26" fmla="*/ 653 w 1753"/>
                <a:gd name="T27" fmla="*/ 182 h 811"/>
                <a:gd name="T28" fmla="*/ 470 w 1753"/>
                <a:gd name="T29" fmla="*/ 0 h 811"/>
                <a:gd name="T30" fmla="*/ 288 w 1753"/>
                <a:gd name="T31" fmla="*/ 182 h 811"/>
                <a:gd name="T32" fmla="*/ 307 w 1753"/>
                <a:gd name="T33" fmla="*/ 263 h 811"/>
                <a:gd name="T34" fmla="*/ 297 w 1753"/>
                <a:gd name="T35" fmla="*/ 262 h 811"/>
                <a:gd name="T36" fmla="*/ 194 w 1753"/>
                <a:gd name="T37" fmla="*/ 364 h 811"/>
                <a:gd name="T38" fmla="*/ 211 w 1753"/>
                <a:gd name="T39" fmla="*/ 419 h 811"/>
                <a:gd name="T40" fmla="*/ 0 w 1753"/>
                <a:gd name="T41" fmla="*/ 640 h 811"/>
                <a:gd name="T42" fmla="*/ 81 w 1753"/>
                <a:gd name="T43" fmla="*/ 811 h 811"/>
                <a:gd name="T44" fmla="*/ 1753 w 1753"/>
                <a:gd name="T45" fmla="*/ 811 h 811"/>
                <a:gd name="T46" fmla="*/ 1753 w 1753"/>
                <a:gd name="T47" fmla="*/ 59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3" h="811">
                  <a:moveTo>
                    <a:pt x="1753" y="59"/>
                  </a:moveTo>
                  <a:cubicBezTo>
                    <a:pt x="1611" y="67"/>
                    <a:pt x="1499" y="184"/>
                    <a:pt x="1499" y="327"/>
                  </a:cubicBezTo>
                  <a:cubicBezTo>
                    <a:pt x="1499" y="346"/>
                    <a:pt x="1501" y="365"/>
                    <a:pt x="1505" y="384"/>
                  </a:cubicBezTo>
                  <a:cubicBezTo>
                    <a:pt x="1492" y="381"/>
                    <a:pt x="1478" y="379"/>
                    <a:pt x="1464" y="379"/>
                  </a:cubicBezTo>
                  <a:cubicBezTo>
                    <a:pt x="1459" y="379"/>
                    <a:pt x="1454" y="379"/>
                    <a:pt x="1448" y="380"/>
                  </a:cubicBezTo>
                  <a:cubicBezTo>
                    <a:pt x="1454" y="362"/>
                    <a:pt x="1457" y="344"/>
                    <a:pt x="1457" y="325"/>
                  </a:cubicBezTo>
                  <a:cubicBezTo>
                    <a:pt x="1457" y="226"/>
                    <a:pt x="1377" y="146"/>
                    <a:pt x="1278" y="146"/>
                  </a:cubicBezTo>
                  <a:cubicBezTo>
                    <a:pt x="1196" y="146"/>
                    <a:pt x="1126" y="202"/>
                    <a:pt x="1106" y="278"/>
                  </a:cubicBezTo>
                  <a:cubicBezTo>
                    <a:pt x="1087" y="269"/>
                    <a:pt x="1066" y="263"/>
                    <a:pt x="1043" y="263"/>
                  </a:cubicBezTo>
                  <a:cubicBezTo>
                    <a:pt x="1044" y="255"/>
                    <a:pt x="1045" y="247"/>
                    <a:pt x="1045" y="239"/>
                  </a:cubicBezTo>
                  <a:cubicBezTo>
                    <a:pt x="1045" y="139"/>
                    <a:pt x="964" y="59"/>
                    <a:pt x="865" y="59"/>
                  </a:cubicBezTo>
                  <a:cubicBezTo>
                    <a:pt x="779" y="59"/>
                    <a:pt x="707" y="119"/>
                    <a:pt x="689" y="200"/>
                  </a:cubicBezTo>
                  <a:cubicBezTo>
                    <a:pt x="679" y="191"/>
                    <a:pt x="667" y="185"/>
                    <a:pt x="653" y="183"/>
                  </a:cubicBezTo>
                  <a:cubicBezTo>
                    <a:pt x="653" y="182"/>
                    <a:pt x="653" y="182"/>
                    <a:pt x="653" y="182"/>
                  </a:cubicBezTo>
                  <a:cubicBezTo>
                    <a:pt x="653" y="82"/>
                    <a:pt x="571" y="0"/>
                    <a:pt x="470" y="0"/>
                  </a:cubicBezTo>
                  <a:cubicBezTo>
                    <a:pt x="370" y="0"/>
                    <a:pt x="288" y="82"/>
                    <a:pt x="288" y="182"/>
                  </a:cubicBezTo>
                  <a:cubicBezTo>
                    <a:pt x="288" y="211"/>
                    <a:pt x="295" y="239"/>
                    <a:pt x="307" y="263"/>
                  </a:cubicBezTo>
                  <a:cubicBezTo>
                    <a:pt x="304" y="263"/>
                    <a:pt x="300" y="262"/>
                    <a:pt x="297" y="262"/>
                  </a:cubicBezTo>
                  <a:cubicBezTo>
                    <a:pt x="240" y="262"/>
                    <a:pt x="194" y="308"/>
                    <a:pt x="194" y="364"/>
                  </a:cubicBezTo>
                  <a:cubicBezTo>
                    <a:pt x="194" y="385"/>
                    <a:pt x="200" y="404"/>
                    <a:pt x="211" y="419"/>
                  </a:cubicBezTo>
                  <a:cubicBezTo>
                    <a:pt x="93" y="425"/>
                    <a:pt x="0" y="521"/>
                    <a:pt x="0" y="640"/>
                  </a:cubicBezTo>
                  <a:cubicBezTo>
                    <a:pt x="0" y="709"/>
                    <a:pt x="32" y="770"/>
                    <a:pt x="81" y="811"/>
                  </a:cubicBezTo>
                  <a:cubicBezTo>
                    <a:pt x="1753" y="811"/>
                    <a:pt x="1753" y="811"/>
                    <a:pt x="1753" y="811"/>
                  </a:cubicBezTo>
                  <a:lnTo>
                    <a:pt x="1753" y="59"/>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6" name="Freeform 16"/>
            <p:cNvSpPr/>
            <p:nvPr/>
          </p:nvSpPr>
          <p:spPr bwMode="auto">
            <a:xfrm>
              <a:off x="2057400" y="2587626"/>
              <a:ext cx="1408113" cy="2714625"/>
            </a:xfrm>
            <a:custGeom>
              <a:avLst/>
              <a:gdLst>
                <a:gd name="T0" fmla="*/ 754 w 872"/>
                <a:gd name="T1" fmla="*/ 1 h 1683"/>
                <a:gd name="T2" fmla="*/ 779 w 872"/>
                <a:gd name="T3" fmla="*/ 21 h 1683"/>
                <a:gd name="T4" fmla="*/ 754 w 872"/>
                <a:gd name="T5" fmla="*/ 0 h 1683"/>
                <a:gd name="T6" fmla="*/ 754 w 872"/>
                <a:gd name="T7" fmla="*/ 1 h 1683"/>
                <a:gd name="T8" fmla="*/ 779 w 872"/>
                <a:gd name="T9" fmla="*/ 21 h 1683"/>
                <a:gd name="T10" fmla="*/ 754 w 872"/>
                <a:gd name="T11" fmla="*/ 0 h 1683"/>
                <a:gd name="T12" fmla="*/ 754 w 872"/>
                <a:gd name="T13" fmla="*/ 0 h 1683"/>
                <a:gd name="T14" fmla="*/ 744 w 872"/>
                <a:gd name="T15" fmla="*/ 12 h 1683"/>
                <a:gd name="T16" fmla="*/ 494 w 872"/>
                <a:gd name="T17" fmla="*/ 268 h 1683"/>
                <a:gd name="T18" fmla="*/ 436 w 872"/>
                <a:gd name="T19" fmla="*/ 324 h 1683"/>
                <a:gd name="T20" fmla="*/ 303 w 872"/>
                <a:gd name="T21" fmla="*/ 455 h 1683"/>
                <a:gd name="T22" fmla="*/ 99 w 872"/>
                <a:gd name="T23" fmla="*/ 713 h 1683"/>
                <a:gd name="T24" fmla="*/ 28 w 872"/>
                <a:gd name="T25" fmla="*/ 863 h 1683"/>
                <a:gd name="T26" fmla="*/ 0 w 872"/>
                <a:gd name="T27" fmla="*/ 1024 h 1683"/>
                <a:gd name="T28" fmla="*/ 45 w 872"/>
                <a:gd name="T29" fmla="*/ 1212 h 1683"/>
                <a:gd name="T30" fmla="*/ 144 w 872"/>
                <a:gd name="T31" fmla="*/ 1346 h 1683"/>
                <a:gd name="T32" fmla="*/ 412 w 872"/>
                <a:gd name="T33" fmla="*/ 1527 h 1683"/>
                <a:gd name="T34" fmla="*/ 846 w 872"/>
                <a:gd name="T35" fmla="*/ 1683 h 1683"/>
                <a:gd name="T36" fmla="*/ 872 w 872"/>
                <a:gd name="T37" fmla="*/ 1586 h 1683"/>
                <a:gd name="T38" fmla="*/ 493 w 872"/>
                <a:gd name="T39" fmla="*/ 1455 h 1683"/>
                <a:gd name="T40" fmla="*/ 302 w 872"/>
                <a:gd name="T41" fmla="*/ 1348 h 1683"/>
                <a:gd name="T42" fmla="*/ 206 w 872"/>
                <a:gd name="T43" fmla="*/ 1266 h 1683"/>
                <a:gd name="T44" fmla="*/ 123 w 872"/>
                <a:gd name="T45" fmla="*/ 1144 h 1683"/>
                <a:gd name="T46" fmla="*/ 99 w 872"/>
                <a:gd name="T47" fmla="*/ 1024 h 1683"/>
                <a:gd name="T48" fmla="*/ 113 w 872"/>
                <a:gd name="T49" fmla="*/ 926 h 1683"/>
                <a:gd name="T50" fmla="*/ 192 w 872"/>
                <a:gd name="T51" fmla="*/ 752 h 1683"/>
                <a:gd name="T52" fmla="*/ 385 w 872"/>
                <a:gd name="T53" fmla="*/ 514 h 1683"/>
                <a:gd name="T54" fmla="*/ 484 w 872"/>
                <a:gd name="T55" fmla="*/ 416 h 1683"/>
                <a:gd name="T56" fmla="*/ 564 w 872"/>
                <a:gd name="T57" fmla="*/ 338 h 1683"/>
                <a:gd name="T58" fmla="*/ 783 w 872"/>
                <a:gd name="T59" fmla="*/ 116 h 1683"/>
                <a:gd name="T60" fmla="*/ 821 w 872"/>
                <a:gd name="T61" fmla="*/ 76 h 1683"/>
                <a:gd name="T62" fmla="*/ 831 w 872"/>
                <a:gd name="T63" fmla="*/ 64 h 1683"/>
                <a:gd name="T64" fmla="*/ 754 w 872"/>
                <a:gd name="T65" fmla="*/ 1 h 1683"/>
                <a:gd name="T66" fmla="*/ 754 w 872"/>
                <a:gd name="T67" fmla="*/ 1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2" h="1683">
                  <a:moveTo>
                    <a:pt x="754" y="1"/>
                  </a:moveTo>
                  <a:cubicBezTo>
                    <a:pt x="779" y="21"/>
                    <a:pt x="779" y="21"/>
                    <a:pt x="779" y="21"/>
                  </a:cubicBezTo>
                  <a:cubicBezTo>
                    <a:pt x="754" y="0"/>
                    <a:pt x="754" y="0"/>
                    <a:pt x="754" y="0"/>
                  </a:cubicBezTo>
                  <a:cubicBezTo>
                    <a:pt x="754" y="1"/>
                    <a:pt x="754" y="1"/>
                    <a:pt x="754" y="1"/>
                  </a:cubicBezTo>
                  <a:cubicBezTo>
                    <a:pt x="779" y="21"/>
                    <a:pt x="779" y="21"/>
                    <a:pt x="779" y="21"/>
                  </a:cubicBezTo>
                  <a:cubicBezTo>
                    <a:pt x="754" y="0"/>
                    <a:pt x="754" y="0"/>
                    <a:pt x="754" y="0"/>
                  </a:cubicBezTo>
                  <a:cubicBezTo>
                    <a:pt x="754" y="0"/>
                    <a:pt x="754" y="0"/>
                    <a:pt x="754" y="0"/>
                  </a:cubicBezTo>
                  <a:cubicBezTo>
                    <a:pt x="754" y="1"/>
                    <a:pt x="751" y="4"/>
                    <a:pt x="744" y="12"/>
                  </a:cubicBezTo>
                  <a:cubicBezTo>
                    <a:pt x="722" y="36"/>
                    <a:pt x="658" y="103"/>
                    <a:pt x="494" y="268"/>
                  </a:cubicBezTo>
                  <a:cubicBezTo>
                    <a:pt x="478" y="284"/>
                    <a:pt x="458" y="303"/>
                    <a:pt x="436" y="324"/>
                  </a:cubicBezTo>
                  <a:cubicBezTo>
                    <a:pt x="397" y="361"/>
                    <a:pt x="351" y="405"/>
                    <a:pt x="303" y="455"/>
                  </a:cubicBezTo>
                  <a:cubicBezTo>
                    <a:pt x="232" y="530"/>
                    <a:pt x="157" y="617"/>
                    <a:pt x="99" y="713"/>
                  </a:cubicBezTo>
                  <a:cubicBezTo>
                    <a:pt x="70" y="760"/>
                    <a:pt x="46" y="811"/>
                    <a:pt x="28" y="863"/>
                  </a:cubicBezTo>
                  <a:cubicBezTo>
                    <a:pt x="10" y="914"/>
                    <a:pt x="0" y="969"/>
                    <a:pt x="0" y="1024"/>
                  </a:cubicBezTo>
                  <a:cubicBezTo>
                    <a:pt x="0" y="1086"/>
                    <a:pt x="13" y="1150"/>
                    <a:pt x="45" y="1212"/>
                  </a:cubicBezTo>
                  <a:cubicBezTo>
                    <a:pt x="68" y="1258"/>
                    <a:pt x="101" y="1303"/>
                    <a:pt x="144" y="1346"/>
                  </a:cubicBezTo>
                  <a:cubicBezTo>
                    <a:pt x="209" y="1411"/>
                    <a:pt x="297" y="1471"/>
                    <a:pt x="412" y="1527"/>
                  </a:cubicBezTo>
                  <a:cubicBezTo>
                    <a:pt x="527" y="1584"/>
                    <a:pt x="670" y="1636"/>
                    <a:pt x="846" y="1683"/>
                  </a:cubicBezTo>
                  <a:cubicBezTo>
                    <a:pt x="872" y="1586"/>
                    <a:pt x="872" y="1586"/>
                    <a:pt x="872" y="1586"/>
                  </a:cubicBezTo>
                  <a:cubicBezTo>
                    <a:pt x="720" y="1546"/>
                    <a:pt x="595" y="1502"/>
                    <a:pt x="493" y="1455"/>
                  </a:cubicBezTo>
                  <a:cubicBezTo>
                    <a:pt x="417" y="1421"/>
                    <a:pt x="354" y="1385"/>
                    <a:pt x="302" y="1348"/>
                  </a:cubicBezTo>
                  <a:cubicBezTo>
                    <a:pt x="264" y="1321"/>
                    <a:pt x="232" y="1294"/>
                    <a:pt x="206" y="1266"/>
                  </a:cubicBezTo>
                  <a:cubicBezTo>
                    <a:pt x="166" y="1225"/>
                    <a:pt x="140" y="1185"/>
                    <a:pt x="123" y="1144"/>
                  </a:cubicBezTo>
                  <a:cubicBezTo>
                    <a:pt x="107" y="1104"/>
                    <a:pt x="99" y="1064"/>
                    <a:pt x="99" y="1024"/>
                  </a:cubicBezTo>
                  <a:cubicBezTo>
                    <a:pt x="99" y="991"/>
                    <a:pt x="104" y="959"/>
                    <a:pt x="113" y="926"/>
                  </a:cubicBezTo>
                  <a:cubicBezTo>
                    <a:pt x="128" y="868"/>
                    <a:pt x="156" y="809"/>
                    <a:pt x="192" y="752"/>
                  </a:cubicBezTo>
                  <a:cubicBezTo>
                    <a:pt x="246" y="666"/>
                    <a:pt x="317" y="585"/>
                    <a:pt x="385" y="514"/>
                  </a:cubicBezTo>
                  <a:cubicBezTo>
                    <a:pt x="419" y="478"/>
                    <a:pt x="453" y="446"/>
                    <a:pt x="484" y="416"/>
                  </a:cubicBezTo>
                  <a:cubicBezTo>
                    <a:pt x="514" y="387"/>
                    <a:pt x="542" y="361"/>
                    <a:pt x="564" y="338"/>
                  </a:cubicBezTo>
                  <a:cubicBezTo>
                    <a:pt x="680" y="223"/>
                    <a:pt x="746" y="155"/>
                    <a:pt x="783" y="116"/>
                  </a:cubicBezTo>
                  <a:cubicBezTo>
                    <a:pt x="802" y="96"/>
                    <a:pt x="814" y="84"/>
                    <a:pt x="821" y="76"/>
                  </a:cubicBezTo>
                  <a:cubicBezTo>
                    <a:pt x="828" y="68"/>
                    <a:pt x="830" y="65"/>
                    <a:pt x="831" y="64"/>
                  </a:cubicBezTo>
                  <a:cubicBezTo>
                    <a:pt x="754" y="1"/>
                    <a:pt x="754" y="1"/>
                    <a:pt x="754" y="1"/>
                  </a:cubicBezTo>
                  <a:cubicBezTo>
                    <a:pt x="754" y="1"/>
                    <a:pt x="754" y="1"/>
                    <a:pt x="754" y="1"/>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7" name="Freeform 17"/>
            <p:cNvSpPr/>
            <p:nvPr/>
          </p:nvSpPr>
          <p:spPr bwMode="auto">
            <a:xfrm>
              <a:off x="1835150" y="4789488"/>
              <a:ext cx="2581275" cy="808038"/>
            </a:xfrm>
            <a:custGeom>
              <a:avLst/>
              <a:gdLst>
                <a:gd name="T0" fmla="*/ 1600 w 1600"/>
                <a:gd name="T1" fmla="*/ 50 h 501"/>
                <a:gd name="T2" fmla="*/ 1599 w 1600"/>
                <a:gd name="T3" fmla="*/ 50 h 501"/>
                <a:gd name="T4" fmla="*/ 1361 w 1600"/>
                <a:gd name="T5" fmla="*/ 223 h 501"/>
                <a:gd name="T6" fmla="*/ 1284 w 1600"/>
                <a:gd name="T7" fmla="*/ 183 h 501"/>
                <a:gd name="T8" fmla="*/ 1244 w 1600"/>
                <a:gd name="T9" fmla="*/ 192 h 501"/>
                <a:gd name="T10" fmla="*/ 1098 w 1600"/>
                <a:gd name="T11" fmla="*/ 95 h 501"/>
                <a:gd name="T12" fmla="*/ 949 w 1600"/>
                <a:gd name="T13" fmla="*/ 200 h 501"/>
                <a:gd name="T14" fmla="*/ 914 w 1600"/>
                <a:gd name="T15" fmla="*/ 194 h 501"/>
                <a:gd name="T16" fmla="*/ 866 w 1600"/>
                <a:gd name="T17" fmla="*/ 206 h 501"/>
                <a:gd name="T18" fmla="*/ 866 w 1600"/>
                <a:gd name="T19" fmla="*/ 194 h 501"/>
                <a:gd name="T20" fmla="*/ 672 w 1600"/>
                <a:gd name="T21" fmla="*/ 0 h 501"/>
                <a:gd name="T22" fmla="*/ 496 w 1600"/>
                <a:gd name="T23" fmla="*/ 112 h 501"/>
                <a:gd name="T24" fmla="*/ 444 w 1600"/>
                <a:gd name="T25" fmla="*/ 95 h 501"/>
                <a:gd name="T26" fmla="*/ 403 w 1600"/>
                <a:gd name="T27" fmla="*/ 106 h 501"/>
                <a:gd name="T28" fmla="*/ 254 w 1600"/>
                <a:gd name="T29" fmla="*/ 27 h 501"/>
                <a:gd name="T30" fmla="*/ 73 w 1600"/>
                <a:gd name="T31" fmla="*/ 208 h 501"/>
                <a:gd name="T32" fmla="*/ 98 w 1600"/>
                <a:gd name="T33" fmla="*/ 299 h 501"/>
                <a:gd name="T34" fmla="*/ 0 w 1600"/>
                <a:gd name="T35" fmla="*/ 423 h 501"/>
                <a:gd name="T36" fmla="*/ 26 w 1600"/>
                <a:gd name="T37" fmla="*/ 501 h 501"/>
                <a:gd name="T38" fmla="*/ 1600 w 1600"/>
                <a:gd name="T39" fmla="*/ 501 h 501"/>
                <a:gd name="T40" fmla="*/ 1600 w 1600"/>
                <a:gd name="T41" fmla="*/ 5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0" h="501">
                  <a:moveTo>
                    <a:pt x="1600" y="50"/>
                  </a:moveTo>
                  <a:cubicBezTo>
                    <a:pt x="1599" y="50"/>
                    <a:pt x="1599" y="50"/>
                    <a:pt x="1599" y="50"/>
                  </a:cubicBezTo>
                  <a:cubicBezTo>
                    <a:pt x="1487" y="50"/>
                    <a:pt x="1393" y="123"/>
                    <a:pt x="1361" y="223"/>
                  </a:cubicBezTo>
                  <a:cubicBezTo>
                    <a:pt x="1344" y="199"/>
                    <a:pt x="1316" y="183"/>
                    <a:pt x="1284" y="183"/>
                  </a:cubicBezTo>
                  <a:cubicBezTo>
                    <a:pt x="1270" y="183"/>
                    <a:pt x="1256" y="186"/>
                    <a:pt x="1244" y="192"/>
                  </a:cubicBezTo>
                  <a:cubicBezTo>
                    <a:pt x="1220" y="135"/>
                    <a:pt x="1163" y="95"/>
                    <a:pt x="1098" y="95"/>
                  </a:cubicBezTo>
                  <a:cubicBezTo>
                    <a:pt x="1029" y="95"/>
                    <a:pt x="971" y="139"/>
                    <a:pt x="949" y="200"/>
                  </a:cubicBezTo>
                  <a:cubicBezTo>
                    <a:pt x="938" y="196"/>
                    <a:pt x="926" y="194"/>
                    <a:pt x="914" y="194"/>
                  </a:cubicBezTo>
                  <a:cubicBezTo>
                    <a:pt x="897" y="194"/>
                    <a:pt x="881" y="199"/>
                    <a:pt x="866" y="206"/>
                  </a:cubicBezTo>
                  <a:cubicBezTo>
                    <a:pt x="866" y="202"/>
                    <a:pt x="866" y="198"/>
                    <a:pt x="866" y="194"/>
                  </a:cubicBezTo>
                  <a:cubicBezTo>
                    <a:pt x="866" y="87"/>
                    <a:pt x="779" y="0"/>
                    <a:pt x="672" y="0"/>
                  </a:cubicBezTo>
                  <a:cubicBezTo>
                    <a:pt x="594" y="0"/>
                    <a:pt x="527" y="46"/>
                    <a:pt x="496" y="112"/>
                  </a:cubicBezTo>
                  <a:cubicBezTo>
                    <a:pt x="481" y="102"/>
                    <a:pt x="464" y="95"/>
                    <a:pt x="444" y="95"/>
                  </a:cubicBezTo>
                  <a:cubicBezTo>
                    <a:pt x="430" y="95"/>
                    <a:pt x="416" y="99"/>
                    <a:pt x="403" y="106"/>
                  </a:cubicBezTo>
                  <a:cubicBezTo>
                    <a:pt x="371" y="58"/>
                    <a:pt x="316" y="27"/>
                    <a:pt x="254" y="27"/>
                  </a:cubicBezTo>
                  <a:cubicBezTo>
                    <a:pt x="154" y="27"/>
                    <a:pt x="73" y="108"/>
                    <a:pt x="73" y="208"/>
                  </a:cubicBezTo>
                  <a:cubicBezTo>
                    <a:pt x="73" y="241"/>
                    <a:pt x="82" y="272"/>
                    <a:pt x="98" y="299"/>
                  </a:cubicBezTo>
                  <a:cubicBezTo>
                    <a:pt x="42" y="312"/>
                    <a:pt x="0" y="363"/>
                    <a:pt x="0" y="423"/>
                  </a:cubicBezTo>
                  <a:cubicBezTo>
                    <a:pt x="0" y="452"/>
                    <a:pt x="10" y="479"/>
                    <a:pt x="26" y="501"/>
                  </a:cubicBezTo>
                  <a:cubicBezTo>
                    <a:pt x="1600" y="501"/>
                    <a:pt x="1600" y="501"/>
                    <a:pt x="1600" y="501"/>
                  </a:cubicBezTo>
                  <a:lnTo>
                    <a:pt x="1600" y="5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8" name="Freeform 18"/>
            <p:cNvSpPr/>
            <p:nvPr/>
          </p:nvSpPr>
          <p:spPr bwMode="auto">
            <a:xfrm>
              <a:off x="2105025" y="2617788"/>
              <a:ext cx="1738313" cy="2732088"/>
            </a:xfrm>
            <a:custGeom>
              <a:avLst/>
              <a:gdLst>
                <a:gd name="T0" fmla="*/ 748 w 1078"/>
                <a:gd name="T1" fmla="*/ 0 h 1694"/>
                <a:gd name="T2" fmla="*/ 757 w 1078"/>
                <a:gd name="T3" fmla="*/ 8 h 1694"/>
                <a:gd name="T4" fmla="*/ 748 w 1078"/>
                <a:gd name="T5" fmla="*/ 0 h 1694"/>
                <a:gd name="T6" fmla="*/ 748 w 1078"/>
                <a:gd name="T7" fmla="*/ 0 h 1694"/>
                <a:gd name="T8" fmla="*/ 757 w 1078"/>
                <a:gd name="T9" fmla="*/ 8 h 1694"/>
                <a:gd name="T10" fmla="*/ 748 w 1078"/>
                <a:gd name="T11" fmla="*/ 0 h 1694"/>
                <a:gd name="T12" fmla="*/ 747 w 1078"/>
                <a:gd name="T13" fmla="*/ 1 h 1694"/>
                <a:gd name="T14" fmla="*/ 694 w 1078"/>
                <a:gd name="T15" fmla="*/ 57 h 1694"/>
                <a:gd name="T16" fmla="*/ 485 w 1078"/>
                <a:gd name="T17" fmla="*/ 269 h 1694"/>
                <a:gd name="T18" fmla="*/ 355 w 1078"/>
                <a:gd name="T19" fmla="*/ 396 h 1694"/>
                <a:gd name="T20" fmla="*/ 120 w 1078"/>
                <a:gd name="T21" fmla="*/ 669 h 1694"/>
                <a:gd name="T22" fmla="*/ 34 w 1078"/>
                <a:gd name="T23" fmla="*/ 832 h 1694"/>
                <a:gd name="T24" fmla="*/ 0 w 1078"/>
                <a:gd name="T25" fmla="*/ 1005 h 1694"/>
                <a:gd name="T26" fmla="*/ 39 w 1078"/>
                <a:gd name="T27" fmla="*/ 1174 h 1694"/>
                <a:gd name="T28" fmla="*/ 126 w 1078"/>
                <a:gd name="T29" fmla="*/ 1297 h 1694"/>
                <a:gd name="T30" fmla="*/ 368 w 1078"/>
                <a:gd name="T31" fmla="*/ 1468 h 1694"/>
                <a:gd name="T32" fmla="*/ 764 w 1078"/>
                <a:gd name="T33" fmla="*/ 1619 h 1694"/>
                <a:gd name="T34" fmla="*/ 771 w 1078"/>
                <a:gd name="T35" fmla="*/ 1621 h 1694"/>
                <a:gd name="T36" fmla="*/ 834 w 1078"/>
                <a:gd name="T37" fmla="*/ 1636 h 1694"/>
                <a:gd name="T38" fmla="*/ 977 w 1078"/>
                <a:gd name="T39" fmla="*/ 1672 h 1694"/>
                <a:gd name="T40" fmla="*/ 1037 w 1078"/>
                <a:gd name="T41" fmla="*/ 1686 h 1694"/>
                <a:gd name="T42" fmla="*/ 1056 w 1078"/>
                <a:gd name="T43" fmla="*/ 1691 h 1694"/>
                <a:gd name="T44" fmla="*/ 1067 w 1078"/>
                <a:gd name="T45" fmla="*/ 1694 h 1694"/>
                <a:gd name="T46" fmla="*/ 1078 w 1078"/>
                <a:gd name="T47" fmla="*/ 1654 h 1694"/>
                <a:gd name="T48" fmla="*/ 1071 w 1078"/>
                <a:gd name="T49" fmla="*/ 1652 h 1694"/>
                <a:gd name="T50" fmla="*/ 912 w 1078"/>
                <a:gd name="T51" fmla="*/ 1613 h 1694"/>
                <a:gd name="T52" fmla="*/ 822 w 1078"/>
                <a:gd name="T53" fmla="*/ 1591 h 1694"/>
                <a:gd name="T54" fmla="*/ 791 w 1078"/>
                <a:gd name="T55" fmla="*/ 1583 h 1694"/>
                <a:gd name="T56" fmla="*/ 781 w 1078"/>
                <a:gd name="T57" fmla="*/ 1580 h 1694"/>
                <a:gd name="T58" fmla="*/ 776 w 1078"/>
                <a:gd name="T59" fmla="*/ 1579 h 1694"/>
                <a:gd name="T60" fmla="*/ 422 w 1078"/>
                <a:gd name="T61" fmla="*/ 1449 h 1694"/>
                <a:gd name="T62" fmla="*/ 124 w 1078"/>
                <a:gd name="T63" fmla="*/ 1231 h 1694"/>
                <a:gd name="T64" fmla="*/ 60 w 1078"/>
                <a:gd name="T65" fmla="*/ 1118 h 1694"/>
                <a:gd name="T66" fmla="*/ 41 w 1078"/>
                <a:gd name="T67" fmla="*/ 1005 h 1694"/>
                <a:gd name="T68" fmla="*/ 96 w 1078"/>
                <a:gd name="T69" fmla="*/ 794 h 1694"/>
                <a:gd name="T70" fmla="*/ 305 w 1078"/>
                <a:gd name="T71" fmla="*/ 506 h 1694"/>
                <a:gd name="T72" fmla="*/ 421 w 1078"/>
                <a:gd name="T73" fmla="*/ 389 h 1694"/>
                <a:gd name="T74" fmla="*/ 515 w 1078"/>
                <a:gd name="T75" fmla="*/ 299 h 1694"/>
                <a:gd name="T76" fmla="*/ 733 w 1078"/>
                <a:gd name="T77" fmla="*/ 77 h 1694"/>
                <a:gd name="T78" fmla="*/ 780 w 1078"/>
                <a:gd name="T79" fmla="*/ 27 h 1694"/>
                <a:gd name="T80" fmla="*/ 748 w 1078"/>
                <a:gd name="T8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8" h="1694">
                  <a:moveTo>
                    <a:pt x="748" y="0"/>
                  </a:moveTo>
                  <a:cubicBezTo>
                    <a:pt x="757" y="8"/>
                    <a:pt x="757" y="8"/>
                    <a:pt x="757" y="8"/>
                  </a:cubicBezTo>
                  <a:cubicBezTo>
                    <a:pt x="748" y="0"/>
                    <a:pt x="748" y="0"/>
                    <a:pt x="748" y="0"/>
                  </a:cubicBezTo>
                  <a:cubicBezTo>
                    <a:pt x="748" y="0"/>
                    <a:pt x="748" y="0"/>
                    <a:pt x="748" y="0"/>
                  </a:cubicBezTo>
                  <a:cubicBezTo>
                    <a:pt x="757" y="8"/>
                    <a:pt x="757" y="8"/>
                    <a:pt x="757" y="8"/>
                  </a:cubicBezTo>
                  <a:cubicBezTo>
                    <a:pt x="748" y="0"/>
                    <a:pt x="748" y="0"/>
                    <a:pt x="748" y="0"/>
                  </a:cubicBezTo>
                  <a:cubicBezTo>
                    <a:pt x="748" y="0"/>
                    <a:pt x="747" y="0"/>
                    <a:pt x="747" y="1"/>
                  </a:cubicBezTo>
                  <a:cubicBezTo>
                    <a:pt x="745" y="3"/>
                    <a:pt x="732" y="17"/>
                    <a:pt x="694" y="57"/>
                  </a:cubicBezTo>
                  <a:cubicBezTo>
                    <a:pt x="656" y="97"/>
                    <a:pt x="592" y="163"/>
                    <a:pt x="485" y="269"/>
                  </a:cubicBezTo>
                  <a:cubicBezTo>
                    <a:pt x="453" y="302"/>
                    <a:pt x="406" y="345"/>
                    <a:pt x="355" y="396"/>
                  </a:cubicBezTo>
                  <a:cubicBezTo>
                    <a:pt x="278" y="472"/>
                    <a:pt x="189" y="566"/>
                    <a:pt x="120" y="669"/>
                  </a:cubicBezTo>
                  <a:cubicBezTo>
                    <a:pt x="85" y="721"/>
                    <a:pt x="55" y="776"/>
                    <a:pt x="34" y="832"/>
                  </a:cubicBezTo>
                  <a:cubicBezTo>
                    <a:pt x="13" y="888"/>
                    <a:pt x="0" y="946"/>
                    <a:pt x="0" y="1005"/>
                  </a:cubicBezTo>
                  <a:cubicBezTo>
                    <a:pt x="0" y="1061"/>
                    <a:pt x="12" y="1118"/>
                    <a:pt x="39" y="1174"/>
                  </a:cubicBezTo>
                  <a:cubicBezTo>
                    <a:pt x="59" y="1216"/>
                    <a:pt x="88" y="1257"/>
                    <a:pt x="126" y="1297"/>
                  </a:cubicBezTo>
                  <a:cubicBezTo>
                    <a:pt x="184" y="1357"/>
                    <a:pt x="263" y="1414"/>
                    <a:pt x="368" y="1468"/>
                  </a:cubicBezTo>
                  <a:cubicBezTo>
                    <a:pt x="472" y="1522"/>
                    <a:pt x="603" y="1573"/>
                    <a:pt x="764" y="1619"/>
                  </a:cubicBezTo>
                  <a:cubicBezTo>
                    <a:pt x="766" y="1619"/>
                    <a:pt x="768" y="1620"/>
                    <a:pt x="771" y="1621"/>
                  </a:cubicBezTo>
                  <a:cubicBezTo>
                    <a:pt x="783" y="1624"/>
                    <a:pt x="805" y="1629"/>
                    <a:pt x="834" y="1636"/>
                  </a:cubicBezTo>
                  <a:cubicBezTo>
                    <a:pt x="876" y="1647"/>
                    <a:pt x="931" y="1660"/>
                    <a:pt x="977" y="1672"/>
                  </a:cubicBezTo>
                  <a:cubicBezTo>
                    <a:pt x="1000" y="1677"/>
                    <a:pt x="1021" y="1682"/>
                    <a:pt x="1037" y="1686"/>
                  </a:cubicBezTo>
                  <a:cubicBezTo>
                    <a:pt x="1045" y="1688"/>
                    <a:pt x="1051" y="1690"/>
                    <a:pt x="1056" y="1691"/>
                  </a:cubicBezTo>
                  <a:cubicBezTo>
                    <a:pt x="1062" y="1692"/>
                    <a:pt x="1065" y="1693"/>
                    <a:pt x="1067" y="1694"/>
                  </a:cubicBezTo>
                  <a:cubicBezTo>
                    <a:pt x="1078" y="1654"/>
                    <a:pt x="1078" y="1654"/>
                    <a:pt x="1078" y="1654"/>
                  </a:cubicBezTo>
                  <a:cubicBezTo>
                    <a:pt x="1076" y="1653"/>
                    <a:pt x="1074" y="1653"/>
                    <a:pt x="1071" y="1652"/>
                  </a:cubicBezTo>
                  <a:cubicBezTo>
                    <a:pt x="1048" y="1646"/>
                    <a:pt x="978" y="1629"/>
                    <a:pt x="912" y="1613"/>
                  </a:cubicBezTo>
                  <a:cubicBezTo>
                    <a:pt x="879" y="1605"/>
                    <a:pt x="847" y="1597"/>
                    <a:pt x="822" y="1591"/>
                  </a:cubicBezTo>
                  <a:cubicBezTo>
                    <a:pt x="810" y="1588"/>
                    <a:pt x="799" y="1585"/>
                    <a:pt x="791" y="1583"/>
                  </a:cubicBezTo>
                  <a:cubicBezTo>
                    <a:pt x="787" y="1582"/>
                    <a:pt x="784" y="1581"/>
                    <a:pt x="781" y="1580"/>
                  </a:cubicBezTo>
                  <a:cubicBezTo>
                    <a:pt x="778" y="1580"/>
                    <a:pt x="776" y="1579"/>
                    <a:pt x="776" y="1579"/>
                  </a:cubicBezTo>
                  <a:cubicBezTo>
                    <a:pt x="634" y="1538"/>
                    <a:pt x="517" y="1495"/>
                    <a:pt x="422" y="1449"/>
                  </a:cubicBezTo>
                  <a:cubicBezTo>
                    <a:pt x="278" y="1380"/>
                    <a:pt x="183" y="1306"/>
                    <a:pt x="124" y="1231"/>
                  </a:cubicBezTo>
                  <a:cubicBezTo>
                    <a:pt x="94" y="1193"/>
                    <a:pt x="74" y="1156"/>
                    <a:pt x="60" y="1118"/>
                  </a:cubicBezTo>
                  <a:cubicBezTo>
                    <a:pt x="47" y="1080"/>
                    <a:pt x="41" y="1043"/>
                    <a:pt x="41" y="1005"/>
                  </a:cubicBezTo>
                  <a:cubicBezTo>
                    <a:pt x="41" y="934"/>
                    <a:pt x="62" y="864"/>
                    <a:pt x="96" y="794"/>
                  </a:cubicBezTo>
                  <a:cubicBezTo>
                    <a:pt x="146" y="691"/>
                    <a:pt x="226" y="591"/>
                    <a:pt x="305" y="506"/>
                  </a:cubicBezTo>
                  <a:cubicBezTo>
                    <a:pt x="345" y="463"/>
                    <a:pt x="385" y="424"/>
                    <a:pt x="421" y="389"/>
                  </a:cubicBezTo>
                  <a:cubicBezTo>
                    <a:pt x="457" y="354"/>
                    <a:pt x="489" y="324"/>
                    <a:pt x="515" y="299"/>
                  </a:cubicBezTo>
                  <a:cubicBezTo>
                    <a:pt x="630" y="183"/>
                    <a:pt x="696" y="116"/>
                    <a:pt x="733" y="77"/>
                  </a:cubicBezTo>
                  <a:cubicBezTo>
                    <a:pt x="771" y="38"/>
                    <a:pt x="779" y="27"/>
                    <a:pt x="780" y="27"/>
                  </a:cubicBezTo>
                  <a:cubicBezTo>
                    <a:pt x="748" y="0"/>
                    <a:pt x="748" y="0"/>
                    <a:pt x="748" y="0"/>
                  </a:cubicBezTo>
                </a:path>
              </a:pathLst>
            </a:custGeom>
            <a:solidFill>
              <a:schemeClr val="accent4">
                <a:lumMod val="60000"/>
                <a:lumOff val="4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9" name="Freeform 19"/>
            <p:cNvSpPr/>
            <p:nvPr/>
          </p:nvSpPr>
          <p:spPr bwMode="auto">
            <a:xfrm>
              <a:off x="2257425" y="5140326"/>
              <a:ext cx="2159000" cy="457200"/>
            </a:xfrm>
            <a:custGeom>
              <a:avLst/>
              <a:gdLst>
                <a:gd name="T0" fmla="*/ 1338 w 1338"/>
                <a:gd name="T1" fmla="*/ 20 h 283"/>
                <a:gd name="T2" fmla="*/ 1278 w 1338"/>
                <a:gd name="T3" fmla="*/ 9 h 283"/>
                <a:gd name="T4" fmla="*/ 1107 w 1338"/>
                <a:gd name="T5" fmla="*/ 179 h 283"/>
                <a:gd name="T6" fmla="*/ 1103 w 1338"/>
                <a:gd name="T7" fmla="*/ 179 h 283"/>
                <a:gd name="T8" fmla="*/ 1080 w 1338"/>
                <a:gd name="T9" fmla="*/ 184 h 283"/>
                <a:gd name="T10" fmla="*/ 926 w 1338"/>
                <a:gd name="T11" fmla="*/ 37 h 283"/>
                <a:gd name="T12" fmla="*/ 772 w 1338"/>
                <a:gd name="T13" fmla="*/ 191 h 283"/>
                <a:gd name="T14" fmla="*/ 772 w 1338"/>
                <a:gd name="T15" fmla="*/ 195 h 283"/>
                <a:gd name="T16" fmla="*/ 721 w 1338"/>
                <a:gd name="T17" fmla="*/ 179 h 283"/>
                <a:gd name="T18" fmla="*/ 692 w 1338"/>
                <a:gd name="T19" fmla="*/ 184 h 283"/>
                <a:gd name="T20" fmla="*/ 698 w 1338"/>
                <a:gd name="T21" fmla="*/ 144 h 283"/>
                <a:gd name="T22" fmla="*/ 554 w 1338"/>
                <a:gd name="T23" fmla="*/ 0 h 283"/>
                <a:gd name="T24" fmla="*/ 412 w 1338"/>
                <a:gd name="T25" fmla="*/ 125 h 283"/>
                <a:gd name="T26" fmla="*/ 380 w 1338"/>
                <a:gd name="T27" fmla="*/ 120 h 283"/>
                <a:gd name="T28" fmla="*/ 300 w 1338"/>
                <a:gd name="T29" fmla="*/ 154 h 283"/>
                <a:gd name="T30" fmla="*/ 165 w 1338"/>
                <a:gd name="T31" fmla="*/ 85 h 283"/>
                <a:gd name="T32" fmla="*/ 0 w 1338"/>
                <a:gd name="T33" fmla="*/ 250 h 283"/>
                <a:gd name="T34" fmla="*/ 3 w 1338"/>
                <a:gd name="T35" fmla="*/ 283 h 283"/>
                <a:gd name="T36" fmla="*/ 1338 w 1338"/>
                <a:gd name="T37" fmla="*/ 283 h 283"/>
                <a:gd name="T38" fmla="*/ 1338 w 1338"/>
                <a:gd name="T39" fmla="*/ 2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8" h="283">
                  <a:moveTo>
                    <a:pt x="1338" y="20"/>
                  </a:moveTo>
                  <a:cubicBezTo>
                    <a:pt x="1319" y="13"/>
                    <a:pt x="1299" y="9"/>
                    <a:pt x="1278" y="9"/>
                  </a:cubicBezTo>
                  <a:cubicBezTo>
                    <a:pt x="1184" y="9"/>
                    <a:pt x="1108" y="85"/>
                    <a:pt x="1107" y="179"/>
                  </a:cubicBezTo>
                  <a:cubicBezTo>
                    <a:pt x="1106" y="179"/>
                    <a:pt x="1105" y="179"/>
                    <a:pt x="1103" y="179"/>
                  </a:cubicBezTo>
                  <a:cubicBezTo>
                    <a:pt x="1095" y="179"/>
                    <a:pt x="1087" y="181"/>
                    <a:pt x="1080" y="184"/>
                  </a:cubicBezTo>
                  <a:cubicBezTo>
                    <a:pt x="1076" y="102"/>
                    <a:pt x="1009" y="37"/>
                    <a:pt x="926" y="37"/>
                  </a:cubicBezTo>
                  <a:cubicBezTo>
                    <a:pt x="841" y="37"/>
                    <a:pt x="772" y="106"/>
                    <a:pt x="772" y="191"/>
                  </a:cubicBezTo>
                  <a:cubicBezTo>
                    <a:pt x="772" y="192"/>
                    <a:pt x="772" y="194"/>
                    <a:pt x="772" y="195"/>
                  </a:cubicBezTo>
                  <a:cubicBezTo>
                    <a:pt x="758" y="185"/>
                    <a:pt x="740" y="179"/>
                    <a:pt x="721" y="179"/>
                  </a:cubicBezTo>
                  <a:cubicBezTo>
                    <a:pt x="711" y="179"/>
                    <a:pt x="701" y="181"/>
                    <a:pt x="692" y="184"/>
                  </a:cubicBezTo>
                  <a:cubicBezTo>
                    <a:pt x="696" y="171"/>
                    <a:pt x="698" y="158"/>
                    <a:pt x="698" y="144"/>
                  </a:cubicBezTo>
                  <a:cubicBezTo>
                    <a:pt x="698" y="64"/>
                    <a:pt x="634" y="0"/>
                    <a:pt x="554" y="0"/>
                  </a:cubicBezTo>
                  <a:cubicBezTo>
                    <a:pt x="482" y="0"/>
                    <a:pt x="422" y="55"/>
                    <a:pt x="412" y="125"/>
                  </a:cubicBezTo>
                  <a:cubicBezTo>
                    <a:pt x="402" y="122"/>
                    <a:pt x="391" y="120"/>
                    <a:pt x="380" y="120"/>
                  </a:cubicBezTo>
                  <a:cubicBezTo>
                    <a:pt x="348" y="120"/>
                    <a:pt x="320" y="133"/>
                    <a:pt x="300" y="154"/>
                  </a:cubicBezTo>
                  <a:cubicBezTo>
                    <a:pt x="270" y="112"/>
                    <a:pt x="221" y="85"/>
                    <a:pt x="165" y="85"/>
                  </a:cubicBezTo>
                  <a:cubicBezTo>
                    <a:pt x="74" y="85"/>
                    <a:pt x="0" y="159"/>
                    <a:pt x="0" y="250"/>
                  </a:cubicBezTo>
                  <a:cubicBezTo>
                    <a:pt x="0" y="261"/>
                    <a:pt x="1" y="272"/>
                    <a:pt x="3" y="283"/>
                  </a:cubicBezTo>
                  <a:cubicBezTo>
                    <a:pt x="1338" y="283"/>
                    <a:pt x="1338" y="283"/>
                    <a:pt x="1338" y="283"/>
                  </a:cubicBezTo>
                  <a:lnTo>
                    <a:pt x="1338" y="2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0" name="Freeform 20"/>
            <p:cNvSpPr/>
            <p:nvPr/>
          </p:nvSpPr>
          <p:spPr bwMode="auto">
            <a:xfrm>
              <a:off x="2911475" y="2573338"/>
              <a:ext cx="503238" cy="503238"/>
            </a:xfrm>
            <a:custGeom>
              <a:avLst/>
              <a:gdLst>
                <a:gd name="T0" fmla="*/ 210 w 312"/>
                <a:gd name="T1" fmla="*/ 0 h 312"/>
                <a:gd name="T2" fmla="*/ 95 w 312"/>
                <a:gd name="T3" fmla="*/ 86 h 312"/>
                <a:gd name="T4" fmla="*/ 0 w 312"/>
                <a:gd name="T5" fmla="*/ 312 h 312"/>
                <a:gd name="T6" fmla="*/ 226 w 312"/>
                <a:gd name="T7" fmla="*/ 217 h 312"/>
                <a:gd name="T8" fmla="*/ 312 w 312"/>
                <a:gd name="T9" fmla="*/ 102 h 312"/>
                <a:gd name="T10" fmla="*/ 210 w 312"/>
                <a:gd name="T11" fmla="*/ 0 h 312"/>
              </a:gdLst>
              <a:ahLst/>
              <a:cxnLst>
                <a:cxn ang="0">
                  <a:pos x="T0" y="T1"/>
                </a:cxn>
                <a:cxn ang="0">
                  <a:pos x="T2" y="T3"/>
                </a:cxn>
                <a:cxn ang="0">
                  <a:pos x="T4" y="T5"/>
                </a:cxn>
                <a:cxn ang="0">
                  <a:pos x="T6" y="T7"/>
                </a:cxn>
                <a:cxn ang="0">
                  <a:pos x="T8" y="T9"/>
                </a:cxn>
                <a:cxn ang="0">
                  <a:pos x="T10" y="T11"/>
                </a:cxn>
              </a:cxnLst>
              <a:rect l="0" t="0" r="r" b="b"/>
              <a:pathLst>
                <a:path w="312" h="312">
                  <a:moveTo>
                    <a:pt x="210" y="0"/>
                  </a:moveTo>
                  <a:cubicBezTo>
                    <a:pt x="174" y="18"/>
                    <a:pt x="133" y="48"/>
                    <a:pt x="95" y="86"/>
                  </a:cubicBezTo>
                  <a:cubicBezTo>
                    <a:pt x="7" y="175"/>
                    <a:pt x="0" y="312"/>
                    <a:pt x="0" y="312"/>
                  </a:cubicBezTo>
                  <a:cubicBezTo>
                    <a:pt x="0" y="312"/>
                    <a:pt x="137" y="305"/>
                    <a:pt x="226" y="217"/>
                  </a:cubicBezTo>
                  <a:cubicBezTo>
                    <a:pt x="264" y="179"/>
                    <a:pt x="294" y="138"/>
                    <a:pt x="312" y="102"/>
                  </a:cubicBezTo>
                  <a:cubicBezTo>
                    <a:pt x="210" y="0"/>
                    <a:pt x="210" y="0"/>
                    <a:pt x="210"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1" name="Freeform 21"/>
            <p:cNvSpPr/>
            <p:nvPr/>
          </p:nvSpPr>
          <p:spPr bwMode="auto">
            <a:xfrm>
              <a:off x="3057525" y="2589213"/>
              <a:ext cx="341313" cy="339725"/>
            </a:xfrm>
            <a:custGeom>
              <a:avLst/>
              <a:gdLst>
                <a:gd name="T0" fmla="*/ 129 w 211"/>
                <a:gd name="T1" fmla="*/ 0 h 211"/>
                <a:gd name="T2" fmla="*/ 68 w 211"/>
                <a:gd name="T3" fmla="*/ 49 h 211"/>
                <a:gd name="T4" fmla="*/ 0 w 211"/>
                <a:gd name="T5" fmla="*/ 211 h 211"/>
                <a:gd name="T6" fmla="*/ 162 w 211"/>
                <a:gd name="T7" fmla="*/ 143 h 211"/>
                <a:gd name="T8" fmla="*/ 211 w 211"/>
                <a:gd name="T9" fmla="*/ 82 h 211"/>
                <a:gd name="T10" fmla="*/ 129 w 211"/>
                <a:gd name="T11" fmla="*/ 0 h 211"/>
              </a:gdLst>
              <a:ahLst/>
              <a:cxnLst>
                <a:cxn ang="0">
                  <a:pos x="T0" y="T1"/>
                </a:cxn>
                <a:cxn ang="0">
                  <a:pos x="T2" y="T3"/>
                </a:cxn>
                <a:cxn ang="0">
                  <a:pos x="T4" y="T5"/>
                </a:cxn>
                <a:cxn ang="0">
                  <a:pos x="T6" y="T7"/>
                </a:cxn>
                <a:cxn ang="0">
                  <a:pos x="T8" y="T9"/>
                </a:cxn>
                <a:cxn ang="0">
                  <a:pos x="T10" y="T11"/>
                </a:cxn>
              </a:cxnLst>
              <a:rect l="0" t="0" r="r" b="b"/>
              <a:pathLst>
                <a:path w="211" h="211">
                  <a:moveTo>
                    <a:pt x="129" y="0"/>
                  </a:moveTo>
                  <a:cubicBezTo>
                    <a:pt x="109" y="12"/>
                    <a:pt x="88" y="29"/>
                    <a:pt x="68" y="49"/>
                  </a:cubicBezTo>
                  <a:cubicBezTo>
                    <a:pt x="4" y="113"/>
                    <a:pt x="0" y="211"/>
                    <a:pt x="0" y="211"/>
                  </a:cubicBezTo>
                  <a:cubicBezTo>
                    <a:pt x="0" y="211"/>
                    <a:pt x="98" y="207"/>
                    <a:pt x="162" y="143"/>
                  </a:cubicBezTo>
                  <a:cubicBezTo>
                    <a:pt x="182" y="123"/>
                    <a:pt x="199" y="102"/>
                    <a:pt x="211" y="82"/>
                  </a:cubicBezTo>
                  <a:cubicBezTo>
                    <a:pt x="129" y="0"/>
                    <a:pt x="129" y="0"/>
                    <a:pt x="129" y="0"/>
                  </a:cubicBezTo>
                </a:path>
              </a:pathLst>
            </a:custGeom>
            <a:solidFill>
              <a:schemeClr val="accent4">
                <a:lumMod val="60000"/>
                <a:lumOff val="40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2" name="Freeform 22"/>
            <p:cNvSpPr/>
            <p:nvPr/>
          </p:nvSpPr>
          <p:spPr bwMode="auto">
            <a:xfrm>
              <a:off x="3160713" y="2601913"/>
              <a:ext cx="225425" cy="223838"/>
            </a:xfrm>
            <a:custGeom>
              <a:avLst/>
              <a:gdLst>
                <a:gd name="T0" fmla="*/ 74 w 139"/>
                <a:gd name="T1" fmla="*/ 0 h 139"/>
                <a:gd name="T2" fmla="*/ 49 w 139"/>
                <a:gd name="T3" fmla="*/ 22 h 139"/>
                <a:gd name="T4" fmla="*/ 0 w 139"/>
                <a:gd name="T5" fmla="*/ 139 h 139"/>
                <a:gd name="T6" fmla="*/ 117 w 139"/>
                <a:gd name="T7" fmla="*/ 90 h 139"/>
                <a:gd name="T8" fmla="*/ 139 w 139"/>
                <a:gd name="T9" fmla="*/ 65 h 139"/>
                <a:gd name="T10" fmla="*/ 74 w 139"/>
                <a:gd name="T11" fmla="*/ 0 h 139"/>
              </a:gdLst>
              <a:ahLst/>
              <a:cxnLst>
                <a:cxn ang="0">
                  <a:pos x="T0" y="T1"/>
                </a:cxn>
                <a:cxn ang="0">
                  <a:pos x="T2" y="T3"/>
                </a:cxn>
                <a:cxn ang="0">
                  <a:pos x="T4" y="T5"/>
                </a:cxn>
                <a:cxn ang="0">
                  <a:pos x="T6" y="T7"/>
                </a:cxn>
                <a:cxn ang="0">
                  <a:pos x="T8" y="T9"/>
                </a:cxn>
                <a:cxn ang="0">
                  <a:pos x="T10" y="T11"/>
                </a:cxn>
              </a:cxnLst>
              <a:rect l="0" t="0" r="r" b="b"/>
              <a:pathLst>
                <a:path w="139" h="139">
                  <a:moveTo>
                    <a:pt x="74" y="0"/>
                  </a:moveTo>
                  <a:cubicBezTo>
                    <a:pt x="66" y="7"/>
                    <a:pt x="57" y="14"/>
                    <a:pt x="49" y="22"/>
                  </a:cubicBezTo>
                  <a:cubicBezTo>
                    <a:pt x="3" y="68"/>
                    <a:pt x="0" y="139"/>
                    <a:pt x="0" y="139"/>
                  </a:cubicBezTo>
                  <a:cubicBezTo>
                    <a:pt x="0" y="139"/>
                    <a:pt x="71" y="136"/>
                    <a:pt x="117" y="90"/>
                  </a:cubicBezTo>
                  <a:cubicBezTo>
                    <a:pt x="125" y="82"/>
                    <a:pt x="132" y="73"/>
                    <a:pt x="139" y="65"/>
                  </a:cubicBezTo>
                  <a:cubicBezTo>
                    <a:pt x="74" y="0"/>
                    <a:pt x="74" y="0"/>
                    <a:pt x="74" y="0"/>
                  </a:cubicBezTo>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3" name="Freeform 23"/>
            <p:cNvSpPr/>
            <p:nvPr/>
          </p:nvSpPr>
          <p:spPr bwMode="auto">
            <a:xfrm>
              <a:off x="2951163" y="1939926"/>
              <a:ext cx="587375" cy="560388"/>
            </a:xfrm>
            <a:custGeom>
              <a:avLst/>
              <a:gdLst>
                <a:gd name="T0" fmla="*/ 364 w 364"/>
                <a:gd name="T1" fmla="*/ 52 h 347"/>
                <a:gd name="T2" fmla="*/ 245 w 364"/>
                <a:gd name="T3" fmla="*/ 28 h 347"/>
                <a:gd name="T4" fmla="*/ 44 w 364"/>
                <a:gd name="T5" fmla="*/ 347 h 347"/>
                <a:gd name="T6" fmla="*/ 179 w 364"/>
                <a:gd name="T7" fmla="*/ 321 h 347"/>
                <a:gd name="T8" fmla="*/ 364 w 364"/>
                <a:gd name="T9" fmla="*/ 52 h 347"/>
              </a:gdLst>
              <a:ahLst/>
              <a:cxnLst>
                <a:cxn ang="0">
                  <a:pos x="T0" y="T1"/>
                </a:cxn>
                <a:cxn ang="0">
                  <a:pos x="T2" y="T3"/>
                </a:cxn>
                <a:cxn ang="0">
                  <a:pos x="T4" y="T5"/>
                </a:cxn>
                <a:cxn ang="0">
                  <a:pos x="T6" y="T7"/>
                </a:cxn>
                <a:cxn ang="0">
                  <a:pos x="T8" y="T9"/>
                </a:cxn>
              </a:cxnLst>
              <a:rect l="0" t="0" r="r" b="b"/>
              <a:pathLst>
                <a:path w="364" h="347">
                  <a:moveTo>
                    <a:pt x="364" y="52"/>
                  </a:moveTo>
                  <a:cubicBezTo>
                    <a:pt x="364" y="52"/>
                    <a:pt x="274" y="57"/>
                    <a:pt x="245" y="28"/>
                  </a:cubicBezTo>
                  <a:cubicBezTo>
                    <a:pt x="216" y="0"/>
                    <a:pt x="0" y="178"/>
                    <a:pt x="44" y="347"/>
                  </a:cubicBezTo>
                  <a:cubicBezTo>
                    <a:pt x="44" y="347"/>
                    <a:pt x="116" y="250"/>
                    <a:pt x="179" y="321"/>
                  </a:cubicBezTo>
                  <a:lnTo>
                    <a:pt x="364" y="52"/>
                  </a:lnTo>
                  <a:close/>
                </a:path>
              </a:pathLst>
            </a:custGeom>
            <a:solidFill>
              <a:schemeClr val="accent1"/>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4" name="Freeform 24"/>
            <p:cNvSpPr/>
            <p:nvPr/>
          </p:nvSpPr>
          <p:spPr bwMode="auto">
            <a:xfrm>
              <a:off x="3487738" y="2447926"/>
              <a:ext cx="558800" cy="587375"/>
            </a:xfrm>
            <a:custGeom>
              <a:avLst/>
              <a:gdLst>
                <a:gd name="T0" fmla="*/ 295 w 347"/>
                <a:gd name="T1" fmla="*/ 0 h 364"/>
                <a:gd name="T2" fmla="*/ 319 w 347"/>
                <a:gd name="T3" fmla="*/ 119 h 364"/>
                <a:gd name="T4" fmla="*/ 0 w 347"/>
                <a:gd name="T5" fmla="*/ 320 h 364"/>
                <a:gd name="T6" fmla="*/ 26 w 347"/>
                <a:gd name="T7" fmla="*/ 185 h 364"/>
                <a:gd name="T8" fmla="*/ 295 w 347"/>
                <a:gd name="T9" fmla="*/ 0 h 364"/>
              </a:gdLst>
              <a:ahLst/>
              <a:cxnLst>
                <a:cxn ang="0">
                  <a:pos x="T0" y="T1"/>
                </a:cxn>
                <a:cxn ang="0">
                  <a:pos x="T2" y="T3"/>
                </a:cxn>
                <a:cxn ang="0">
                  <a:pos x="T4" y="T5"/>
                </a:cxn>
                <a:cxn ang="0">
                  <a:pos x="T6" y="T7"/>
                </a:cxn>
                <a:cxn ang="0">
                  <a:pos x="T8" y="T9"/>
                </a:cxn>
              </a:cxnLst>
              <a:rect l="0" t="0" r="r" b="b"/>
              <a:pathLst>
                <a:path w="347" h="364">
                  <a:moveTo>
                    <a:pt x="295" y="0"/>
                  </a:moveTo>
                  <a:cubicBezTo>
                    <a:pt x="295" y="0"/>
                    <a:pt x="290" y="90"/>
                    <a:pt x="319" y="119"/>
                  </a:cubicBezTo>
                  <a:cubicBezTo>
                    <a:pt x="347" y="148"/>
                    <a:pt x="169" y="364"/>
                    <a:pt x="0" y="320"/>
                  </a:cubicBezTo>
                  <a:cubicBezTo>
                    <a:pt x="0" y="320"/>
                    <a:pt x="97" y="248"/>
                    <a:pt x="26" y="185"/>
                  </a:cubicBezTo>
                  <a:cubicBezTo>
                    <a:pt x="295" y="0"/>
                    <a:pt x="295" y="0"/>
                    <a:pt x="295"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5" name="Freeform 25"/>
            <p:cNvSpPr/>
            <p:nvPr/>
          </p:nvSpPr>
          <p:spPr bwMode="auto">
            <a:xfrm>
              <a:off x="3192463" y="2482851"/>
              <a:ext cx="312738" cy="312738"/>
            </a:xfrm>
            <a:custGeom>
              <a:avLst/>
              <a:gdLst>
                <a:gd name="T0" fmla="*/ 23 w 197"/>
                <a:gd name="T1" fmla="*/ 0 h 197"/>
                <a:gd name="T2" fmla="*/ 0 w 197"/>
                <a:gd name="T3" fmla="*/ 23 h 197"/>
                <a:gd name="T4" fmla="*/ 174 w 197"/>
                <a:gd name="T5" fmla="*/ 197 h 197"/>
                <a:gd name="T6" fmla="*/ 197 w 197"/>
                <a:gd name="T7" fmla="*/ 173 h 197"/>
                <a:gd name="T8" fmla="*/ 23 w 197"/>
                <a:gd name="T9" fmla="*/ 0 h 197"/>
              </a:gdLst>
              <a:ahLst/>
              <a:cxnLst>
                <a:cxn ang="0">
                  <a:pos x="T0" y="T1"/>
                </a:cxn>
                <a:cxn ang="0">
                  <a:pos x="T2" y="T3"/>
                </a:cxn>
                <a:cxn ang="0">
                  <a:pos x="T4" y="T5"/>
                </a:cxn>
                <a:cxn ang="0">
                  <a:pos x="T6" y="T7"/>
                </a:cxn>
                <a:cxn ang="0">
                  <a:pos x="T8" y="T9"/>
                </a:cxn>
              </a:cxnLst>
              <a:rect l="0" t="0" r="r" b="b"/>
              <a:pathLst>
                <a:path w="197" h="197">
                  <a:moveTo>
                    <a:pt x="23" y="0"/>
                  </a:moveTo>
                  <a:lnTo>
                    <a:pt x="0" y="23"/>
                  </a:lnTo>
                  <a:lnTo>
                    <a:pt x="174" y="197"/>
                  </a:lnTo>
                  <a:lnTo>
                    <a:pt x="197" y="173"/>
                  </a:lnTo>
                  <a:lnTo>
                    <a:pt x="23" y="0"/>
                  </a:lnTo>
                  <a:close/>
                </a:path>
              </a:pathLst>
            </a:custGeom>
            <a:solidFill>
              <a:schemeClr val="accent1"/>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6" name="Freeform 26"/>
            <p:cNvSpPr/>
            <p:nvPr/>
          </p:nvSpPr>
          <p:spPr bwMode="auto">
            <a:xfrm>
              <a:off x="3192463" y="2482851"/>
              <a:ext cx="312738" cy="312738"/>
            </a:xfrm>
            <a:custGeom>
              <a:avLst/>
              <a:gdLst>
                <a:gd name="T0" fmla="*/ 23 w 197"/>
                <a:gd name="T1" fmla="*/ 0 h 197"/>
                <a:gd name="T2" fmla="*/ 0 w 197"/>
                <a:gd name="T3" fmla="*/ 23 h 197"/>
                <a:gd name="T4" fmla="*/ 174 w 197"/>
                <a:gd name="T5" fmla="*/ 197 h 197"/>
                <a:gd name="T6" fmla="*/ 197 w 197"/>
                <a:gd name="T7" fmla="*/ 173 h 197"/>
                <a:gd name="T8" fmla="*/ 23 w 197"/>
                <a:gd name="T9" fmla="*/ 0 h 197"/>
              </a:gdLst>
              <a:ahLst/>
              <a:cxnLst>
                <a:cxn ang="0">
                  <a:pos x="T0" y="T1"/>
                </a:cxn>
                <a:cxn ang="0">
                  <a:pos x="T2" y="T3"/>
                </a:cxn>
                <a:cxn ang="0">
                  <a:pos x="T4" y="T5"/>
                </a:cxn>
                <a:cxn ang="0">
                  <a:pos x="T6" y="T7"/>
                </a:cxn>
                <a:cxn ang="0">
                  <a:pos x="T8" y="T9"/>
                </a:cxn>
              </a:cxnLst>
              <a:rect l="0" t="0" r="r" b="b"/>
              <a:pathLst>
                <a:path w="197" h="197">
                  <a:moveTo>
                    <a:pt x="23" y="0"/>
                  </a:moveTo>
                  <a:lnTo>
                    <a:pt x="0" y="23"/>
                  </a:lnTo>
                  <a:lnTo>
                    <a:pt x="174" y="197"/>
                  </a:lnTo>
                  <a:lnTo>
                    <a:pt x="197" y="173"/>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7" name="Freeform 27"/>
            <p:cNvSpPr/>
            <p:nvPr/>
          </p:nvSpPr>
          <p:spPr bwMode="auto">
            <a:xfrm>
              <a:off x="3198813" y="1433513"/>
              <a:ext cx="1355725" cy="1355725"/>
            </a:xfrm>
            <a:custGeom>
              <a:avLst/>
              <a:gdLst>
                <a:gd name="T0" fmla="*/ 204 w 840"/>
                <a:gd name="T1" fmla="*/ 840 h 840"/>
                <a:gd name="T2" fmla="*/ 492 w 840"/>
                <a:gd name="T3" fmla="*/ 612 h 840"/>
                <a:gd name="T4" fmla="*/ 768 w 840"/>
                <a:gd name="T5" fmla="*/ 72 h 840"/>
                <a:gd name="T6" fmla="*/ 228 w 840"/>
                <a:gd name="T7" fmla="*/ 348 h 840"/>
                <a:gd name="T8" fmla="*/ 0 w 840"/>
                <a:gd name="T9" fmla="*/ 636 h 840"/>
                <a:gd name="T10" fmla="*/ 204 w 840"/>
                <a:gd name="T11" fmla="*/ 840 h 840"/>
              </a:gdLst>
              <a:ahLst/>
              <a:cxnLst>
                <a:cxn ang="0">
                  <a:pos x="T0" y="T1"/>
                </a:cxn>
                <a:cxn ang="0">
                  <a:pos x="T2" y="T3"/>
                </a:cxn>
                <a:cxn ang="0">
                  <a:pos x="T4" y="T5"/>
                </a:cxn>
                <a:cxn ang="0">
                  <a:pos x="T6" y="T7"/>
                </a:cxn>
                <a:cxn ang="0">
                  <a:pos x="T8" y="T9"/>
                </a:cxn>
                <a:cxn ang="0">
                  <a:pos x="T10" y="T11"/>
                </a:cxn>
              </a:cxnLst>
              <a:rect l="0" t="0" r="r" b="b"/>
              <a:pathLst>
                <a:path w="840" h="840">
                  <a:moveTo>
                    <a:pt x="204" y="840"/>
                  </a:moveTo>
                  <a:cubicBezTo>
                    <a:pt x="292" y="789"/>
                    <a:pt x="394" y="710"/>
                    <a:pt x="492" y="612"/>
                  </a:cubicBezTo>
                  <a:cubicBezTo>
                    <a:pt x="717" y="387"/>
                    <a:pt x="840" y="145"/>
                    <a:pt x="768" y="72"/>
                  </a:cubicBezTo>
                  <a:cubicBezTo>
                    <a:pt x="695" y="0"/>
                    <a:pt x="453" y="123"/>
                    <a:pt x="228" y="348"/>
                  </a:cubicBezTo>
                  <a:cubicBezTo>
                    <a:pt x="130" y="446"/>
                    <a:pt x="52" y="548"/>
                    <a:pt x="0" y="636"/>
                  </a:cubicBezTo>
                  <a:cubicBezTo>
                    <a:pt x="204" y="840"/>
                    <a:pt x="204" y="840"/>
                    <a:pt x="204" y="840"/>
                  </a:cubicBezTo>
                </a:path>
              </a:pathLst>
            </a:custGeom>
            <a:solidFill>
              <a:schemeClr val="accent3"/>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8" name="Freeform 28"/>
            <p:cNvSpPr/>
            <p:nvPr/>
          </p:nvSpPr>
          <p:spPr bwMode="auto">
            <a:xfrm>
              <a:off x="3873500" y="1752601"/>
              <a:ext cx="360363" cy="361950"/>
            </a:xfrm>
            <a:custGeom>
              <a:avLst/>
              <a:gdLst>
                <a:gd name="T0" fmla="*/ 184 w 224"/>
                <a:gd name="T1" fmla="*/ 184 h 224"/>
                <a:gd name="T2" fmla="*/ 40 w 224"/>
                <a:gd name="T3" fmla="*/ 184 h 224"/>
                <a:gd name="T4" fmla="*/ 40 w 224"/>
                <a:gd name="T5" fmla="*/ 40 h 224"/>
                <a:gd name="T6" fmla="*/ 184 w 224"/>
                <a:gd name="T7" fmla="*/ 40 h 224"/>
                <a:gd name="T8" fmla="*/ 184 w 224"/>
                <a:gd name="T9" fmla="*/ 184 h 224"/>
              </a:gdLst>
              <a:ahLst/>
              <a:cxnLst>
                <a:cxn ang="0">
                  <a:pos x="T0" y="T1"/>
                </a:cxn>
                <a:cxn ang="0">
                  <a:pos x="T2" y="T3"/>
                </a:cxn>
                <a:cxn ang="0">
                  <a:pos x="T4" y="T5"/>
                </a:cxn>
                <a:cxn ang="0">
                  <a:pos x="T6" y="T7"/>
                </a:cxn>
                <a:cxn ang="0">
                  <a:pos x="T8" y="T9"/>
                </a:cxn>
              </a:cxnLst>
              <a:rect l="0" t="0" r="r" b="b"/>
              <a:pathLst>
                <a:path w="224" h="224">
                  <a:moveTo>
                    <a:pt x="184" y="184"/>
                  </a:moveTo>
                  <a:cubicBezTo>
                    <a:pt x="144" y="224"/>
                    <a:pt x="80" y="224"/>
                    <a:pt x="40" y="184"/>
                  </a:cubicBezTo>
                  <a:cubicBezTo>
                    <a:pt x="0" y="144"/>
                    <a:pt x="0" y="80"/>
                    <a:pt x="40" y="40"/>
                  </a:cubicBezTo>
                  <a:cubicBezTo>
                    <a:pt x="80" y="0"/>
                    <a:pt x="144" y="0"/>
                    <a:pt x="184" y="40"/>
                  </a:cubicBezTo>
                  <a:cubicBezTo>
                    <a:pt x="224" y="80"/>
                    <a:pt x="224" y="144"/>
                    <a:pt x="184" y="184"/>
                  </a:cubicBezTo>
                </a:path>
              </a:pathLst>
            </a:custGeom>
            <a:solidFill>
              <a:schemeClr val="accent5">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29" name="Freeform 29"/>
            <p:cNvSpPr/>
            <p:nvPr/>
          </p:nvSpPr>
          <p:spPr bwMode="auto">
            <a:xfrm>
              <a:off x="4156075" y="1500188"/>
              <a:ext cx="331788" cy="331788"/>
            </a:xfrm>
            <a:custGeom>
              <a:avLst/>
              <a:gdLst>
                <a:gd name="T0" fmla="*/ 166 w 206"/>
                <a:gd name="T1" fmla="*/ 206 h 206"/>
                <a:gd name="T2" fmla="*/ 175 w 206"/>
                <a:gd name="T3" fmla="*/ 31 h 206"/>
                <a:gd name="T4" fmla="*/ 0 w 206"/>
                <a:gd name="T5" fmla="*/ 40 h 206"/>
                <a:gd name="T6" fmla="*/ 74 w 206"/>
                <a:gd name="T7" fmla="*/ 132 h 206"/>
                <a:gd name="T8" fmla="*/ 166 w 206"/>
                <a:gd name="T9" fmla="*/ 206 h 206"/>
              </a:gdLst>
              <a:ahLst/>
              <a:cxnLst>
                <a:cxn ang="0">
                  <a:pos x="T0" y="T1"/>
                </a:cxn>
                <a:cxn ang="0">
                  <a:pos x="T2" y="T3"/>
                </a:cxn>
                <a:cxn ang="0">
                  <a:pos x="T4" y="T5"/>
                </a:cxn>
                <a:cxn ang="0">
                  <a:pos x="T6" y="T7"/>
                </a:cxn>
                <a:cxn ang="0">
                  <a:pos x="T8" y="T9"/>
                </a:cxn>
              </a:cxnLst>
              <a:rect l="0" t="0" r="r" b="b"/>
              <a:pathLst>
                <a:path w="206" h="206">
                  <a:moveTo>
                    <a:pt x="166" y="206"/>
                  </a:moveTo>
                  <a:cubicBezTo>
                    <a:pt x="201" y="126"/>
                    <a:pt x="206" y="63"/>
                    <a:pt x="175" y="31"/>
                  </a:cubicBezTo>
                  <a:cubicBezTo>
                    <a:pt x="143" y="0"/>
                    <a:pt x="80" y="5"/>
                    <a:pt x="0" y="40"/>
                  </a:cubicBezTo>
                  <a:cubicBezTo>
                    <a:pt x="0" y="40"/>
                    <a:pt x="8" y="66"/>
                    <a:pt x="74" y="132"/>
                  </a:cubicBezTo>
                  <a:cubicBezTo>
                    <a:pt x="140" y="198"/>
                    <a:pt x="166" y="206"/>
                    <a:pt x="166" y="206"/>
                  </a:cubicBezTo>
                </a:path>
              </a:pathLst>
            </a:custGeom>
            <a:solidFill>
              <a:schemeClr val="accent1"/>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0" name="Freeform 30"/>
            <p:cNvSpPr/>
            <p:nvPr/>
          </p:nvSpPr>
          <p:spPr bwMode="auto">
            <a:xfrm>
              <a:off x="3221038" y="2201863"/>
              <a:ext cx="565150" cy="565150"/>
            </a:xfrm>
            <a:custGeom>
              <a:avLst/>
              <a:gdLst>
                <a:gd name="T0" fmla="*/ 155 w 350"/>
                <a:gd name="T1" fmla="*/ 155 h 350"/>
                <a:gd name="T2" fmla="*/ 11 w 350"/>
                <a:gd name="T3" fmla="*/ 339 h 350"/>
                <a:gd name="T4" fmla="*/ 195 w 350"/>
                <a:gd name="T5" fmla="*/ 195 h 350"/>
                <a:gd name="T6" fmla="*/ 339 w 350"/>
                <a:gd name="T7" fmla="*/ 11 h 350"/>
                <a:gd name="T8" fmla="*/ 155 w 350"/>
                <a:gd name="T9" fmla="*/ 155 h 350"/>
              </a:gdLst>
              <a:ahLst/>
              <a:cxnLst>
                <a:cxn ang="0">
                  <a:pos x="T0" y="T1"/>
                </a:cxn>
                <a:cxn ang="0">
                  <a:pos x="T2" y="T3"/>
                </a:cxn>
                <a:cxn ang="0">
                  <a:pos x="T4" y="T5"/>
                </a:cxn>
                <a:cxn ang="0">
                  <a:pos x="T6" y="T7"/>
                </a:cxn>
                <a:cxn ang="0">
                  <a:pos x="T8" y="T9"/>
                </a:cxn>
              </a:cxnLst>
              <a:rect l="0" t="0" r="r" b="b"/>
              <a:pathLst>
                <a:path w="350" h="350">
                  <a:moveTo>
                    <a:pt x="155" y="155"/>
                  </a:moveTo>
                  <a:cubicBezTo>
                    <a:pt x="64" y="246"/>
                    <a:pt x="0" y="328"/>
                    <a:pt x="11" y="339"/>
                  </a:cubicBezTo>
                  <a:cubicBezTo>
                    <a:pt x="22" y="350"/>
                    <a:pt x="104" y="286"/>
                    <a:pt x="195" y="195"/>
                  </a:cubicBezTo>
                  <a:cubicBezTo>
                    <a:pt x="286" y="104"/>
                    <a:pt x="350" y="22"/>
                    <a:pt x="339" y="11"/>
                  </a:cubicBezTo>
                  <a:cubicBezTo>
                    <a:pt x="328" y="0"/>
                    <a:pt x="246" y="65"/>
                    <a:pt x="155" y="155"/>
                  </a:cubicBezTo>
                </a:path>
              </a:pathLst>
            </a:custGeom>
            <a:solidFill>
              <a:schemeClr val="accent1"/>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1" name="Freeform 31"/>
            <p:cNvSpPr/>
            <p:nvPr/>
          </p:nvSpPr>
          <p:spPr bwMode="auto">
            <a:xfrm>
              <a:off x="3881438" y="1744663"/>
              <a:ext cx="360363" cy="361950"/>
            </a:xfrm>
            <a:custGeom>
              <a:avLst/>
              <a:gdLst>
                <a:gd name="T0" fmla="*/ 184 w 224"/>
                <a:gd name="T1" fmla="*/ 184 h 224"/>
                <a:gd name="T2" fmla="*/ 40 w 224"/>
                <a:gd name="T3" fmla="*/ 184 h 224"/>
                <a:gd name="T4" fmla="*/ 40 w 224"/>
                <a:gd name="T5" fmla="*/ 40 h 224"/>
                <a:gd name="T6" fmla="*/ 184 w 224"/>
                <a:gd name="T7" fmla="*/ 40 h 224"/>
                <a:gd name="T8" fmla="*/ 184 w 224"/>
                <a:gd name="T9" fmla="*/ 184 h 224"/>
              </a:gdLst>
              <a:ahLst/>
              <a:cxnLst>
                <a:cxn ang="0">
                  <a:pos x="T0" y="T1"/>
                </a:cxn>
                <a:cxn ang="0">
                  <a:pos x="T2" y="T3"/>
                </a:cxn>
                <a:cxn ang="0">
                  <a:pos x="T4" y="T5"/>
                </a:cxn>
                <a:cxn ang="0">
                  <a:pos x="T6" y="T7"/>
                </a:cxn>
                <a:cxn ang="0">
                  <a:pos x="T8" y="T9"/>
                </a:cxn>
              </a:cxnLst>
              <a:rect l="0" t="0" r="r" b="b"/>
              <a:pathLst>
                <a:path w="224" h="224">
                  <a:moveTo>
                    <a:pt x="184" y="184"/>
                  </a:moveTo>
                  <a:cubicBezTo>
                    <a:pt x="145" y="224"/>
                    <a:pt x="80" y="224"/>
                    <a:pt x="40" y="184"/>
                  </a:cubicBezTo>
                  <a:cubicBezTo>
                    <a:pt x="0" y="144"/>
                    <a:pt x="0" y="80"/>
                    <a:pt x="40" y="40"/>
                  </a:cubicBezTo>
                  <a:cubicBezTo>
                    <a:pt x="80" y="0"/>
                    <a:pt x="144" y="0"/>
                    <a:pt x="184" y="40"/>
                  </a:cubicBezTo>
                  <a:cubicBezTo>
                    <a:pt x="224" y="80"/>
                    <a:pt x="224" y="144"/>
                    <a:pt x="184" y="184"/>
                  </a:cubicBezTo>
                </a:path>
              </a:pathLst>
            </a:custGeom>
            <a:solidFill>
              <a:schemeClr val="accent5"/>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2" name="Freeform 32"/>
            <p:cNvSpPr/>
            <p:nvPr/>
          </p:nvSpPr>
          <p:spPr bwMode="auto">
            <a:xfrm>
              <a:off x="3921125" y="1785938"/>
              <a:ext cx="280988" cy="279400"/>
            </a:xfrm>
            <a:custGeom>
              <a:avLst/>
              <a:gdLst>
                <a:gd name="T0" fmla="*/ 143 w 174"/>
                <a:gd name="T1" fmla="*/ 143 h 174"/>
                <a:gd name="T2" fmla="*/ 31 w 174"/>
                <a:gd name="T3" fmla="*/ 143 h 174"/>
                <a:gd name="T4" fmla="*/ 31 w 174"/>
                <a:gd name="T5" fmla="*/ 31 h 174"/>
                <a:gd name="T6" fmla="*/ 143 w 174"/>
                <a:gd name="T7" fmla="*/ 31 h 174"/>
                <a:gd name="T8" fmla="*/ 143 w 174"/>
                <a:gd name="T9" fmla="*/ 143 h 174"/>
              </a:gdLst>
              <a:ahLst/>
              <a:cxnLst>
                <a:cxn ang="0">
                  <a:pos x="T0" y="T1"/>
                </a:cxn>
                <a:cxn ang="0">
                  <a:pos x="T2" y="T3"/>
                </a:cxn>
                <a:cxn ang="0">
                  <a:pos x="T4" y="T5"/>
                </a:cxn>
                <a:cxn ang="0">
                  <a:pos x="T6" y="T7"/>
                </a:cxn>
                <a:cxn ang="0">
                  <a:pos x="T8" y="T9"/>
                </a:cxn>
              </a:cxnLst>
              <a:rect l="0" t="0" r="r" b="b"/>
              <a:pathLst>
                <a:path w="174" h="174">
                  <a:moveTo>
                    <a:pt x="143" y="143"/>
                  </a:moveTo>
                  <a:cubicBezTo>
                    <a:pt x="112" y="174"/>
                    <a:pt x="62" y="174"/>
                    <a:pt x="31" y="143"/>
                  </a:cubicBezTo>
                  <a:cubicBezTo>
                    <a:pt x="0" y="112"/>
                    <a:pt x="0" y="62"/>
                    <a:pt x="31" y="31"/>
                  </a:cubicBezTo>
                  <a:cubicBezTo>
                    <a:pt x="62" y="0"/>
                    <a:pt x="112" y="0"/>
                    <a:pt x="143" y="31"/>
                  </a:cubicBezTo>
                  <a:cubicBezTo>
                    <a:pt x="174" y="62"/>
                    <a:pt x="174" y="112"/>
                    <a:pt x="143" y="143"/>
                  </a:cubicBezTo>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3" name="Oval 33"/>
            <p:cNvSpPr>
              <a:spLocks noChangeArrowheads="1"/>
            </p:cNvSpPr>
            <p:nvPr/>
          </p:nvSpPr>
          <p:spPr bwMode="auto">
            <a:xfrm>
              <a:off x="3933825" y="1798638"/>
              <a:ext cx="255588" cy="254000"/>
            </a:xfrm>
            <a:prstGeom prst="ellipse">
              <a:avLst/>
            </a:pr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4" name="Freeform 37"/>
            <p:cNvSpPr/>
            <p:nvPr/>
          </p:nvSpPr>
          <p:spPr bwMode="auto">
            <a:xfrm>
              <a:off x="4156075" y="1812926"/>
              <a:ext cx="19050" cy="19050"/>
            </a:xfrm>
            <a:custGeom>
              <a:avLst/>
              <a:gdLst>
                <a:gd name="T0" fmla="*/ 10 w 12"/>
                <a:gd name="T1" fmla="*/ 10 h 12"/>
                <a:gd name="T2" fmla="*/ 2 w 12"/>
                <a:gd name="T3" fmla="*/ 10 h 12"/>
                <a:gd name="T4" fmla="*/ 2 w 12"/>
                <a:gd name="T5" fmla="*/ 2 h 12"/>
                <a:gd name="T6" fmla="*/ 10 w 12"/>
                <a:gd name="T7" fmla="*/ 2 h 12"/>
                <a:gd name="T8" fmla="*/ 10 w 12"/>
                <a:gd name="T9" fmla="*/ 10 h 12"/>
              </a:gdLst>
              <a:ahLst/>
              <a:cxnLst>
                <a:cxn ang="0">
                  <a:pos x="T0" y="T1"/>
                </a:cxn>
                <a:cxn ang="0">
                  <a:pos x="T2" y="T3"/>
                </a:cxn>
                <a:cxn ang="0">
                  <a:pos x="T4" y="T5"/>
                </a:cxn>
                <a:cxn ang="0">
                  <a:pos x="T6" y="T7"/>
                </a:cxn>
                <a:cxn ang="0">
                  <a:pos x="T8" y="T9"/>
                </a:cxn>
              </a:cxnLst>
              <a:rect l="0" t="0" r="r" b="b"/>
              <a:pathLst>
                <a:path w="12" h="12">
                  <a:moveTo>
                    <a:pt x="10" y="10"/>
                  </a:moveTo>
                  <a:cubicBezTo>
                    <a:pt x="8" y="12"/>
                    <a:pt x="4" y="12"/>
                    <a:pt x="2" y="10"/>
                  </a:cubicBezTo>
                  <a:cubicBezTo>
                    <a:pt x="0" y="8"/>
                    <a:pt x="0" y="4"/>
                    <a:pt x="2" y="2"/>
                  </a:cubicBezTo>
                  <a:cubicBezTo>
                    <a:pt x="4" y="0"/>
                    <a:pt x="8" y="0"/>
                    <a:pt x="10" y="2"/>
                  </a:cubicBezTo>
                  <a:cubicBezTo>
                    <a:pt x="12" y="4"/>
                    <a:pt x="12" y="8"/>
                    <a:pt x="10" y="1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5" name="Freeform 38"/>
            <p:cNvSpPr/>
            <p:nvPr/>
          </p:nvSpPr>
          <p:spPr bwMode="auto">
            <a:xfrm>
              <a:off x="4124325" y="1790701"/>
              <a:ext cx="19050" cy="19050"/>
            </a:xfrm>
            <a:custGeom>
              <a:avLst/>
              <a:gdLst>
                <a:gd name="T0" fmla="*/ 11 w 12"/>
                <a:gd name="T1" fmla="*/ 8 h 12"/>
                <a:gd name="T2" fmla="*/ 4 w 12"/>
                <a:gd name="T3" fmla="*/ 10 h 12"/>
                <a:gd name="T4" fmla="*/ 2 w 12"/>
                <a:gd name="T5" fmla="*/ 3 h 12"/>
                <a:gd name="T6" fmla="*/ 9 w 12"/>
                <a:gd name="T7" fmla="*/ 1 h 12"/>
                <a:gd name="T8" fmla="*/ 11 w 12"/>
                <a:gd name="T9" fmla="*/ 8 h 12"/>
              </a:gdLst>
              <a:ahLst/>
              <a:cxnLst>
                <a:cxn ang="0">
                  <a:pos x="T0" y="T1"/>
                </a:cxn>
                <a:cxn ang="0">
                  <a:pos x="T2" y="T3"/>
                </a:cxn>
                <a:cxn ang="0">
                  <a:pos x="T4" y="T5"/>
                </a:cxn>
                <a:cxn ang="0">
                  <a:pos x="T6" y="T7"/>
                </a:cxn>
                <a:cxn ang="0">
                  <a:pos x="T8" y="T9"/>
                </a:cxn>
              </a:cxnLst>
              <a:rect l="0" t="0" r="r" b="b"/>
              <a:pathLst>
                <a:path w="12" h="12">
                  <a:moveTo>
                    <a:pt x="11" y="8"/>
                  </a:moveTo>
                  <a:cubicBezTo>
                    <a:pt x="9" y="11"/>
                    <a:pt x="6" y="12"/>
                    <a:pt x="4" y="10"/>
                  </a:cubicBezTo>
                  <a:cubicBezTo>
                    <a:pt x="1" y="9"/>
                    <a:pt x="0" y="6"/>
                    <a:pt x="2" y="3"/>
                  </a:cubicBezTo>
                  <a:cubicBezTo>
                    <a:pt x="3" y="1"/>
                    <a:pt x="6" y="0"/>
                    <a:pt x="9" y="1"/>
                  </a:cubicBezTo>
                  <a:cubicBezTo>
                    <a:pt x="11" y="3"/>
                    <a:pt x="12" y="6"/>
                    <a:pt x="11" y="8"/>
                  </a:cubicBezTo>
                  <a:close/>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6" name="Freeform 39"/>
            <p:cNvSpPr/>
            <p:nvPr/>
          </p:nvSpPr>
          <p:spPr bwMode="auto">
            <a:xfrm>
              <a:off x="4090988" y="1776413"/>
              <a:ext cx="17463" cy="19050"/>
            </a:xfrm>
            <a:custGeom>
              <a:avLst/>
              <a:gdLst>
                <a:gd name="T0" fmla="*/ 11 w 11"/>
                <a:gd name="T1" fmla="*/ 7 h 12"/>
                <a:gd name="T2" fmla="*/ 4 w 11"/>
                <a:gd name="T3" fmla="*/ 11 h 12"/>
                <a:gd name="T4" fmla="*/ 0 w 11"/>
                <a:gd name="T5" fmla="*/ 4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4" y="11"/>
                  </a:cubicBezTo>
                  <a:cubicBezTo>
                    <a:pt x="1" y="10"/>
                    <a:pt x="0" y="7"/>
                    <a:pt x="0" y="4"/>
                  </a:cubicBezTo>
                  <a:cubicBezTo>
                    <a:pt x="1" y="2"/>
                    <a:pt x="4" y="0"/>
                    <a:pt x="7" y="1"/>
                  </a:cubicBezTo>
                  <a:cubicBezTo>
                    <a:pt x="10" y="1"/>
                    <a:pt x="11" y="4"/>
                    <a:pt x="11" y="7"/>
                  </a:cubicBezTo>
                  <a:close/>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7" name="Oval 40"/>
            <p:cNvSpPr>
              <a:spLocks noChangeArrowheads="1"/>
            </p:cNvSpPr>
            <p:nvPr/>
          </p:nvSpPr>
          <p:spPr bwMode="auto">
            <a:xfrm>
              <a:off x="4054475" y="1771651"/>
              <a:ext cx="15875" cy="17463"/>
            </a:xfrm>
            <a:prstGeom prst="ellipse">
              <a:avLst/>
            </a:pr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8" name="Freeform 41"/>
            <p:cNvSpPr/>
            <p:nvPr/>
          </p:nvSpPr>
          <p:spPr bwMode="auto">
            <a:xfrm>
              <a:off x="4014788" y="1776413"/>
              <a:ext cx="19050" cy="19050"/>
            </a:xfrm>
            <a:custGeom>
              <a:avLst/>
              <a:gdLst>
                <a:gd name="T0" fmla="*/ 11 w 12"/>
                <a:gd name="T1" fmla="*/ 4 h 12"/>
                <a:gd name="T2" fmla="*/ 7 w 12"/>
                <a:gd name="T3" fmla="*/ 11 h 12"/>
                <a:gd name="T4" fmla="*/ 1 w 12"/>
                <a:gd name="T5" fmla="*/ 7 h 12"/>
                <a:gd name="T6" fmla="*/ 4 w 12"/>
                <a:gd name="T7" fmla="*/ 1 h 12"/>
                <a:gd name="T8" fmla="*/ 11 w 12"/>
                <a:gd name="T9" fmla="*/ 4 h 12"/>
              </a:gdLst>
              <a:ahLst/>
              <a:cxnLst>
                <a:cxn ang="0">
                  <a:pos x="T0" y="T1"/>
                </a:cxn>
                <a:cxn ang="0">
                  <a:pos x="T2" y="T3"/>
                </a:cxn>
                <a:cxn ang="0">
                  <a:pos x="T4" y="T5"/>
                </a:cxn>
                <a:cxn ang="0">
                  <a:pos x="T6" y="T7"/>
                </a:cxn>
                <a:cxn ang="0">
                  <a:pos x="T8" y="T9"/>
                </a:cxn>
              </a:cxnLst>
              <a:rect l="0" t="0" r="r" b="b"/>
              <a:pathLst>
                <a:path w="12" h="12">
                  <a:moveTo>
                    <a:pt x="11" y="4"/>
                  </a:moveTo>
                  <a:cubicBezTo>
                    <a:pt x="12" y="7"/>
                    <a:pt x="10" y="10"/>
                    <a:pt x="7" y="11"/>
                  </a:cubicBezTo>
                  <a:cubicBezTo>
                    <a:pt x="4" y="12"/>
                    <a:pt x="1" y="10"/>
                    <a:pt x="1" y="7"/>
                  </a:cubicBezTo>
                  <a:cubicBezTo>
                    <a:pt x="0" y="4"/>
                    <a:pt x="2" y="1"/>
                    <a:pt x="4" y="1"/>
                  </a:cubicBezTo>
                  <a:cubicBezTo>
                    <a:pt x="7" y="0"/>
                    <a:pt x="10" y="2"/>
                    <a:pt x="11" y="4"/>
                  </a:cubicBezTo>
                  <a:close/>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39" name="Freeform 42"/>
            <p:cNvSpPr/>
            <p:nvPr/>
          </p:nvSpPr>
          <p:spPr bwMode="auto">
            <a:xfrm>
              <a:off x="3979863" y="1790701"/>
              <a:ext cx="19050" cy="19050"/>
            </a:xfrm>
            <a:custGeom>
              <a:avLst/>
              <a:gdLst>
                <a:gd name="T0" fmla="*/ 11 w 12"/>
                <a:gd name="T1" fmla="*/ 3 h 12"/>
                <a:gd name="T2" fmla="*/ 9 w 12"/>
                <a:gd name="T3" fmla="*/ 10 h 12"/>
                <a:gd name="T4" fmla="*/ 1 w 12"/>
                <a:gd name="T5" fmla="*/ 8 h 12"/>
                <a:gd name="T6" fmla="*/ 3 w 12"/>
                <a:gd name="T7" fmla="*/ 1 h 12"/>
                <a:gd name="T8" fmla="*/ 11 w 12"/>
                <a:gd name="T9" fmla="*/ 3 h 12"/>
              </a:gdLst>
              <a:ahLst/>
              <a:cxnLst>
                <a:cxn ang="0">
                  <a:pos x="T0" y="T1"/>
                </a:cxn>
                <a:cxn ang="0">
                  <a:pos x="T2" y="T3"/>
                </a:cxn>
                <a:cxn ang="0">
                  <a:pos x="T4" y="T5"/>
                </a:cxn>
                <a:cxn ang="0">
                  <a:pos x="T6" y="T7"/>
                </a:cxn>
                <a:cxn ang="0">
                  <a:pos x="T8" y="T9"/>
                </a:cxn>
              </a:cxnLst>
              <a:rect l="0" t="0" r="r" b="b"/>
              <a:pathLst>
                <a:path w="12" h="12">
                  <a:moveTo>
                    <a:pt x="11" y="3"/>
                  </a:moveTo>
                  <a:cubicBezTo>
                    <a:pt x="12" y="6"/>
                    <a:pt x="11" y="9"/>
                    <a:pt x="9" y="10"/>
                  </a:cubicBezTo>
                  <a:cubicBezTo>
                    <a:pt x="6" y="12"/>
                    <a:pt x="3" y="11"/>
                    <a:pt x="1" y="8"/>
                  </a:cubicBezTo>
                  <a:cubicBezTo>
                    <a:pt x="0" y="6"/>
                    <a:pt x="1" y="3"/>
                    <a:pt x="3" y="1"/>
                  </a:cubicBezTo>
                  <a:cubicBezTo>
                    <a:pt x="6" y="0"/>
                    <a:pt x="9" y="1"/>
                    <a:pt x="11" y="3"/>
                  </a:cubicBezTo>
                  <a:close/>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0" name="Freeform 43"/>
            <p:cNvSpPr/>
            <p:nvPr/>
          </p:nvSpPr>
          <p:spPr bwMode="auto">
            <a:xfrm>
              <a:off x="3948113" y="1812926"/>
              <a:ext cx="20638" cy="19050"/>
            </a:xfrm>
            <a:custGeom>
              <a:avLst/>
              <a:gdLst>
                <a:gd name="T0" fmla="*/ 10 w 12"/>
                <a:gd name="T1" fmla="*/ 2 h 12"/>
                <a:gd name="T2" fmla="*/ 10 w 12"/>
                <a:gd name="T3" fmla="*/ 10 h 12"/>
                <a:gd name="T4" fmla="*/ 3 w 12"/>
                <a:gd name="T5" fmla="*/ 10 h 12"/>
                <a:gd name="T6" fmla="*/ 3 w 12"/>
                <a:gd name="T7" fmla="*/ 2 h 12"/>
                <a:gd name="T8" fmla="*/ 10 w 12"/>
                <a:gd name="T9" fmla="*/ 2 h 12"/>
              </a:gdLst>
              <a:ahLst/>
              <a:cxnLst>
                <a:cxn ang="0">
                  <a:pos x="T0" y="T1"/>
                </a:cxn>
                <a:cxn ang="0">
                  <a:pos x="T2" y="T3"/>
                </a:cxn>
                <a:cxn ang="0">
                  <a:pos x="T4" y="T5"/>
                </a:cxn>
                <a:cxn ang="0">
                  <a:pos x="T6" y="T7"/>
                </a:cxn>
                <a:cxn ang="0">
                  <a:pos x="T8" y="T9"/>
                </a:cxn>
              </a:cxnLst>
              <a:rect l="0" t="0" r="r" b="b"/>
              <a:pathLst>
                <a:path w="12" h="12">
                  <a:moveTo>
                    <a:pt x="10" y="2"/>
                  </a:moveTo>
                  <a:cubicBezTo>
                    <a:pt x="12" y="4"/>
                    <a:pt x="12" y="8"/>
                    <a:pt x="10" y="10"/>
                  </a:cubicBezTo>
                  <a:cubicBezTo>
                    <a:pt x="8" y="12"/>
                    <a:pt x="5" y="12"/>
                    <a:pt x="3" y="10"/>
                  </a:cubicBezTo>
                  <a:cubicBezTo>
                    <a:pt x="0" y="8"/>
                    <a:pt x="0" y="4"/>
                    <a:pt x="3" y="2"/>
                  </a:cubicBezTo>
                  <a:cubicBezTo>
                    <a:pt x="5" y="0"/>
                    <a:pt x="8" y="0"/>
                    <a:pt x="10" y="2"/>
                  </a:cubicBezTo>
                  <a:close/>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1" name="Freeform 44"/>
            <p:cNvSpPr/>
            <p:nvPr/>
          </p:nvSpPr>
          <p:spPr bwMode="auto">
            <a:xfrm>
              <a:off x="3925888" y="1843088"/>
              <a:ext cx="19050" cy="19050"/>
            </a:xfrm>
            <a:custGeom>
              <a:avLst/>
              <a:gdLst>
                <a:gd name="T0" fmla="*/ 9 w 12"/>
                <a:gd name="T1" fmla="*/ 1 h 12"/>
                <a:gd name="T2" fmla="*/ 11 w 12"/>
                <a:gd name="T3" fmla="*/ 8 h 12"/>
                <a:gd name="T4" fmla="*/ 3 w 12"/>
                <a:gd name="T5" fmla="*/ 10 h 12"/>
                <a:gd name="T6" fmla="*/ 1 w 12"/>
                <a:gd name="T7" fmla="*/ 3 h 12"/>
                <a:gd name="T8" fmla="*/ 9 w 12"/>
                <a:gd name="T9" fmla="*/ 1 h 12"/>
              </a:gdLst>
              <a:ahLst/>
              <a:cxnLst>
                <a:cxn ang="0">
                  <a:pos x="T0" y="T1"/>
                </a:cxn>
                <a:cxn ang="0">
                  <a:pos x="T2" y="T3"/>
                </a:cxn>
                <a:cxn ang="0">
                  <a:pos x="T4" y="T5"/>
                </a:cxn>
                <a:cxn ang="0">
                  <a:pos x="T6" y="T7"/>
                </a:cxn>
                <a:cxn ang="0">
                  <a:pos x="T8" y="T9"/>
                </a:cxn>
              </a:cxnLst>
              <a:rect l="0" t="0" r="r" b="b"/>
              <a:pathLst>
                <a:path w="12" h="12">
                  <a:moveTo>
                    <a:pt x="9" y="1"/>
                  </a:moveTo>
                  <a:cubicBezTo>
                    <a:pt x="11" y="3"/>
                    <a:pt x="12" y="6"/>
                    <a:pt x="11" y="8"/>
                  </a:cubicBezTo>
                  <a:cubicBezTo>
                    <a:pt x="9" y="11"/>
                    <a:pt x="6" y="12"/>
                    <a:pt x="3" y="10"/>
                  </a:cubicBezTo>
                  <a:cubicBezTo>
                    <a:pt x="1" y="9"/>
                    <a:pt x="0" y="6"/>
                    <a:pt x="1" y="3"/>
                  </a:cubicBezTo>
                  <a:cubicBezTo>
                    <a:pt x="3" y="1"/>
                    <a:pt x="6" y="0"/>
                    <a:pt x="9" y="1"/>
                  </a:cubicBezTo>
                  <a:close/>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2" name="Freeform 45"/>
            <p:cNvSpPr/>
            <p:nvPr/>
          </p:nvSpPr>
          <p:spPr bwMode="auto">
            <a:xfrm>
              <a:off x="3911600" y="1879601"/>
              <a:ext cx="19050" cy="17463"/>
            </a:xfrm>
            <a:custGeom>
              <a:avLst/>
              <a:gdLst>
                <a:gd name="T0" fmla="*/ 7 w 12"/>
                <a:gd name="T1" fmla="*/ 0 h 11"/>
                <a:gd name="T2" fmla="*/ 11 w 12"/>
                <a:gd name="T3" fmla="*/ 7 h 11"/>
                <a:gd name="T4" fmla="*/ 5 w 12"/>
                <a:gd name="T5" fmla="*/ 11 h 11"/>
                <a:gd name="T6" fmla="*/ 1 w 12"/>
                <a:gd name="T7" fmla="*/ 4 h 11"/>
                <a:gd name="T8" fmla="*/ 7 w 12"/>
                <a:gd name="T9" fmla="*/ 0 h 11"/>
              </a:gdLst>
              <a:ahLst/>
              <a:cxnLst>
                <a:cxn ang="0">
                  <a:pos x="T0" y="T1"/>
                </a:cxn>
                <a:cxn ang="0">
                  <a:pos x="T2" y="T3"/>
                </a:cxn>
                <a:cxn ang="0">
                  <a:pos x="T4" y="T5"/>
                </a:cxn>
                <a:cxn ang="0">
                  <a:pos x="T6" y="T7"/>
                </a:cxn>
                <a:cxn ang="0">
                  <a:pos x="T8" y="T9"/>
                </a:cxn>
              </a:cxnLst>
              <a:rect l="0" t="0" r="r" b="b"/>
              <a:pathLst>
                <a:path w="12" h="11">
                  <a:moveTo>
                    <a:pt x="7" y="0"/>
                  </a:moveTo>
                  <a:cubicBezTo>
                    <a:pt x="10" y="1"/>
                    <a:pt x="12" y="4"/>
                    <a:pt x="11" y="7"/>
                  </a:cubicBezTo>
                  <a:cubicBezTo>
                    <a:pt x="10" y="10"/>
                    <a:pt x="7" y="11"/>
                    <a:pt x="5" y="11"/>
                  </a:cubicBezTo>
                  <a:cubicBezTo>
                    <a:pt x="2" y="10"/>
                    <a:pt x="0" y="7"/>
                    <a:pt x="1" y="4"/>
                  </a:cubicBezTo>
                  <a:cubicBezTo>
                    <a:pt x="2" y="1"/>
                    <a:pt x="4" y="0"/>
                    <a:pt x="7" y="0"/>
                  </a:cubicBezTo>
                  <a:close/>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3" name="Oval 46"/>
            <p:cNvSpPr>
              <a:spLocks noChangeArrowheads="1"/>
            </p:cNvSpPr>
            <p:nvPr/>
          </p:nvSpPr>
          <p:spPr bwMode="auto">
            <a:xfrm>
              <a:off x="3908425" y="1917701"/>
              <a:ext cx="15875" cy="15875"/>
            </a:xfrm>
            <a:prstGeom prst="ellipse">
              <a:avLst/>
            </a:pr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4" name="Freeform 47"/>
            <p:cNvSpPr/>
            <p:nvPr/>
          </p:nvSpPr>
          <p:spPr bwMode="auto">
            <a:xfrm>
              <a:off x="3911600" y="1952626"/>
              <a:ext cx="19050" cy="20638"/>
            </a:xfrm>
            <a:custGeom>
              <a:avLst/>
              <a:gdLst>
                <a:gd name="T0" fmla="*/ 5 w 12"/>
                <a:gd name="T1" fmla="*/ 1 h 12"/>
                <a:gd name="T2" fmla="*/ 11 w 12"/>
                <a:gd name="T3" fmla="*/ 5 h 12"/>
                <a:gd name="T4" fmla="*/ 7 w 12"/>
                <a:gd name="T5" fmla="*/ 11 h 12"/>
                <a:gd name="T6" fmla="*/ 1 w 12"/>
                <a:gd name="T7" fmla="*/ 8 h 12"/>
                <a:gd name="T8" fmla="*/ 5 w 12"/>
                <a:gd name="T9" fmla="*/ 1 h 12"/>
              </a:gdLst>
              <a:ahLst/>
              <a:cxnLst>
                <a:cxn ang="0">
                  <a:pos x="T0" y="T1"/>
                </a:cxn>
                <a:cxn ang="0">
                  <a:pos x="T2" y="T3"/>
                </a:cxn>
                <a:cxn ang="0">
                  <a:pos x="T4" y="T5"/>
                </a:cxn>
                <a:cxn ang="0">
                  <a:pos x="T6" y="T7"/>
                </a:cxn>
                <a:cxn ang="0">
                  <a:pos x="T8" y="T9"/>
                </a:cxn>
              </a:cxnLst>
              <a:rect l="0" t="0" r="r" b="b"/>
              <a:pathLst>
                <a:path w="12" h="12">
                  <a:moveTo>
                    <a:pt x="5" y="1"/>
                  </a:moveTo>
                  <a:cubicBezTo>
                    <a:pt x="7" y="0"/>
                    <a:pt x="10" y="2"/>
                    <a:pt x="11" y="5"/>
                  </a:cubicBezTo>
                  <a:cubicBezTo>
                    <a:pt x="12" y="8"/>
                    <a:pt x="10" y="11"/>
                    <a:pt x="7" y="11"/>
                  </a:cubicBezTo>
                  <a:cubicBezTo>
                    <a:pt x="4" y="12"/>
                    <a:pt x="2" y="10"/>
                    <a:pt x="1" y="8"/>
                  </a:cubicBezTo>
                  <a:cubicBezTo>
                    <a:pt x="0" y="5"/>
                    <a:pt x="2" y="2"/>
                    <a:pt x="5" y="1"/>
                  </a:cubicBezTo>
                  <a:close/>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5" name="Freeform 48"/>
            <p:cNvSpPr/>
            <p:nvPr/>
          </p:nvSpPr>
          <p:spPr bwMode="auto">
            <a:xfrm>
              <a:off x="3925888" y="1989138"/>
              <a:ext cx="19050" cy="19050"/>
            </a:xfrm>
            <a:custGeom>
              <a:avLst/>
              <a:gdLst>
                <a:gd name="T0" fmla="*/ 3 w 12"/>
                <a:gd name="T1" fmla="*/ 1 h 12"/>
                <a:gd name="T2" fmla="*/ 10 w 12"/>
                <a:gd name="T3" fmla="*/ 3 h 12"/>
                <a:gd name="T4" fmla="*/ 9 w 12"/>
                <a:gd name="T5" fmla="*/ 11 h 12"/>
                <a:gd name="T6" fmla="*/ 1 w 12"/>
                <a:gd name="T7" fmla="*/ 9 h 12"/>
                <a:gd name="T8" fmla="*/ 3 w 12"/>
                <a:gd name="T9" fmla="*/ 1 h 12"/>
              </a:gdLst>
              <a:ahLst/>
              <a:cxnLst>
                <a:cxn ang="0">
                  <a:pos x="T0" y="T1"/>
                </a:cxn>
                <a:cxn ang="0">
                  <a:pos x="T2" y="T3"/>
                </a:cxn>
                <a:cxn ang="0">
                  <a:pos x="T4" y="T5"/>
                </a:cxn>
                <a:cxn ang="0">
                  <a:pos x="T6" y="T7"/>
                </a:cxn>
                <a:cxn ang="0">
                  <a:pos x="T8" y="T9"/>
                </a:cxn>
              </a:cxnLst>
              <a:rect l="0" t="0" r="r" b="b"/>
              <a:pathLst>
                <a:path w="12" h="12">
                  <a:moveTo>
                    <a:pt x="3" y="1"/>
                  </a:moveTo>
                  <a:cubicBezTo>
                    <a:pt x="6" y="0"/>
                    <a:pt x="9" y="1"/>
                    <a:pt x="10" y="3"/>
                  </a:cubicBezTo>
                  <a:cubicBezTo>
                    <a:pt x="12" y="6"/>
                    <a:pt x="11" y="9"/>
                    <a:pt x="9" y="11"/>
                  </a:cubicBezTo>
                  <a:cubicBezTo>
                    <a:pt x="6" y="12"/>
                    <a:pt x="3" y="11"/>
                    <a:pt x="1" y="9"/>
                  </a:cubicBezTo>
                  <a:cubicBezTo>
                    <a:pt x="0" y="6"/>
                    <a:pt x="1" y="3"/>
                    <a:pt x="3" y="1"/>
                  </a:cubicBezTo>
                  <a:close/>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6" name="Freeform 49"/>
            <p:cNvSpPr/>
            <p:nvPr/>
          </p:nvSpPr>
          <p:spPr bwMode="auto">
            <a:xfrm>
              <a:off x="3948113" y="2019301"/>
              <a:ext cx="20638" cy="19050"/>
            </a:xfrm>
            <a:custGeom>
              <a:avLst/>
              <a:gdLst>
                <a:gd name="T0" fmla="*/ 3 w 12"/>
                <a:gd name="T1" fmla="*/ 2 h 12"/>
                <a:gd name="T2" fmla="*/ 10 w 12"/>
                <a:gd name="T3" fmla="*/ 2 h 12"/>
                <a:gd name="T4" fmla="*/ 10 w 12"/>
                <a:gd name="T5" fmla="*/ 9 h 12"/>
                <a:gd name="T6" fmla="*/ 3 w 12"/>
                <a:gd name="T7" fmla="*/ 9 h 12"/>
                <a:gd name="T8" fmla="*/ 3 w 12"/>
                <a:gd name="T9" fmla="*/ 2 h 12"/>
              </a:gdLst>
              <a:ahLst/>
              <a:cxnLst>
                <a:cxn ang="0">
                  <a:pos x="T0" y="T1"/>
                </a:cxn>
                <a:cxn ang="0">
                  <a:pos x="T2" y="T3"/>
                </a:cxn>
                <a:cxn ang="0">
                  <a:pos x="T4" y="T5"/>
                </a:cxn>
                <a:cxn ang="0">
                  <a:pos x="T6" y="T7"/>
                </a:cxn>
                <a:cxn ang="0">
                  <a:pos x="T8" y="T9"/>
                </a:cxn>
              </a:cxnLst>
              <a:rect l="0" t="0" r="r" b="b"/>
              <a:pathLst>
                <a:path w="12" h="12">
                  <a:moveTo>
                    <a:pt x="3" y="2"/>
                  </a:moveTo>
                  <a:cubicBezTo>
                    <a:pt x="5" y="0"/>
                    <a:pt x="8" y="0"/>
                    <a:pt x="10" y="2"/>
                  </a:cubicBezTo>
                  <a:cubicBezTo>
                    <a:pt x="12" y="4"/>
                    <a:pt x="12" y="7"/>
                    <a:pt x="10" y="9"/>
                  </a:cubicBezTo>
                  <a:cubicBezTo>
                    <a:pt x="8" y="12"/>
                    <a:pt x="5" y="12"/>
                    <a:pt x="3" y="9"/>
                  </a:cubicBezTo>
                  <a:cubicBezTo>
                    <a:pt x="0" y="7"/>
                    <a:pt x="0" y="4"/>
                    <a:pt x="3" y="2"/>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7" name="Freeform 50"/>
            <p:cNvSpPr/>
            <p:nvPr/>
          </p:nvSpPr>
          <p:spPr bwMode="auto">
            <a:xfrm>
              <a:off x="3979863" y="2041526"/>
              <a:ext cx="19050" cy="19050"/>
            </a:xfrm>
            <a:custGeom>
              <a:avLst/>
              <a:gdLst>
                <a:gd name="T0" fmla="*/ 1 w 12"/>
                <a:gd name="T1" fmla="*/ 3 h 12"/>
                <a:gd name="T2" fmla="*/ 9 w 12"/>
                <a:gd name="T3" fmla="*/ 2 h 12"/>
                <a:gd name="T4" fmla="*/ 10 w 12"/>
                <a:gd name="T5" fmla="*/ 9 h 12"/>
                <a:gd name="T6" fmla="*/ 3 w 12"/>
                <a:gd name="T7" fmla="*/ 11 h 12"/>
                <a:gd name="T8" fmla="*/ 1 w 12"/>
                <a:gd name="T9" fmla="*/ 3 h 12"/>
              </a:gdLst>
              <a:ahLst/>
              <a:cxnLst>
                <a:cxn ang="0">
                  <a:pos x="T0" y="T1"/>
                </a:cxn>
                <a:cxn ang="0">
                  <a:pos x="T2" y="T3"/>
                </a:cxn>
                <a:cxn ang="0">
                  <a:pos x="T4" y="T5"/>
                </a:cxn>
                <a:cxn ang="0">
                  <a:pos x="T6" y="T7"/>
                </a:cxn>
                <a:cxn ang="0">
                  <a:pos x="T8" y="T9"/>
                </a:cxn>
              </a:cxnLst>
              <a:rect l="0" t="0" r="r" b="b"/>
              <a:pathLst>
                <a:path w="12" h="12">
                  <a:moveTo>
                    <a:pt x="1" y="3"/>
                  </a:moveTo>
                  <a:cubicBezTo>
                    <a:pt x="3" y="1"/>
                    <a:pt x="6" y="0"/>
                    <a:pt x="9" y="2"/>
                  </a:cubicBezTo>
                  <a:cubicBezTo>
                    <a:pt x="11" y="3"/>
                    <a:pt x="12" y="6"/>
                    <a:pt x="10" y="9"/>
                  </a:cubicBezTo>
                  <a:cubicBezTo>
                    <a:pt x="9" y="11"/>
                    <a:pt x="6" y="12"/>
                    <a:pt x="3" y="11"/>
                  </a:cubicBezTo>
                  <a:cubicBezTo>
                    <a:pt x="1" y="9"/>
                    <a:pt x="0" y="6"/>
                    <a:pt x="1" y="3"/>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8" name="Freeform 51"/>
            <p:cNvSpPr/>
            <p:nvPr/>
          </p:nvSpPr>
          <p:spPr bwMode="auto">
            <a:xfrm>
              <a:off x="4014788" y="2055813"/>
              <a:ext cx="19050" cy="20638"/>
            </a:xfrm>
            <a:custGeom>
              <a:avLst/>
              <a:gdLst>
                <a:gd name="T0" fmla="*/ 1 w 12"/>
                <a:gd name="T1" fmla="*/ 5 h 12"/>
                <a:gd name="T2" fmla="*/ 7 w 12"/>
                <a:gd name="T3" fmla="*/ 1 h 12"/>
                <a:gd name="T4" fmla="*/ 11 w 12"/>
                <a:gd name="T5" fmla="*/ 7 h 12"/>
                <a:gd name="T6" fmla="*/ 4 w 12"/>
                <a:gd name="T7" fmla="*/ 11 h 12"/>
                <a:gd name="T8" fmla="*/ 1 w 12"/>
                <a:gd name="T9" fmla="*/ 5 h 12"/>
              </a:gdLst>
              <a:ahLst/>
              <a:cxnLst>
                <a:cxn ang="0">
                  <a:pos x="T0" y="T1"/>
                </a:cxn>
                <a:cxn ang="0">
                  <a:pos x="T2" y="T3"/>
                </a:cxn>
                <a:cxn ang="0">
                  <a:pos x="T4" y="T5"/>
                </a:cxn>
                <a:cxn ang="0">
                  <a:pos x="T6" y="T7"/>
                </a:cxn>
                <a:cxn ang="0">
                  <a:pos x="T8" y="T9"/>
                </a:cxn>
              </a:cxnLst>
              <a:rect l="0" t="0" r="r" b="b"/>
              <a:pathLst>
                <a:path w="12" h="12">
                  <a:moveTo>
                    <a:pt x="1" y="5"/>
                  </a:moveTo>
                  <a:cubicBezTo>
                    <a:pt x="1" y="2"/>
                    <a:pt x="4" y="0"/>
                    <a:pt x="7" y="1"/>
                  </a:cubicBezTo>
                  <a:cubicBezTo>
                    <a:pt x="10" y="2"/>
                    <a:pt x="12" y="5"/>
                    <a:pt x="11" y="7"/>
                  </a:cubicBezTo>
                  <a:cubicBezTo>
                    <a:pt x="10" y="10"/>
                    <a:pt x="7" y="12"/>
                    <a:pt x="4" y="11"/>
                  </a:cubicBezTo>
                  <a:cubicBezTo>
                    <a:pt x="2" y="10"/>
                    <a:pt x="0" y="8"/>
                    <a:pt x="1" y="5"/>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49" name="Oval 52"/>
            <p:cNvSpPr>
              <a:spLocks noChangeArrowheads="1"/>
            </p:cNvSpPr>
            <p:nvPr/>
          </p:nvSpPr>
          <p:spPr bwMode="auto">
            <a:xfrm>
              <a:off x="4054475" y="2062163"/>
              <a:ext cx="15875" cy="17463"/>
            </a:xfrm>
            <a:prstGeom prst="ellipse">
              <a:avLst/>
            </a:pr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0" name="Freeform 53"/>
            <p:cNvSpPr/>
            <p:nvPr/>
          </p:nvSpPr>
          <p:spPr bwMode="auto">
            <a:xfrm>
              <a:off x="4090988" y="2055813"/>
              <a:ext cx="17463" cy="20638"/>
            </a:xfrm>
            <a:custGeom>
              <a:avLst/>
              <a:gdLst>
                <a:gd name="T0" fmla="*/ 0 w 11"/>
                <a:gd name="T1" fmla="*/ 7 h 12"/>
                <a:gd name="T2" fmla="*/ 4 w 11"/>
                <a:gd name="T3" fmla="*/ 1 h 12"/>
                <a:gd name="T4" fmla="*/ 10 w 11"/>
                <a:gd name="T5" fmla="*/ 5 h 12"/>
                <a:gd name="T6" fmla="*/ 7 w 11"/>
                <a:gd name="T7" fmla="*/ 11 h 12"/>
                <a:gd name="T8" fmla="*/ 0 w 11"/>
                <a:gd name="T9" fmla="*/ 7 h 12"/>
              </a:gdLst>
              <a:ahLst/>
              <a:cxnLst>
                <a:cxn ang="0">
                  <a:pos x="T0" y="T1"/>
                </a:cxn>
                <a:cxn ang="0">
                  <a:pos x="T2" y="T3"/>
                </a:cxn>
                <a:cxn ang="0">
                  <a:pos x="T4" y="T5"/>
                </a:cxn>
                <a:cxn ang="0">
                  <a:pos x="T6" y="T7"/>
                </a:cxn>
                <a:cxn ang="0">
                  <a:pos x="T8" y="T9"/>
                </a:cxn>
              </a:cxnLst>
              <a:rect l="0" t="0" r="r" b="b"/>
              <a:pathLst>
                <a:path w="11" h="12">
                  <a:moveTo>
                    <a:pt x="0" y="7"/>
                  </a:moveTo>
                  <a:cubicBezTo>
                    <a:pt x="0" y="5"/>
                    <a:pt x="1" y="2"/>
                    <a:pt x="4" y="1"/>
                  </a:cubicBezTo>
                  <a:cubicBezTo>
                    <a:pt x="7" y="0"/>
                    <a:pt x="10" y="2"/>
                    <a:pt x="10" y="5"/>
                  </a:cubicBezTo>
                  <a:cubicBezTo>
                    <a:pt x="11" y="8"/>
                    <a:pt x="10" y="10"/>
                    <a:pt x="7" y="11"/>
                  </a:cubicBezTo>
                  <a:cubicBezTo>
                    <a:pt x="4" y="12"/>
                    <a:pt x="1" y="10"/>
                    <a:pt x="0" y="7"/>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1" name="Freeform 54"/>
            <p:cNvSpPr/>
            <p:nvPr/>
          </p:nvSpPr>
          <p:spPr bwMode="auto">
            <a:xfrm>
              <a:off x="4124325" y="2041526"/>
              <a:ext cx="19050" cy="19050"/>
            </a:xfrm>
            <a:custGeom>
              <a:avLst/>
              <a:gdLst>
                <a:gd name="T0" fmla="*/ 2 w 12"/>
                <a:gd name="T1" fmla="*/ 9 h 12"/>
                <a:gd name="T2" fmla="*/ 4 w 12"/>
                <a:gd name="T3" fmla="*/ 2 h 12"/>
                <a:gd name="T4" fmla="*/ 11 w 12"/>
                <a:gd name="T5" fmla="*/ 3 h 12"/>
                <a:gd name="T6" fmla="*/ 9 w 12"/>
                <a:gd name="T7" fmla="*/ 11 h 12"/>
                <a:gd name="T8" fmla="*/ 2 w 12"/>
                <a:gd name="T9" fmla="*/ 9 h 12"/>
              </a:gdLst>
              <a:ahLst/>
              <a:cxnLst>
                <a:cxn ang="0">
                  <a:pos x="T0" y="T1"/>
                </a:cxn>
                <a:cxn ang="0">
                  <a:pos x="T2" y="T3"/>
                </a:cxn>
                <a:cxn ang="0">
                  <a:pos x="T4" y="T5"/>
                </a:cxn>
                <a:cxn ang="0">
                  <a:pos x="T6" y="T7"/>
                </a:cxn>
                <a:cxn ang="0">
                  <a:pos x="T8" y="T9"/>
                </a:cxn>
              </a:cxnLst>
              <a:rect l="0" t="0" r="r" b="b"/>
              <a:pathLst>
                <a:path w="12" h="12">
                  <a:moveTo>
                    <a:pt x="2" y="9"/>
                  </a:moveTo>
                  <a:cubicBezTo>
                    <a:pt x="0" y="6"/>
                    <a:pt x="1" y="3"/>
                    <a:pt x="4" y="2"/>
                  </a:cubicBezTo>
                  <a:cubicBezTo>
                    <a:pt x="6" y="0"/>
                    <a:pt x="9" y="1"/>
                    <a:pt x="11" y="3"/>
                  </a:cubicBezTo>
                  <a:cubicBezTo>
                    <a:pt x="12" y="6"/>
                    <a:pt x="11" y="9"/>
                    <a:pt x="9" y="11"/>
                  </a:cubicBezTo>
                  <a:cubicBezTo>
                    <a:pt x="6" y="12"/>
                    <a:pt x="3" y="11"/>
                    <a:pt x="2" y="9"/>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2" name="Freeform 55"/>
            <p:cNvSpPr/>
            <p:nvPr/>
          </p:nvSpPr>
          <p:spPr bwMode="auto">
            <a:xfrm>
              <a:off x="4156075" y="2019301"/>
              <a:ext cx="19050" cy="19050"/>
            </a:xfrm>
            <a:custGeom>
              <a:avLst/>
              <a:gdLst>
                <a:gd name="T0" fmla="*/ 2 w 12"/>
                <a:gd name="T1" fmla="*/ 9 h 12"/>
                <a:gd name="T2" fmla="*/ 2 w 12"/>
                <a:gd name="T3" fmla="*/ 2 h 12"/>
                <a:gd name="T4" fmla="*/ 10 w 12"/>
                <a:gd name="T5" fmla="*/ 2 h 12"/>
                <a:gd name="T6" fmla="*/ 10 w 12"/>
                <a:gd name="T7" fmla="*/ 9 h 12"/>
                <a:gd name="T8" fmla="*/ 2 w 12"/>
                <a:gd name="T9" fmla="*/ 9 h 12"/>
              </a:gdLst>
              <a:ahLst/>
              <a:cxnLst>
                <a:cxn ang="0">
                  <a:pos x="T0" y="T1"/>
                </a:cxn>
                <a:cxn ang="0">
                  <a:pos x="T2" y="T3"/>
                </a:cxn>
                <a:cxn ang="0">
                  <a:pos x="T4" y="T5"/>
                </a:cxn>
                <a:cxn ang="0">
                  <a:pos x="T6" y="T7"/>
                </a:cxn>
                <a:cxn ang="0">
                  <a:pos x="T8" y="T9"/>
                </a:cxn>
              </a:cxnLst>
              <a:rect l="0" t="0" r="r" b="b"/>
              <a:pathLst>
                <a:path w="12" h="12">
                  <a:moveTo>
                    <a:pt x="2" y="9"/>
                  </a:moveTo>
                  <a:cubicBezTo>
                    <a:pt x="0" y="7"/>
                    <a:pt x="0" y="4"/>
                    <a:pt x="2" y="2"/>
                  </a:cubicBezTo>
                  <a:cubicBezTo>
                    <a:pt x="4" y="0"/>
                    <a:pt x="8" y="0"/>
                    <a:pt x="10" y="2"/>
                  </a:cubicBezTo>
                  <a:cubicBezTo>
                    <a:pt x="12" y="4"/>
                    <a:pt x="12" y="7"/>
                    <a:pt x="10" y="9"/>
                  </a:cubicBezTo>
                  <a:cubicBezTo>
                    <a:pt x="8" y="12"/>
                    <a:pt x="4" y="12"/>
                    <a:pt x="2" y="9"/>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3" name="Freeform 56"/>
            <p:cNvSpPr/>
            <p:nvPr/>
          </p:nvSpPr>
          <p:spPr bwMode="auto">
            <a:xfrm>
              <a:off x="4178300" y="1989138"/>
              <a:ext cx="19050" cy="19050"/>
            </a:xfrm>
            <a:custGeom>
              <a:avLst/>
              <a:gdLst>
                <a:gd name="T0" fmla="*/ 4 w 12"/>
                <a:gd name="T1" fmla="*/ 11 h 12"/>
                <a:gd name="T2" fmla="*/ 2 w 12"/>
                <a:gd name="T3" fmla="*/ 3 h 12"/>
                <a:gd name="T4" fmla="*/ 9 w 12"/>
                <a:gd name="T5" fmla="*/ 2 h 12"/>
                <a:gd name="T6" fmla="*/ 11 w 12"/>
                <a:gd name="T7" fmla="*/ 9 h 12"/>
                <a:gd name="T8" fmla="*/ 4 w 12"/>
                <a:gd name="T9" fmla="*/ 11 h 12"/>
              </a:gdLst>
              <a:ahLst/>
              <a:cxnLst>
                <a:cxn ang="0">
                  <a:pos x="T0" y="T1"/>
                </a:cxn>
                <a:cxn ang="0">
                  <a:pos x="T2" y="T3"/>
                </a:cxn>
                <a:cxn ang="0">
                  <a:pos x="T4" y="T5"/>
                </a:cxn>
                <a:cxn ang="0">
                  <a:pos x="T6" y="T7"/>
                </a:cxn>
                <a:cxn ang="0">
                  <a:pos x="T8" y="T9"/>
                </a:cxn>
              </a:cxnLst>
              <a:rect l="0" t="0" r="r" b="b"/>
              <a:pathLst>
                <a:path w="12" h="12">
                  <a:moveTo>
                    <a:pt x="4" y="11"/>
                  </a:moveTo>
                  <a:cubicBezTo>
                    <a:pt x="1" y="9"/>
                    <a:pt x="0" y="6"/>
                    <a:pt x="2" y="3"/>
                  </a:cubicBezTo>
                  <a:cubicBezTo>
                    <a:pt x="3" y="1"/>
                    <a:pt x="6" y="0"/>
                    <a:pt x="9" y="2"/>
                  </a:cubicBezTo>
                  <a:cubicBezTo>
                    <a:pt x="11" y="3"/>
                    <a:pt x="12" y="6"/>
                    <a:pt x="11" y="9"/>
                  </a:cubicBezTo>
                  <a:cubicBezTo>
                    <a:pt x="9" y="11"/>
                    <a:pt x="6" y="12"/>
                    <a:pt x="4" y="11"/>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4" name="Freeform 57"/>
            <p:cNvSpPr/>
            <p:nvPr/>
          </p:nvSpPr>
          <p:spPr bwMode="auto">
            <a:xfrm>
              <a:off x="4192588" y="1952626"/>
              <a:ext cx="19050" cy="20638"/>
            </a:xfrm>
            <a:custGeom>
              <a:avLst/>
              <a:gdLst>
                <a:gd name="T0" fmla="*/ 5 w 12"/>
                <a:gd name="T1" fmla="*/ 11 h 12"/>
                <a:gd name="T2" fmla="*/ 1 w 12"/>
                <a:gd name="T3" fmla="*/ 5 h 12"/>
                <a:gd name="T4" fmla="*/ 8 w 12"/>
                <a:gd name="T5" fmla="*/ 1 h 12"/>
                <a:gd name="T6" fmla="*/ 11 w 12"/>
                <a:gd name="T7" fmla="*/ 8 h 12"/>
                <a:gd name="T8" fmla="*/ 5 w 12"/>
                <a:gd name="T9" fmla="*/ 11 h 12"/>
              </a:gdLst>
              <a:ahLst/>
              <a:cxnLst>
                <a:cxn ang="0">
                  <a:pos x="T0" y="T1"/>
                </a:cxn>
                <a:cxn ang="0">
                  <a:pos x="T2" y="T3"/>
                </a:cxn>
                <a:cxn ang="0">
                  <a:pos x="T4" y="T5"/>
                </a:cxn>
                <a:cxn ang="0">
                  <a:pos x="T6" y="T7"/>
                </a:cxn>
                <a:cxn ang="0">
                  <a:pos x="T8" y="T9"/>
                </a:cxn>
              </a:cxnLst>
              <a:rect l="0" t="0" r="r" b="b"/>
              <a:pathLst>
                <a:path w="12" h="12">
                  <a:moveTo>
                    <a:pt x="5" y="11"/>
                  </a:moveTo>
                  <a:cubicBezTo>
                    <a:pt x="2" y="11"/>
                    <a:pt x="0" y="8"/>
                    <a:pt x="1" y="5"/>
                  </a:cubicBezTo>
                  <a:cubicBezTo>
                    <a:pt x="2" y="2"/>
                    <a:pt x="5" y="0"/>
                    <a:pt x="8" y="1"/>
                  </a:cubicBezTo>
                  <a:cubicBezTo>
                    <a:pt x="10" y="2"/>
                    <a:pt x="12" y="5"/>
                    <a:pt x="11" y="8"/>
                  </a:cubicBezTo>
                  <a:cubicBezTo>
                    <a:pt x="11" y="10"/>
                    <a:pt x="8" y="12"/>
                    <a:pt x="5" y="11"/>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5" name="Oval 58"/>
            <p:cNvSpPr>
              <a:spLocks noChangeArrowheads="1"/>
            </p:cNvSpPr>
            <p:nvPr/>
          </p:nvSpPr>
          <p:spPr bwMode="auto">
            <a:xfrm>
              <a:off x="4198938" y="1917701"/>
              <a:ext cx="17463" cy="15875"/>
            </a:xfrm>
            <a:prstGeom prst="ellipse">
              <a:avLst/>
            </a:pr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6" name="Freeform 59"/>
            <p:cNvSpPr/>
            <p:nvPr/>
          </p:nvSpPr>
          <p:spPr bwMode="auto">
            <a:xfrm>
              <a:off x="4192588" y="1879601"/>
              <a:ext cx="19050" cy="17463"/>
            </a:xfrm>
            <a:custGeom>
              <a:avLst/>
              <a:gdLst>
                <a:gd name="T0" fmla="*/ 8 w 12"/>
                <a:gd name="T1" fmla="*/ 11 h 11"/>
                <a:gd name="T2" fmla="*/ 1 w 12"/>
                <a:gd name="T3" fmla="*/ 7 h 11"/>
                <a:gd name="T4" fmla="*/ 5 w 12"/>
                <a:gd name="T5" fmla="*/ 1 h 11"/>
                <a:gd name="T6" fmla="*/ 11 w 12"/>
                <a:gd name="T7" fmla="*/ 4 h 11"/>
                <a:gd name="T8" fmla="*/ 8 w 12"/>
                <a:gd name="T9" fmla="*/ 11 h 11"/>
              </a:gdLst>
              <a:ahLst/>
              <a:cxnLst>
                <a:cxn ang="0">
                  <a:pos x="T0" y="T1"/>
                </a:cxn>
                <a:cxn ang="0">
                  <a:pos x="T2" y="T3"/>
                </a:cxn>
                <a:cxn ang="0">
                  <a:pos x="T4" y="T5"/>
                </a:cxn>
                <a:cxn ang="0">
                  <a:pos x="T6" y="T7"/>
                </a:cxn>
                <a:cxn ang="0">
                  <a:pos x="T8" y="T9"/>
                </a:cxn>
              </a:cxnLst>
              <a:rect l="0" t="0" r="r" b="b"/>
              <a:pathLst>
                <a:path w="12" h="11">
                  <a:moveTo>
                    <a:pt x="8" y="11"/>
                  </a:moveTo>
                  <a:cubicBezTo>
                    <a:pt x="5" y="11"/>
                    <a:pt x="2" y="10"/>
                    <a:pt x="1" y="7"/>
                  </a:cubicBezTo>
                  <a:cubicBezTo>
                    <a:pt x="0" y="4"/>
                    <a:pt x="2" y="1"/>
                    <a:pt x="5" y="1"/>
                  </a:cubicBezTo>
                  <a:cubicBezTo>
                    <a:pt x="8" y="0"/>
                    <a:pt x="11" y="1"/>
                    <a:pt x="11" y="4"/>
                  </a:cubicBezTo>
                  <a:cubicBezTo>
                    <a:pt x="12" y="7"/>
                    <a:pt x="10" y="10"/>
                    <a:pt x="8" y="11"/>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7" name="Freeform 60"/>
            <p:cNvSpPr/>
            <p:nvPr/>
          </p:nvSpPr>
          <p:spPr bwMode="auto">
            <a:xfrm>
              <a:off x="4178300" y="1843088"/>
              <a:ext cx="19050" cy="19050"/>
            </a:xfrm>
            <a:custGeom>
              <a:avLst/>
              <a:gdLst>
                <a:gd name="T0" fmla="*/ 9 w 12"/>
                <a:gd name="T1" fmla="*/ 10 h 12"/>
                <a:gd name="T2" fmla="*/ 2 w 12"/>
                <a:gd name="T3" fmla="*/ 8 h 12"/>
                <a:gd name="T4" fmla="*/ 4 w 12"/>
                <a:gd name="T5" fmla="*/ 1 h 12"/>
                <a:gd name="T6" fmla="*/ 11 w 12"/>
                <a:gd name="T7" fmla="*/ 3 h 12"/>
                <a:gd name="T8" fmla="*/ 9 w 12"/>
                <a:gd name="T9" fmla="*/ 10 h 12"/>
              </a:gdLst>
              <a:ahLst/>
              <a:cxnLst>
                <a:cxn ang="0">
                  <a:pos x="T0" y="T1"/>
                </a:cxn>
                <a:cxn ang="0">
                  <a:pos x="T2" y="T3"/>
                </a:cxn>
                <a:cxn ang="0">
                  <a:pos x="T4" y="T5"/>
                </a:cxn>
                <a:cxn ang="0">
                  <a:pos x="T6" y="T7"/>
                </a:cxn>
                <a:cxn ang="0">
                  <a:pos x="T8" y="T9"/>
                </a:cxn>
              </a:cxnLst>
              <a:rect l="0" t="0" r="r" b="b"/>
              <a:pathLst>
                <a:path w="12" h="12">
                  <a:moveTo>
                    <a:pt x="9" y="10"/>
                  </a:moveTo>
                  <a:cubicBezTo>
                    <a:pt x="6" y="12"/>
                    <a:pt x="3" y="11"/>
                    <a:pt x="2" y="8"/>
                  </a:cubicBezTo>
                  <a:cubicBezTo>
                    <a:pt x="0" y="6"/>
                    <a:pt x="1" y="3"/>
                    <a:pt x="4" y="1"/>
                  </a:cubicBezTo>
                  <a:cubicBezTo>
                    <a:pt x="6" y="0"/>
                    <a:pt x="9" y="1"/>
                    <a:pt x="11" y="3"/>
                  </a:cubicBezTo>
                  <a:cubicBezTo>
                    <a:pt x="12" y="6"/>
                    <a:pt x="11" y="9"/>
                    <a:pt x="9" y="1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58" name="Freeform 61"/>
            <p:cNvSpPr>
              <a:spLocks noEditPoints="1"/>
            </p:cNvSpPr>
            <p:nvPr/>
          </p:nvSpPr>
          <p:spPr bwMode="auto">
            <a:xfrm>
              <a:off x="3487738" y="2447926"/>
              <a:ext cx="552450" cy="527050"/>
            </a:xfrm>
            <a:custGeom>
              <a:avLst/>
              <a:gdLst>
                <a:gd name="T0" fmla="*/ 47 w 343"/>
                <a:gd name="T1" fmla="*/ 326 h 326"/>
                <a:gd name="T2" fmla="*/ 47 w 343"/>
                <a:gd name="T3" fmla="*/ 326 h 326"/>
                <a:gd name="T4" fmla="*/ 47 w 343"/>
                <a:gd name="T5" fmla="*/ 326 h 326"/>
                <a:gd name="T6" fmla="*/ 47 w 343"/>
                <a:gd name="T7" fmla="*/ 326 h 326"/>
                <a:gd name="T8" fmla="*/ 0 w 343"/>
                <a:gd name="T9" fmla="*/ 320 h 326"/>
                <a:gd name="T10" fmla="*/ 0 w 343"/>
                <a:gd name="T11" fmla="*/ 320 h 326"/>
                <a:gd name="T12" fmla="*/ 0 w 343"/>
                <a:gd name="T13" fmla="*/ 320 h 326"/>
                <a:gd name="T14" fmla="*/ 0 w 343"/>
                <a:gd name="T15" fmla="*/ 320 h 326"/>
                <a:gd name="T16" fmla="*/ 0 w 343"/>
                <a:gd name="T17" fmla="*/ 320 h 326"/>
                <a:gd name="T18" fmla="*/ 0 w 343"/>
                <a:gd name="T19" fmla="*/ 320 h 326"/>
                <a:gd name="T20" fmla="*/ 41 w 343"/>
                <a:gd name="T21" fmla="*/ 201 h 326"/>
                <a:gd name="T22" fmla="*/ 41 w 343"/>
                <a:gd name="T23" fmla="*/ 201 h 326"/>
                <a:gd name="T24" fmla="*/ 0 w 343"/>
                <a:gd name="T25" fmla="*/ 320 h 326"/>
                <a:gd name="T26" fmla="*/ 41 w 343"/>
                <a:gd name="T27" fmla="*/ 201 h 326"/>
                <a:gd name="T28" fmla="*/ 319 w 343"/>
                <a:gd name="T29" fmla="*/ 120 h 326"/>
                <a:gd name="T30" fmla="*/ 47 w 343"/>
                <a:gd name="T31" fmla="*/ 326 h 326"/>
                <a:gd name="T32" fmla="*/ 319 w 343"/>
                <a:gd name="T33" fmla="*/ 120 h 326"/>
                <a:gd name="T34" fmla="*/ 319 w 343"/>
                <a:gd name="T35" fmla="*/ 119 h 326"/>
                <a:gd name="T36" fmla="*/ 319 w 343"/>
                <a:gd name="T37" fmla="*/ 120 h 326"/>
                <a:gd name="T38" fmla="*/ 319 w 343"/>
                <a:gd name="T39" fmla="*/ 119 h 326"/>
                <a:gd name="T40" fmla="*/ 318 w 343"/>
                <a:gd name="T41" fmla="*/ 119 h 326"/>
                <a:gd name="T42" fmla="*/ 318 w 343"/>
                <a:gd name="T43" fmla="*/ 119 h 326"/>
                <a:gd name="T44" fmla="*/ 318 w 343"/>
                <a:gd name="T45" fmla="*/ 119 h 326"/>
                <a:gd name="T46" fmla="*/ 318 w 343"/>
                <a:gd name="T47" fmla="*/ 119 h 326"/>
                <a:gd name="T48" fmla="*/ 318 w 343"/>
                <a:gd name="T49" fmla="*/ 119 h 326"/>
                <a:gd name="T50" fmla="*/ 318 w 343"/>
                <a:gd name="T51" fmla="*/ 119 h 326"/>
                <a:gd name="T52" fmla="*/ 318 w 343"/>
                <a:gd name="T53" fmla="*/ 119 h 326"/>
                <a:gd name="T54" fmla="*/ 318 w 343"/>
                <a:gd name="T55" fmla="*/ 119 h 326"/>
                <a:gd name="T56" fmla="*/ 318 w 343"/>
                <a:gd name="T57" fmla="*/ 119 h 326"/>
                <a:gd name="T58" fmla="*/ 318 w 343"/>
                <a:gd name="T59" fmla="*/ 119 h 326"/>
                <a:gd name="T60" fmla="*/ 318 w 343"/>
                <a:gd name="T61" fmla="*/ 119 h 326"/>
                <a:gd name="T62" fmla="*/ 318 w 343"/>
                <a:gd name="T63" fmla="*/ 119 h 326"/>
                <a:gd name="T64" fmla="*/ 318 w 343"/>
                <a:gd name="T65" fmla="*/ 119 h 326"/>
                <a:gd name="T66" fmla="*/ 318 w 343"/>
                <a:gd name="T67" fmla="*/ 119 h 326"/>
                <a:gd name="T68" fmla="*/ 318 w 343"/>
                <a:gd name="T69" fmla="*/ 119 h 326"/>
                <a:gd name="T70" fmla="*/ 295 w 343"/>
                <a:gd name="T71" fmla="*/ 0 h 326"/>
                <a:gd name="T72" fmla="*/ 295 w 343"/>
                <a:gd name="T73" fmla="*/ 0 h 326"/>
                <a:gd name="T74" fmla="*/ 295 w 343"/>
                <a:gd name="T75" fmla="*/ 0 h 326"/>
                <a:gd name="T76" fmla="*/ 295 w 343"/>
                <a:gd name="T77"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3" h="326">
                  <a:moveTo>
                    <a:pt x="47" y="326"/>
                  </a:moveTo>
                  <a:cubicBezTo>
                    <a:pt x="47" y="326"/>
                    <a:pt x="47" y="326"/>
                    <a:pt x="47" y="326"/>
                  </a:cubicBezTo>
                  <a:cubicBezTo>
                    <a:pt x="47" y="326"/>
                    <a:pt x="47" y="326"/>
                    <a:pt x="47" y="326"/>
                  </a:cubicBezTo>
                  <a:cubicBezTo>
                    <a:pt x="47" y="326"/>
                    <a:pt x="47" y="326"/>
                    <a:pt x="47" y="326"/>
                  </a:cubicBezTo>
                  <a:moveTo>
                    <a:pt x="0" y="320"/>
                  </a:moveTo>
                  <a:cubicBezTo>
                    <a:pt x="0" y="320"/>
                    <a:pt x="0" y="320"/>
                    <a:pt x="0" y="320"/>
                  </a:cubicBezTo>
                  <a:cubicBezTo>
                    <a:pt x="0" y="320"/>
                    <a:pt x="0" y="320"/>
                    <a:pt x="0" y="320"/>
                  </a:cubicBezTo>
                  <a:moveTo>
                    <a:pt x="0" y="320"/>
                  </a:moveTo>
                  <a:cubicBezTo>
                    <a:pt x="0" y="320"/>
                    <a:pt x="0" y="320"/>
                    <a:pt x="0" y="320"/>
                  </a:cubicBezTo>
                  <a:cubicBezTo>
                    <a:pt x="0" y="320"/>
                    <a:pt x="0" y="320"/>
                    <a:pt x="0" y="320"/>
                  </a:cubicBezTo>
                  <a:moveTo>
                    <a:pt x="41" y="201"/>
                  </a:moveTo>
                  <a:cubicBezTo>
                    <a:pt x="41" y="201"/>
                    <a:pt x="41" y="201"/>
                    <a:pt x="41" y="201"/>
                  </a:cubicBezTo>
                  <a:cubicBezTo>
                    <a:pt x="81" y="260"/>
                    <a:pt x="1" y="320"/>
                    <a:pt x="0" y="320"/>
                  </a:cubicBezTo>
                  <a:cubicBezTo>
                    <a:pt x="1" y="320"/>
                    <a:pt x="81" y="260"/>
                    <a:pt x="41" y="201"/>
                  </a:cubicBezTo>
                  <a:moveTo>
                    <a:pt x="319" y="120"/>
                  </a:moveTo>
                  <a:cubicBezTo>
                    <a:pt x="343" y="147"/>
                    <a:pt x="199" y="326"/>
                    <a:pt x="47" y="326"/>
                  </a:cubicBezTo>
                  <a:cubicBezTo>
                    <a:pt x="199" y="326"/>
                    <a:pt x="343" y="147"/>
                    <a:pt x="319" y="120"/>
                  </a:cubicBezTo>
                  <a:moveTo>
                    <a:pt x="319" y="119"/>
                  </a:moveTo>
                  <a:cubicBezTo>
                    <a:pt x="319" y="119"/>
                    <a:pt x="319" y="119"/>
                    <a:pt x="319" y="120"/>
                  </a:cubicBezTo>
                  <a:cubicBezTo>
                    <a:pt x="319" y="119"/>
                    <a:pt x="319" y="119"/>
                    <a:pt x="319" y="119"/>
                  </a:cubicBezTo>
                  <a:moveTo>
                    <a:pt x="318" y="119"/>
                  </a:moveTo>
                  <a:cubicBezTo>
                    <a:pt x="318" y="119"/>
                    <a:pt x="318" y="119"/>
                    <a:pt x="318" y="119"/>
                  </a:cubicBezTo>
                  <a:cubicBezTo>
                    <a:pt x="318" y="119"/>
                    <a:pt x="318" y="119"/>
                    <a:pt x="318" y="119"/>
                  </a:cubicBezTo>
                  <a:moveTo>
                    <a:pt x="318" y="119"/>
                  </a:moveTo>
                  <a:cubicBezTo>
                    <a:pt x="318" y="119"/>
                    <a:pt x="318" y="119"/>
                    <a:pt x="318" y="119"/>
                  </a:cubicBezTo>
                  <a:cubicBezTo>
                    <a:pt x="318" y="119"/>
                    <a:pt x="318" y="119"/>
                    <a:pt x="318" y="119"/>
                  </a:cubicBezTo>
                  <a:moveTo>
                    <a:pt x="318" y="119"/>
                  </a:moveTo>
                  <a:cubicBezTo>
                    <a:pt x="318" y="119"/>
                    <a:pt x="318" y="119"/>
                    <a:pt x="318" y="119"/>
                  </a:cubicBezTo>
                  <a:cubicBezTo>
                    <a:pt x="318" y="119"/>
                    <a:pt x="318" y="119"/>
                    <a:pt x="318" y="119"/>
                  </a:cubicBezTo>
                  <a:moveTo>
                    <a:pt x="318" y="119"/>
                  </a:moveTo>
                  <a:cubicBezTo>
                    <a:pt x="318" y="119"/>
                    <a:pt x="318" y="119"/>
                    <a:pt x="318" y="119"/>
                  </a:cubicBezTo>
                  <a:cubicBezTo>
                    <a:pt x="318" y="119"/>
                    <a:pt x="318" y="119"/>
                    <a:pt x="318" y="119"/>
                  </a:cubicBezTo>
                  <a:moveTo>
                    <a:pt x="318" y="119"/>
                  </a:moveTo>
                  <a:cubicBezTo>
                    <a:pt x="318" y="119"/>
                    <a:pt x="318" y="119"/>
                    <a:pt x="318" y="119"/>
                  </a:cubicBezTo>
                  <a:cubicBezTo>
                    <a:pt x="318" y="119"/>
                    <a:pt x="318" y="119"/>
                    <a:pt x="318" y="119"/>
                  </a:cubicBezTo>
                  <a:moveTo>
                    <a:pt x="295" y="0"/>
                  </a:moveTo>
                  <a:cubicBezTo>
                    <a:pt x="295" y="0"/>
                    <a:pt x="295" y="0"/>
                    <a:pt x="295" y="0"/>
                  </a:cubicBezTo>
                  <a:cubicBezTo>
                    <a:pt x="295" y="0"/>
                    <a:pt x="295" y="0"/>
                    <a:pt x="295" y="0"/>
                  </a:cubicBezTo>
                  <a:cubicBezTo>
                    <a:pt x="295" y="0"/>
                    <a:pt x="295" y="0"/>
                    <a:pt x="295" y="0"/>
                  </a:cubicBezTo>
                </a:path>
              </a:pathLst>
            </a:custGeom>
            <a:solidFill>
              <a:srgbClr val="DF939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0" name="Freeform 63"/>
            <p:cNvSpPr/>
            <p:nvPr/>
          </p:nvSpPr>
          <p:spPr bwMode="auto">
            <a:xfrm>
              <a:off x="3552825" y="2447926"/>
              <a:ext cx="411163" cy="325438"/>
            </a:xfrm>
            <a:custGeom>
              <a:avLst/>
              <a:gdLst>
                <a:gd name="T0" fmla="*/ 254 w 254"/>
                <a:gd name="T1" fmla="*/ 0 h 201"/>
                <a:gd name="T2" fmla="*/ 0 w 254"/>
                <a:gd name="T3" fmla="*/ 201 h 201"/>
                <a:gd name="T4" fmla="*/ 0 w 254"/>
                <a:gd name="T5" fmla="*/ 201 h 201"/>
                <a:gd name="T6" fmla="*/ 0 w 254"/>
                <a:gd name="T7" fmla="*/ 201 h 201"/>
                <a:gd name="T8" fmla="*/ 254 w 254"/>
                <a:gd name="T9" fmla="*/ 0 h 201"/>
                <a:gd name="T10" fmla="*/ 254 w 254"/>
                <a:gd name="T11" fmla="*/ 0 h 201"/>
                <a:gd name="T12" fmla="*/ 254 w 254"/>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54" h="201">
                  <a:moveTo>
                    <a:pt x="254" y="0"/>
                  </a:moveTo>
                  <a:cubicBezTo>
                    <a:pt x="168" y="84"/>
                    <a:pt x="79" y="153"/>
                    <a:pt x="0" y="201"/>
                  </a:cubicBezTo>
                  <a:cubicBezTo>
                    <a:pt x="0" y="201"/>
                    <a:pt x="0" y="201"/>
                    <a:pt x="0" y="201"/>
                  </a:cubicBezTo>
                  <a:cubicBezTo>
                    <a:pt x="0" y="201"/>
                    <a:pt x="0" y="201"/>
                    <a:pt x="0" y="201"/>
                  </a:cubicBezTo>
                  <a:cubicBezTo>
                    <a:pt x="79" y="153"/>
                    <a:pt x="168" y="84"/>
                    <a:pt x="254" y="0"/>
                  </a:cubicBezTo>
                  <a:cubicBezTo>
                    <a:pt x="254" y="0"/>
                    <a:pt x="254" y="0"/>
                    <a:pt x="254" y="0"/>
                  </a:cubicBezTo>
                  <a:cubicBezTo>
                    <a:pt x="254" y="0"/>
                    <a:pt x="254" y="0"/>
                    <a:pt x="254" y="0"/>
                  </a:cubicBezTo>
                </a:path>
              </a:pathLst>
            </a:custGeom>
            <a:solidFill>
              <a:srgbClr val="D38B8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1" name="Freeform 64"/>
            <p:cNvSpPr/>
            <p:nvPr/>
          </p:nvSpPr>
          <p:spPr bwMode="auto">
            <a:xfrm>
              <a:off x="4457700" y="1727201"/>
              <a:ext cx="3175" cy="9525"/>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1" y="2"/>
                    <a:pt x="1" y="4"/>
                    <a:pt x="0" y="6"/>
                  </a:cubicBezTo>
                  <a:cubicBezTo>
                    <a:pt x="1" y="4"/>
                    <a:pt x="1" y="2"/>
                    <a:pt x="2"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2" name="Freeform 65"/>
            <p:cNvSpPr/>
            <p:nvPr/>
          </p:nvSpPr>
          <p:spPr bwMode="auto">
            <a:xfrm>
              <a:off x="4462463" y="1704976"/>
              <a:ext cx="3175" cy="9525"/>
            </a:xfrm>
            <a:custGeom>
              <a:avLst/>
              <a:gdLst>
                <a:gd name="T0" fmla="*/ 2 w 2"/>
                <a:gd name="T1" fmla="*/ 0 h 6"/>
                <a:gd name="T2" fmla="*/ 0 w 2"/>
                <a:gd name="T3" fmla="*/ 6 h 6"/>
                <a:gd name="T4" fmla="*/ 2 w 2"/>
                <a:gd name="T5" fmla="*/ 0 h 6"/>
              </a:gdLst>
              <a:ahLst/>
              <a:cxnLst>
                <a:cxn ang="0">
                  <a:pos x="T0" y="T1"/>
                </a:cxn>
                <a:cxn ang="0">
                  <a:pos x="T2" y="T3"/>
                </a:cxn>
                <a:cxn ang="0">
                  <a:pos x="T4" y="T5"/>
                </a:cxn>
              </a:cxnLst>
              <a:rect l="0" t="0" r="r" b="b"/>
              <a:pathLst>
                <a:path w="2" h="6">
                  <a:moveTo>
                    <a:pt x="2" y="0"/>
                  </a:moveTo>
                  <a:cubicBezTo>
                    <a:pt x="1" y="2"/>
                    <a:pt x="1" y="4"/>
                    <a:pt x="0" y="6"/>
                  </a:cubicBezTo>
                  <a:cubicBezTo>
                    <a:pt x="1" y="4"/>
                    <a:pt x="1" y="2"/>
                    <a:pt x="2"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63" name="Freeform 66"/>
            <p:cNvSpPr>
              <a:spLocks noEditPoints="1"/>
            </p:cNvSpPr>
            <p:nvPr/>
          </p:nvSpPr>
          <p:spPr bwMode="auto">
            <a:xfrm>
              <a:off x="3500438" y="2379663"/>
              <a:ext cx="531813" cy="409575"/>
            </a:xfrm>
            <a:custGeom>
              <a:avLst/>
              <a:gdLst>
                <a:gd name="T0" fmla="*/ 30 w 330"/>
                <a:gd name="T1" fmla="*/ 246 h 254"/>
                <a:gd name="T2" fmla="*/ 17 w 330"/>
                <a:gd name="T3" fmla="*/ 254 h 254"/>
                <a:gd name="T4" fmla="*/ 30 w 330"/>
                <a:gd name="T5" fmla="*/ 246 h 254"/>
                <a:gd name="T6" fmla="*/ 0 w 330"/>
                <a:gd name="T7" fmla="*/ 238 h 254"/>
                <a:gd name="T8" fmla="*/ 0 w 330"/>
                <a:gd name="T9" fmla="*/ 238 h 254"/>
                <a:gd name="T10" fmla="*/ 17 w 330"/>
                <a:gd name="T11" fmla="*/ 254 h 254"/>
                <a:gd name="T12" fmla="*/ 0 w 330"/>
                <a:gd name="T13" fmla="*/ 238 h 254"/>
                <a:gd name="T14" fmla="*/ 305 w 330"/>
                <a:gd name="T15" fmla="*/ 25 h 254"/>
                <a:gd name="T16" fmla="*/ 305 w 330"/>
                <a:gd name="T17" fmla="*/ 26 h 254"/>
                <a:gd name="T18" fmla="*/ 305 w 330"/>
                <a:gd name="T19" fmla="*/ 25 h 254"/>
                <a:gd name="T20" fmla="*/ 306 w 330"/>
                <a:gd name="T21" fmla="*/ 24 h 254"/>
                <a:gd name="T22" fmla="*/ 305 w 330"/>
                <a:gd name="T23" fmla="*/ 25 h 254"/>
                <a:gd name="T24" fmla="*/ 306 w 330"/>
                <a:gd name="T25" fmla="*/ 24 h 254"/>
                <a:gd name="T26" fmla="*/ 329 w 330"/>
                <a:gd name="T27" fmla="*/ 1 h 254"/>
                <a:gd name="T28" fmla="*/ 306 w 330"/>
                <a:gd name="T29" fmla="*/ 24 h 254"/>
                <a:gd name="T30" fmla="*/ 329 w 330"/>
                <a:gd name="T31" fmla="*/ 1 h 254"/>
                <a:gd name="T32" fmla="*/ 329 w 330"/>
                <a:gd name="T33" fmla="*/ 1 h 254"/>
                <a:gd name="T34" fmla="*/ 329 w 330"/>
                <a:gd name="T35" fmla="*/ 1 h 254"/>
                <a:gd name="T36" fmla="*/ 329 w 330"/>
                <a:gd name="T37" fmla="*/ 1 h 254"/>
                <a:gd name="T38" fmla="*/ 329 w 330"/>
                <a:gd name="T39" fmla="*/ 1 h 254"/>
                <a:gd name="T40" fmla="*/ 329 w 330"/>
                <a:gd name="T41" fmla="*/ 1 h 254"/>
                <a:gd name="T42" fmla="*/ 329 w 330"/>
                <a:gd name="T43" fmla="*/ 1 h 254"/>
                <a:gd name="T44" fmla="*/ 330 w 330"/>
                <a:gd name="T45" fmla="*/ 0 h 254"/>
                <a:gd name="T46" fmla="*/ 330 w 330"/>
                <a:gd name="T47" fmla="*/ 0 h 254"/>
                <a:gd name="T48" fmla="*/ 330 w 330"/>
                <a:gd name="T4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0" h="254">
                  <a:moveTo>
                    <a:pt x="30" y="246"/>
                  </a:moveTo>
                  <a:cubicBezTo>
                    <a:pt x="25" y="249"/>
                    <a:pt x="21" y="252"/>
                    <a:pt x="17" y="254"/>
                  </a:cubicBezTo>
                  <a:cubicBezTo>
                    <a:pt x="21" y="252"/>
                    <a:pt x="25" y="249"/>
                    <a:pt x="30" y="246"/>
                  </a:cubicBezTo>
                  <a:moveTo>
                    <a:pt x="0" y="238"/>
                  </a:moveTo>
                  <a:cubicBezTo>
                    <a:pt x="0" y="238"/>
                    <a:pt x="0" y="238"/>
                    <a:pt x="0" y="238"/>
                  </a:cubicBezTo>
                  <a:cubicBezTo>
                    <a:pt x="17" y="254"/>
                    <a:pt x="17" y="254"/>
                    <a:pt x="17" y="254"/>
                  </a:cubicBezTo>
                  <a:cubicBezTo>
                    <a:pt x="0" y="238"/>
                    <a:pt x="0" y="238"/>
                    <a:pt x="0" y="238"/>
                  </a:cubicBezTo>
                  <a:moveTo>
                    <a:pt x="305" y="25"/>
                  </a:moveTo>
                  <a:cubicBezTo>
                    <a:pt x="305" y="25"/>
                    <a:pt x="305" y="26"/>
                    <a:pt x="305" y="26"/>
                  </a:cubicBezTo>
                  <a:cubicBezTo>
                    <a:pt x="305" y="26"/>
                    <a:pt x="305" y="25"/>
                    <a:pt x="305" y="25"/>
                  </a:cubicBezTo>
                  <a:moveTo>
                    <a:pt x="306" y="24"/>
                  </a:moveTo>
                  <a:cubicBezTo>
                    <a:pt x="306" y="25"/>
                    <a:pt x="306" y="25"/>
                    <a:pt x="305" y="25"/>
                  </a:cubicBezTo>
                  <a:cubicBezTo>
                    <a:pt x="306" y="25"/>
                    <a:pt x="306" y="25"/>
                    <a:pt x="306" y="24"/>
                  </a:cubicBezTo>
                  <a:moveTo>
                    <a:pt x="329" y="1"/>
                  </a:moveTo>
                  <a:cubicBezTo>
                    <a:pt x="321" y="9"/>
                    <a:pt x="314" y="17"/>
                    <a:pt x="306" y="24"/>
                  </a:cubicBezTo>
                  <a:cubicBezTo>
                    <a:pt x="314" y="17"/>
                    <a:pt x="321" y="9"/>
                    <a:pt x="329" y="1"/>
                  </a:cubicBezTo>
                  <a:moveTo>
                    <a:pt x="329" y="1"/>
                  </a:moveTo>
                  <a:cubicBezTo>
                    <a:pt x="329" y="1"/>
                    <a:pt x="329" y="1"/>
                    <a:pt x="329" y="1"/>
                  </a:cubicBezTo>
                  <a:cubicBezTo>
                    <a:pt x="329" y="1"/>
                    <a:pt x="329" y="1"/>
                    <a:pt x="329" y="1"/>
                  </a:cubicBezTo>
                  <a:moveTo>
                    <a:pt x="329" y="1"/>
                  </a:moveTo>
                  <a:cubicBezTo>
                    <a:pt x="329" y="1"/>
                    <a:pt x="329" y="1"/>
                    <a:pt x="329" y="1"/>
                  </a:cubicBezTo>
                  <a:cubicBezTo>
                    <a:pt x="329" y="1"/>
                    <a:pt x="329" y="1"/>
                    <a:pt x="329" y="1"/>
                  </a:cubicBezTo>
                  <a:moveTo>
                    <a:pt x="330" y="0"/>
                  </a:moveTo>
                  <a:cubicBezTo>
                    <a:pt x="330" y="0"/>
                    <a:pt x="330" y="0"/>
                    <a:pt x="330" y="0"/>
                  </a:cubicBezTo>
                  <a:cubicBezTo>
                    <a:pt x="330" y="0"/>
                    <a:pt x="330" y="0"/>
                    <a:pt x="330" y="0"/>
                  </a:cubicBezTo>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56" name="Freeform 67"/>
            <p:cNvSpPr/>
            <p:nvPr/>
          </p:nvSpPr>
          <p:spPr bwMode="auto">
            <a:xfrm>
              <a:off x="3459163" y="2722563"/>
              <a:ext cx="41275" cy="39688"/>
            </a:xfrm>
            <a:custGeom>
              <a:avLst/>
              <a:gdLst>
                <a:gd name="T0" fmla="*/ 0 w 26"/>
                <a:gd name="T1" fmla="*/ 0 h 25"/>
                <a:gd name="T2" fmla="*/ 26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26" y="25"/>
                  </a:lnTo>
                  <a:lnTo>
                    <a:pt x="26" y="25"/>
                  </a:lnTo>
                  <a:lnTo>
                    <a:pt x="0" y="0"/>
                  </a:lnTo>
                  <a:close/>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57" name="Freeform 68"/>
            <p:cNvSpPr/>
            <p:nvPr/>
          </p:nvSpPr>
          <p:spPr bwMode="auto">
            <a:xfrm>
              <a:off x="3459163" y="2722563"/>
              <a:ext cx="41275" cy="39688"/>
            </a:xfrm>
            <a:custGeom>
              <a:avLst/>
              <a:gdLst>
                <a:gd name="T0" fmla="*/ 0 w 26"/>
                <a:gd name="T1" fmla="*/ 0 h 25"/>
                <a:gd name="T2" fmla="*/ 26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26" y="25"/>
                  </a:lnTo>
                  <a:lnTo>
                    <a:pt x="26" y="2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61" name="Freeform 69"/>
            <p:cNvSpPr/>
            <p:nvPr/>
          </p:nvSpPr>
          <p:spPr bwMode="auto">
            <a:xfrm>
              <a:off x="3390900" y="1712913"/>
              <a:ext cx="1031875" cy="1076325"/>
            </a:xfrm>
            <a:custGeom>
              <a:avLst/>
              <a:gdLst>
                <a:gd name="T0" fmla="*/ 489 w 640"/>
                <a:gd name="T1" fmla="*/ 60 h 667"/>
                <a:gd name="T2" fmla="*/ 486 w 640"/>
                <a:gd name="T3" fmla="*/ 207 h 667"/>
                <a:gd name="T4" fmla="*/ 411 w 640"/>
                <a:gd name="T5" fmla="*/ 239 h 667"/>
                <a:gd name="T6" fmla="*/ 235 w 640"/>
                <a:gd name="T7" fmla="*/ 314 h 667"/>
                <a:gd name="T8" fmla="*/ 117 w 640"/>
                <a:gd name="T9" fmla="*/ 470 h 667"/>
                <a:gd name="T10" fmla="*/ 117 w 640"/>
                <a:gd name="T11" fmla="*/ 470 h 667"/>
                <a:gd name="T12" fmla="*/ 117 w 640"/>
                <a:gd name="T13" fmla="*/ 471 h 667"/>
                <a:gd name="T14" fmla="*/ 116 w 640"/>
                <a:gd name="T15" fmla="*/ 471 h 667"/>
                <a:gd name="T16" fmla="*/ 116 w 640"/>
                <a:gd name="T17" fmla="*/ 471 h 667"/>
                <a:gd name="T18" fmla="*/ 90 w 640"/>
                <a:gd name="T19" fmla="*/ 498 h 667"/>
                <a:gd name="T20" fmla="*/ 90 w 640"/>
                <a:gd name="T21" fmla="*/ 498 h 667"/>
                <a:gd name="T22" fmla="*/ 89 w 640"/>
                <a:gd name="T23" fmla="*/ 499 h 667"/>
                <a:gd name="T24" fmla="*/ 89 w 640"/>
                <a:gd name="T25" fmla="*/ 499 h 667"/>
                <a:gd name="T26" fmla="*/ 88 w 640"/>
                <a:gd name="T27" fmla="*/ 500 h 667"/>
                <a:gd name="T28" fmla="*/ 88 w 640"/>
                <a:gd name="T29" fmla="*/ 500 h 667"/>
                <a:gd name="T30" fmla="*/ 87 w 640"/>
                <a:gd name="T31" fmla="*/ 501 h 667"/>
                <a:gd name="T32" fmla="*/ 87 w 640"/>
                <a:gd name="T33" fmla="*/ 501 h 667"/>
                <a:gd name="T34" fmla="*/ 87 w 640"/>
                <a:gd name="T35" fmla="*/ 501 h 667"/>
                <a:gd name="T36" fmla="*/ 0 w 640"/>
                <a:gd name="T37" fmla="*/ 582 h 667"/>
                <a:gd name="T38" fmla="*/ 68 w 640"/>
                <a:gd name="T39" fmla="*/ 651 h 667"/>
                <a:gd name="T40" fmla="*/ 85 w 640"/>
                <a:gd name="T41" fmla="*/ 667 h 667"/>
                <a:gd name="T42" fmla="*/ 101 w 640"/>
                <a:gd name="T43" fmla="*/ 657 h 667"/>
                <a:gd name="T44" fmla="*/ 373 w 640"/>
                <a:gd name="T45" fmla="*/ 439 h 667"/>
                <a:gd name="T46" fmla="*/ 373 w 640"/>
                <a:gd name="T47" fmla="*/ 438 h 667"/>
                <a:gd name="T48" fmla="*/ 374 w 640"/>
                <a:gd name="T49" fmla="*/ 437 h 667"/>
                <a:gd name="T50" fmla="*/ 397 w 640"/>
                <a:gd name="T51" fmla="*/ 414 h 667"/>
                <a:gd name="T52" fmla="*/ 397 w 640"/>
                <a:gd name="T53" fmla="*/ 414 h 667"/>
                <a:gd name="T54" fmla="*/ 397 w 640"/>
                <a:gd name="T55" fmla="*/ 414 h 667"/>
                <a:gd name="T56" fmla="*/ 398 w 640"/>
                <a:gd name="T57" fmla="*/ 413 h 667"/>
                <a:gd name="T58" fmla="*/ 639 w 640"/>
                <a:gd name="T59" fmla="*/ 74 h 667"/>
                <a:gd name="T60" fmla="*/ 605 w 640"/>
                <a:gd name="T61" fmla="*/ 52 h 667"/>
                <a:gd name="T62" fmla="*/ 549 w 640"/>
                <a:gd name="T63"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0" h="667">
                  <a:moveTo>
                    <a:pt x="549" y="0"/>
                  </a:moveTo>
                  <a:cubicBezTo>
                    <a:pt x="489" y="60"/>
                    <a:pt x="489" y="60"/>
                    <a:pt x="489" y="60"/>
                  </a:cubicBezTo>
                  <a:cubicBezTo>
                    <a:pt x="528" y="100"/>
                    <a:pt x="528" y="165"/>
                    <a:pt x="488" y="204"/>
                  </a:cubicBezTo>
                  <a:cubicBezTo>
                    <a:pt x="488" y="205"/>
                    <a:pt x="487" y="206"/>
                    <a:pt x="486" y="207"/>
                  </a:cubicBezTo>
                  <a:cubicBezTo>
                    <a:pt x="485" y="208"/>
                    <a:pt x="484" y="209"/>
                    <a:pt x="483" y="209"/>
                  </a:cubicBezTo>
                  <a:cubicBezTo>
                    <a:pt x="463" y="229"/>
                    <a:pt x="437" y="239"/>
                    <a:pt x="411" y="239"/>
                  </a:cubicBezTo>
                  <a:cubicBezTo>
                    <a:pt x="385" y="239"/>
                    <a:pt x="359" y="230"/>
                    <a:pt x="339" y="210"/>
                  </a:cubicBezTo>
                  <a:cubicBezTo>
                    <a:pt x="235" y="314"/>
                    <a:pt x="235" y="314"/>
                    <a:pt x="235" y="314"/>
                  </a:cubicBezTo>
                  <a:cubicBezTo>
                    <a:pt x="242" y="326"/>
                    <a:pt x="192" y="392"/>
                    <a:pt x="117" y="470"/>
                  </a:cubicBezTo>
                  <a:cubicBezTo>
                    <a:pt x="117" y="470"/>
                    <a:pt x="117" y="470"/>
                    <a:pt x="117" y="470"/>
                  </a:cubicBezTo>
                  <a:cubicBezTo>
                    <a:pt x="117" y="470"/>
                    <a:pt x="117" y="470"/>
                    <a:pt x="117" y="470"/>
                  </a:cubicBezTo>
                  <a:cubicBezTo>
                    <a:pt x="117" y="470"/>
                    <a:pt x="117" y="470"/>
                    <a:pt x="117" y="470"/>
                  </a:cubicBezTo>
                  <a:cubicBezTo>
                    <a:pt x="117" y="470"/>
                    <a:pt x="117" y="471"/>
                    <a:pt x="117" y="471"/>
                  </a:cubicBezTo>
                  <a:cubicBezTo>
                    <a:pt x="117" y="471"/>
                    <a:pt x="117" y="471"/>
                    <a:pt x="117" y="471"/>
                  </a:cubicBezTo>
                  <a:cubicBezTo>
                    <a:pt x="117" y="471"/>
                    <a:pt x="117" y="471"/>
                    <a:pt x="116" y="471"/>
                  </a:cubicBezTo>
                  <a:cubicBezTo>
                    <a:pt x="116" y="471"/>
                    <a:pt x="116" y="471"/>
                    <a:pt x="116" y="471"/>
                  </a:cubicBezTo>
                  <a:cubicBezTo>
                    <a:pt x="116" y="471"/>
                    <a:pt x="116" y="471"/>
                    <a:pt x="116" y="471"/>
                  </a:cubicBezTo>
                  <a:cubicBezTo>
                    <a:pt x="116" y="471"/>
                    <a:pt x="116" y="471"/>
                    <a:pt x="116" y="471"/>
                  </a:cubicBezTo>
                  <a:cubicBezTo>
                    <a:pt x="116" y="471"/>
                    <a:pt x="116" y="471"/>
                    <a:pt x="116" y="471"/>
                  </a:cubicBezTo>
                  <a:cubicBezTo>
                    <a:pt x="108" y="480"/>
                    <a:pt x="99" y="489"/>
                    <a:pt x="90" y="498"/>
                  </a:cubicBezTo>
                  <a:cubicBezTo>
                    <a:pt x="90" y="498"/>
                    <a:pt x="90" y="498"/>
                    <a:pt x="90" y="498"/>
                  </a:cubicBezTo>
                  <a:cubicBezTo>
                    <a:pt x="90" y="498"/>
                    <a:pt x="90" y="498"/>
                    <a:pt x="90" y="498"/>
                  </a:cubicBezTo>
                  <a:cubicBezTo>
                    <a:pt x="89" y="498"/>
                    <a:pt x="89" y="498"/>
                    <a:pt x="89" y="499"/>
                  </a:cubicBezTo>
                  <a:cubicBezTo>
                    <a:pt x="89" y="499"/>
                    <a:pt x="89" y="499"/>
                    <a:pt x="89" y="499"/>
                  </a:cubicBezTo>
                  <a:cubicBezTo>
                    <a:pt x="89" y="499"/>
                    <a:pt x="89" y="499"/>
                    <a:pt x="89" y="499"/>
                  </a:cubicBezTo>
                  <a:cubicBezTo>
                    <a:pt x="89" y="499"/>
                    <a:pt x="89" y="499"/>
                    <a:pt x="89" y="499"/>
                  </a:cubicBezTo>
                  <a:cubicBezTo>
                    <a:pt x="89" y="499"/>
                    <a:pt x="88" y="500"/>
                    <a:pt x="88" y="500"/>
                  </a:cubicBezTo>
                  <a:cubicBezTo>
                    <a:pt x="88" y="500"/>
                    <a:pt x="88" y="500"/>
                    <a:pt x="88" y="500"/>
                  </a:cubicBezTo>
                  <a:cubicBezTo>
                    <a:pt x="88" y="500"/>
                    <a:pt x="88" y="500"/>
                    <a:pt x="88" y="500"/>
                  </a:cubicBezTo>
                  <a:cubicBezTo>
                    <a:pt x="88" y="500"/>
                    <a:pt x="88" y="500"/>
                    <a:pt x="88" y="500"/>
                  </a:cubicBezTo>
                  <a:cubicBezTo>
                    <a:pt x="88" y="500"/>
                    <a:pt x="88" y="500"/>
                    <a:pt x="87" y="500"/>
                  </a:cubicBezTo>
                  <a:cubicBezTo>
                    <a:pt x="87" y="501"/>
                    <a:pt x="87" y="501"/>
                    <a:pt x="87" y="501"/>
                  </a:cubicBezTo>
                  <a:cubicBezTo>
                    <a:pt x="87" y="501"/>
                    <a:pt x="87" y="501"/>
                    <a:pt x="87" y="501"/>
                  </a:cubicBezTo>
                  <a:cubicBezTo>
                    <a:pt x="87" y="501"/>
                    <a:pt x="87" y="501"/>
                    <a:pt x="87" y="501"/>
                  </a:cubicBezTo>
                  <a:cubicBezTo>
                    <a:pt x="87" y="501"/>
                    <a:pt x="87" y="501"/>
                    <a:pt x="87" y="501"/>
                  </a:cubicBezTo>
                  <a:cubicBezTo>
                    <a:pt x="87" y="501"/>
                    <a:pt x="87" y="501"/>
                    <a:pt x="87" y="501"/>
                  </a:cubicBezTo>
                  <a:cubicBezTo>
                    <a:pt x="86" y="501"/>
                    <a:pt x="86" y="501"/>
                    <a:pt x="86" y="501"/>
                  </a:cubicBezTo>
                  <a:cubicBezTo>
                    <a:pt x="56" y="532"/>
                    <a:pt x="26" y="560"/>
                    <a:pt x="0" y="582"/>
                  </a:cubicBezTo>
                  <a:cubicBezTo>
                    <a:pt x="43" y="626"/>
                    <a:pt x="43" y="626"/>
                    <a:pt x="43" y="626"/>
                  </a:cubicBezTo>
                  <a:cubicBezTo>
                    <a:pt x="68" y="651"/>
                    <a:pt x="68" y="651"/>
                    <a:pt x="68" y="651"/>
                  </a:cubicBezTo>
                  <a:cubicBezTo>
                    <a:pt x="85" y="667"/>
                    <a:pt x="85" y="667"/>
                    <a:pt x="85" y="667"/>
                  </a:cubicBezTo>
                  <a:cubicBezTo>
                    <a:pt x="85" y="667"/>
                    <a:pt x="85" y="667"/>
                    <a:pt x="85" y="667"/>
                  </a:cubicBezTo>
                  <a:cubicBezTo>
                    <a:pt x="89" y="665"/>
                    <a:pt x="93" y="662"/>
                    <a:pt x="98" y="659"/>
                  </a:cubicBezTo>
                  <a:cubicBezTo>
                    <a:pt x="99" y="659"/>
                    <a:pt x="100" y="658"/>
                    <a:pt x="101" y="657"/>
                  </a:cubicBezTo>
                  <a:cubicBezTo>
                    <a:pt x="180" y="609"/>
                    <a:pt x="269" y="540"/>
                    <a:pt x="355" y="456"/>
                  </a:cubicBezTo>
                  <a:cubicBezTo>
                    <a:pt x="361" y="450"/>
                    <a:pt x="367" y="445"/>
                    <a:pt x="373" y="439"/>
                  </a:cubicBezTo>
                  <a:cubicBezTo>
                    <a:pt x="373" y="439"/>
                    <a:pt x="373" y="439"/>
                    <a:pt x="373" y="439"/>
                  </a:cubicBezTo>
                  <a:cubicBezTo>
                    <a:pt x="373" y="439"/>
                    <a:pt x="373" y="438"/>
                    <a:pt x="373" y="438"/>
                  </a:cubicBezTo>
                  <a:cubicBezTo>
                    <a:pt x="373" y="438"/>
                    <a:pt x="373" y="438"/>
                    <a:pt x="373" y="438"/>
                  </a:cubicBezTo>
                  <a:cubicBezTo>
                    <a:pt x="374" y="438"/>
                    <a:pt x="374" y="438"/>
                    <a:pt x="374" y="437"/>
                  </a:cubicBezTo>
                  <a:cubicBezTo>
                    <a:pt x="374" y="437"/>
                    <a:pt x="374" y="437"/>
                    <a:pt x="374" y="437"/>
                  </a:cubicBezTo>
                  <a:cubicBezTo>
                    <a:pt x="382" y="430"/>
                    <a:pt x="389" y="422"/>
                    <a:pt x="397" y="414"/>
                  </a:cubicBezTo>
                  <a:cubicBezTo>
                    <a:pt x="397" y="414"/>
                    <a:pt x="397" y="414"/>
                    <a:pt x="397" y="414"/>
                  </a:cubicBezTo>
                  <a:cubicBezTo>
                    <a:pt x="397" y="414"/>
                    <a:pt x="397" y="414"/>
                    <a:pt x="397" y="414"/>
                  </a:cubicBezTo>
                  <a:cubicBezTo>
                    <a:pt x="397" y="414"/>
                    <a:pt x="397" y="414"/>
                    <a:pt x="397" y="414"/>
                  </a:cubicBezTo>
                  <a:cubicBezTo>
                    <a:pt x="397" y="414"/>
                    <a:pt x="397" y="414"/>
                    <a:pt x="397" y="414"/>
                  </a:cubicBezTo>
                  <a:cubicBezTo>
                    <a:pt x="397" y="414"/>
                    <a:pt x="397" y="413"/>
                    <a:pt x="398" y="413"/>
                  </a:cubicBezTo>
                  <a:cubicBezTo>
                    <a:pt x="398" y="413"/>
                    <a:pt x="398" y="413"/>
                    <a:pt x="398" y="413"/>
                  </a:cubicBezTo>
                  <a:cubicBezTo>
                    <a:pt x="512" y="294"/>
                    <a:pt x="598" y="172"/>
                    <a:pt x="640" y="74"/>
                  </a:cubicBezTo>
                  <a:cubicBezTo>
                    <a:pt x="640" y="74"/>
                    <a:pt x="640" y="74"/>
                    <a:pt x="639" y="74"/>
                  </a:cubicBezTo>
                  <a:cubicBezTo>
                    <a:pt x="637" y="73"/>
                    <a:pt x="626" y="68"/>
                    <a:pt x="605" y="52"/>
                  </a:cubicBezTo>
                  <a:cubicBezTo>
                    <a:pt x="605" y="52"/>
                    <a:pt x="605" y="52"/>
                    <a:pt x="605" y="52"/>
                  </a:cubicBezTo>
                  <a:cubicBezTo>
                    <a:pt x="605" y="52"/>
                    <a:pt x="605" y="52"/>
                    <a:pt x="605" y="52"/>
                  </a:cubicBezTo>
                  <a:cubicBezTo>
                    <a:pt x="591" y="41"/>
                    <a:pt x="573" y="24"/>
                    <a:pt x="549" y="0"/>
                  </a:cubicBezTo>
                </a:path>
              </a:pathLst>
            </a:custGeom>
            <a:solidFill>
              <a:schemeClr val="accent3">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62" name="Freeform 70"/>
            <p:cNvSpPr/>
            <p:nvPr/>
          </p:nvSpPr>
          <p:spPr bwMode="auto">
            <a:xfrm>
              <a:off x="3937000" y="2046288"/>
              <a:ext cx="238125" cy="52388"/>
            </a:xfrm>
            <a:custGeom>
              <a:avLst/>
              <a:gdLst>
                <a:gd name="T0" fmla="*/ 147 w 147"/>
                <a:gd name="T1" fmla="*/ 0 h 32"/>
                <a:gd name="T2" fmla="*/ 146 w 147"/>
                <a:gd name="T3" fmla="*/ 1 h 32"/>
                <a:gd name="T4" fmla="*/ 144 w 147"/>
                <a:gd name="T5" fmla="*/ 2 h 32"/>
                <a:gd name="T6" fmla="*/ 144 w 147"/>
                <a:gd name="T7" fmla="*/ 2 h 32"/>
                <a:gd name="T8" fmla="*/ 144 w 147"/>
                <a:gd name="T9" fmla="*/ 3 h 32"/>
                <a:gd name="T10" fmla="*/ 144 w 147"/>
                <a:gd name="T11" fmla="*/ 3 h 32"/>
                <a:gd name="T12" fmla="*/ 72 w 147"/>
                <a:gd name="T13" fmla="*/ 32 h 32"/>
                <a:gd name="T14" fmla="*/ 72 w 147"/>
                <a:gd name="T15" fmla="*/ 32 h 32"/>
                <a:gd name="T16" fmla="*/ 72 w 147"/>
                <a:gd name="T17" fmla="*/ 32 h 32"/>
                <a:gd name="T18" fmla="*/ 72 w 147"/>
                <a:gd name="T19" fmla="*/ 32 h 32"/>
                <a:gd name="T20" fmla="*/ 72 w 147"/>
                <a:gd name="T21" fmla="*/ 32 h 32"/>
                <a:gd name="T22" fmla="*/ 1 w 147"/>
                <a:gd name="T23" fmla="*/ 4 h 32"/>
                <a:gd name="T24" fmla="*/ 0 w 147"/>
                <a:gd name="T25" fmla="*/ 3 h 32"/>
                <a:gd name="T26" fmla="*/ 0 w 147"/>
                <a:gd name="T27" fmla="*/ 3 h 32"/>
                <a:gd name="T28" fmla="*/ 0 w 147"/>
                <a:gd name="T29" fmla="*/ 3 h 32"/>
                <a:gd name="T30" fmla="*/ 72 w 147"/>
                <a:gd name="T31" fmla="*/ 32 h 32"/>
                <a:gd name="T32" fmla="*/ 144 w 147"/>
                <a:gd name="T33" fmla="*/ 2 h 32"/>
                <a:gd name="T34" fmla="*/ 147 w 147"/>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2">
                  <a:moveTo>
                    <a:pt x="147" y="0"/>
                  </a:moveTo>
                  <a:cubicBezTo>
                    <a:pt x="147" y="0"/>
                    <a:pt x="146" y="0"/>
                    <a:pt x="146" y="1"/>
                  </a:cubicBezTo>
                  <a:cubicBezTo>
                    <a:pt x="145" y="1"/>
                    <a:pt x="145" y="2"/>
                    <a:pt x="144" y="2"/>
                  </a:cubicBezTo>
                  <a:cubicBezTo>
                    <a:pt x="144" y="2"/>
                    <a:pt x="144" y="2"/>
                    <a:pt x="144" y="2"/>
                  </a:cubicBezTo>
                  <a:cubicBezTo>
                    <a:pt x="144" y="2"/>
                    <a:pt x="144" y="3"/>
                    <a:pt x="144" y="3"/>
                  </a:cubicBezTo>
                  <a:cubicBezTo>
                    <a:pt x="144" y="3"/>
                    <a:pt x="144" y="3"/>
                    <a:pt x="144" y="3"/>
                  </a:cubicBezTo>
                  <a:cubicBezTo>
                    <a:pt x="124" y="23"/>
                    <a:pt x="98" y="32"/>
                    <a:pt x="72" y="32"/>
                  </a:cubicBezTo>
                  <a:cubicBezTo>
                    <a:pt x="72" y="32"/>
                    <a:pt x="72" y="32"/>
                    <a:pt x="72" y="32"/>
                  </a:cubicBezTo>
                  <a:cubicBezTo>
                    <a:pt x="72" y="32"/>
                    <a:pt x="72" y="32"/>
                    <a:pt x="72" y="32"/>
                  </a:cubicBezTo>
                  <a:cubicBezTo>
                    <a:pt x="72" y="32"/>
                    <a:pt x="72" y="32"/>
                    <a:pt x="72" y="32"/>
                  </a:cubicBezTo>
                  <a:cubicBezTo>
                    <a:pt x="72" y="32"/>
                    <a:pt x="72" y="32"/>
                    <a:pt x="72" y="32"/>
                  </a:cubicBezTo>
                  <a:cubicBezTo>
                    <a:pt x="46" y="32"/>
                    <a:pt x="21" y="23"/>
                    <a:pt x="1" y="4"/>
                  </a:cubicBezTo>
                  <a:cubicBezTo>
                    <a:pt x="1" y="3"/>
                    <a:pt x="0" y="3"/>
                    <a:pt x="0" y="3"/>
                  </a:cubicBezTo>
                  <a:cubicBezTo>
                    <a:pt x="0" y="3"/>
                    <a:pt x="0" y="3"/>
                    <a:pt x="0" y="3"/>
                  </a:cubicBezTo>
                  <a:cubicBezTo>
                    <a:pt x="0" y="3"/>
                    <a:pt x="0" y="3"/>
                    <a:pt x="0" y="3"/>
                  </a:cubicBezTo>
                  <a:cubicBezTo>
                    <a:pt x="20" y="23"/>
                    <a:pt x="46" y="32"/>
                    <a:pt x="72" y="32"/>
                  </a:cubicBezTo>
                  <a:cubicBezTo>
                    <a:pt x="98" y="32"/>
                    <a:pt x="124" y="22"/>
                    <a:pt x="144" y="2"/>
                  </a:cubicBezTo>
                  <a:cubicBezTo>
                    <a:pt x="145" y="2"/>
                    <a:pt x="146" y="1"/>
                    <a:pt x="147" y="0"/>
                  </a:cubicBezTo>
                </a:path>
              </a:pathLst>
            </a:custGeom>
            <a:solidFill>
              <a:srgbClr val="921E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63" name="Freeform 71"/>
            <p:cNvSpPr>
              <a:spLocks noEditPoints="1"/>
            </p:cNvSpPr>
            <p:nvPr/>
          </p:nvSpPr>
          <p:spPr bwMode="auto">
            <a:xfrm>
              <a:off x="4276725" y="1712913"/>
              <a:ext cx="146050" cy="119063"/>
            </a:xfrm>
            <a:custGeom>
              <a:avLst/>
              <a:gdLst>
                <a:gd name="T0" fmla="*/ 90 w 91"/>
                <a:gd name="T1" fmla="*/ 74 h 74"/>
                <a:gd name="T2" fmla="*/ 91 w 91"/>
                <a:gd name="T3" fmla="*/ 74 h 74"/>
                <a:gd name="T4" fmla="*/ 91 w 91"/>
                <a:gd name="T5" fmla="*/ 74 h 74"/>
                <a:gd name="T6" fmla="*/ 90 w 91"/>
                <a:gd name="T7" fmla="*/ 74 h 74"/>
                <a:gd name="T8" fmla="*/ 56 w 91"/>
                <a:gd name="T9" fmla="*/ 52 h 74"/>
                <a:gd name="T10" fmla="*/ 56 w 91"/>
                <a:gd name="T11" fmla="*/ 52 h 74"/>
                <a:gd name="T12" fmla="*/ 56 w 91"/>
                <a:gd name="T13" fmla="*/ 52 h 74"/>
                <a:gd name="T14" fmla="*/ 0 w 91"/>
                <a:gd name="T15" fmla="*/ 0 h 74"/>
                <a:gd name="T16" fmla="*/ 0 w 91"/>
                <a:gd name="T17" fmla="*/ 0 h 74"/>
                <a:gd name="T18" fmla="*/ 56 w 91"/>
                <a:gd name="T19" fmla="*/ 52 h 74"/>
                <a:gd name="T20" fmla="*/ 0 w 91"/>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74">
                  <a:moveTo>
                    <a:pt x="90" y="74"/>
                  </a:moveTo>
                  <a:cubicBezTo>
                    <a:pt x="91" y="74"/>
                    <a:pt x="91" y="74"/>
                    <a:pt x="91" y="74"/>
                  </a:cubicBezTo>
                  <a:cubicBezTo>
                    <a:pt x="91" y="74"/>
                    <a:pt x="91" y="74"/>
                    <a:pt x="91" y="74"/>
                  </a:cubicBezTo>
                  <a:cubicBezTo>
                    <a:pt x="91" y="74"/>
                    <a:pt x="91" y="74"/>
                    <a:pt x="90" y="74"/>
                  </a:cubicBezTo>
                  <a:moveTo>
                    <a:pt x="56" y="52"/>
                  </a:moveTo>
                  <a:cubicBezTo>
                    <a:pt x="56" y="52"/>
                    <a:pt x="56" y="52"/>
                    <a:pt x="56" y="52"/>
                  </a:cubicBezTo>
                  <a:cubicBezTo>
                    <a:pt x="56" y="52"/>
                    <a:pt x="56" y="52"/>
                    <a:pt x="56" y="52"/>
                  </a:cubicBezTo>
                  <a:moveTo>
                    <a:pt x="0" y="0"/>
                  </a:moveTo>
                  <a:cubicBezTo>
                    <a:pt x="0" y="0"/>
                    <a:pt x="0" y="0"/>
                    <a:pt x="0" y="0"/>
                  </a:cubicBezTo>
                  <a:cubicBezTo>
                    <a:pt x="24" y="24"/>
                    <a:pt x="42" y="41"/>
                    <a:pt x="56" y="52"/>
                  </a:cubicBezTo>
                  <a:cubicBezTo>
                    <a:pt x="42" y="41"/>
                    <a:pt x="24" y="24"/>
                    <a:pt x="0"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64" name="Freeform 72"/>
            <p:cNvSpPr>
              <a:spLocks noEditPoints="1"/>
            </p:cNvSpPr>
            <p:nvPr/>
          </p:nvSpPr>
          <p:spPr bwMode="auto">
            <a:xfrm>
              <a:off x="3390900" y="2219326"/>
              <a:ext cx="390525" cy="431800"/>
            </a:xfrm>
            <a:custGeom>
              <a:avLst/>
              <a:gdLst>
                <a:gd name="T0" fmla="*/ 86 w 242"/>
                <a:gd name="T1" fmla="*/ 187 h 268"/>
                <a:gd name="T2" fmla="*/ 0 w 242"/>
                <a:gd name="T3" fmla="*/ 268 h 268"/>
                <a:gd name="T4" fmla="*/ 0 w 242"/>
                <a:gd name="T5" fmla="*/ 268 h 268"/>
                <a:gd name="T6" fmla="*/ 86 w 242"/>
                <a:gd name="T7" fmla="*/ 187 h 268"/>
                <a:gd name="T8" fmla="*/ 87 w 242"/>
                <a:gd name="T9" fmla="*/ 187 h 268"/>
                <a:gd name="T10" fmla="*/ 87 w 242"/>
                <a:gd name="T11" fmla="*/ 187 h 268"/>
                <a:gd name="T12" fmla="*/ 87 w 242"/>
                <a:gd name="T13" fmla="*/ 187 h 268"/>
                <a:gd name="T14" fmla="*/ 87 w 242"/>
                <a:gd name="T15" fmla="*/ 187 h 268"/>
                <a:gd name="T16" fmla="*/ 87 w 242"/>
                <a:gd name="T17" fmla="*/ 187 h 268"/>
                <a:gd name="T18" fmla="*/ 87 w 242"/>
                <a:gd name="T19" fmla="*/ 187 h 268"/>
                <a:gd name="T20" fmla="*/ 87 w 242"/>
                <a:gd name="T21" fmla="*/ 186 h 268"/>
                <a:gd name="T22" fmla="*/ 87 w 242"/>
                <a:gd name="T23" fmla="*/ 187 h 268"/>
                <a:gd name="T24" fmla="*/ 87 w 242"/>
                <a:gd name="T25" fmla="*/ 186 h 268"/>
                <a:gd name="T26" fmla="*/ 88 w 242"/>
                <a:gd name="T27" fmla="*/ 186 h 268"/>
                <a:gd name="T28" fmla="*/ 88 w 242"/>
                <a:gd name="T29" fmla="*/ 186 h 268"/>
                <a:gd name="T30" fmla="*/ 88 w 242"/>
                <a:gd name="T31" fmla="*/ 186 h 268"/>
                <a:gd name="T32" fmla="*/ 88 w 242"/>
                <a:gd name="T33" fmla="*/ 186 h 268"/>
                <a:gd name="T34" fmla="*/ 88 w 242"/>
                <a:gd name="T35" fmla="*/ 186 h 268"/>
                <a:gd name="T36" fmla="*/ 88 w 242"/>
                <a:gd name="T37" fmla="*/ 186 h 268"/>
                <a:gd name="T38" fmla="*/ 89 w 242"/>
                <a:gd name="T39" fmla="*/ 185 h 268"/>
                <a:gd name="T40" fmla="*/ 89 w 242"/>
                <a:gd name="T41" fmla="*/ 185 h 268"/>
                <a:gd name="T42" fmla="*/ 89 w 242"/>
                <a:gd name="T43" fmla="*/ 185 h 268"/>
                <a:gd name="T44" fmla="*/ 89 w 242"/>
                <a:gd name="T45" fmla="*/ 185 h 268"/>
                <a:gd name="T46" fmla="*/ 89 w 242"/>
                <a:gd name="T47" fmla="*/ 185 h 268"/>
                <a:gd name="T48" fmla="*/ 89 w 242"/>
                <a:gd name="T49" fmla="*/ 185 h 268"/>
                <a:gd name="T50" fmla="*/ 90 w 242"/>
                <a:gd name="T51" fmla="*/ 184 h 268"/>
                <a:gd name="T52" fmla="*/ 90 w 242"/>
                <a:gd name="T53" fmla="*/ 184 h 268"/>
                <a:gd name="T54" fmla="*/ 90 w 242"/>
                <a:gd name="T55" fmla="*/ 184 h 268"/>
                <a:gd name="T56" fmla="*/ 90 w 242"/>
                <a:gd name="T57" fmla="*/ 184 h 268"/>
                <a:gd name="T58" fmla="*/ 90 w 242"/>
                <a:gd name="T59" fmla="*/ 184 h 268"/>
                <a:gd name="T60" fmla="*/ 116 w 242"/>
                <a:gd name="T61" fmla="*/ 157 h 268"/>
                <a:gd name="T62" fmla="*/ 116 w 242"/>
                <a:gd name="T63" fmla="*/ 157 h 268"/>
                <a:gd name="T64" fmla="*/ 116 w 242"/>
                <a:gd name="T65" fmla="*/ 157 h 268"/>
                <a:gd name="T66" fmla="*/ 116 w 242"/>
                <a:gd name="T67" fmla="*/ 157 h 268"/>
                <a:gd name="T68" fmla="*/ 116 w 242"/>
                <a:gd name="T69" fmla="*/ 157 h 268"/>
                <a:gd name="T70" fmla="*/ 116 w 242"/>
                <a:gd name="T71" fmla="*/ 157 h 268"/>
                <a:gd name="T72" fmla="*/ 117 w 242"/>
                <a:gd name="T73" fmla="*/ 157 h 268"/>
                <a:gd name="T74" fmla="*/ 116 w 242"/>
                <a:gd name="T75" fmla="*/ 157 h 268"/>
                <a:gd name="T76" fmla="*/ 117 w 242"/>
                <a:gd name="T77" fmla="*/ 157 h 268"/>
                <a:gd name="T78" fmla="*/ 117 w 242"/>
                <a:gd name="T79" fmla="*/ 156 h 268"/>
                <a:gd name="T80" fmla="*/ 117 w 242"/>
                <a:gd name="T81" fmla="*/ 157 h 268"/>
                <a:gd name="T82" fmla="*/ 117 w 242"/>
                <a:gd name="T83" fmla="*/ 156 h 268"/>
                <a:gd name="T84" fmla="*/ 117 w 242"/>
                <a:gd name="T85" fmla="*/ 156 h 268"/>
                <a:gd name="T86" fmla="*/ 117 w 242"/>
                <a:gd name="T87" fmla="*/ 156 h 268"/>
                <a:gd name="T88" fmla="*/ 117 w 242"/>
                <a:gd name="T89" fmla="*/ 156 h 268"/>
                <a:gd name="T90" fmla="*/ 235 w 242"/>
                <a:gd name="T91" fmla="*/ 0 h 268"/>
                <a:gd name="T92" fmla="*/ 235 w 242"/>
                <a:gd name="T93" fmla="*/ 1 h 268"/>
                <a:gd name="T94" fmla="*/ 235 w 242"/>
                <a:gd name="T95" fmla="*/ 4 h 268"/>
                <a:gd name="T96" fmla="*/ 117 w 242"/>
                <a:gd name="T97" fmla="*/ 156 h 268"/>
                <a:gd name="T98" fmla="*/ 235 w 242"/>
                <a:gd name="T99"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268">
                  <a:moveTo>
                    <a:pt x="86" y="187"/>
                  </a:moveTo>
                  <a:cubicBezTo>
                    <a:pt x="56" y="218"/>
                    <a:pt x="26" y="246"/>
                    <a:pt x="0" y="268"/>
                  </a:cubicBezTo>
                  <a:cubicBezTo>
                    <a:pt x="0" y="268"/>
                    <a:pt x="0" y="268"/>
                    <a:pt x="0" y="268"/>
                  </a:cubicBezTo>
                  <a:cubicBezTo>
                    <a:pt x="26" y="246"/>
                    <a:pt x="56" y="218"/>
                    <a:pt x="86" y="187"/>
                  </a:cubicBezTo>
                  <a:moveTo>
                    <a:pt x="87" y="187"/>
                  </a:moveTo>
                  <a:cubicBezTo>
                    <a:pt x="87" y="187"/>
                    <a:pt x="87" y="187"/>
                    <a:pt x="87" y="187"/>
                  </a:cubicBezTo>
                  <a:cubicBezTo>
                    <a:pt x="87" y="187"/>
                    <a:pt x="87" y="187"/>
                    <a:pt x="87" y="187"/>
                  </a:cubicBezTo>
                  <a:moveTo>
                    <a:pt x="87" y="187"/>
                  </a:moveTo>
                  <a:cubicBezTo>
                    <a:pt x="87" y="187"/>
                    <a:pt x="87" y="187"/>
                    <a:pt x="87" y="187"/>
                  </a:cubicBezTo>
                  <a:cubicBezTo>
                    <a:pt x="87" y="187"/>
                    <a:pt x="87" y="187"/>
                    <a:pt x="87" y="187"/>
                  </a:cubicBezTo>
                  <a:moveTo>
                    <a:pt x="87" y="186"/>
                  </a:moveTo>
                  <a:cubicBezTo>
                    <a:pt x="87" y="187"/>
                    <a:pt x="87" y="187"/>
                    <a:pt x="87" y="187"/>
                  </a:cubicBezTo>
                  <a:cubicBezTo>
                    <a:pt x="87" y="187"/>
                    <a:pt x="87" y="187"/>
                    <a:pt x="87" y="186"/>
                  </a:cubicBezTo>
                  <a:moveTo>
                    <a:pt x="88" y="186"/>
                  </a:moveTo>
                  <a:cubicBezTo>
                    <a:pt x="88" y="186"/>
                    <a:pt x="88" y="186"/>
                    <a:pt x="88" y="186"/>
                  </a:cubicBezTo>
                  <a:cubicBezTo>
                    <a:pt x="88" y="186"/>
                    <a:pt x="88" y="186"/>
                    <a:pt x="88" y="186"/>
                  </a:cubicBezTo>
                  <a:moveTo>
                    <a:pt x="88" y="186"/>
                  </a:moveTo>
                  <a:cubicBezTo>
                    <a:pt x="88" y="186"/>
                    <a:pt x="88" y="186"/>
                    <a:pt x="88" y="186"/>
                  </a:cubicBezTo>
                  <a:cubicBezTo>
                    <a:pt x="88" y="186"/>
                    <a:pt x="88" y="186"/>
                    <a:pt x="88" y="186"/>
                  </a:cubicBezTo>
                  <a:moveTo>
                    <a:pt x="89" y="185"/>
                  </a:moveTo>
                  <a:cubicBezTo>
                    <a:pt x="89" y="185"/>
                    <a:pt x="89" y="185"/>
                    <a:pt x="89" y="185"/>
                  </a:cubicBezTo>
                  <a:cubicBezTo>
                    <a:pt x="89" y="185"/>
                    <a:pt x="89" y="185"/>
                    <a:pt x="89" y="185"/>
                  </a:cubicBezTo>
                  <a:moveTo>
                    <a:pt x="89" y="185"/>
                  </a:moveTo>
                  <a:cubicBezTo>
                    <a:pt x="89" y="185"/>
                    <a:pt x="89" y="185"/>
                    <a:pt x="89" y="185"/>
                  </a:cubicBezTo>
                  <a:cubicBezTo>
                    <a:pt x="89" y="185"/>
                    <a:pt x="89" y="185"/>
                    <a:pt x="89" y="185"/>
                  </a:cubicBezTo>
                  <a:moveTo>
                    <a:pt x="90" y="184"/>
                  </a:moveTo>
                  <a:cubicBezTo>
                    <a:pt x="90" y="184"/>
                    <a:pt x="90" y="184"/>
                    <a:pt x="90" y="184"/>
                  </a:cubicBezTo>
                  <a:cubicBezTo>
                    <a:pt x="90" y="184"/>
                    <a:pt x="90" y="184"/>
                    <a:pt x="90" y="184"/>
                  </a:cubicBezTo>
                  <a:cubicBezTo>
                    <a:pt x="90" y="184"/>
                    <a:pt x="90" y="184"/>
                    <a:pt x="90" y="184"/>
                  </a:cubicBezTo>
                  <a:cubicBezTo>
                    <a:pt x="90" y="184"/>
                    <a:pt x="90" y="184"/>
                    <a:pt x="90" y="184"/>
                  </a:cubicBezTo>
                  <a:moveTo>
                    <a:pt x="116" y="157"/>
                  </a:moveTo>
                  <a:cubicBezTo>
                    <a:pt x="116" y="157"/>
                    <a:pt x="116" y="157"/>
                    <a:pt x="116" y="157"/>
                  </a:cubicBezTo>
                  <a:cubicBezTo>
                    <a:pt x="116" y="157"/>
                    <a:pt x="116" y="157"/>
                    <a:pt x="116" y="157"/>
                  </a:cubicBezTo>
                  <a:moveTo>
                    <a:pt x="116" y="157"/>
                  </a:moveTo>
                  <a:cubicBezTo>
                    <a:pt x="116" y="157"/>
                    <a:pt x="116" y="157"/>
                    <a:pt x="116" y="157"/>
                  </a:cubicBezTo>
                  <a:cubicBezTo>
                    <a:pt x="116" y="157"/>
                    <a:pt x="116" y="157"/>
                    <a:pt x="116" y="157"/>
                  </a:cubicBezTo>
                  <a:moveTo>
                    <a:pt x="117" y="157"/>
                  </a:moveTo>
                  <a:cubicBezTo>
                    <a:pt x="117" y="157"/>
                    <a:pt x="117" y="157"/>
                    <a:pt x="116" y="157"/>
                  </a:cubicBezTo>
                  <a:cubicBezTo>
                    <a:pt x="117" y="157"/>
                    <a:pt x="117" y="157"/>
                    <a:pt x="117" y="157"/>
                  </a:cubicBezTo>
                  <a:moveTo>
                    <a:pt x="117" y="156"/>
                  </a:moveTo>
                  <a:cubicBezTo>
                    <a:pt x="117" y="156"/>
                    <a:pt x="117" y="157"/>
                    <a:pt x="117" y="157"/>
                  </a:cubicBezTo>
                  <a:cubicBezTo>
                    <a:pt x="117" y="157"/>
                    <a:pt x="117" y="156"/>
                    <a:pt x="117" y="156"/>
                  </a:cubicBezTo>
                  <a:moveTo>
                    <a:pt x="117" y="156"/>
                  </a:moveTo>
                  <a:cubicBezTo>
                    <a:pt x="117" y="156"/>
                    <a:pt x="117" y="156"/>
                    <a:pt x="117" y="156"/>
                  </a:cubicBezTo>
                  <a:cubicBezTo>
                    <a:pt x="117" y="156"/>
                    <a:pt x="117" y="156"/>
                    <a:pt x="117" y="156"/>
                  </a:cubicBezTo>
                  <a:moveTo>
                    <a:pt x="235" y="0"/>
                  </a:moveTo>
                  <a:cubicBezTo>
                    <a:pt x="235" y="1"/>
                    <a:pt x="235" y="1"/>
                    <a:pt x="235" y="1"/>
                  </a:cubicBezTo>
                  <a:cubicBezTo>
                    <a:pt x="235" y="1"/>
                    <a:pt x="235" y="2"/>
                    <a:pt x="235" y="4"/>
                  </a:cubicBezTo>
                  <a:cubicBezTo>
                    <a:pt x="235" y="21"/>
                    <a:pt x="187" y="84"/>
                    <a:pt x="117" y="156"/>
                  </a:cubicBezTo>
                  <a:cubicBezTo>
                    <a:pt x="192" y="78"/>
                    <a:pt x="242" y="12"/>
                    <a:pt x="235"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65" name="Freeform 73"/>
            <p:cNvSpPr/>
            <p:nvPr/>
          </p:nvSpPr>
          <p:spPr bwMode="auto">
            <a:xfrm>
              <a:off x="4173538" y="1809751"/>
              <a:ext cx="68263" cy="238125"/>
            </a:xfrm>
            <a:custGeom>
              <a:avLst/>
              <a:gdLst>
                <a:gd name="T0" fmla="*/ 4 w 43"/>
                <a:gd name="T1" fmla="*/ 0 h 148"/>
                <a:gd name="T2" fmla="*/ 4 w 43"/>
                <a:gd name="T3" fmla="*/ 0 h 148"/>
                <a:gd name="T4" fmla="*/ 33 w 43"/>
                <a:gd name="T5" fmla="*/ 72 h 148"/>
                <a:gd name="T6" fmla="*/ 3 w 43"/>
                <a:gd name="T7" fmla="*/ 144 h 148"/>
                <a:gd name="T8" fmla="*/ 1 w 43"/>
                <a:gd name="T9" fmla="*/ 147 h 148"/>
                <a:gd name="T10" fmla="*/ 0 w 43"/>
                <a:gd name="T11" fmla="*/ 148 h 148"/>
                <a:gd name="T12" fmla="*/ 1 w 43"/>
                <a:gd name="T13" fmla="*/ 147 h 148"/>
                <a:gd name="T14" fmla="*/ 3 w 43"/>
                <a:gd name="T15" fmla="*/ 144 h 148"/>
                <a:gd name="T16" fmla="*/ 4 w 43"/>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48">
                  <a:moveTo>
                    <a:pt x="4" y="0"/>
                  </a:moveTo>
                  <a:cubicBezTo>
                    <a:pt x="4" y="0"/>
                    <a:pt x="4" y="0"/>
                    <a:pt x="4" y="0"/>
                  </a:cubicBezTo>
                  <a:cubicBezTo>
                    <a:pt x="24" y="20"/>
                    <a:pt x="33" y="46"/>
                    <a:pt x="33" y="72"/>
                  </a:cubicBezTo>
                  <a:cubicBezTo>
                    <a:pt x="33" y="98"/>
                    <a:pt x="23" y="124"/>
                    <a:pt x="3" y="144"/>
                  </a:cubicBezTo>
                  <a:cubicBezTo>
                    <a:pt x="3" y="145"/>
                    <a:pt x="2" y="146"/>
                    <a:pt x="1" y="147"/>
                  </a:cubicBezTo>
                  <a:cubicBezTo>
                    <a:pt x="1" y="147"/>
                    <a:pt x="0" y="147"/>
                    <a:pt x="0" y="148"/>
                  </a:cubicBezTo>
                  <a:cubicBezTo>
                    <a:pt x="0" y="147"/>
                    <a:pt x="1" y="147"/>
                    <a:pt x="1" y="147"/>
                  </a:cubicBezTo>
                  <a:cubicBezTo>
                    <a:pt x="2" y="146"/>
                    <a:pt x="3" y="145"/>
                    <a:pt x="3" y="144"/>
                  </a:cubicBezTo>
                  <a:cubicBezTo>
                    <a:pt x="43" y="105"/>
                    <a:pt x="43" y="40"/>
                    <a:pt x="4"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66" name="Freeform 74"/>
            <p:cNvSpPr/>
            <p:nvPr/>
          </p:nvSpPr>
          <p:spPr bwMode="auto">
            <a:xfrm>
              <a:off x="4467225" y="1684338"/>
              <a:ext cx="1588" cy="9525"/>
            </a:xfrm>
            <a:custGeom>
              <a:avLst/>
              <a:gdLst>
                <a:gd name="T0" fmla="*/ 1 w 1"/>
                <a:gd name="T1" fmla="*/ 0 h 6"/>
                <a:gd name="T2" fmla="*/ 0 w 1"/>
                <a:gd name="T3" fmla="*/ 6 h 6"/>
                <a:gd name="T4" fmla="*/ 1 w 1"/>
                <a:gd name="T5" fmla="*/ 0 h 6"/>
              </a:gdLst>
              <a:ahLst/>
              <a:cxnLst>
                <a:cxn ang="0">
                  <a:pos x="T0" y="T1"/>
                </a:cxn>
                <a:cxn ang="0">
                  <a:pos x="T2" y="T3"/>
                </a:cxn>
                <a:cxn ang="0">
                  <a:pos x="T4" y="T5"/>
                </a:cxn>
              </a:cxnLst>
              <a:rect l="0" t="0" r="r" b="b"/>
              <a:pathLst>
                <a:path w="1" h="6">
                  <a:moveTo>
                    <a:pt x="1" y="0"/>
                  </a:moveTo>
                  <a:cubicBezTo>
                    <a:pt x="1" y="2"/>
                    <a:pt x="0" y="4"/>
                    <a:pt x="0" y="6"/>
                  </a:cubicBezTo>
                  <a:cubicBezTo>
                    <a:pt x="0" y="4"/>
                    <a:pt x="1" y="2"/>
                    <a:pt x="1"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67" name="Freeform 75"/>
            <p:cNvSpPr/>
            <p:nvPr/>
          </p:nvSpPr>
          <p:spPr bwMode="auto">
            <a:xfrm>
              <a:off x="4427538" y="1800226"/>
              <a:ext cx="7938" cy="20638"/>
            </a:xfrm>
            <a:custGeom>
              <a:avLst/>
              <a:gdLst>
                <a:gd name="T0" fmla="*/ 5 w 5"/>
                <a:gd name="T1" fmla="*/ 0 h 13"/>
                <a:gd name="T2" fmla="*/ 0 w 5"/>
                <a:gd name="T3" fmla="*/ 13 h 13"/>
                <a:gd name="T4" fmla="*/ 5 w 5"/>
                <a:gd name="T5" fmla="*/ 0 h 13"/>
              </a:gdLst>
              <a:ahLst/>
              <a:cxnLst>
                <a:cxn ang="0">
                  <a:pos x="T0" y="T1"/>
                </a:cxn>
                <a:cxn ang="0">
                  <a:pos x="T2" y="T3"/>
                </a:cxn>
                <a:cxn ang="0">
                  <a:pos x="T4" y="T5"/>
                </a:cxn>
              </a:cxnLst>
              <a:rect l="0" t="0" r="r" b="b"/>
              <a:pathLst>
                <a:path w="5" h="13">
                  <a:moveTo>
                    <a:pt x="5" y="0"/>
                  </a:moveTo>
                  <a:cubicBezTo>
                    <a:pt x="4" y="4"/>
                    <a:pt x="2" y="9"/>
                    <a:pt x="0" y="13"/>
                  </a:cubicBezTo>
                  <a:cubicBezTo>
                    <a:pt x="2" y="9"/>
                    <a:pt x="4" y="4"/>
                    <a:pt x="5"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68" name="Freeform 76"/>
            <p:cNvSpPr/>
            <p:nvPr/>
          </p:nvSpPr>
          <p:spPr bwMode="auto">
            <a:xfrm>
              <a:off x="4441825" y="1774826"/>
              <a:ext cx="4763" cy="11113"/>
            </a:xfrm>
            <a:custGeom>
              <a:avLst/>
              <a:gdLst>
                <a:gd name="T0" fmla="*/ 2 w 2"/>
                <a:gd name="T1" fmla="*/ 0 h 7"/>
                <a:gd name="T2" fmla="*/ 0 w 2"/>
                <a:gd name="T3" fmla="*/ 7 h 7"/>
                <a:gd name="T4" fmla="*/ 2 w 2"/>
                <a:gd name="T5" fmla="*/ 0 h 7"/>
              </a:gdLst>
              <a:ahLst/>
              <a:cxnLst>
                <a:cxn ang="0">
                  <a:pos x="T0" y="T1"/>
                </a:cxn>
                <a:cxn ang="0">
                  <a:pos x="T2" y="T3"/>
                </a:cxn>
                <a:cxn ang="0">
                  <a:pos x="T4" y="T5"/>
                </a:cxn>
              </a:cxnLst>
              <a:rect l="0" t="0" r="r" b="b"/>
              <a:pathLst>
                <a:path w="2" h="7">
                  <a:moveTo>
                    <a:pt x="2" y="0"/>
                  </a:moveTo>
                  <a:cubicBezTo>
                    <a:pt x="1" y="2"/>
                    <a:pt x="1" y="4"/>
                    <a:pt x="0" y="7"/>
                  </a:cubicBezTo>
                  <a:cubicBezTo>
                    <a:pt x="1" y="4"/>
                    <a:pt x="1" y="2"/>
                    <a:pt x="2"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69" name="Freeform 77"/>
            <p:cNvSpPr/>
            <p:nvPr/>
          </p:nvSpPr>
          <p:spPr bwMode="auto">
            <a:xfrm>
              <a:off x="4451350" y="1749426"/>
              <a:ext cx="3175" cy="11113"/>
            </a:xfrm>
            <a:custGeom>
              <a:avLst/>
              <a:gdLst>
                <a:gd name="T0" fmla="*/ 2 w 2"/>
                <a:gd name="T1" fmla="*/ 0 h 7"/>
                <a:gd name="T2" fmla="*/ 0 w 2"/>
                <a:gd name="T3" fmla="*/ 7 h 7"/>
                <a:gd name="T4" fmla="*/ 2 w 2"/>
                <a:gd name="T5" fmla="*/ 0 h 7"/>
              </a:gdLst>
              <a:ahLst/>
              <a:cxnLst>
                <a:cxn ang="0">
                  <a:pos x="T0" y="T1"/>
                </a:cxn>
                <a:cxn ang="0">
                  <a:pos x="T2" y="T3"/>
                </a:cxn>
                <a:cxn ang="0">
                  <a:pos x="T4" y="T5"/>
                </a:cxn>
              </a:cxnLst>
              <a:rect l="0" t="0" r="r" b="b"/>
              <a:pathLst>
                <a:path w="2" h="7">
                  <a:moveTo>
                    <a:pt x="2" y="0"/>
                  </a:moveTo>
                  <a:cubicBezTo>
                    <a:pt x="1" y="2"/>
                    <a:pt x="1" y="4"/>
                    <a:pt x="0" y="7"/>
                  </a:cubicBezTo>
                  <a:cubicBezTo>
                    <a:pt x="1" y="4"/>
                    <a:pt x="1" y="2"/>
                    <a:pt x="2"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70" name="Freeform 78"/>
            <p:cNvSpPr/>
            <p:nvPr/>
          </p:nvSpPr>
          <p:spPr bwMode="auto">
            <a:xfrm>
              <a:off x="4470400" y="1663701"/>
              <a:ext cx="0" cy="7938"/>
            </a:xfrm>
            <a:custGeom>
              <a:avLst/>
              <a:gdLst>
                <a:gd name="T0" fmla="*/ 0 h 4"/>
                <a:gd name="T1" fmla="*/ 4 h 4"/>
                <a:gd name="T2" fmla="*/ 0 h 4"/>
              </a:gdLst>
              <a:ahLst/>
              <a:cxnLst>
                <a:cxn ang="0">
                  <a:pos x="0" y="T0"/>
                </a:cxn>
                <a:cxn ang="0">
                  <a:pos x="0" y="T1"/>
                </a:cxn>
                <a:cxn ang="0">
                  <a:pos x="0" y="T2"/>
                </a:cxn>
              </a:cxnLst>
              <a:rect l="0" t="0" r="r" b="b"/>
              <a:pathLst>
                <a:path h="4">
                  <a:moveTo>
                    <a:pt x="0" y="0"/>
                  </a:moveTo>
                  <a:cubicBezTo>
                    <a:pt x="0" y="1"/>
                    <a:pt x="0" y="2"/>
                    <a:pt x="0" y="4"/>
                  </a:cubicBezTo>
                  <a:cubicBezTo>
                    <a:pt x="0" y="2"/>
                    <a:pt x="0" y="1"/>
                    <a:pt x="0" y="0"/>
                  </a:cubicBezTo>
                </a:path>
              </a:pathLst>
            </a:custGeom>
            <a:solidFill>
              <a:srgbClr val="BA26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72" name="Freeform 80"/>
            <p:cNvSpPr/>
            <p:nvPr/>
          </p:nvSpPr>
          <p:spPr bwMode="auto">
            <a:xfrm>
              <a:off x="3944938" y="2043113"/>
              <a:ext cx="230188" cy="47625"/>
            </a:xfrm>
            <a:custGeom>
              <a:avLst/>
              <a:gdLst>
                <a:gd name="T0" fmla="*/ 0 w 142"/>
                <a:gd name="T1" fmla="*/ 0 h 29"/>
                <a:gd name="T2" fmla="*/ 0 w 142"/>
                <a:gd name="T3" fmla="*/ 0 h 29"/>
                <a:gd name="T4" fmla="*/ 72 w 142"/>
                <a:gd name="T5" fmla="*/ 29 h 29"/>
                <a:gd name="T6" fmla="*/ 141 w 142"/>
                <a:gd name="T7" fmla="*/ 3 h 29"/>
                <a:gd name="T8" fmla="*/ 142 w 142"/>
                <a:gd name="T9" fmla="*/ 2 h 29"/>
                <a:gd name="T10" fmla="*/ 141 w 142"/>
                <a:gd name="T11" fmla="*/ 3 h 29"/>
                <a:gd name="T12" fmla="*/ 72 w 142"/>
                <a:gd name="T13" fmla="*/ 29 h 29"/>
                <a:gd name="T14" fmla="*/ 72 w 142"/>
                <a:gd name="T15" fmla="*/ 29 h 29"/>
                <a:gd name="T16" fmla="*/ 72 w 142"/>
                <a:gd name="T17" fmla="*/ 29 h 29"/>
                <a:gd name="T18" fmla="*/ 72 w 142"/>
                <a:gd name="T19" fmla="*/ 29 h 29"/>
                <a:gd name="T20" fmla="*/ 72 w 142"/>
                <a:gd name="T21" fmla="*/ 29 h 29"/>
                <a:gd name="T22" fmla="*/ 1 w 142"/>
                <a:gd name="T23" fmla="*/ 0 h 29"/>
                <a:gd name="T24" fmla="*/ 0 w 142"/>
                <a:gd name="T25" fmla="*/ 0 h 29"/>
                <a:gd name="T26" fmla="*/ 0 w 142"/>
                <a:gd name="T27" fmla="*/ 0 h 29"/>
                <a:gd name="T28" fmla="*/ 0 w 142"/>
                <a:gd name="T29" fmla="*/ 0 h 29"/>
                <a:gd name="T30" fmla="*/ 0 w 142"/>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9">
                  <a:moveTo>
                    <a:pt x="0" y="0"/>
                  </a:moveTo>
                  <a:cubicBezTo>
                    <a:pt x="0" y="0"/>
                    <a:pt x="0" y="0"/>
                    <a:pt x="0" y="0"/>
                  </a:cubicBezTo>
                  <a:cubicBezTo>
                    <a:pt x="20" y="19"/>
                    <a:pt x="46" y="29"/>
                    <a:pt x="72" y="29"/>
                  </a:cubicBezTo>
                  <a:cubicBezTo>
                    <a:pt x="97" y="29"/>
                    <a:pt x="121" y="20"/>
                    <a:pt x="141" y="3"/>
                  </a:cubicBezTo>
                  <a:cubicBezTo>
                    <a:pt x="141" y="2"/>
                    <a:pt x="142" y="2"/>
                    <a:pt x="142" y="2"/>
                  </a:cubicBezTo>
                  <a:cubicBezTo>
                    <a:pt x="141" y="2"/>
                    <a:pt x="141" y="2"/>
                    <a:pt x="141" y="3"/>
                  </a:cubicBezTo>
                  <a:cubicBezTo>
                    <a:pt x="121" y="20"/>
                    <a:pt x="97" y="29"/>
                    <a:pt x="72" y="29"/>
                  </a:cubicBezTo>
                  <a:cubicBezTo>
                    <a:pt x="72" y="29"/>
                    <a:pt x="72" y="29"/>
                    <a:pt x="72" y="29"/>
                  </a:cubicBezTo>
                  <a:cubicBezTo>
                    <a:pt x="72" y="29"/>
                    <a:pt x="72" y="29"/>
                    <a:pt x="72" y="29"/>
                  </a:cubicBezTo>
                  <a:cubicBezTo>
                    <a:pt x="72" y="29"/>
                    <a:pt x="72" y="29"/>
                    <a:pt x="72" y="29"/>
                  </a:cubicBezTo>
                  <a:cubicBezTo>
                    <a:pt x="72" y="29"/>
                    <a:pt x="72" y="29"/>
                    <a:pt x="72" y="29"/>
                  </a:cubicBezTo>
                  <a:cubicBezTo>
                    <a:pt x="46" y="29"/>
                    <a:pt x="21" y="20"/>
                    <a:pt x="1" y="0"/>
                  </a:cubicBezTo>
                  <a:cubicBezTo>
                    <a:pt x="1" y="0"/>
                    <a:pt x="1" y="0"/>
                    <a:pt x="0" y="0"/>
                  </a:cubicBezTo>
                  <a:cubicBezTo>
                    <a:pt x="0" y="0"/>
                    <a:pt x="0" y="0"/>
                    <a:pt x="0" y="0"/>
                  </a:cubicBezTo>
                  <a:cubicBezTo>
                    <a:pt x="0" y="0"/>
                    <a:pt x="0" y="0"/>
                    <a:pt x="0" y="0"/>
                  </a:cubicBezTo>
                  <a:cubicBezTo>
                    <a:pt x="0" y="0"/>
                    <a:pt x="0" y="0"/>
                    <a:pt x="0" y="0"/>
                  </a:cubicBezTo>
                </a:path>
              </a:pathLst>
            </a:custGeom>
            <a:solidFill>
              <a:srgbClr val="98161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73" name="Freeform 81"/>
            <p:cNvSpPr>
              <a:spLocks noEditPoints="1"/>
            </p:cNvSpPr>
            <p:nvPr/>
          </p:nvSpPr>
          <p:spPr bwMode="auto">
            <a:xfrm>
              <a:off x="4367213" y="1797051"/>
              <a:ext cx="55563" cy="34925"/>
            </a:xfrm>
            <a:custGeom>
              <a:avLst/>
              <a:gdLst>
                <a:gd name="T0" fmla="*/ 35 w 35"/>
                <a:gd name="T1" fmla="*/ 22 h 22"/>
                <a:gd name="T2" fmla="*/ 35 w 35"/>
                <a:gd name="T3" fmla="*/ 22 h 22"/>
                <a:gd name="T4" fmla="*/ 35 w 35"/>
                <a:gd name="T5" fmla="*/ 22 h 22"/>
                <a:gd name="T6" fmla="*/ 0 w 35"/>
                <a:gd name="T7" fmla="*/ 0 h 22"/>
                <a:gd name="T8" fmla="*/ 34 w 35"/>
                <a:gd name="T9" fmla="*/ 22 h 22"/>
                <a:gd name="T10" fmla="*/ 0 w 35"/>
                <a:gd name="T11" fmla="*/ 0 h 22"/>
                <a:gd name="T12" fmla="*/ 0 w 35"/>
                <a:gd name="T13" fmla="*/ 0 h 22"/>
                <a:gd name="T14" fmla="*/ 0 w 35"/>
                <a:gd name="T15" fmla="*/ 0 h 22"/>
                <a:gd name="T16" fmla="*/ 0 w 35"/>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35" y="22"/>
                  </a:moveTo>
                  <a:cubicBezTo>
                    <a:pt x="35" y="22"/>
                    <a:pt x="35" y="22"/>
                    <a:pt x="35" y="22"/>
                  </a:cubicBezTo>
                  <a:cubicBezTo>
                    <a:pt x="35" y="22"/>
                    <a:pt x="35" y="22"/>
                    <a:pt x="35" y="22"/>
                  </a:cubicBezTo>
                  <a:moveTo>
                    <a:pt x="0" y="0"/>
                  </a:moveTo>
                  <a:cubicBezTo>
                    <a:pt x="21" y="16"/>
                    <a:pt x="32" y="21"/>
                    <a:pt x="34" y="22"/>
                  </a:cubicBezTo>
                  <a:cubicBezTo>
                    <a:pt x="32" y="21"/>
                    <a:pt x="21" y="16"/>
                    <a:pt x="0" y="0"/>
                  </a:cubicBezTo>
                  <a:moveTo>
                    <a:pt x="0" y="0"/>
                  </a:moveTo>
                  <a:cubicBezTo>
                    <a:pt x="0" y="0"/>
                    <a:pt x="0" y="0"/>
                    <a:pt x="0" y="0"/>
                  </a:cubicBezTo>
                  <a:cubicBezTo>
                    <a:pt x="0" y="0"/>
                    <a:pt x="0" y="0"/>
                    <a:pt x="0" y="0"/>
                  </a:cubicBezTo>
                </a:path>
              </a:pathLst>
            </a:custGeom>
            <a:solidFill>
              <a:srgbClr val="D38B8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74" name="Freeform 82"/>
            <p:cNvSpPr/>
            <p:nvPr/>
          </p:nvSpPr>
          <p:spPr bwMode="auto">
            <a:xfrm>
              <a:off x="4276725" y="1550988"/>
              <a:ext cx="193675" cy="280988"/>
            </a:xfrm>
            <a:custGeom>
              <a:avLst/>
              <a:gdLst>
                <a:gd name="T0" fmla="*/ 100 w 120"/>
                <a:gd name="T1" fmla="*/ 0 h 174"/>
                <a:gd name="T2" fmla="*/ 100 w 120"/>
                <a:gd name="T3" fmla="*/ 0 h 174"/>
                <a:gd name="T4" fmla="*/ 0 w 120"/>
                <a:gd name="T5" fmla="*/ 100 h 174"/>
                <a:gd name="T6" fmla="*/ 56 w 120"/>
                <a:gd name="T7" fmla="*/ 152 h 174"/>
                <a:gd name="T8" fmla="*/ 56 w 120"/>
                <a:gd name="T9" fmla="*/ 152 h 174"/>
                <a:gd name="T10" fmla="*/ 56 w 120"/>
                <a:gd name="T11" fmla="*/ 152 h 174"/>
                <a:gd name="T12" fmla="*/ 90 w 120"/>
                <a:gd name="T13" fmla="*/ 174 h 174"/>
                <a:gd name="T14" fmla="*/ 91 w 120"/>
                <a:gd name="T15" fmla="*/ 174 h 174"/>
                <a:gd name="T16" fmla="*/ 91 w 120"/>
                <a:gd name="T17" fmla="*/ 174 h 174"/>
                <a:gd name="T18" fmla="*/ 91 w 120"/>
                <a:gd name="T19" fmla="*/ 174 h 174"/>
                <a:gd name="T20" fmla="*/ 91 w 120"/>
                <a:gd name="T21" fmla="*/ 174 h 174"/>
                <a:gd name="T22" fmla="*/ 94 w 120"/>
                <a:gd name="T23" fmla="*/ 167 h 174"/>
                <a:gd name="T24" fmla="*/ 99 w 120"/>
                <a:gd name="T25" fmla="*/ 154 h 174"/>
                <a:gd name="T26" fmla="*/ 103 w 120"/>
                <a:gd name="T27" fmla="*/ 145 h 174"/>
                <a:gd name="T28" fmla="*/ 105 w 120"/>
                <a:gd name="T29" fmla="*/ 138 h 174"/>
                <a:gd name="T30" fmla="*/ 108 w 120"/>
                <a:gd name="T31" fmla="*/ 130 h 174"/>
                <a:gd name="T32" fmla="*/ 110 w 120"/>
                <a:gd name="T33" fmla="*/ 123 h 174"/>
                <a:gd name="T34" fmla="*/ 112 w 120"/>
                <a:gd name="T35" fmla="*/ 115 h 174"/>
                <a:gd name="T36" fmla="*/ 114 w 120"/>
                <a:gd name="T37" fmla="*/ 109 h 174"/>
                <a:gd name="T38" fmla="*/ 115 w 120"/>
                <a:gd name="T39" fmla="*/ 101 h 174"/>
                <a:gd name="T40" fmla="*/ 117 w 120"/>
                <a:gd name="T41" fmla="*/ 95 h 174"/>
                <a:gd name="T42" fmla="*/ 118 w 120"/>
                <a:gd name="T43" fmla="*/ 88 h 174"/>
                <a:gd name="T44" fmla="*/ 119 w 120"/>
                <a:gd name="T45" fmla="*/ 82 h 174"/>
                <a:gd name="T46" fmla="*/ 120 w 120"/>
                <a:gd name="T47" fmla="*/ 74 h 174"/>
                <a:gd name="T48" fmla="*/ 120 w 120"/>
                <a:gd name="T49" fmla="*/ 70 h 174"/>
                <a:gd name="T50" fmla="*/ 120 w 120"/>
                <a:gd name="T51" fmla="*/ 58 h 174"/>
                <a:gd name="T52" fmla="*/ 120 w 120"/>
                <a:gd name="T53" fmla="*/ 55 h 174"/>
                <a:gd name="T54" fmla="*/ 120 w 120"/>
                <a:gd name="T55" fmla="*/ 47 h 174"/>
                <a:gd name="T56" fmla="*/ 119 w 120"/>
                <a:gd name="T57" fmla="*/ 43 h 174"/>
                <a:gd name="T58" fmla="*/ 118 w 120"/>
                <a:gd name="T59" fmla="*/ 37 h 174"/>
                <a:gd name="T60" fmla="*/ 117 w 120"/>
                <a:gd name="T61" fmla="*/ 33 h 174"/>
                <a:gd name="T62" fmla="*/ 116 w 120"/>
                <a:gd name="T63" fmla="*/ 27 h 174"/>
                <a:gd name="T64" fmla="*/ 114 w 120"/>
                <a:gd name="T65" fmla="*/ 23 h 174"/>
                <a:gd name="T66" fmla="*/ 112 w 120"/>
                <a:gd name="T67" fmla="*/ 18 h 174"/>
                <a:gd name="T68" fmla="*/ 111 w 120"/>
                <a:gd name="T69" fmla="*/ 15 h 174"/>
                <a:gd name="T70" fmla="*/ 107 w 120"/>
                <a:gd name="T71" fmla="*/ 9 h 174"/>
                <a:gd name="T72" fmla="*/ 106 w 120"/>
                <a:gd name="T73" fmla="*/ 7 h 174"/>
                <a:gd name="T74" fmla="*/ 100 w 120"/>
                <a:gd name="T7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74">
                  <a:moveTo>
                    <a:pt x="100" y="0"/>
                  </a:moveTo>
                  <a:cubicBezTo>
                    <a:pt x="100" y="0"/>
                    <a:pt x="100" y="0"/>
                    <a:pt x="100" y="0"/>
                  </a:cubicBezTo>
                  <a:cubicBezTo>
                    <a:pt x="0" y="100"/>
                    <a:pt x="0" y="100"/>
                    <a:pt x="0" y="100"/>
                  </a:cubicBezTo>
                  <a:cubicBezTo>
                    <a:pt x="24" y="124"/>
                    <a:pt x="42" y="141"/>
                    <a:pt x="56" y="152"/>
                  </a:cubicBezTo>
                  <a:cubicBezTo>
                    <a:pt x="56" y="152"/>
                    <a:pt x="56" y="152"/>
                    <a:pt x="56" y="152"/>
                  </a:cubicBezTo>
                  <a:cubicBezTo>
                    <a:pt x="56" y="152"/>
                    <a:pt x="56" y="152"/>
                    <a:pt x="56" y="152"/>
                  </a:cubicBezTo>
                  <a:cubicBezTo>
                    <a:pt x="77" y="168"/>
                    <a:pt x="88" y="173"/>
                    <a:pt x="90" y="174"/>
                  </a:cubicBezTo>
                  <a:cubicBezTo>
                    <a:pt x="91" y="174"/>
                    <a:pt x="91" y="174"/>
                    <a:pt x="91" y="174"/>
                  </a:cubicBezTo>
                  <a:cubicBezTo>
                    <a:pt x="91" y="174"/>
                    <a:pt x="91" y="174"/>
                    <a:pt x="91" y="174"/>
                  </a:cubicBezTo>
                  <a:cubicBezTo>
                    <a:pt x="91" y="174"/>
                    <a:pt x="91" y="174"/>
                    <a:pt x="91" y="174"/>
                  </a:cubicBezTo>
                  <a:cubicBezTo>
                    <a:pt x="91" y="174"/>
                    <a:pt x="91" y="174"/>
                    <a:pt x="91" y="174"/>
                  </a:cubicBezTo>
                  <a:cubicBezTo>
                    <a:pt x="92" y="172"/>
                    <a:pt x="93" y="169"/>
                    <a:pt x="94" y="167"/>
                  </a:cubicBezTo>
                  <a:cubicBezTo>
                    <a:pt x="96" y="163"/>
                    <a:pt x="98" y="158"/>
                    <a:pt x="99" y="154"/>
                  </a:cubicBezTo>
                  <a:cubicBezTo>
                    <a:pt x="101" y="151"/>
                    <a:pt x="102" y="148"/>
                    <a:pt x="103" y="145"/>
                  </a:cubicBezTo>
                  <a:cubicBezTo>
                    <a:pt x="104" y="142"/>
                    <a:pt x="104" y="140"/>
                    <a:pt x="105" y="138"/>
                  </a:cubicBezTo>
                  <a:cubicBezTo>
                    <a:pt x="106" y="135"/>
                    <a:pt x="107" y="132"/>
                    <a:pt x="108" y="130"/>
                  </a:cubicBezTo>
                  <a:cubicBezTo>
                    <a:pt x="109" y="127"/>
                    <a:pt x="109" y="125"/>
                    <a:pt x="110" y="123"/>
                  </a:cubicBezTo>
                  <a:cubicBezTo>
                    <a:pt x="111" y="120"/>
                    <a:pt x="111" y="118"/>
                    <a:pt x="112" y="115"/>
                  </a:cubicBezTo>
                  <a:cubicBezTo>
                    <a:pt x="113" y="113"/>
                    <a:pt x="113" y="111"/>
                    <a:pt x="114" y="109"/>
                  </a:cubicBezTo>
                  <a:cubicBezTo>
                    <a:pt x="114" y="106"/>
                    <a:pt x="115" y="104"/>
                    <a:pt x="115" y="101"/>
                  </a:cubicBezTo>
                  <a:cubicBezTo>
                    <a:pt x="116" y="99"/>
                    <a:pt x="116" y="97"/>
                    <a:pt x="117" y="95"/>
                  </a:cubicBezTo>
                  <a:cubicBezTo>
                    <a:pt x="117" y="93"/>
                    <a:pt x="118" y="90"/>
                    <a:pt x="118" y="88"/>
                  </a:cubicBezTo>
                  <a:cubicBezTo>
                    <a:pt x="118" y="86"/>
                    <a:pt x="119" y="84"/>
                    <a:pt x="119" y="82"/>
                  </a:cubicBezTo>
                  <a:cubicBezTo>
                    <a:pt x="119" y="79"/>
                    <a:pt x="119" y="76"/>
                    <a:pt x="120" y="74"/>
                  </a:cubicBezTo>
                  <a:cubicBezTo>
                    <a:pt x="120" y="72"/>
                    <a:pt x="120" y="71"/>
                    <a:pt x="120" y="70"/>
                  </a:cubicBezTo>
                  <a:cubicBezTo>
                    <a:pt x="120" y="66"/>
                    <a:pt x="120" y="62"/>
                    <a:pt x="120" y="58"/>
                  </a:cubicBezTo>
                  <a:cubicBezTo>
                    <a:pt x="120" y="57"/>
                    <a:pt x="120" y="56"/>
                    <a:pt x="120" y="55"/>
                  </a:cubicBezTo>
                  <a:cubicBezTo>
                    <a:pt x="120" y="52"/>
                    <a:pt x="120" y="50"/>
                    <a:pt x="120" y="47"/>
                  </a:cubicBezTo>
                  <a:cubicBezTo>
                    <a:pt x="120" y="46"/>
                    <a:pt x="119" y="44"/>
                    <a:pt x="119" y="43"/>
                  </a:cubicBezTo>
                  <a:cubicBezTo>
                    <a:pt x="119" y="41"/>
                    <a:pt x="119" y="39"/>
                    <a:pt x="118" y="37"/>
                  </a:cubicBezTo>
                  <a:cubicBezTo>
                    <a:pt x="118" y="35"/>
                    <a:pt x="118" y="34"/>
                    <a:pt x="117" y="33"/>
                  </a:cubicBezTo>
                  <a:cubicBezTo>
                    <a:pt x="117" y="31"/>
                    <a:pt x="116" y="29"/>
                    <a:pt x="116" y="27"/>
                  </a:cubicBezTo>
                  <a:cubicBezTo>
                    <a:pt x="115" y="26"/>
                    <a:pt x="115" y="24"/>
                    <a:pt x="114" y="23"/>
                  </a:cubicBezTo>
                  <a:cubicBezTo>
                    <a:pt x="114" y="21"/>
                    <a:pt x="113" y="20"/>
                    <a:pt x="112" y="18"/>
                  </a:cubicBezTo>
                  <a:cubicBezTo>
                    <a:pt x="112" y="17"/>
                    <a:pt x="111" y="16"/>
                    <a:pt x="111" y="15"/>
                  </a:cubicBezTo>
                  <a:cubicBezTo>
                    <a:pt x="110" y="13"/>
                    <a:pt x="109" y="11"/>
                    <a:pt x="107" y="9"/>
                  </a:cubicBezTo>
                  <a:cubicBezTo>
                    <a:pt x="107" y="8"/>
                    <a:pt x="106" y="8"/>
                    <a:pt x="106" y="7"/>
                  </a:cubicBezTo>
                  <a:cubicBezTo>
                    <a:pt x="104" y="4"/>
                    <a:pt x="102" y="2"/>
                    <a:pt x="100" y="0"/>
                  </a:cubicBezTo>
                </a:path>
              </a:pathLst>
            </a:custGeom>
            <a:solidFill>
              <a:schemeClr val="accent1">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75" name="Freeform 83"/>
            <p:cNvSpPr/>
            <p:nvPr/>
          </p:nvSpPr>
          <p:spPr bwMode="auto">
            <a:xfrm>
              <a:off x="3413125" y="2740026"/>
              <a:ext cx="55563" cy="55563"/>
            </a:xfrm>
            <a:custGeom>
              <a:avLst/>
              <a:gdLst>
                <a:gd name="T0" fmla="*/ 0 w 35"/>
                <a:gd name="T1" fmla="*/ 0 h 35"/>
                <a:gd name="T2" fmla="*/ 0 w 35"/>
                <a:gd name="T3" fmla="*/ 0 h 35"/>
                <a:gd name="T4" fmla="*/ 35 w 35"/>
                <a:gd name="T5" fmla="*/ 35 h 35"/>
                <a:gd name="T6" fmla="*/ 0 w 35"/>
                <a:gd name="T7" fmla="*/ 0 h 35"/>
              </a:gdLst>
              <a:ahLst/>
              <a:cxnLst>
                <a:cxn ang="0">
                  <a:pos x="T0" y="T1"/>
                </a:cxn>
                <a:cxn ang="0">
                  <a:pos x="T2" y="T3"/>
                </a:cxn>
                <a:cxn ang="0">
                  <a:pos x="T4" y="T5"/>
                </a:cxn>
                <a:cxn ang="0">
                  <a:pos x="T6" y="T7"/>
                </a:cxn>
              </a:cxnLst>
              <a:rect l="0" t="0" r="r" b="b"/>
              <a:pathLst>
                <a:path w="35" h="35">
                  <a:moveTo>
                    <a:pt x="0" y="0"/>
                  </a:moveTo>
                  <a:lnTo>
                    <a:pt x="0" y="0"/>
                  </a:lnTo>
                  <a:lnTo>
                    <a:pt x="35" y="35"/>
                  </a:lnTo>
                  <a:lnTo>
                    <a:pt x="0" y="0"/>
                  </a:lnTo>
                  <a:close/>
                </a:path>
              </a:pathLst>
            </a:custGeom>
            <a:solidFill>
              <a:srgbClr val="DF939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76" name="Freeform 84"/>
            <p:cNvSpPr/>
            <p:nvPr/>
          </p:nvSpPr>
          <p:spPr bwMode="auto">
            <a:xfrm>
              <a:off x="3413125" y="2740026"/>
              <a:ext cx="55563" cy="55563"/>
            </a:xfrm>
            <a:custGeom>
              <a:avLst/>
              <a:gdLst>
                <a:gd name="T0" fmla="*/ 0 w 35"/>
                <a:gd name="T1" fmla="*/ 0 h 35"/>
                <a:gd name="T2" fmla="*/ 0 w 35"/>
                <a:gd name="T3" fmla="*/ 0 h 35"/>
                <a:gd name="T4" fmla="*/ 35 w 35"/>
                <a:gd name="T5" fmla="*/ 35 h 35"/>
                <a:gd name="T6" fmla="*/ 0 w 35"/>
                <a:gd name="T7" fmla="*/ 0 h 35"/>
              </a:gdLst>
              <a:ahLst/>
              <a:cxnLst>
                <a:cxn ang="0">
                  <a:pos x="T0" y="T1"/>
                </a:cxn>
                <a:cxn ang="0">
                  <a:pos x="T2" y="T3"/>
                </a:cxn>
                <a:cxn ang="0">
                  <a:pos x="T4" y="T5"/>
                </a:cxn>
                <a:cxn ang="0">
                  <a:pos x="T6" y="T7"/>
                </a:cxn>
              </a:cxnLst>
              <a:rect l="0" t="0" r="r" b="b"/>
              <a:pathLst>
                <a:path w="35" h="35">
                  <a:moveTo>
                    <a:pt x="0" y="0"/>
                  </a:moveTo>
                  <a:lnTo>
                    <a:pt x="0" y="0"/>
                  </a:lnTo>
                  <a:lnTo>
                    <a:pt x="35" y="3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77" name="Freeform 85"/>
            <p:cNvSpPr/>
            <p:nvPr/>
          </p:nvSpPr>
          <p:spPr bwMode="auto">
            <a:xfrm>
              <a:off x="3397250" y="2724151"/>
              <a:ext cx="15875" cy="15875"/>
            </a:xfrm>
            <a:custGeom>
              <a:avLst/>
              <a:gdLst>
                <a:gd name="T0" fmla="*/ 0 w 10"/>
                <a:gd name="T1" fmla="*/ 0 h 10"/>
                <a:gd name="T2" fmla="*/ 0 w 10"/>
                <a:gd name="T3" fmla="*/ 0 h 10"/>
                <a:gd name="T4" fmla="*/ 10 w 10"/>
                <a:gd name="T5" fmla="*/ 10 h 10"/>
                <a:gd name="T6" fmla="*/ 10 w 10"/>
                <a:gd name="T7" fmla="*/ 10 h 10"/>
                <a:gd name="T8" fmla="*/ 0 w 10"/>
                <a:gd name="T9" fmla="*/ 0 h 10"/>
              </a:gdLst>
              <a:ahLst/>
              <a:cxnLst>
                <a:cxn ang="0">
                  <a:pos x="T0" y="T1"/>
                </a:cxn>
                <a:cxn ang="0">
                  <a:pos x="T2" y="T3"/>
                </a:cxn>
                <a:cxn ang="0">
                  <a:pos x="T4" y="T5"/>
                </a:cxn>
                <a:cxn ang="0">
                  <a:pos x="T6" y="T7"/>
                </a:cxn>
                <a:cxn ang="0">
                  <a:pos x="T8" y="T9"/>
                </a:cxn>
              </a:cxnLst>
              <a:rect l="0" t="0" r="r" b="b"/>
              <a:pathLst>
                <a:path w="10" h="10">
                  <a:moveTo>
                    <a:pt x="0" y="0"/>
                  </a:moveTo>
                  <a:lnTo>
                    <a:pt x="0" y="0"/>
                  </a:lnTo>
                  <a:lnTo>
                    <a:pt x="10" y="10"/>
                  </a:lnTo>
                  <a:lnTo>
                    <a:pt x="10" y="10"/>
                  </a:lnTo>
                  <a:lnTo>
                    <a:pt x="0" y="0"/>
                  </a:lnTo>
                  <a:close/>
                </a:path>
              </a:pathLst>
            </a:custGeom>
            <a:solidFill>
              <a:srgbClr val="DB652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78" name="Freeform 86"/>
            <p:cNvSpPr/>
            <p:nvPr/>
          </p:nvSpPr>
          <p:spPr bwMode="auto">
            <a:xfrm>
              <a:off x="3397250" y="2724151"/>
              <a:ext cx="15875" cy="15875"/>
            </a:xfrm>
            <a:custGeom>
              <a:avLst/>
              <a:gdLst>
                <a:gd name="T0" fmla="*/ 0 w 10"/>
                <a:gd name="T1" fmla="*/ 0 h 10"/>
                <a:gd name="T2" fmla="*/ 0 w 10"/>
                <a:gd name="T3" fmla="*/ 0 h 10"/>
                <a:gd name="T4" fmla="*/ 10 w 10"/>
                <a:gd name="T5" fmla="*/ 10 h 10"/>
                <a:gd name="T6" fmla="*/ 10 w 10"/>
                <a:gd name="T7" fmla="*/ 10 h 10"/>
                <a:gd name="T8" fmla="*/ 0 w 10"/>
                <a:gd name="T9" fmla="*/ 0 h 10"/>
              </a:gdLst>
              <a:ahLst/>
              <a:cxnLst>
                <a:cxn ang="0">
                  <a:pos x="T0" y="T1"/>
                </a:cxn>
                <a:cxn ang="0">
                  <a:pos x="T2" y="T3"/>
                </a:cxn>
                <a:cxn ang="0">
                  <a:pos x="T4" y="T5"/>
                </a:cxn>
                <a:cxn ang="0">
                  <a:pos x="T6" y="T7"/>
                </a:cxn>
                <a:cxn ang="0">
                  <a:pos x="T8" y="T9"/>
                </a:cxn>
              </a:cxnLst>
              <a:rect l="0" t="0" r="r" b="b"/>
              <a:pathLst>
                <a:path w="10" h="10">
                  <a:moveTo>
                    <a:pt x="0" y="0"/>
                  </a:moveTo>
                  <a:lnTo>
                    <a:pt x="0" y="0"/>
                  </a:lnTo>
                  <a:lnTo>
                    <a:pt x="10" y="10"/>
                  </a:lnTo>
                  <a:lnTo>
                    <a:pt x="10"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79" name="Freeform 87"/>
            <p:cNvSpPr/>
            <p:nvPr/>
          </p:nvSpPr>
          <p:spPr bwMode="auto">
            <a:xfrm>
              <a:off x="3382963" y="2711451"/>
              <a:ext cx="14288" cy="12700"/>
            </a:xfrm>
            <a:custGeom>
              <a:avLst/>
              <a:gdLst>
                <a:gd name="T0" fmla="*/ 0 w 9"/>
                <a:gd name="T1" fmla="*/ 0 h 8"/>
                <a:gd name="T2" fmla="*/ 0 w 9"/>
                <a:gd name="T3" fmla="*/ 0 h 8"/>
                <a:gd name="T4" fmla="*/ 9 w 9"/>
                <a:gd name="T5" fmla="*/ 8 h 8"/>
                <a:gd name="T6" fmla="*/ 9 w 9"/>
                <a:gd name="T7" fmla="*/ 8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cubicBezTo>
                    <a:pt x="0" y="0"/>
                    <a:pt x="0" y="0"/>
                    <a:pt x="0" y="0"/>
                  </a:cubicBezTo>
                  <a:cubicBezTo>
                    <a:pt x="9" y="8"/>
                    <a:pt x="9" y="8"/>
                    <a:pt x="9" y="8"/>
                  </a:cubicBezTo>
                  <a:cubicBezTo>
                    <a:pt x="9" y="8"/>
                    <a:pt x="9" y="8"/>
                    <a:pt x="9" y="8"/>
                  </a:cubicBezTo>
                  <a:cubicBezTo>
                    <a:pt x="0" y="0"/>
                    <a:pt x="0" y="0"/>
                    <a:pt x="0" y="0"/>
                  </a:cubicBezTo>
                </a:path>
              </a:pathLst>
            </a:custGeom>
            <a:solidFill>
              <a:srgbClr val="DC881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80" name="Freeform 88"/>
            <p:cNvSpPr/>
            <p:nvPr/>
          </p:nvSpPr>
          <p:spPr bwMode="auto">
            <a:xfrm>
              <a:off x="3352800" y="2682876"/>
              <a:ext cx="30163" cy="28575"/>
            </a:xfrm>
            <a:custGeom>
              <a:avLst/>
              <a:gdLst>
                <a:gd name="T0" fmla="*/ 0 w 18"/>
                <a:gd name="T1" fmla="*/ 0 h 18"/>
                <a:gd name="T2" fmla="*/ 0 w 18"/>
                <a:gd name="T3" fmla="*/ 0 h 18"/>
                <a:gd name="T4" fmla="*/ 18 w 18"/>
                <a:gd name="T5" fmla="*/ 18 h 18"/>
                <a:gd name="T6" fmla="*/ 18 w 18"/>
                <a:gd name="T7" fmla="*/ 18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0" y="0"/>
                    <a:pt x="0" y="0"/>
                  </a:cubicBezTo>
                  <a:cubicBezTo>
                    <a:pt x="18" y="18"/>
                    <a:pt x="18" y="18"/>
                    <a:pt x="18" y="18"/>
                  </a:cubicBezTo>
                  <a:cubicBezTo>
                    <a:pt x="18" y="18"/>
                    <a:pt x="18" y="18"/>
                    <a:pt x="18" y="18"/>
                  </a:cubicBezTo>
                  <a:cubicBezTo>
                    <a:pt x="0" y="0"/>
                    <a:pt x="0" y="0"/>
                    <a:pt x="0" y="0"/>
                  </a:cubicBezTo>
                </a:path>
              </a:pathLst>
            </a:custGeom>
            <a:solidFill>
              <a:srgbClr val="D38B8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81" name="Freeform 89"/>
            <p:cNvSpPr/>
            <p:nvPr/>
          </p:nvSpPr>
          <p:spPr bwMode="auto">
            <a:xfrm>
              <a:off x="3352800" y="2651126"/>
              <a:ext cx="147638" cy="144463"/>
            </a:xfrm>
            <a:custGeom>
              <a:avLst/>
              <a:gdLst>
                <a:gd name="T0" fmla="*/ 23 w 91"/>
                <a:gd name="T1" fmla="*/ 0 h 89"/>
                <a:gd name="T2" fmla="*/ 0 w 91"/>
                <a:gd name="T3" fmla="*/ 19 h 89"/>
                <a:gd name="T4" fmla="*/ 18 w 91"/>
                <a:gd name="T5" fmla="*/ 37 h 89"/>
                <a:gd name="T6" fmla="*/ 27 w 91"/>
                <a:gd name="T7" fmla="*/ 45 h 89"/>
                <a:gd name="T8" fmla="*/ 37 w 91"/>
                <a:gd name="T9" fmla="*/ 55 h 89"/>
                <a:gd name="T10" fmla="*/ 71 w 91"/>
                <a:gd name="T11" fmla="*/ 89 h 89"/>
                <a:gd name="T12" fmla="*/ 91 w 91"/>
                <a:gd name="T13" fmla="*/ 69 h 89"/>
                <a:gd name="T14" fmla="*/ 66 w 91"/>
                <a:gd name="T15" fmla="*/ 44 h 89"/>
                <a:gd name="T16" fmla="*/ 23 w 91"/>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89">
                  <a:moveTo>
                    <a:pt x="23" y="0"/>
                  </a:moveTo>
                  <a:cubicBezTo>
                    <a:pt x="15" y="7"/>
                    <a:pt x="7" y="13"/>
                    <a:pt x="0" y="19"/>
                  </a:cubicBezTo>
                  <a:cubicBezTo>
                    <a:pt x="18" y="37"/>
                    <a:pt x="18" y="37"/>
                    <a:pt x="18" y="37"/>
                  </a:cubicBezTo>
                  <a:cubicBezTo>
                    <a:pt x="27" y="45"/>
                    <a:pt x="27" y="45"/>
                    <a:pt x="27" y="45"/>
                  </a:cubicBezTo>
                  <a:cubicBezTo>
                    <a:pt x="37" y="55"/>
                    <a:pt x="37" y="55"/>
                    <a:pt x="37" y="55"/>
                  </a:cubicBezTo>
                  <a:cubicBezTo>
                    <a:pt x="71" y="89"/>
                    <a:pt x="71" y="89"/>
                    <a:pt x="71" y="89"/>
                  </a:cubicBezTo>
                  <a:cubicBezTo>
                    <a:pt x="91" y="69"/>
                    <a:pt x="91" y="69"/>
                    <a:pt x="91" y="69"/>
                  </a:cubicBezTo>
                  <a:cubicBezTo>
                    <a:pt x="66" y="44"/>
                    <a:pt x="66" y="44"/>
                    <a:pt x="66" y="44"/>
                  </a:cubicBezTo>
                  <a:cubicBezTo>
                    <a:pt x="23" y="0"/>
                    <a:pt x="23" y="0"/>
                    <a:pt x="23" y="0"/>
                  </a:cubicBezTo>
                </a:path>
              </a:pathLst>
            </a:custGeom>
            <a:solidFill>
              <a:schemeClr val="accent1">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82" name="Freeform 90"/>
            <p:cNvSpPr>
              <a:spLocks noEditPoints="1"/>
            </p:cNvSpPr>
            <p:nvPr/>
          </p:nvSpPr>
          <p:spPr bwMode="auto">
            <a:xfrm>
              <a:off x="3390900" y="2471738"/>
              <a:ext cx="188913" cy="250825"/>
            </a:xfrm>
            <a:custGeom>
              <a:avLst/>
              <a:gdLst>
                <a:gd name="T0" fmla="*/ 0 w 117"/>
                <a:gd name="T1" fmla="*/ 112 h 156"/>
                <a:gd name="T2" fmla="*/ 0 w 117"/>
                <a:gd name="T3" fmla="*/ 112 h 156"/>
                <a:gd name="T4" fmla="*/ 43 w 117"/>
                <a:gd name="T5" fmla="*/ 156 h 156"/>
                <a:gd name="T6" fmla="*/ 0 w 117"/>
                <a:gd name="T7" fmla="*/ 112 h 156"/>
                <a:gd name="T8" fmla="*/ 87 w 117"/>
                <a:gd name="T9" fmla="*/ 31 h 156"/>
                <a:gd name="T10" fmla="*/ 86 w 117"/>
                <a:gd name="T11" fmla="*/ 31 h 156"/>
                <a:gd name="T12" fmla="*/ 87 w 117"/>
                <a:gd name="T13" fmla="*/ 31 h 156"/>
                <a:gd name="T14" fmla="*/ 87 w 117"/>
                <a:gd name="T15" fmla="*/ 31 h 156"/>
                <a:gd name="T16" fmla="*/ 87 w 117"/>
                <a:gd name="T17" fmla="*/ 31 h 156"/>
                <a:gd name="T18" fmla="*/ 87 w 117"/>
                <a:gd name="T19" fmla="*/ 31 h 156"/>
                <a:gd name="T20" fmla="*/ 87 w 117"/>
                <a:gd name="T21" fmla="*/ 31 h 156"/>
                <a:gd name="T22" fmla="*/ 87 w 117"/>
                <a:gd name="T23" fmla="*/ 31 h 156"/>
                <a:gd name="T24" fmla="*/ 87 w 117"/>
                <a:gd name="T25" fmla="*/ 31 h 156"/>
                <a:gd name="T26" fmla="*/ 88 w 117"/>
                <a:gd name="T27" fmla="*/ 30 h 156"/>
                <a:gd name="T28" fmla="*/ 87 w 117"/>
                <a:gd name="T29" fmla="*/ 30 h 156"/>
                <a:gd name="T30" fmla="*/ 88 w 117"/>
                <a:gd name="T31" fmla="*/ 30 h 156"/>
                <a:gd name="T32" fmla="*/ 88 w 117"/>
                <a:gd name="T33" fmla="*/ 30 h 156"/>
                <a:gd name="T34" fmla="*/ 88 w 117"/>
                <a:gd name="T35" fmla="*/ 30 h 156"/>
                <a:gd name="T36" fmla="*/ 88 w 117"/>
                <a:gd name="T37" fmla="*/ 30 h 156"/>
                <a:gd name="T38" fmla="*/ 89 w 117"/>
                <a:gd name="T39" fmla="*/ 29 h 156"/>
                <a:gd name="T40" fmla="*/ 88 w 117"/>
                <a:gd name="T41" fmla="*/ 30 h 156"/>
                <a:gd name="T42" fmla="*/ 89 w 117"/>
                <a:gd name="T43" fmla="*/ 29 h 156"/>
                <a:gd name="T44" fmla="*/ 89 w 117"/>
                <a:gd name="T45" fmla="*/ 29 h 156"/>
                <a:gd name="T46" fmla="*/ 89 w 117"/>
                <a:gd name="T47" fmla="*/ 29 h 156"/>
                <a:gd name="T48" fmla="*/ 89 w 117"/>
                <a:gd name="T49" fmla="*/ 29 h 156"/>
                <a:gd name="T50" fmla="*/ 90 w 117"/>
                <a:gd name="T51" fmla="*/ 28 h 156"/>
                <a:gd name="T52" fmla="*/ 89 w 117"/>
                <a:gd name="T53" fmla="*/ 29 h 156"/>
                <a:gd name="T54" fmla="*/ 90 w 117"/>
                <a:gd name="T55" fmla="*/ 28 h 156"/>
                <a:gd name="T56" fmla="*/ 116 w 117"/>
                <a:gd name="T57" fmla="*/ 1 h 156"/>
                <a:gd name="T58" fmla="*/ 90 w 117"/>
                <a:gd name="T59" fmla="*/ 28 h 156"/>
                <a:gd name="T60" fmla="*/ 116 w 117"/>
                <a:gd name="T61" fmla="*/ 1 h 156"/>
                <a:gd name="T62" fmla="*/ 116 w 117"/>
                <a:gd name="T63" fmla="*/ 1 h 156"/>
                <a:gd name="T64" fmla="*/ 116 w 117"/>
                <a:gd name="T65" fmla="*/ 1 h 156"/>
                <a:gd name="T66" fmla="*/ 116 w 117"/>
                <a:gd name="T67" fmla="*/ 1 h 156"/>
                <a:gd name="T68" fmla="*/ 116 w 117"/>
                <a:gd name="T69" fmla="*/ 1 h 156"/>
                <a:gd name="T70" fmla="*/ 116 w 117"/>
                <a:gd name="T71" fmla="*/ 1 h 156"/>
                <a:gd name="T72" fmla="*/ 116 w 117"/>
                <a:gd name="T73" fmla="*/ 1 h 156"/>
                <a:gd name="T74" fmla="*/ 117 w 117"/>
                <a:gd name="T75" fmla="*/ 1 h 156"/>
                <a:gd name="T76" fmla="*/ 117 w 117"/>
                <a:gd name="T77" fmla="*/ 1 h 156"/>
                <a:gd name="T78" fmla="*/ 117 w 117"/>
                <a:gd name="T79" fmla="*/ 1 h 156"/>
                <a:gd name="T80" fmla="*/ 117 w 117"/>
                <a:gd name="T81" fmla="*/ 0 h 156"/>
                <a:gd name="T82" fmla="*/ 117 w 117"/>
                <a:gd name="T83" fmla="*/ 0 h 156"/>
                <a:gd name="T84" fmla="*/ 117 w 117"/>
                <a:gd name="T85" fmla="*/ 0 h 156"/>
                <a:gd name="T86" fmla="*/ 117 w 117"/>
                <a:gd name="T87" fmla="*/ 0 h 156"/>
                <a:gd name="T88" fmla="*/ 117 w 117"/>
                <a:gd name="T89" fmla="*/ 0 h 156"/>
                <a:gd name="T90" fmla="*/ 117 w 117"/>
                <a:gd name="T9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56">
                  <a:moveTo>
                    <a:pt x="0" y="112"/>
                  </a:moveTo>
                  <a:cubicBezTo>
                    <a:pt x="0" y="112"/>
                    <a:pt x="0" y="112"/>
                    <a:pt x="0" y="112"/>
                  </a:cubicBezTo>
                  <a:cubicBezTo>
                    <a:pt x="43" y="156"/>
                    <a:pt x="43" y="156"/>
                    <a:pt x="43" y="156"/>
                  </a:cubicBezTo>
                  <a:cubicBezTo>
                    <a:pt x="0" y="112"/>
                    <a:pt x="0" y="112"/>
                    <a:pt x="0" y="112"/>
                  </a:cubicBezTo>
                  <a:moveTo>
                    <a:pt x="87" y="31"/>
                  </a:moveTo>
                  <a:cubicBezTo>
                    <a:pt x="86" y="31"/>
                    <a:pt x="86" y="31"/>
                    <a:pt x="86" y="31"/>
                  </a:cubicBezTo>
                  <a:cubicBezTo>
                    <a:pt x="86" y="31"/>
                    <a:pt x="86" y="31"/>
                    <a:pt x="87" y="31"/>
                  </a:cubicBezTo>
                  <a:moveTo>
                    <a:pt x="87" y="31"/>
                  </a:moveTo>
                  <a:cubicBezTo>
                    <a:pt x="87" y="31"/>
                    <a:pt x="87" y="31"/>
                    <a:pt x="87" y="31"/>
                  </a:cubicBezTo>
                  <a:cubicBezTo>
                    <a:pt x="87" y="31"/>
                    <a:pt x="87" y="31"/>
                    <a:pt x="87" y="31"/>
                  </a:cubicBezTo>
                  <a:moveTo>
                    <a:pt x="87" y="31"/>
                  </a:moveTo>
                  <a:cubicBezTo>
                    <a:pt x="87" y="31"/>
                    <a:pt x="87" y="31"/>
                    <a:pt x="87" y="31"/>
                  </a:cubicBezTo>
                  <a:cubicBezTo>
                    <a:pt x="87" y="31"/>
                    <a:pt x="87" y="31"/>
                    <a:pt x="87" y="31"/>
                  </a:cubicBezTo>
                  <a:moveTo>
                    <a:pt x="88" y="30"/>
                  </a:moveTo>
                  <a:cubicBezTo>
                    <a:pt x="88" y="30"/>
                    <a:pt x="88" y="30"/>
                    <a:pt x="87" y="30"/>
                  </a:cubicBezTo>
                  <a:cubicBezTo>
                    <a:pt x="88" y="30"/>
                    <a:pt x="88" y="30"/>
                    <a:pt x="88" y="30"/>
                  </a:cubicBezTo>
                  <a:moveTo>
                    <a:pt x="88" y="30"/>
                  </a:moveTo>
                  <a:cubicBezTo>
                    <a:pt x="88" y="30"/>
                    <a:pt x="88" y="30"/>
                    <a:pt x="88" y="30"/>
                  </a:cubicBezTo>
                  <a:cubicBezTo>
                    <a:pt x="88" y="30"/>
                    <a:pt x="88" y="30"/>
                    <a:pt x="88" y="30"/>
                  </a:cubicBezTo>
                  <a:moveTo>
                    <a:pt x="89" y="29"/>
                  </a:moveTo>
                  <a:cubicBezTo>
                    <a:pt x="89" y="29"/>
                    <a:pt x="88" y="30"/>
                    <a:pt x="88" y="30"/>
                  </a:cubicBezTo>
                  <a:cubicBezTo>
                    <a:pt x="88" y="30"/>
                    <a:pt x="89" y="29"/>
                    <a:pt x="89" y="29"/>
                  </a:cubicBezTo>
                  <a:moveTo>
                    <a:pt x="89" y="29"/>
                  </a:moveTo>
                  <a:cubicBezTo>
                    <a:pt x="89" y="29"/>
                    <a:pt x="89" y="29"/>
                    <a:pt x="89" y="29"/>
                  </a:cubicBezTo>
                  <a:cubicBezTo>
                    <a:pt x="89" y="29"/>
                    <a:pt x="89" y="29"/>
                    <a:pt x="89" y="29"/>
                  </a:cubicBezTo>
                  <a:moveTo>
                    <a:pt x="90" y="28"/>
                  </a:moveTo>
                  <a:cubicBezTo>
                    <a:pt x="89" y="28"/>
                    <a:pt x="89" y="28"/>
                    <a:pt x="89" y="29"/>
                  </a:cubicBezTo>
                  <a:cubicBezTo>
                    <a:pt x="89" y="28"/>
                    <a:pt x="89" y="28"/>
                    <a:pt x="90" y="28"/>
                  </a:cubicBezTo>
                  <a:moveTo>
                    <a:pt x="116" y="1"/>
                  </a:moveTo>
                  <a:cubicBezTo>
                    <a:pt x="108" y="10"/>
                    <a:pt x="99" y="19"/>
                    <a:pt x="90" y="28"/>
                  </a:cubicBezTo>
                  <a:cubicBezTo>
                    <a:pt x="99" y="19"/>
                    <a:pt x="108" y="10"/>
                    <a:pt x="116" y="1"/>
                  </a:cubicBezTo>
                  <a:moveTo>
                    <a:pt x="116" y="1"/>
                  </a:moveTo>
                  <a:cubicBezTo>
                    <a:pt x="116" y="1"/>
                    <a:pt x="116" y="1"/>
                    <a:pt x="116" y="1"/>
                  </a:cubicBezTo>
                  <a:cubicBezTo>
                    <a:pt x="116" y="1"/>
                    <a:pt x="116" y="1"/>
                    <a:pt x="116" y="1"/>
                  </a:cubicBezTo>
                  <a:moveTo>
                    <a:pt x="116" y="1"/>
                  </a:moveTo>
                  <a:cubicBezTo>
                    <a:pt x="116" y="1"/>
                    <a:pt x="116" y="1"/>
                    <a:pt x="116" y="1"/>
                  </a:cubicBezTo>
                  <a:cubicBezTo>
                    <a:pt x="116" y="1"/>
                    <a:pt x="116" y="1"/>
                    <a:pt x="116" y="1"/>
                  </a:cubicBezTo>
                  <a:moveTo>
                    <a:pt x="117" y="1"/>
                  </a:moveTo>
                  <a:cubicBezTo>
                    <a:pt x="117" y="1"/>
                    <a:pt x="117" y="1"/>
                    <a:pt x="117" y="1"/>
                  </a:cubicBezTo>
                  <a:cubicBezTo>
                    <a:pt x="117" y="1"/>
                    <a:pt x="117" y="1"/>
                    <a:pt x="117" y="1"/>
                  </a:cubicBezTo>
                  <a:moveTo>
                    <a:pt x="117" y="0"/>
                  </a:moveTo>
                  <a:cubicBezTo>
                    <a:pt x="117" y="0"/>
                    <a:pt x="117" y="0"/>
                    <a:pt x="117" y="0"/>
                  </a:cubicBezTo>
                  <a:cubicBezTo>
                    <a:pt x="117" y="0"/>
                    <a:pt x="117" y="0"/>
                    <a:pt x="117" y="0"/>
                  </a:cubicBezTo>
                  <a:moveTo>
                    <a:pt x="117" y="0"/>
                  </a:moveTo>
                  <a:cubicBezTo>
                    <a:pt x="117" y="0"/>
                    <a:pt x="117" y="0"/>
                    <a:pt x="117" y="0"/>
                  </a:cubicBezTo>
                  <a:cubicBezTo>
                    <a:pt x="117" y="0"/>
                    <a:pt x="117" y="0"/>
                    <a:pt x="117" y="0"/>
                  </a:cubicBezTo>
                </a:path>
              </a:pathLst>
            </a:custGeom>
            <a:solidFill>
              <a:srgbClr val="D38B8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83" name="Freeform 91"/>
            <p:cNvSpPr/>
            <p:nvPr/>
          </p:nvSpPr>
          <p:spPr bwMode="auto">
            <a:xfrm>
              <a:off x="3238500" y="2220913"/>
              <a:ext cx="531813" cy="530225"/>
            </a:xfrm>
            <a:custGeom>
              <a:avLst/>
              <a:gdLst>
                <a:gd name="T0" fmla="*/ 329 w 329"/>
                <a:gd name="T1" fmla="*/ 0 h 329"/>
                <a:gd name="T2" fmla="*/ 80 w 329"/>
                <a:gd name="T3" fmla="*/ 248 h 329"/>
                <a:gd name="T4" fmla="*/ 77 w 329"/>
                <a:gd name="T5" fmla="*/ 251 h 329"/>
                <a:gd name="T6" fmla="*/ 57 w 329"/>
                <a:gd name="T7" fmla="*/ 271 h 329"/>
                <a:gd name="T8" fmla="*/ 0 w 329"/>
                <a:gd name="T9" fmla="*/ 328 h 329"/>
                <a:gd name="T10" fmla="*/ 3 w 329"/>
                <a:gd name="T11" fmla="*/ 329 h 329"/>
                <a:gd name="T12" fmla="*/ 71 w 329"/>
                <a:gd name="T13" fmla="*/ 286 h 329"/>
                <a:gd name="T14" fmla="*/ 71 w 329"/>
                <a:gd name="T15" fmla="*/ 286 h 329"/>
                <a:gd name="T16" fmla="*/ 71 w 329"/>
                <a:gd name="T17" fmla="*/ 286 h 329"/>
                <a:gd name="T18" fmla="*/ 94 w 329"/>
                <a:gd name="T19" fmla="*/ 267 h 329"/>
                <a:gd name="T20" fmla="*/ 94 w 329"/>
                <a:gd name="T21" fmla="*/ 267 h 329"/>
                <a:gd name="T22" fmla="*/ 94 w 329"/>
                <a:gd name="T23" fmla="*/ 267 h 329"/>
                <a:gd name="T24" fmla="*/ 180 w 329"/>
                <a:gd name="T25" fmla="*/ 186 h 329"/>
                <a:gd name="T26" fmla="*/ 181 w 329"/>
                <a:gd name="T27" fmla="*/ 186 h 329"/>
                <a:gd name="T28" fmla="*/ 181 w 329"/>
                <a:gd name="T29" fmla="*/ 186 h 329"/>
                <a:gd name="T30" fmla="*/ 181 w 329"/>
                <a:gd name="T31" fmla="*/ 186 h 329"/>
                <a:gd name="T32" fmla="*/ 181 w 329"/>
                <a:gd name="T33" fmla="*/ 186 h 329"/>
                <a:gd name="T34" fmla="*/ 181 w 329"/>
                <a:gd name="T35" fmla="*/ 186 h 329"/>
                <a:gd name="T36" fmla="*/ 181 w 329"/>
                <a:gd name="T37" fmla="*/ 185 h 329"/>
                <a:gd name="T38" fmla="*/ 182 w 329"/>
                <a:gd name="T39" fmla="*/ 185 h 329"/>
                <a:gd name="T40" fmla="*/ 182 w 329"/>
                <a:gd name="T41" fmla="*/ 185 h 329"/>
                <a:gd name="T42" fmla="*/ 182 w 329"/>
                <a:gd name="T43" fmla="*/ 185 h 329"/>
                <a:gd name="T44" fmla="*/ 182 w 329"/>
                <a:gd name="T45" fmla="*/ 185 h 329"/>
                <a:gd name="T46" fmla="*/ 183 w 329"/>
                <a:gd name="T47" fmla="*/ 184 h 329"/>
                <a:gd name="T48" fmla="*/ 183 w 329"/>
                <a:gd name="T49" fmla="*/ 184 h 329"/>
                <a:gd name="T50" fmla="*/ 183 w 329"/>
                <a:gd name="T51" fmla="*/ 184 h 329"/>
                <a:gd name="T52" fmla="*/ 183 w 329"/>
                <a:gd name="T53" fmla="*/ 184 h 329"/>
                <a:gd name="T54" fmla="*/ 184 w 329"/>
                <a:gd name="T55" fmla="*/ 183 h 329"/>
                <a:gd name="T56" fmla="*/ 184 w 329"/>
                <a:gd name="T57" fmla="*/ 183 h 329"/>
                <a:gd name="T58" fmla="*/ 184 w 329"/>
                <a:gd name="T59" fmla="*/ 183 h 329"/>
                <a:gd name="T60" fmla="*/ 210 w 329"/>
                <a:gd name="T61" fmla="*/ 156 h 329"/>
                <a:gd name="T62" fmla="*/ 210 w 329"/>
                <a:gd name="T63" fmla="*/ 156 h 329"/>
                <a:gd name="T64" fmla="*/ 210 w 329"/>
                <a:gd name="T65" fmla="*/ 156 h 329"/>
                <a:gd name="T66" fmla="*/ 210 w 329"/>
                <a:gd name="T67" fmla="*/ 156 h 329"/>
                <a:gd name="T68" fmla="*/ 210 w 329"/>
                <a:gd name="T69" fmla="*/ 156 h 329"/>
                <a:gd name="T70" fmla="*/ 211 w 329"/>
                <a:gd name="T71" fmla="*/ 156 h 329"/>
                <a:gd name="T72" fmla="*/ 211 w 329"/>
                <a:gd name="T73" fmla="*/ 156 h 329"/>
                <a:gd name="T74" fmla="*/ 211 w 329"/>
                <a:gd name="T75" fmla="*/ 155 h 329"/>
                <a:gd name="T76" fmla="*/ 211 w 329"/>
                <a:gd name="T77" fmla="*/ 155 h 329"/>
                <a:gd name="T78" fmla="*/ 211 w 329"/>
                <a:gd name="T79" fmla="*/ 155 h 329"/>
                <a:gd name="T80" fmla="*/ 211 w 329"/>
                <a:gd name="T81" fmla="*/ 155 h 329"/>
                <a:gd name="T82" fmla="*/ 329 w 329"/>
                <a:gd name="T83" fmla="*/ 3 h 329"/>
                <a:gd name="T84" fmla="*/ 329 w 329"/>
                <a:gd name="T85" fmla="*/ 0 h 329"/>
                <a:gd name="T86" fmla="*/ 329 w 329"/>
                <a:gd name="T8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9" h="329">
                  <a:moveTo>
                    <a:pt x="329" y="0"/>
                  </a:moveTo>
                  <a:cubicBezTo>
                    <a:pt x="80" y="248"/>
                    <a:pt x="80" y="248"/>
                    <a:pt x="80" y="248"/>
                  </a:cubicBezTo>
                  <a:cubicBezTo>
                    <a:pt x="77" y="251"/>
                    <a:pt x="77" y="251"/>
                    <a:pt x="77" y="251"/>
                  </a:cubicBezTo>
                  <a:cubicBezTo>
                    <a:pt x="57" y="271"/>
                    <a:pt x="57" y="271"/>
                    <a:pt x="57" y="271"/>
                  </a:cubicBezTo>
                  <a:cubicBezTo>
                    <a:pt x="0" y="328"/>
                    <a:pt x="0" y="328"/>
                    <a:pt x="0" y="328"/>
                  </a:cubicBezTo>
                  <a:cubicBezTo>
                    <a:pt x="1" y="328"/>
                    <a:pt x="2" y="329"/>
                    <a:pt x="3" y="329"/>
                  </a:cubicBezTo>
                  <a:cubicBezTo>
                    <a:pt x="13" y="329"/>
                    <a:pt x="38" y="313"/>
                    <a:pt x="71" y="286"/>
                  </a:cubicBezTo>
                  <a:cubicBezTo>
                    <a:pt x="71" y="286"/>
                    <a:pt x="71" y="286"/>
                    <a:pt x="71" y="286"/>
                  </a:cubicBezTo>
                  <a:cubicBezTo>
                    <a:pt x="71" y="286"/>
                    <a:pt x="71" y="286"/>
                    <a:pt x="71" y="286"/>
                  </a:cubicBezTo>
                  <a:cubicBezTo>
                    <a:pt x="78" y="280"/>
                    <a:pt x="86" y="274"/>
                    <a:pt x="94" y="267"/>
                  </a:cubicBezTo>
                  <a:cubicBezTo>
                    <a:pt x="94" y="267"/>
                    <a:pt x="94" y="267"/>
                    <a:pt x="94" y="267"/>
                  </a:cubicBezTo>
                  <a:cubicBezTo>
                    <a:pt x="94" y="267"/>
                    <a:pt x="94" y="267"/>
                    <a:pt x="94" y="267"/>
                  </a:cubicBezTo>
                  <a:cubicBezTo>
                    <a:pt x="120" y="245"/>
                    <a:pt x="150" y="217"/>
                    <a:pt x="180" y="186"/>
                  </a:cubicBezTo>
                  <a:cubicBezTo>
                    <a:pt x="180" y="186"/>
                    <a:pt x="180" y="186"/>
                    <a:pt x="181" y="186"/>
                  </a:cubicBezTo>
                  <a:cubicBezTo>
                    <a:pt x="181" y="186"/>
                    <a:pt x="181" y="186"/>
                    <a:pt x="181" y="186"/>
                  </a:cubicBezTo>
                  <a:cubicBezTo>
                    <a:pt x="181" y="186"/>
                    <a:pt x="181" y="186"/>
                    <a:pt x="181" y="186"/>
                  </a:cubicBezTo>
                  <a:cubicBezTo>
                    <a:pt x="181" y="186"/>
                    <a:pt x="181" y="186"/>
                    <a:pt x="181" y="186"/>
                  </a:cubicBezTo>
                  <a:cubicBezTo>
                    <a:pt x="181" y="186"/>
                    <a:pt x="181" y="186"/>
                    <a:pt x="181" y="186"/>
                  </a:cubicBezTo>
                  <a:cubicBezTo>
                    <a:pt x="181" y="186"/>
                    <a:pt x="181" y="186"/>
                    <a:pt x="181" y="185"/>
                  </a:cubicBezTo>
                  <a:cubicBezTo>
                    <a:pt x="182" y="185"/>
                    <a:pt x="182" y="185"/>
                    <a:pt x="182" y="185"/>
                  </a:cubicBezTo>
                  <a:cubicBezTo>
                    <a:pt x="182" y="185"/>
                    <a:pt x="182" y="185"/>
                    <a:pt x="182" y="185"/>
                  </a:cubicBezTo>
                  <a:cubicBezTo>
                    <a:pt x="182" y="185"/>
                    <a:pt x="182" y="185"/>
                    <a:pt x="182" y="185"/>
                  </a:cubicBezTo>
                  <a:cubicBezTo>
                    <a:pt x="182" y="185"/>
                    <a:pt x="182" y="185"/>
                    <a:pt x="182" y="185"/>
                  </a:cubicBezTo>
                  <a:cubicBezTo>
                    <a:pt x="182" y="185"/>
                    <a:pt x="183" y="184"/>
                    <a:pt x="183" y="184"/>
                  </a:cubicBezTo>
                  <a:cubicBezTo>
                    <a:pt x="183" y="184"/>
                    <a:pt x="183" y="184"/>
                    <a:pt x="183" y="184"/>
                  </a:cubicBezTo>
                  <a:cubicBezTo>
                    <a:pt x="183" y="184"/>
                    <a:pt x="183" y="184"/>
                    <a:pt x="183" y="184"/>
                  </a:cubicBezTo>
                  <a:cubicBezTo>
                    <a:pt x="183" y="184"/>
                    <a:pt x="183" y="184"/>
                    <a:pt x="183" y="184"/>
                  </a:cubicBezTo>
                  <a:cubicBezTo>
                    <a:pt x="183" y="183"/>
                    <a:pt x="183" y="183"/>
                    <a:pt x="184" y="183"/>
                  </a:cubicBezTo>
                  <a:cubicBezTo>
                    <a:pt x="184" y="183"/>
                    <a:pt x="184" y="183"/>
                    <a:pt x="184" y="183"/>
                  </a:cubicBezTo>
                  <a:cubicBezTo>
                    <a:pt x="184" y="183"/>
                    <a:pt x="184" y="183"/>
                    <a:pt x="184" y="183"/>
                  </a:cubicBezTo>
                  <a:cubicBezTo>
                    <a:pt x="193" y="174"/>
                    <a:pt x="202" y="165"/>
                    <a:pt x="210" y="156"/>
                  </a:cubicBezTo>
                  <a:cubicBezTo>
                    <a:pt x="210" y="156"/>
                    <a:pt x="210" y="156"/>
                    <a:pt x="210" y="156"/>
                  </a:cubicBezTo>
                  <a:cubicBezTo>
                    <a:pt x="210" y="156"/>
                    <a:pt x="210" y="156"/>
                    <a:pt x="210" y="156"/>
                  </a:cubicBezTo>
                  <a:cubicBezTo>
                    <a:pt x="210" y="156"/>
                    <a:pt x="210" y="156"/>
                    <a:pt x="210" y="156"/>
                  </a:cubicBezTo>
                  <a:cubicBezTo>
                    <a:pt x="210" y="156"/>
                    <a:pt x="210" y="156"/>
                    <a:pt x="210" y="156"/>
                  </a:cubicBezTo>
                  <a:cubicBezTo>
                    <a:pt x="211" y="156"/>
                    <a:pt x="211" y="156"/>
                    <a:pt x="211" y="156"/>
                  </a:cubicBezTo>
                  <a:cubicBezTo>
                    <a:pt x="211" y="156"/>
                    <a:pt x="211" y="156"/>
                    <a:pt x="211" y="156"/>
                  </a:cubicBezTo>
                  <a:cubicBezTo>
                    <a:pt x="211" y="156"/>
                    <a:pt x="211" y="155"/>
                    <a:pt x="211" y="155"/>
                  </a:cubicBezTo>
                  <a:cubicBezTo>
                    <a:pt x="211" y="155"/>
                    <a:pt x="211" y="155"/>
                    <a:pt x="211" y="155"/>
                  </a:cubicBezTo>
                  <a:cubicBezTo>
                    <a:pt x="211" y="155"/>
                    <a:pt x="211" y="155"/>
                    <a:pt x="211" y="155"/>
                  </a:cubicBezTo>
                  <a:cubicBezTo>
                    <a:pt x="211" y="155"/>
                    <a:pt x="211" y="155"/>
                    <a:pt x="211" y="155"/>
                  </a:cubicBezTo>
                  <a:cubicBezTo>
                    <a:pt x="281" y="83"/>
                    <a:pt x="329" y="20"/>
                    <a:pt x="329" y="3"/>
                  </a:cubicBezTo>
                  <a:cubicBezTo>
                    <a:pt x="329" y="1"/>
                    <a:pt x="329" y="0"/>
                    <a:pt x="329" y="0"/>
                  </a:cubicBezTo>
                  <a:cubicBezTo>
                    <a:pt x="329" y="0"/>
                    <a:pt x="329" y="0"/>
                    <a:pt x="329" y="0"/>
                  </a:cubicBezTo>
                </a:path>
              </a:pathLst>
            </a:custGeom>
            <a:solidFill>
              <a:schemeClr val="accent1">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84" name="Freeform 92"/>
            <p:cNvSpPr>
              <a:spLocks noEditPoints="1"/>
            </p:cNvSpPr>
            <p:nvPr/>
          </p:nvSpPr>
          <p:spPr bwMode="auto">
            <a:xfrm>
              <a:off x="3944938" y="1809751"/>
              <a:ext cx="280988" cy="280988"/>
            </a:xfrm>
            <a:custGeom>
              <a:avLst/>
              <a:gdLst>
                <a:gd name="T0" fmla="*/ 77 w 174"/>
                <a:gd name="T1" fmla="*/ 162 h 174"/>
                <a:gd name="T2" fmla="*/ 72 w 174"/>
                <a:gd name="T3" fmla="*/ 167 h 174"/>
                <a:gd name="T4" fmla="*/ 95 w 174"/>
                <a:gd name="T5" fmla="*/ 154 h 174"/>
                <a:gd name="T6" fmla="*/ 100 w 174"/>
                <a:gd name="T7" fmla="*/ 158 h 174"/>
                <a:gd name="T8" fmla="*/ 95 w 174"/>
                <a:gd name="T9" fmla="*/ 164 h 174"/>
                <a:gd name="T10" fmla="*/ 90 w 174"/>
                <a:gd name="T11" fmla="*/ 160 h 174"/>
                <a:gd name="T12" fmla="*/ 95 w 174"/>
                <a:gd name="T13" fmla="*/ 154 h 174"/>
                <a:gd name="T14" fmla="*/ 50 w 174"/>
                <a:gd name="T15" fmla="*/ 154 h 174"/>
                <a:gd name="T16" fmla="*/ 49 w 174"/>
                <a:gd name="T17" fmla="*/ 164 h 174"/>
                <a:gd name="T18" fmla="*/ 43 w 174"/>
                <a:gd name="T19" fmla="*/ 159 h 174"/>
                <a:gd name="T20" fmla="*/ 49 w 174"/>
                <a:gd name="T21" fmla="*/ 154 h 174"/>
                <a:gd name="T22" fmla="*/ 122 w 174"/>
                <a:gd name="T23" fmla="*/ 147 h 174"/>
                <a:gd name="T24" fmla="*/ 120 w 174"/>
                <a:gd name="T25" fmla="*/ 155 h 174"/>
                <a:gd name="T26" fmla="*/ 113 w 174"/>
                <a:gd name="T27" fmla="*/ 153 h 174"/>
                <a:gd name="T28" fmla="*/ 112 w 174"/>
                <a:gd name="T29" fmla="*/ 150 h 174"/>
                <a:gd name="T30" fmla="*/ 27 w 174"/>
                <a:gd name="T31" fmla="*/ 145 h 174"/>
                <a:gd name="T32" fmla="*/ 32 w 174"/>
                <a:gd name="T33" fmla="*/ 150 h 174"/>
                <a:gd name="T34" fmla="*/ 31 w 174"/>
                <a:gd name="T35" fmla="*/ 153 h 174"/>
                <a:gd name="T36" fmla="*/ 27 w 174"/>
                <a:gd name="T37" fmla="*/ 155 h 174"/>
                <a:gd name="T38" fmla="*/ 22 w 174"/>
                <a:gd name="T39" fmla="*/ 147 h 174"/>
                <a:gd name="T40" fmla="*/ 136 w 174"/>
                <a:gd name="T41" fmla="*/ 130 h 174"/>
                <a:gd name="T42" fmla="*/ 141 w 174"/>
                <a:gd name="T43" fmla="*/ 136 h 174"/>
                <a:gd name="T44" fmla="*/ 136 w 174"/>
                <a:gd name="T45" fmla="*/ 141 h 174"/>
                <a:gd name="T46" fmla="*/ 132 w 174"/>
                <a:gd name="T47" fmla="*/ 132 h 174"/>
                <a:gd name="T48" fmla="*/ 136 w 174"/>
                <a:gd name="T49" fmla="*/ 130 h 174"/>
                <a:gd name="T50" fmla="*/ 156 w 174"/>
                <a:gd name="T51" fmla="*/ 117 h 174"/>
                <a:gd name="T52" fmla="*/ 150 w 174"/>
                <a:gd name="T53" fmla="*/ 122 h 174"/>
                <a:gd name="T54" fmla="*/ 148 w 174"/>
                <a:gd name="T55" fmla="*/ 122 h 174"/>
                <a:gd name="T56" fmla="*/ 146 w 174"/>
                <a:gd name="T57" fmla="*/ 114 h 174"/>
                <a:gd name="T58" fmla="*/ 159 w 174"/>
                <a:gd name="T59" fmla="*/ 90 h 174"/>
                <a:gd name="T60" fmla="*/ 165 w 174"/>
                <a:gd name="T61" fmla="*/ 95 h 174"/>
                <a:gd name="T62" fmla="*/ 159 w 174"/>
                <a:gd name="T63" fmla="*/ 101 h 174"/>
                <a:gd name="T64" fmla="*/ 154 w 174"/>
                <a:gd name="T65" fmla="*/ 95 h 174"/>
                <a:gd name="T66" fmla="*/ 159 w 174"/>
                <a:gd name="T67" fmla="*/ 90 h 174"/>
                <a:gd name="T68" fmla="*/ 162 w 174"/>
                <a:gd name="T69" fmla="*/ 67 h 174"/>
                <a:gd name="T70" fmla="*/ 168 w 174"/>
                <a:gd name="T71" fmla="*/ 72 h 174"/>
                <a:gd name="T72" fmla="*/ 157 w 174"/>
                <a:gd name="T73" fmla="*/ 72 h 174"/>
                <a:gd name="T74" fmla="*/ 162 w 174"/>
                <a:gd name="T75" fmla="*/ 67 h 174"/>
                <a:gd name="T76" fmla="*/ 164 w 174"/>
                <a:gd name="T77" fmla="*/ 47 h 174"/>
                <a:gd name="T78" fmla="*/ 161 w 174"/>
                <a:gd name="T79" fmla="*/ 54 h 174"/>
                <a:gd name="T80" fmla="*/ 154 w 174"/>
                <a:gd name="T81" fmla="*/ 50 h 174"/>
                <a:gd name="T82" fmla="*/ 158 w 174"/>
                <a:gd name="T83" fmla="*/ 44 h 174"/>
                <a:gd name="T84" fmla="*/ 150 w 174"/>
                <a:gd name="T85" fmla="*/ 22 h 174"/>
                <a:gd name="T86" fmla="*/ 153 w 174"/>
                <a:gd name="T87" fmla="*/ 31 h 174"/>
                <a:gd name="T88" fmla="*/ 150 w 174"/>
                <a:gd name="T89" fmla="*/ 32 h 174"/>
                <a:gd name="T90" fmla="*/ 148 w 174"/>
                <a:gd name="T91" fmla="*/ 22 h 174"/>
                <a:gd name="T92" fmla="*/ 145 w 174"/>
                <a:gd name="T93" fmla="*/ 0 h 174"/>
                <a:gd name="T94" fmla="*/ 137 w 174"/>
                <a:gd name="T95" fmla="*/ 26 h 174"/>
                <a:gd name="T96" fmla="*/ 151 w 174"/>
                <a:gd name="T97" fmla="*/ 72 h 174"/>
                <a:gd name="T98" fmla="*/ 139 w 174"/>
                <a:gd name="T99" fmla="*/ 114 h 174"/>
                <a:gd name="T100" fmla="*/ 139 w 174"/>
                <a:gd name="T101" fmla="*/ 115 h 174"/>
                <a:gd name="T102" fmla="*/ 138 w 174"/>
                <a:gd name="T103" fmla="*/ 115 h 174"/>
                <a:gd name="T104" fmla="*/ 138 w 174"/>
                <a:gd name="T105" fmla="*/ 116 h 174"/>
                <a:gd name="T106" fmla="*/ 128 w 174"/>
                <a:gd name="T107" fmla="*/ 128 h 174"/>
                <a:gd name="T108" fmla="*/ 106 w 174"/>
                <a:gd name="T109" fmla="*/ 144 h 174"/>
                <a:gd name="T110" fmla="*/ 26 w 174"/>
                <a:gd name="T111" fmla="*/ 136 h 174"/>
                <a:gd name="T112" fmla="*/ 0 w 174"/>
                <a:gd name="T113" fmla="*/ 145 h 174"/>
                <a:gd name="T114" fmla="*/ 72 w 174"/>
                <a:gd name="T115" fmla="*/ 174 h 174"/>
                <a:gd name="T116" fmla="*/ 174 w 174"/>
                <a:gd name="T117" fmla="*/ 7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4" h="174">
                  <a:moveTo>
                    <a:pt x="67" y="162"/>
                  </a:moveTo>
                  <a:cubicBezTo>
                    <a:pt x="67" y="162"/>
                    <a:pt x="67" y="162"/>
                    <a:pt x="67" y="162"/>
                  </a:cubicBezTo>
                  <a:cubicBezTo>
                    <a:pt x="67" y="159"/>
                    <a:pt x="69" y="157"/>
                    <a:pt x="72" y="157"/>
                  </a:cubicBezTo>
                  <a:cubicBezTo>
                    <a:pt x="75" y="157"/>
                    <a:pt x="77" y="159"/>
                    <a:pt x="77" y="162"/>
                  </a:cubicBezTo>
                  <a:cubicBezTo>
                    <a:pt x="77" y="162"/>
                    <a:pt x="77" y="162"/>
                    <a:pt x="77" y="162"/>
                  </a:cubicBezTo>
                  <a:cubicBezTo>
                    <a:pt x="77" y="162"/>
                    <a:pt x="77" y="162"/>
                    <a:pt x="77" y="162"/>
                  </a:cubicBezTo>
                  <a:cubicBezTo>
                    <a:pt x="77" y="162"/>
                    <a:pt x="77" y="162"/>
                    <a:pt x="77" y="162"/>
                  </a:cubicBezTo>
                  <a:cubicBezTo>
                    <a:pt x="77" y="162"/>
                    <a:pt x="77" y="162"/>
                    <a:pt x="77" y="162"/>
                  </a:cubicBezTo>
                  <a:cubicBezTo>
                    <a:pt x="77" y="165"/>
                    <a:pt x="75" y="167"/>
                    <a:pt x="72" y="167"/>
                  </a:cubicBezTo>
                  <a:cubicBezTo>
                    <a:pt x="72" y="167"/>
                    <a:pt x="72" y="167"/>
                    <a:pt x="72" y="167"/>
                  </a:cubicBezTo>
                  <a:cubicBezTo>
                    <a:pt x="72" y="167"/>
                    <a:pt x="72" y="167"/>
                    <a:pt x="72" y="167"/>
                  </a:cubicBezTo>
                  <a:cubicBezTo>
                    <a:pt x="72" y="167"/>
                    <a:pt x="72" y="167"/>
                    <a:pt x="72" y="167"/>
                  </a:cubicBezTo>
                  <a:cubicBezTo>
                    <a:pt x="72" y="167"/>
                    <a:pt x="72" y="167"/>
                    <a:pt x="72" y="167"/>
                  </a:cubicBezTo>
                  <a:cubicBezTo>
                    <a:pt x="69" y="167"/>
                    <a:pt x="67" y="165"/>
                    <a:pt x="67" y="162"/>
                  </a:cubicBezTo>
                  <a:cubicBezTo>
                    <a:pt x="67" y="162"/>
                    <a:pt x="67" y="162"/>
                    <a:pt x="67" y="162"/>
                  </a:cubicBezTo>
                  <a:cubicBezTo>
                    <a:pt x="67" y="162"/>
                    <a:pt x="67" y="162"/>
                    <a:pt x="67" y="162"/>
                  </a:cubicBezTo>
                  <a:cubicBezTo>
                    <a:pt x="67" y="162"/>
                    <a:pt x="67" y="162"/>
                    <a:pt x="67" y="162"/>
                  </a:cubicBezTo>
                  <a:moveTo>
                    <a:pt x="95" y="154"/>
                  </a:moveTo>
                  <a:cubicBezTo>
                    <a:pt x="95" y="154"/>
                    <a:pt x="95" y="154"/>
                    <a:pt x="95" y="154"/>
                  </a:cubicBezTo>
                  <a:cubicBezTo>
                    <a:pt x="95" y="154"/>
                    <a:pt x="95" y="154"/>
                    <a:pt x="95" y="154"/>
                  </a:cubicBezTo>
                  <a:cubicBezTo>
                    <a:pt x="98" y="154"/>
                    <a:pt x="100" y="155"/>
                    <a:pt x="100" y="158"/>
                  </a:cubicBezTo>
                  <a:cubicBezTo>
                    <a:pt x="100" y="158"/>
                    <a:pt x="100" y="158"/>
                    <a:pt x="100" y="158"/>
                  </a:cubicBezTo>
                  <a:cubicBezTo>
                    <a:pt x="100" y="158"/>
                    <a:pt x="100" y="158"/>
                    <a:pt x="100" y="158"/>
                  </a:cubicBezTo>
                  <a:cubicBezTo>
                    <a:pt x="100" y="158"/>
                    <a:pt x="100" y="158"/>
                    <a:pt x="100" y="158"/>
                  </a:cubicBezTo>
                  <a:cubicBezTo>
                    <a:pt x="101" y="158"/>
                    <a:pt x="101" y="159"/>
                    <a:pt x="101" y="159"/>
                  </a:cubicBezTo>
                  <a:cubicBezTo>
                    <a:pt x="101" y="159"/>
                    <a:pt x="101" y="159"/>
                    <a:pt x="101" y="159"/>
                  </a:cubicBezTo>
                  <a:cubicBezTo>
                    <a:pt x="101" y="161"/>
                    <a:pt x="99" y="164"/>
                    <a:pt x="97" y="164"/>
                  </a:cubicBezTo>
                  <a:cubicBezTo>
                    <a:pt x="97" y="164"/>
                    <a:pt x="97" y="164"/>
                    <a:pt x="97" y="164"/>
                  </a:cubicBezTo>
                  <a:cubicBezTo>
                    <a:pt x="96" y="164"/>
                    <a:pt x="96" y="164"/>
                    <a:pt x="95" y="164"/>
                  </a:cubicBezTo>
                  <a:cubicBezTo>
                    <a:pt x="95" y="164"/>
                    <a:pt x="95" y="164"/>
                    <a:pt x="95" y="164"/>
                  </a:cubicBezTo>
                  <a:cubicBezTo>
                    <a:pt x="95" y="164"/>
                    <a:pt x="95" y="164"/>
                    <a:pt x="95" y="164"/>
                  </a:cubicBezTo>
                  <a:cubicBezTo>
                    <a:pt x="95" y="164"/>
                    <a:pt x="95" y="164"/>
                    <a:pt x="95" y="164"/>
                  </a:cubicBezTo>
                  <a:cubicBezTo>
                    <a:pt x="95" y="164"/>
                    <a:pt x="95" y="164"/>
                    <a:pt x="95" y="164"/>
                  </a:cubicBezTo>
                  <a:cubicBezTo>
                    <a:pt x="93" y="164"/>
                    <a:pt x="91" y="163"/>
                    <a:pt x="90" y="161"/>
                  </a:cubicBezTo>
                  <a:cubicBezTo>
                    <a:pt x="90" y="161"/>
                    <a:pt x="90" y="161"/>
                    <a:pt x="90" y="161"/>
                  </a:cubicBezTo>
                  <a:cubicBezTo>
                    <a:pt x="90" y="161"/>
                    <a:pt x="90" y="161"/>
                    <a:pt x="90" y="160"/>
                  </a:cubicBezTo>
                  <a:cubicBezTo>
                    <a:pt x="90" y="160"/>
                    <a:pt x="90" y="160"/>
                    <a:pt x="90" y="159"/>
                  </a:cubicBezTo>
                  <a:cubicBezTo>
                    <a:pt x="90" y="159"/>
                    <a:pt x="90" y="159"/>
                    <a:pt x="90" y="159"/>
                  </a:cubicBezTo>
                  <a:cubicBezTo>
                    <a:pt x="90" y="157"/>
                    <a:pt x="92" y="155"/>
                    <a:pt x="94" y="154"/>
                  </a:cubicBezTo>
                  <a:cubicBezTo>
                    <a:pt x="94" y="154"/>
                    <a:pt x="94" y="154"/>
                    <a:pt x="94" y="154"/>
                  </a:cubicBezTo>
                  <a:cubicBezTo>
                    <a:pt x="94" y="154"/>
                    <a:pt x="94" y="154"/>
                    <a:pt x="94" y="154"/>
                  </a:cubicBezTo>
                  <a:cubicBezTo>
                    <a:pt x="95" y="154"/>
                    <a:pt x="95" y="154"/>
                    <a:pt x="95" y="154"/>
                  </a:cubicBezTo>
                  <a:cubicBezTo>
                    <a:pt x="95" y="154"/>
                    <a:pt x="95" y="154"/>
                    <a:pt x="95" y="154"/>
                  </a:cubicBezTo>
                  <a:cubicBezTo>
                    <a:pt x="95" y="154"/>
                    <a:pt x="95" y="154"/>
                    <a:pt x="95" y="154"/>
                  </a:cubicBezTo>
                  <a:moveTo>
                    <a:pt x="49" y="154"/>
                  </a:moveTo>
                  <a:cubicBezTo>
                    <a:pt x="49" y="154"/>
                    <a:pt x="49" y="154"/>
                    <a:pt x="49" y="154"/>
                  </a:cubicBezTo>
                  <a:cubicBezTo>
                    <a:pt x="49" y="154"/>
                    <a:pt x="49" y="154"/>
                    <a:pt x="49" y="154"/>
                  </a:cubicBezTo>
                  <a:cubicBezTo>
                    <a:pt x="49" y="154"/>
                    <a:pt x="50" y="154"/>
                    <a:pt x="50" y="154"/>
                  </a:cubicBezTo>
                  <a:cubicBezTo>
                    <a:pt x="50" y="154"/>
                    <a:pt x="50" y="154"/>
                    <a:pt x="50" y="154"/>
                  </a:cubicBezTo>
                  <a:cubicBezTo>
                    <a:pt x="52" y="155"/>
                    <a:pt x="54" y="157"/>
                    <a:pt x="54" y="159"/>
                  </a:cubicBezTo>
                  <a:cubicBezTo>
                    <a:pt x="54" y="159"/>
                    <a:pt x="54" y="159"/>
                    <a:pt x="54" y="159"/>
                  </a:cubicBezTo>
                  <a:cubicBezTo>
                    <a:pt x="54" y="160"/>
                    <a:pt x="54" y="160"/>
                    <a:pt x="54" y="160"/>
                  </a:cubicBezTo>
                  <a:cubicBezTo>
                    <a:pt x="54" y="161"/>
                    <a:pt x="54" y="161"/>
                    <a:pt x="54" y="161"/>
                  </a:cubicBezTo>
                  <a:cubicBezTo>
                    <a:pt x="53" y="163"/>
                    <a:pt x="51" y="164"/>
                    <a:pt x="49" y="164"/>
                  </a:cubicBezTo>
                  <a:cubicBezTo>
                    <a:pt x="49" y="164"/>
                    <a:pt x="49" y="164"/>
                    <a:pt x="49" y="164"/>
                  </a:cubicBezTo>
                  <a:cubicBezTo>
                    <a:pt x="49" y="164"/>
                    <a:pt x="49" y="164"/>
                    <a:pt x="49" y="164"/>
                  </a:cubicBezTo>
                  <a:cubicBezTo>
                    <a:pt x="49" y="164"/>
                    <a:pt x="49" y="164"/>
                    <a:pt x="49" y="164"/>
                  </a:cubicBezTo>
                  <a:cubicBezTo>
                    <a:pt x="49" y="164"/>
                    <a:pt x="49" y="164"/>
                    <a:pt x="49" y="164"/>
                  </a:cubicBezTo>
                  <a:cubicBezTo>
                    <a:pt x="48" y="164"/>
                    <a:pt x="48" y="164"/>
                    <a:pt x="47" y="164"/>
                  </a:cubicBezTo>
                  <a:cubicBezTo>
                    <a:pt x="45" y="164"/>
                    <a:pt x="43" y="161"/>
                    <a:pt x="43" y="159"/>
                  </a:cubicBezTo>
                  <a:cubicBezTo>
                    <a:pt x="43" y="159"/>
                    <a:pt x="43" y="159"/>
                    <a:pt x="43" y="159"/>
                  </a:cubicBezTo>
                  <a:cubicBezTo>
                    <a:pt x="43" y="159"/>
                    <a:pt x="43" y="158"/>
                    <a:pt x="44" y="158"/>
                  </a:cubicBezTo>
                  <a:cubicBezTo>
                    <a:pt x="44" y="158"/>
                    <a:pt x="44" y="158"/>
                    <a:pt x="44" y="158"/>
                  </a:cubicBezTo>
                  <a:cubicBezTo>
                    <a:pt x="44" y="158"/>
                    <a:pt x="44" y="158"/>
                    <a:pt x="44" y="158"/>
                  </a:cubicBezTo>
                  <a:cubicBezTo>
                    <a:pt x="44" y="155"/>
                    <a:pt x="46" y="154"/>
                    <a:pt x="49" y="154"/>
                  </a:cubicBezTo>
                  <a:cubicBezTo>
                    <a:pt x="49" y="154"/>
                    <a:pt x="49" y="154"/>
                    <a:pt x="49" y="154"/>
                  </a:cubicBezTo>
                  <a:cubicBezTo>
                    <a:pt x="49" y="154"/>
                    <a:pt x="49" y="154"/>
                    <a:pt x="49" y="154"/>
                  </a:cubicBezTo>
                  <a:moveTo>
                    <a:pt x="117" y="145"/>
                  </a:moveTo>
                  <a:cubicBezTo>
                    <a:pt x="117" y="145"/>
                    <a:pt x="117" y="145"/>
                    <a:pt x="117" y="145"/>
                  </a:cubicBezTo>
                  <a:cubicBezTo>
                    <a:pt x="117" y="145"/>
                    <a:pt x="117" y="145"/>
                    <a:pt x="117" y="145"/>
                  </a:cubicBezTo>
                  <a:cubicBezTo>
                    <a:pt x="119" y="145"/>
                    <a:pt x="121" y="146"/>
                    <a:pt x="122" y="147"/>
                  </a:cubicBezTo>
                  <a:cubicBezTo>
                    <a:pt x="122" y="147"/>
                    <a:pt x="122" y="147"/>
                    <a:pt x="122" y="147"/>
                  </a:cubicBezTo>
                  <a:cubicBezTo>
                    <a:pt x="122" y="148"/>
                    <a:pt x="122" y="149"/>
                    <a:pt x="122" y="150"/>
                  </a:cubicBezTo>
                  <a:cubicBezTo>
                    <a:pt x="122" y="150"/>
                    <a:pt x="122" y="150"/>
                    <a:pt x="122" y="150"/>
                  </a:cubicBezTo>
                  <a:cubicBezTo>
                    <a:pt x="122" y="152"/>
                    <a:pt x="122" y="154"/>
                    <a:pt x="120" y="155"/>
                  </a:cubicBezTo>
                  <a:cubicBezTo>
                    <a:pt x="120" y="155"/>
                    <a:pt x="120" y="155"/>
                    <a:pt x="120" y="155"/>
                  </a:cubicBezTo>
                  <a:cubicBezTo>
                    <a:pt x="120" y="155"/>
                    <a:pt x="120" y="155"/>
                    <a:pt x="120" y="155"/>
                  </a:cubicBezTo>
                  <a:cubicBezTo>
                    <a:pt x="120" y="155"/>
                    <a:pt x="120" y="155"/>
                    <a:pt x="120" y="155"/>
                  </a:cubicBezTo>
                  <a:cubicBezTo>
                    <a:pt x="119" y="155"/>
                    <a:pt x="118" y="155"/>
                    <a:pt x="117" y="155"/>
                  </a:cubicBezTo>
                  <a:cubicBezTo>
                    <a:pt x="117" y="155"/>
                    <a:pt x="117" y="155"/>
                    <a:pt x="117" y="155"/>
                  </a:cubicBezTo>
                  <a:cubicBezTo>
                    <a:pt x="117" y="155"/>
                    <a:pt x="117" y="155"/>
                    <a:pt x="117" y="155"/>
                  </a:cubicBezTo>
                  <a:cubicBezTo>
                    <a:pt x="117" y="155"/>
                    <a:pt x="117" y="155"/>
                    <a:pt x="117" y="155"/>
                  </a:cubicBezTo>
                  <a:cubicBezTo>
                    <a:pt x="117" y="155"/>
                    <a:pt x="117" y="155"/>
                    <a:pt x="117" y="155"/>
                  </a:cubicBezTo>
                  <a:cubicBezTo>
                    <a:pt x="115" y="155"/>
                    <a:pt x="114" y="155"/>
                    <a:pt x="113" y="153"/>
                  </a:cubicBezTo>
                  <a:cubicBezTo>
                    <a:pt x="113" y="153"/>
                    <a:pt x="113" y="153"/>
                    <a:pt x="113" y="153"/>
                  </a:cubicBezTo>
                  <a:cubicBezTo>
                    <a:pt x="113" y="153"/>
                    <a:pt x="113" y="153"/>
                    <a:pt x="113" y="153"/>
                  </a:cubicBezTo>
                  <a:cubicBezTo>
                    <a:pt x="113" y="153"/>
                    <a:pt x="113" y="153"/>
                    <a:pt x="113" y="153"/>
                  </a:cubicBezTo>
                  <a:cubicBezTo>
                    <a:pt x="113" y="153"/>
                    <a:pt x="113" y="153"/>
                    <a:pt x="113" y="153"/>
                  </a:cubicBezTo>
                  <a:cubicBezTo>
                    <a:pt x="112" y="152"/>
                    <a:pt x="112" y="151"/>
                    <a:pt x="112" y="150"/>
                  </a:cubicBezTo>
                  <a:cubicBezTo>
                    <a:pt x="112" y="150"/>
                    <a:pt x="112" y="150"/>
                    <a:pt x="112" y="150"/>
                  </a:cubicBezTo>
                  <a:cubicBezTo>
                    <a:pt x="112" y="148"/>
                    <a:pt x="113" y="147"/>
                    <a:pt x="115" y="146"/>
                  </a:cubicBezTo>
                  <a:cubicBezTo>
                    <a:pt x="115" y="145"/>
                    <a:pt x="116" y="145"/>
                    <a:pt x="117" y="145"/>
                  </a:cubicBezTo>
                  <a:cubicBezTo>
                    <a:pt x="117" y="145"/>
                    <a:pt x="117" y="145"/>
                    <a:pt x="117" y="145"/>
                  </a:cubicBezTo>
                  <a:cubicBezTo>
                    <a:pt x="117" y="145"/>
                    <a:pt x="117" y="145"/>
                    <a:pt x="117" y="145"/>
                  </a:cubicBezTo>
                  <a:moveTo>
                    <a:pt x="27" y="145"/>
                  </a:moveTo>
                  <a:cubicBezTo>
                    <a:pt x="27" y="145"/>
                    <a:pt x="27" y="145"/>
                    <a:pt x="27" y="145"/>
                  </a:cubicBezTo>
                  <a:cubicBezTo>
                    <a:pt x="27" y="145"/>
                    <a:pt x="27" y="145"/>
                    <a:pt x="27" y="145"/>
                  </a:cubicBezTo>
                  <a:cubicBezTo>
                    <a:pt x="28" y="145"/>
                    <a:pt x="29" y="145"/>
                    <a:pt x="29" y="145"/>
                  </a:cubicBezTo>
                  <a:cubicBezTo>
                    <a:pt x="29" y="145"/>
                    <a:pt x="29" y="145"/>
                    <a:pt x="29" y="145"/>
                  </a:cubicBezTo>
                  <a:cubicBezTo>
                    <a:pt x="30" y="145"/>
                    <a:pt x="30" y="145"/>
                    <a:pt x="30" y="146"/>
                  </a:cubicBezTo>
                  <a:cubicBezTo>
                    <a:pt x="30" y="146"/>
                    <a:pt x="30" y="146"/>
                    <a:pt x="30" y="146"/>
                  </a:cubicBezTo>
                  <a:cubicBezTo>
                    <a:pt x="31" y="146"/>
                    <a:pt x="32" y="148"/>
                    <a:pt x="32" y="150"/>
                  </a:cubicBezTo>
                  <a:cubicBezTo>
                    <a:pt x="32" y="150"/>
                    <a:pt x="32" y="150"/>
                    <a:pt x="32" y="150"/>
                  </a:cubicBezTo>
                  <a:cubicBezTo>
                    <a:pt x="32" y="151"/>
                    <a:pt x="32" y="152"/>
                    <a:pt x="31" y="153"/>
                  </a:cubicBezTo>
                  <a:cubicBezTo>
                    <a:pt x="31" y="153"/>
                    <a:pt x="31" y="153"/>
                    <a:pt x="31" y="153"/>
                  </a:cubicBezTo>
                  <a:cubicBezTo>
                    <a:pt x="31" y="153"/>
                    <a:pt x="31" y="153"/>
                    <a:pt x="31" y="153"/>
                  </a:cubicBezTo>
                  <a:cubicBezTo>
                    <a:pt x="31" y="153"/>
                    <a:pt x="31" y="153"/>
                    <a:pt x="31" y="153"/>
                  </a:cubicBezTo>
                  <a:cubicBezTo>
                    <a:pt x="31" y="153"/>
                    <a:pt x="31" y="153"/>
                    <a:pt x="31" y="153"/>
                  </a:cubicBezTo>
                  <a:cubicBezTo>
                    <a:pt x="31" y="153"/>
                    <a:pt x="31" y="153"/>
                    <a:pt x="31" y="153"/>
                  </a:cubicBezTo>
                  <a:cubicBezTo>
                    <a:pt x="30" y="154"/>
                    <a:pt x="29" y="155"/>
                    <a:pt x="27" y="155"/>
                  </a:cubicBezTo>
                  <a:cubicBezTo>
                    <a:pt x="27" y="155"/>
                    <a:pt x="27" y="155"/>
                    <a:pt x="27" y="155"/>
                  </a:cubicBezTo>
                  <a:cubicBezTo>
                    <a:pt x="27" y="155"/>
                    <a:pt x="27" y="155"/>
                    <a:pt x="27" y="155"/>
                  </a:cubicBezTo>
                  <a:cubicBezTo>
                    <a:pt x="27" y="155"/>
                    <a:pt x="27" y="155"/>
                    <a:pt x="27" y="155"/>
                  </a:cubicBezTo>
                  <a:cubicBezTo>
                    <a:pt x="27" y="155"/>
                    <a:pt x="27" y="155"/>
                    <a:pt x="27" y="155"/>
                  </a:cubicBezTo>
                  <a:cubicBezTo>
                    <a:pt x="26" y="155"/>
                    <a:pt x="25" y="155"/>
                    <a:pt x="24" y="155"/>
                  </a:cubicBezTo>
                  <a:cubicBezTo>
                    <a:pt x="24" y="155"/>
                    <a:pt x="24" y="155"/>
                    <a:pt x="24" y="155"/>
                  </a:cubicBezTo>
                  <a:cubicBezTo>
                    <a:pt x="24" y="155"/>
                    <a:pt x="24" y="155"/>
                    <a:pt x="24" y="155"/>
                  </a:cubicBezTo>
                  <a:cubicBezTo>
                    <a:pt x="23" y="154"/>
                    <a:pt x="22" y="152"/>
                    <a:pt x="22" y="150"/>
                  </a:cubicBezTo>
                  <a:cubicBezTo>
                    <a:pt x="22" y="150"/>
                    <a:pt x="22" y="150"/>
                    <a:pt x="22" y="150"/>
                  </a:cubicBezTo>
                  <a:cubicBezTo>
                    <a:pt x="22" y="149"/>
                    <a:pt x="22" y="148"/>
                    <a:pt x="22" y="147"/>
                  </a:cubicBezTo>
                  <a:cubicBezTo>
                    <a:pt x="23" y="146"/>
                    <a:pt x="25" y="145"/>
                    <a:pt x="27" y="145"/>
                  </a:cubicBezTo>
                  <a:cubicBezTo>
                    <a:pt x="27" y="145"/>
                    <a:pt x="27" y="145"/>
                    <a:pt x="27" y="145"/>
                  </a:cubicBezTo>
                  <a:cubicBezTo>
                    <a:pt x="27" y="145"/>
                    <a:pt x="27" y="145"/>
                    <a:pt x="27" y="145"/>
                  </a:cubicBezTo>
                  <a:moveTo>
                    <a:pt x="136" y="130"/>
                  </a:moveTo>
                  <a:cubicBezTo>
                    <a:pt x="136" y="130"/>
                    <a:pt x="136" y="130"/>
                    <a:pt x="136" y="130"/>
                  </a:cubicBezTo>
                  <a:cubicBezTo>
                    <a:pt x="136" y="130"/>
                    <a:pt x="136" y="130"/>
                    <a:pt x="136" y="130"/>
                  </a:cubicBezTo>
                  <a:cubicBezTo>
                    <a:pt x="137" y="130"/>
                    <a:pt x="138" y="131"/>
                    <a:pt x="139" y="132"/>
                  </a:cubicBezTo>
                  <a:cubicBezTo>
                    <a:pt x="139" y="132"/>
                    <a:pt x="139" y="132"/>
                    <a:pt x="139" y="132"/>
                  </a:cubicBezTo>
                  <a:cubicBezTo>
                    <a:pt x="139" y="132"/>
                    <a:pt x="139" y="132"/>
                    <a:pt x="140" y="132"/>
                  </a:cubicBezTo>
                  <a:cubicBezTo>
                    <a:pt x="140" y="132"/>
                    <a:pt x="140" y="132"/>
                    <a:pt x="140" y="132"/>
                  </a:cubicBezTo>
                  <a:cubicBezTo>
                    <a:pt x="141" y="133"/>
                    <a:pt x="141" y="134"/>
                    <a:pt x="141" y="136"/>
                  </a:cubicBezTo>
                  <a:cubicBezTo>
                    <a:pt x="141" y="136"/>
                    <a:pt x="141" y="136"/>
                    <a:pt x="141" y="136"/>
                  </a:cubicBezTo>
                  <a:cubicBezTo>
                    <a:pt x="141" y="137"/>
                    <a:pt x="141" y="138"/>
                    <a:pt x="140" y="139"/>
                  </a:cubicBezTo>
                  <a:cubicBezTo>
                    <a:pt x="140" y="140"/>
                    <a:pt x="140" y="140"/>
                    <a:pt x="140" y="140"/>
                  </a:cubicBezTo>
                  <a:cubicBezTo>
                    <a:pt x="139" y="141"/>
                    <a:pt x="137" y="141"/>
                    <a:pt x="136" y="141"/>
                  </a:cubicBezTo>
                  <a:cubicBezTo>
                    <a:pt x="136" y="141"/>
                    <a:pt x="136" y="141"/>
                    <a:pt x="136" y="141"/>
                  </a:cubicBezTo>
                  <a:cubicBezTo>
                    <a:pt x="136" y="141"/>
                    <a:pt x="136" y="141"/>
                    <a:pt x="136" y="141"/>
                  </a:cubicBezTo>
                  <a:cubicBezTo>
                    <a:pt x="136" y="141"/>
                    <a:pt x="136" y="141"/>
                    <a:pt x="136" y="141"/>
                  </a:cubicBezTo>
                  <a:cubicBezTo>
                    <a:pt x="136" y="141"/>
                    <a:pt x="136" y="141"/>
                    <a:pt x="136" y="141"/>
                  </a:cubicBezTo>
                  <a:cubicBezTo>
                    <a:pt x="135" y="141"/>
                    <a:pt x="133" y="141"/>
                    <a:pt x="132" y="139"/>
                  </a:cubicBezTo>
                  <a:cubicBezTo>
                    <a:pt x="131" y="138"/>
                    <a:pt x="131" y="137"/>
                    <a:pt x="131" y="136"/>
                  </a:cubicBezTo>
                  <a:cubicBezTo>
                    <a:pt x="131" y="136"/>
                    <a:pt x="131" y="136"/>
                    <a:pt x="131" y="136"/>
                  </a:cubicBezTo>
                  <a:cubicBezTo>
                    <a:pt x="131" y="134"/>
                    <a:pt x="131" y="133"/>
                    <a:pt x="132" y="132"/>
                  </a:cubicBezTo>
                  <a:cubicBezTo>
                    <a:pt x="132" y="132"/>
                    <a:pt x="132" y="132"/>
                    <a:pt x="132" y="132"/>
                  </a:cubicBezTo>
                  <a:cubicBezTo>
                    <a:pt x="132" y="132"/>
                    <a:pt x="132" y="132"/>
                    <a:pt x="132" y="132"/>
                  </a:cubicBezTo>
                  <a:cubicBezTo>
                    <a:pt x="132" y="132"/>
                    <a:pt x="132" y="132"/>
                    <a:pt x="132" y="132"/>
                  </a:cubicBezTo>
                  <a:cubicBezTo>
                    <a:pt x="132" y="132"/>
                    <a:pt x="132" y="132"/>
                    <a:pt x="132" y="132"/>
                  </a:cubicBezTo>
                  <a:cubicBezTo>
                    <a:pt x="133" y="131"/>
                    <a:pt x="135" y="130"/>
                    <a:pt x="136" y="130"/>
                  </a:cubicBezTo>
                  <a:cubicBezTo>
                    <a:pt x="136" y="130"/>
                    <a:pt x="136" y="130"/>
                    <a:pt x="136" y="130"/>
                  </a:cubicBezTo>
                  <a:cubicBezTo>
                    <a:pt x="136" y="130"/>
                    <a:pt x="136" y="130"/>
                    <a:pt x="136" y="130"/>
                  </a:cubicBezTo>
                  <a:moveTo>
                    <a:pt x="150" y="112"/>
                  </a:moveTo>
                  <a:cubicBezTo>
                    <a:pt x="150" y="112"/>
                    <a:pt x="150" y="112"/>
                    <a:pt x="150" y="112"/>
                  </a:cubicBezTo>
                  <a:cubicBezTo>
                    <a:pt x="150" y="112"/>
                    <a:pt x="150" y="112"/>
                    <a:pt x="150" y="112"/>
                  </a:cubicBezTo>
                  <a:cubicBezTo>
                    <a:pt x="151" y="112"/>
                    <a:pt x="152" y="112"/>
                    <a:pt x="153" y="112"/>
                  </a:cubicBezTo>
                  <a:cubicBezTo>
                    <a:pt x="153" y="113"/>
                    <a:pt x="153" y="113"/>
                    <a:pt x="153" y="113"/>
                  </a:cubicBezTo>
                  <a:cubicBezTo>
                    <a:pt x="155" y="113"/>
                    <a:pt x="155" y="115"/>
                    <a:pt x="156" y="117"/>
                  </a:cubicBezTo>
                  <a:cubicBezTo>
                    <a:pt x="156" y="117"/>
                    <a:pt x="156" y="117"/>
                    <a:pt x="156" y="117"/>
                  </a:cubicBezTo>
                  <a:cubicBezTo>
                    <a:pt x="156" y="118"/>
                    <a:pt x="155" y="119"/>
                    <a:pt x="155" y="120"/>
                  </a:cubicBezTo>
                  <a:cubicBezTo>
                    <a:pt x="155" y="120"/>
                    <a:pt x="155" y="120"/>
                    <a:pt x="155" y="120"/>
                  </a:cubicBezTo>
                  <a:cubicBezTo>
                    <a:pt x="155" y="120"/>
                    <a:pt x="155" y="120"/>
                    <a:pt x="155" y="120"/>
                  </a:cubicBezTo>
                  <a:cubicBezTo>
                    <a:pt x="155" y="120"/>
                    <a:pt x="155" y="120"/>
                    <a:pt x="155" y="120"/>
                  </a:cubicBezTo>
                  <a:cubicBezTo>
                    <a:pt x="154" y="121"/>
                    <a:pt x="152" y="122"/>
                    <a:pt x="150" y="122"/>
                  </a:cubicBezTo>
                  <a:cubicBezTo>
                    <a:pt x="150" y="122"/>
                    <a:pt x="150" y="122"/>
                    <a:pt x="150" y="122"/>
                  </a:cubicBezTo>
                  <a:cubicBezTo>
                    <a:pt x="150" y="122"/>
                    <a:pt x="150" y="122"/>
                    <a:pt x="150" y="122"/>
                  </a:cubicBezTo>
                  <a:cubicBezTo>
                    <a:pt x="150" y="122"/>
                    <a:pt x="150" y="122"/>
                    <a:pt x="150" y="122"/>
                  </a:cubicBezTo>
                  <a:cubicBezTo>
                    <a:pt x="150" y="122"/>
                    <a:pt x="150" y="122"/>
                    <a:pt x="150" y="122"/>
                  </a:cubicBezTo>
                  <a:cubicBezTo>
                    <a:pt x="149" y="122"/>
                    <a:pt x="149" y="122"/>
                    <a:pt x="148" y="122"/>
                  </a:cubicBezTo>
                  <a:cubicBezTo>
                    <a:pt x="148" y="122"/>
                    <a:pt x="148" y="122"/>
                    <a:pt x="148" y="122"/>
                  </a:cubicBezTo>
                  <a:cubicBezTo>
                    <a:pt x="148" y="122"/>
                    <a:pt x="148" y="122"/>
                    <a:pt x="148" y="122"/>
                  </a:cubicBezTo>
                  <a:cubicBezTo>
                    <a:pt x="146" y="121"/>
                    <a:pt x="145" y="119"/>
                    <a:pt x="145" y="117"/>
                  </a:cubicBezTo>
                  <a:cubicBezTo>
                    <a:pt x="145" y="117"/>
                    <a:pt x="145" y="117"/>
                    <a:pt x="145" y="117"/>
                  </a:cubicBezTo>
                  <a:cubicBezTo>
                    <a:pt x="145" y="116"/>
                    <a:pt x="145" y="115"/>
                    <a:pt x="146" y="114"/>
                  </a:cubicBezTo>
                  <a:cubicBezTo>
                    <a:pt x="146" y="114"/>
                    <a:pt x="146" y="114"/>
                    <a:pt x="146" y="114"/>
                  </a:cubicBezTo>
                  <a:cubicBezTo>
                    <a:pt x="146" y="114"/>
                    <a:pt x="146" y="114"/>
                    <a:pt x="146" y="114"/>
                  </a:cubicBezTo>
                  <a:cubicBezTo>
                    <a:pt x="147" y="113"/>
                    <a:pt x="148" y="112"/>
                    <a:pt x="150" y="112"/>
                  </a:cubicBezTo>
                  <a:cubicBezTo>
                    <a:pt x="150" y="112"/>
                    <a:pt x="150" y="112"/>
                    <a:pt x="150" y="112"/>
                  </a:cubicBezTo>
                  <a:cubicBezTo>
                    <a:pt x="150" y="112"/>
                    <a:pt x="150" y="112"/>
                    <a:pt x="150" y="112"/>
                  </a:cubicBezTo>
                  <a:moveTo>
                    <a:pt x="159" y="90"/>
                  </a:moveTo>
                  <a:cubicBezTo>
                    <a:pt x="159" y="90"/>
                    <a:pt x="159" y="90"/>
                    <a:pt x="159" y="90"/>
                  </a:cubicBezTo>
                  <a:cubicBezTo>
                    <a:pt x="159" y="90"/>
                    <a:pt x="159" y="90"/>
                    <a:pt x="159" y="90"/>
                  </a:cubicBezTo>
                  <a:cubicBezTo>
                    <a:pt x="160" y="90"/>
                    <a:pt x="160" y="90"/>
                    <a:pt x="160" y="90"/>
                  </a:cubicBezTo>
                  <a:cubicBezTo>
                    <a:pt x="160" y="90"/>
                    <a:pt x="160" y="90"/>
                    <a:pt x="160" y="90"/>
                  </a:cubicBezTo>
                  <a:cubicBezTo>
                    <a:pt x="160" y="90"/>
                    <a:pt x="161" y="90"/>
                    <a:pt x="161" y="90"/>
                  </a:cubicBezTo>
                  <a:cubicBezTo>
                    <a:pt x="161" y="90"/>
                    <a:pt x="161" y="90"/>
                    <a:pt x="161" y="90"/>
                  </a:cubicBezTo>
                  <a:cubicBezTo>
                    <a:pt x="163" y="91"/>
                    <a:pt x="165" y="93"/>
                    <a:pt x="165" y="95"/>
                  </a:cubicBezTo>
                  <a:cubicBezTo>
                    <a:pt x="165" y="95"/>
                    <a:pt x="165" y="95"/>
                    <a:pt x="165" y="95"/>
                  </a:cubicBezTo>
                  <a:cubicBezTo>
                    <a:pt x="165" y="96"/>
                    <a:pt x="164" y="96"/>
                    <a:pt x="164" y="97"/>
                  </a:cubicBezTo>
                  <a:cubicBezTo>
                    <a:pt x="164" y="97"/>
                    <a:pt x="164" y="97"/>
                    <a:pt x="164" y="97"/>
                  </a:cubicBezTo>
                  <a:cubicBezTo>
                    <a:pt x="164" y="97"/>
                    <a:pt x="164" y="97"/>
                    <a:pt x="164" y="97"/>
                  </a:cubicBezTo>
                  <a:cubicBezTo>
                    <a:pt x="164" y="97"/>
                    <a:pt x="164" y="97"/>
                    <a:pt x="164" y="97"/>
                  </a:cubicBezTo>
                  <a:cubicBezTo>
                    <a:pt x="164" y="99"/>
                    <a:pt x="162" y="101"/>
                    <a:pt x="159" y="101"/>
                  </a:cubicBezTo>
                  <a:cubicBezTo>
                    <a:pt x="159" y="101"/>
                    <a:pt x="159" y="101"/>
                    <a:pt x="159" y="101"/>
                  </a:cubicBezTo>
                  <a:cubicBezTo>
                    <a:pt x="159" y="101"/>
                    <a:pt x="159" y="101"/>
                    <a:pt x="159" y="101"/>
                  </a:cubicBezTo>
                  <a:cubicBezTo>
                    <a:pt x="159" y="101"/>
                    <a:pt x="159" y="101"/>
                    <a:pt x="159" y="101"/>
                  </a:cubicBezTo>
                  <a:cubicBezTo>
                    <a:pt x="159" y="101"/>
                    <a:pt x="159" y="101"/>
                    <a:pt x="159" y="101"/>
                  </a:cubicBezTo>
                  <a:cubicBezTo>
                    <a:pt x="159" y="101"/>
                    <a:pt x="158" y="101"/>
                    <a:pt x="158" y="100"/>
                  </a:cubicBezTo>
                  <a:cubicBezTo>
                    <a:pt x="156" y="100"/>
                    <a:pt x="154" y="98"/>
                    <a:pt x="154" y="95"/>
                  </a:cubicBezTo>
                  <a:cubicBezTo>
                    <a:pt x="154" y="95"/>
                    <a:pt x="154" y="95"/>
                    <a:pt x="154" y="95"/>
                  </a:cubicBezTo>
                  <a:cubicBezTo>
                    <a:pt x="154" y="95"/>
                    <a:pt x="154" y="94"/>
                    <a:pt x="154" y="94"/>
                  </a:cubicBezTo>
                  <a:cubicBezTo>
                    <a:pt x="154" y="94"/>
                    <a:pt x="154" y="94"/>
                    <a:pt x="154" y="94"/>
                  </a:cubicBezTo>
                  <a:cubicBezTo>
                    <a:pt x="154" y="94"/>
                    <a:pt x="154" y="94"/>
                    <a:pt x="154" y="94"/>
                  </a:cubicBezTo>
                  <a:cubicBezTo>
                    <a:pt x="155" y="92"/>
                    <a:pt x="157" y="90"/>
                    <a:pt x="159" y="90"/>
                  </a:cubicBezTo>
                  <a:cubicBezTo>
                    <a:pt x="159" y="90"/>
                    <a:pt x="159" y="90"/>
                    <a:pt x="159" y="90"/>
                  </a:cubicBezTo>
                  <a:cubicBezTo>
                    <a:pt x="159" y="90"/>
                    <a:pt x="159" y="90"/>
                    <a:pt x="159" y="90"/>
                  </a:cubicBezTo>
                  <a:moveTo>
                    <a:pt x="162" y="67"/>
                  </a:move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2" y="67"/>
                    <a:pt x="162" y="67"/>
                    <a:pt x="162" y="67"/>
                  </a:cubicBezTo>
                  <a:cubicBezTo>
                    <a:pt x="165" y="67"/>
                    <a:pt x="168" y="69"/>
                    <a:pt x="168" y="72"/>
                  </a:cubicBezTo>
                  <a:cubicBezTo>
                    <a:pt x="168" y="72"/>
                    <a:pt x="168" y="72"/>
                    <a:pt x="168" y="72"/>
                  </a:cubicBezTo>
                  <a:cubicBezTo>
                    <a:pt x="168" y="72"/>
                    <a:pt x="168" y="72"/>
                    <a:pt x="168" y="72"/>
                  </a:cubicBezTo>
                  <a:cubicBezTo>
                    <a:pt x="168" y="72"/>
                    <a:pt x="168" y="72"/>
                    <a:pt x="168" y="72"/>
                  </a:cubicBezTo>
                  <a:cubicBezTo>
                    <a:pt x="168" y="72"/>
                    <a:pt x="168" y="72"/>
                    <a:pt x="168" y="72"/>
                  </a:cubicBezTo>
                  <a:cubicBezTo>
                    <a:pt x="168" y="72"/>
                    <a:pt x="168" y="72"/>
                    <a:pt x="168" y="72"/>
                  </a:cubicBezTo>
                  <a:cubicBezTo>
                    <a:pt x="168" y="75"/>
                    <a:pt x="165" y="77"/>
                    <a:pt x="162" y="77"/>
                  </a:cubicBezTo>
                  <a:cubicBezTo>
                    <a:pt x="159" y="77"/>
                    <a:pt x="157" y="75"/>
                    <a:pt x="157" y="72"/>
                  </a:cubicBezTo>
                  <a:cubicBezTo>
                    <a:pt x="157" y="72"/>
                    <a:pt x="157" y="72"/>
                    <a:pt x="157" y="72"/>
                  </a:cubicBezTo>
                  <a:cubicBezTo>
                    <a:pt x="157" y="72"/>
                    <a:pt x="157" y="72"/>
                    <a:pt x="157" y="72"/>
                  </a:cubicBezTo>
                  <a:cubicBezTo>
                    <a:pt x="157" y="72"/>
                    <a:pt x="157" y="72"/>
                    <a:pt x="157" y="72"/>
                  </a:cubicBezTo>
                  <a:cubicBezTo>
                    <a:pt x="157" y="72"/>
                    <a:pt x="157" y="72"/>
                    <a:pt x="157" y="72"/>
                  </a:cubicBezTo>
                  <a:cubicBezTo>
                    <a:pt x="157" y="69"/>
                    <a:pt x="159" y="67"/>
                    <a:pt x="162" y="67"/>
                  </a:cubicBezTo>
                  <a:cubicBezTo>
                    <a:pt x="162" y="67"/>
                    <a:pt x="162" y="67"/>
                    <a:pt x="162" y="67"/>
                  </a:cubicBezTo>
                  <a:cubicBezTo>
                    <a:pt x="162" y="67"/>
                    <a:pt x="162" y="67"/>
                    <a:pt x="162" y="67"/>
                  </a:cubicBezTo>
                  <a:moveTo>
                    <a:pt x="159" y="43"/>
                  </a:moveTo>
                  <a:cubicBezTo>
                    <a:pt x="159" y="43"/>
                    <a:pt x="159" y="43"/>
                    <a:pt x="159" y="43"/>
                  </a:cubicBezTo>
                  <a:cubicBezTo>
                    <a:pt x="159" y="43"/>
                    <a:pt x="159" y="43"/>
                    <a:pt x="159" y="43"/>
                  </a:cubicBezTo>
                  <a:cubicBezTo>
                    <a:pt x="162" y="43"/>
                    <a:pt x="164" y="45"/>
                    <a:pt x="164" y="47"/>
                  </a:cubicBezTo>
                  <a:cubicBezTo>
                    <a:pt x="164" y="47"/>
                    <a:pt x="164" y="47"/>
                    <a:pt x="164" y="47"/>
                  </a:cubicBezTo>
                  <a:cubicBezTo>
                    <a:pt x="164" y="47"/>
                    <a:pt x="164" y="47"/>
                    <a:pt x="164" y="47"/>
                  </a:cubicBezTo>
                  <a:cubicBezTo>
                    <a:pt x="164" y="47"/>
                    <a:pt x="164" y="47"/>
                    <a:pt x="164" y="47"/>
                  </a:cubicBezTo>
                  <a:cubicBezTo>
                    <a:pt x="164" y="48"/>
                    <a:pt x="165" y="48"/>
                    <a:pt x="165" y="49"/>
                  </a:cubicBezTo>
                  <a:cubicBezTo>
                    <a:pt x="165" y="49"/>
                    <a:pt x="165" y="49"/>
                    <a:pt x="165" y="49"/>
                  </a:cubicBezTo>
                  <a:cubicBezTo>
                    <a:pt x="165" y="51"/>
                    <a:pt x="163" y="53"/>
                    <a:pt x="161" y="54"/>
                  </a:cubicBezTo>
                  <a:cubicBezTo>
                    <a:pt x="161" y="54"/>
                    <a:pt x="161" y="54"/>
                    <a:pt x="161" y="54"/>
                  </a:cubicBezTo>
                  <a:cubicBezTo>
                    <a:pt x="160" y="54"/>
                    <a:pt x="160" y="54"/>
                    <a:pt x="159" y="54"/>
                  </a:cubicBezTo>
                  <a:cubicBezTo>
                    <a:pt x="159" y="54"/>
                    <a:pt x="159" y="54"/>
                    <a:pt x="159" y="54"/>
                  </a:cubicBezTo>
                  <a:cubicBezTo>
                    <a:pt x="159" y="54"/>
                    <a:pt x="159" y="54"/>
                    <a:pt x="159" y="54"/>
                  </a:cubicBezTo>
                  <a:cubicBezTo>
                    <a:pt x="159" y="54"/>
                    <a:pt x="159" y="54"/>
                    <a:pt x="159" y="54"/>
                  </a:cubicBezTo>
                  <a:cubicBezTo>
                    <a:pt x="159" y="54"/>
                    <a:pt x="159" y="54"/>
                    <a:pt x="159" y="54"/>
                  </a:cubicBezTo>
                  <a:cubicBezTo>
                    <a:pt x="157" y="54"/>
                    <a:pt x="155" y="52"/>
                    <a:pt x="154" y="50"/>
                  </a:cubicBezTo>
                  <a:cubicBezTo>
                    <a:pt x="154" y="50"/>
                    <a:pt x="154" y="50"/>
                    <a:pt x="154" y="50"/>
                  </a:cubicBezTo>
                  <a:cubicBezTo>
                    <a:pt x="154" y="50"/>
                    <a:pt x="154" y="50"/>
                    <a:pt x="154" y="50"/>
                  </a:cubicBezTo>
                  <a:cubicBezTo>
                    <a:pt x="154" y="50"/>
                    <a:pt x="154" y="49"/>
                    <a:pt x="154" y="49"/>
                  </a:cubicBezTo>
                  <a:cubicBezTo>
                    <a:pt x="154" y="49"/>
                    <a:pt x="154" y="49"/>
                    <a:pt x="154" y="49"/>
                  </a:cubicBezTo>
                  <a:cubicBezTo>
                    <a:pt x="154" y="46"/>
                    <a:pt x="156" y="44"/>
                    <a:pt x="158" y="44"/>
                  </a:cubicBezTo>
                  <a:cubicBezTo>
                    <a:pt x="158" y="44"/>
                    <a:pt x="158" y="44"/>
                    <a:pt x="158" y="44"/>
                  </a:cubicBezTo>
                  <a:cubicBezTo>
                    <a:pt x="158" y="44"/>
                    <a:pt x="158" y="44"/>
                    <a:pt x="158" y="44"/>
                  </a:cubicBezTo>
                  <a:cubicBezTo>
                    <a:pt x="158" y="43"/>
                    <a:pt x="159" y="43"/>
                    <a:pt x="159" y="43"/>
                  </a:cubicBezTo>
                  <a:cubicBezTo>
                    <a:pt x="159" y="43"/>
                    <a:pt x="159" y="43"/>
                    <a:pt x="159" y="43"/>
                  </a:cubicBezTo>
                  <a:cubicBezTo>
                    <a:pt x="159" y="43"/>
                    <a:pt x="159" y="43"/>
                    <a:pt x="159" y="43"/>
                  </a:cubicBezTo>
                  <a:moveTo>
                    <a:pt x="150" y="22"/>
                  </a:moveTo>
                  <a:cubicBezTo>
                    <a:pt x="150" y="22"/>
                    <a:pt x="150" y="22"/>
                    <a:pt x="150" y="22"/>
                  </a:cubicBezTo>
                  <a:cubicBezTo>
                    <a:pt x="150" y="22"/>
                    <a:pt x="150" y="22"/>
                    <a:pt x="150" y="22"/>
                  </a:cubicBezTo>
                  <a:cubicBezTo>
                    <a:pt x="152" y="22"/>
                    <a:pt x="154" y="22"/>
                    <a:pt x="155" y="24"/>
                  </a:cubicBezTo>
                  <a:cubicBezTo>
                    <a:pt x="155" y="24"/>
                    <a:pt x="155" y="24"/>
                    <a:pt x="155" y="24"/>
                  </a:cubicBezTo>
                  <a:cubicBezTo>
                    <a:pt x="155" y="25"/>
                    <a:pt x="155" y="26"/>
                    <a:pt x="156" y="27"/>
                  </a:cubicBezTo>
                  <a:cubicBezTo>
                    <a:pt x="156" y="27"/>
                    <a:pt x="156" y="27"/>
                    <a:pt x="156" y="27"/>
                  </a:cubicBezTo>
                  <a:cubicBezTo>
                    <a:pt x="156" y="29"/>
                    <a:pt x="155" y="30"/>
                    <a:pt x="153" y="31"/>
                  </a:cubicBezTo>
                  <a:cubicBezTo>
                    <a:pt x="153" y="31"/>
                    <a:pt x="153" y="31"/>
                    <a:pt x="153" y="31"/>
                  </a:cubicBezTo>
                  <a:cubicBezTo>
                    <a:pt x="152" y="32"/>
                    <a:pt x="151" y="32"/>
                    <a:pt x="150" y="32"/>
                  </a:cubicBezTo>
                  <a:cubicBezTo>
                    <a:pt x="150" y="32"/>
                    <a:pt x="150" y="32"/>
                    <a:pt x="150" y="32"/>
                  </a:cubicBezTo>
                  <a:cubicBezTo>
                    <a:pt x="150" y="32"/>
                    <a:pt x="150" y="32"/>
                    <a:pt x="150" y="32"/>
                  </a:cubicBezTo>
                  <a:cubicBezTo>
                    <a:pt x="150" y="32"/>
                    <a:pt x="150" y="32"/>
                    <a:pt x="150" y="32"/>
                  </a:cubicBezTo>
                  <a:cubicBezTo>
                    <a:pt x="150" y="32"/>
                    <a:pt x="150" y="32"/>
                    <a:pt x="150" y="32"/>
                  </a:cubicBezTo>
                  <a:cubicBezTo>
                    <a:pt x="148" y="32"/>
                    <a:pt x="147" y="31"/>
                    <a:pt x="146" y="30"/>
                  </a:cubicBezTo>
                  <a:cubicBezTo>
                    <a:pt x="146" y="30"/>
                    <a:pt x="146" y="30"/>
                    <a:pt x="146" y="30"/>
                  </a:cubicBezTo>
                  <a:cubicBezTo>
                    <a:pt x="146" y="30"/>
                    <a:pt x="146" y="30"/>
                    <a:pt x="146" y="29"/>
                  </a:cubicBezTo>
                  <a:cubicBezTo>
                    <a:pt x="145" y="29"/>
                    <a:pt x="145" y="28"/>
                    <a:pt x="145" y="27"/>
                  </a:cubicBezTo>
                  <a:cubicBezTo>
                    <a:pt x="145" y="27"/>
                    <a:pt x="145" y="27"/>
                    <a:pt x="145" y="27"/>
                  </a:cubicBezTo>
                  <a:cubicBezTo>
                    <a:pt x="145" y="25"/>
                    <a:pt x="146" y="23"/>
                    <a:pt x="148" y="22"/>
                  </a:cubicBezTo>
                  <a:cubicBezTo>
                    <a:pt x="148" y="22"/>
                    <a:pt x="148" y="22"/>
                    <a:pt x="148" y="22"/>
                  </a:cubicBezTo>
                  <a:cubicBezTo>
                    <a:pt x="148" y="22"/>
                    <a:pt x="148" y="22"/>
                    <a:pt x="148" y="22"/>
                  </a:cubicBezTo>
                  <a:cubicBezTo>
                    <a:pt x="149" y="22"/>
                    <a:pt x="149" y="22"/>
                    <a:pt x="150" y="22"/>
                  </a:cubicBezTo>
                  <a:cubicBezTo>
                    <a:pt x="150" y="22"/>
                    <a:pt x="150" y="22"/>
                    <a:pt x="150" y="22"/>
                  </a:cubicBezTo>
                  <a:cubicBezTo>
                    <a:pt x="150" y="22"/>
                    <a:pt x="150" y="22"/>
                    <a:pt x="150" y="22"/>
                  </a:cubicBezTo>
                  <a:moveTo>
                    <a:pt x="145" y="0"/>
                  </a:moveTo>
                  <a:cubicBezTo>
                    <a:pt x="140" y="5"/>
                    <a:pt x="140" y="5"/>
                    <a:pt x="140" y="5"/>
                  </a:cubicBezTo>
                  <a:cubicBezTo>
                    <a:pt x="142" y="7"/>
                    <a:pt x="142" y="10"/>
                    <a:pt x="140" y="12"/>
                  </a:cubicBezTo>
                  <a:cubicBezTo>
                    <a:pt x="139" y="13"/>
                    <a:pt x="137" y="13"/>
                    <a:pt x="136" y="13"/>
                  </a:cubicBezTo>
                  <a:cubicBezTo>
                    <a:pt x="135" y="13"/>
                    <a:pt x="134" y="13"/>
                    <a:pt x="133" y="12"/>
                  </a:cubicBezTo>
                  <a:cubicBezTo>
                    <a:pt x="129" y="16"/>
                    <a:pt x="129" y="16"/>
                    <a:pt x="129" y="16"/>
                  </a:cubicBezTo>
                  <a:cubicBezTo>
                    <a:pt x="131" y="19"/>
                    <a:pt x="134" y="23"/>
                    <a:pt x="137" y="26"/>
                  </a:cubicBezTo>
                  <a:cubicBezTo>
                    <a:pt x="137" y="26"/>
                    <a:pt x="137" y="26"/>
                    <a:pt x="137" y="26"/>
                  </a:cubicBezTo>
                  <a:cubicBezTo>
                    <a:pt x="137" y="26"/>
                    <a:pt x="137" y="26"/>
                    <a:pt x="137" y="26"/>
                  </a:cubicBezTo>
                  <a:cubicBezTo>
                    <a:pt x="138" y="28"/>
                    <a:pt x="139" y="30"/>
                    <a:pt x="140" y="32"/>
                  </a:cubicBezTo>
                  <a:cubicBezTo>
                    <a:pt x="141" y="32"/>
                    <a:pt x="141" y="32"/>
                    <a:pt x="141" y="32"/>
                  </a:cubicBezTo>
                  <a:cubicBezTo>
                    <a:pt x="141" y="32"/>
                    <a:pt x="141" y="32"/>
                    <a:pt x="141" y="32"/>
                  </a:cubicBezTo>
                  <a:cubicBezTo>
                    <a:pt x="147" y="44"/>
                    <a:pt x="151" y="57"/>
                    <a:pt x="151" y="72"/>
                  </a:cubicBezTo>
                  <a:cubicBezTo>
                    <a:pt x="151" y="72"/>
                    <a:pt x="151" y="72"/>
                    <a:pt x="151" y="72"/>
                  </a:cubicBezTo>
                  <a:cubicBezTo>
                    <a:pt x="151" y="72"/>
                    <a:pt x="151" y="72"/>
                    <a:pt x="151" y="72"/>
                  </a:cubicBezTo>
                  <a:cubicBezTo>
                    <a:pt x="151" y="72"/>
                    <a:pt x="151" y="72"/>
                    <a:pt x="151" y="72"/>
                  </a:cubicBezTo>
                  <a:cubicBezTo>
                    <a:pt x="151" y="82"/>
                    <a:pt x="149" y="92"/>
                    <a:pt x="146" y="101"/>
                  </a:cubicBezTo>
                  <a:cubicBezTo>
                    <a:pt x="144" y="106"/>
                    <a:pt x="142" y="110"/>
                    <a:pt x="139" y="114"/>
                  </a:cubicBezTo>
                  <a:cubicBezTo>
                    <a:pt x="139" y="114"/>
                    <a:pt x="139" y="114"/>
                    <a:pt x="139" y="114"/>
                  </a:cubicBezTo>
                  <a:cubicBezTo>
                    <a:pt x="139" y="114"/>
                    <a:pt x="139" y="114"/>
                    <a:pt x="139" y="114"/>
                  </a:cubicBezTo>
                  <a:cubicBezTo>
                    <a:pt x="139" y="114"/>
                    <a:pt x="139" y="114"/>
                    <a:pt x="139" y="114"/>
                  </a:cubicBezTo>
                  <a:cubicBezTo>
                    <a:pt x="139" y="114"/>
                    <a:pt x="139" y="114"/>
                    <a:pt x="139" y="114"/>
                  </a:cubicBezTo>
                  <a:cubicBezTo>
                    <a:pt x="139" y="114"/>
                    <a:pt x="139" y="114"/>
                    <a:pt x="139" y="114"/>
                  </a:cubicBezTo>
                  <a:cubicBezTo>
                    <a:pt x="139" y="114"/>
                    <a:pt x="139" y="114"/>
                    <a:pt x="139" y="115"/>
                  </a:cubicBezTo>
                  <a:cubicBezTo>
                    <a:pt x="139" y="115"/>
                    <a:pt x="139" y="115"/>
                    <a:pt x="139" y="115"/>
                  </a:cubicBezTo>
                  <a:cubicBezTo>
                    <a:pt x="139" y="115"/>
                    <a:pt x="139" y="115"/>
                    <a:pt x="139" y="115"/>
                  </a:cubicBezTo>
                  <a:cubicBezTo>
                    <a:pt x="139" y="115"/>
                    <a:pt x="139" y="115"/>
                    <a:pt x="139" y="115"/>
                  </a:cubicBezTo>
                  <a:cubicBezTo>
                    <a:pt x="139" y="115"/>
                    <a:pt x="139" y="115"/>
                    <a:pt x="139" y="115"/>
                  </a:cubicBezTo>
                  <a:cubicBezTo>
                    <a:pt x="139" y="115"/>
                    <a:pt x="139" y="115"/>
                    <a:pt x="139" y="115"/>
                  </a:cubicBezTo>
                  <a:cubicBezTo>
                    <a:pt x="139" y="115"/>
                    <a:pt x="139" y="115"/>
                    <a:pt x="138" y="115"/>
                  </a:cubicBezTo>
                  <a:cubicBezTo>
                    <a:pt x="138" y="115"/>
                    <a:pt x="138" y="115"/>
                    <a:pt x="138" y="115"/>
                  </a:cubicBezTo>
                  <a:cubicBezTo>
                    <a:pt x="138" y="115"/>
                    <a:pt x="138" y="115"/>
                    <a:pt x="138" y="115"/>
                  </a:cubicBezTo>
                  <a:cubicBezTo>
                    <a:pt x="138" y="115"/>
                    <a:pt x="138" y="115"/>
                    <a:pt x="138" y="115"/>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8" y="116"/>
                    <a:pt x="138" y="116"/>
                    <a:pt x="138" y="116"/>
                  </a:cubicBezTo>
                  <a:cubicBezTo>
                    <a:pt x="135" y="120"/>
                    <a:pt x="132" y="124"/>
                    <a:pt x="128" y="128"/>
                  </a:cubicBezTo>
                  <a:cubicBezTo>
                    <a:pt x="128" y="128"/>
                    <a:pt x="128" y="128"/>
                    <a:pt x="128" y="128"/>
                  </a:cubicBezTo>
                  <a:cubicBezTo>
                    <a:pt x="128" y="128"/>
                    <a:pt x="128" y="128"/>
                    <a:pt x="128" y="128"/>
                  </a:cubicBezTo>
                  <a:cubicBezTo>
                    <a:pt x="128" y="128"/>
                    <a:pt x="128" y="128"/>
                    <a:pt x="128" y="128"/>
                  </a:cubicBezTo>
                  <a:cubicBezTo>
                    <a:pt x="128" y="128"/>
                    <a:pt x="128" y="128"/>
                    <a:pt x="128" y="128"/>
                  </a:cubicBezTo>
                  <a:cubicBezTo>
                    <a:pt x="128" y="128"/>
                    <a:pt x="128" y="129"/>
                    <a:pt x="127" y="129"/>
                  </a:cubicBezTo>
                  <a:cubicBezTo>
                    <a:pt x="121" y="135"/>
                    <a:pt x="114" y="140"/>
                    <a:pt x="106" y="144"/>
                  </a:cubicBezTo>
                  <a:cubicBezTo>
                    <a:pt x="104" y="144"/>
                    <a:pt x="102" y="145"/>
                    <a:pt x="101" y="146"/>
                  </a:cubicBezTo>
                  <a:cubicBezTo>
                    <a:pt x="92" y="149"/>
                    <a:pt x="82" y="151"/>
                    <a:pt x="72" y="151"/>
                  </a:cubicBezTo>
                  <a:cubicBezTo>
                    <a:pt x="59" y="151"/>
                    <a:pt x="46" y="148"/>
                    <a:pt x="35" y="142"/>
                  </a:cubicBezTo>
                  <a:cubicBezTo>
                    <a:pt x="35" y="142"/>
                    <a:pt x="35" y="142"/>
                    <a:pt x="35" y="142"/>
                  </a:cubicBezTo>
                  <a:cubicBezTo>
                    <a:pt x="35" y="142"/>
                    <a:pt x="35" y="142"/>
                    <a:pt x="35" y="142"/>
                  </a:cubicBezTo>
                  <a:cubicBezTo>
                    <a:pt x="32" y="140"/>
                    <a:pt x="29" y="138"/>
                    <a:pt x="26" y="136"/>
                  </a:cubicBezTo>
                  <a:cubicBezTo>
                    <a:pt x="23" y="134"/>
                    <a:pt x="20" y="131"/>
                    <a:pt x="17" y="128"/>
                  </a:cubicBezTo>
                  <a:cubicBezTo>
                    <a:pt x="12" y="133"/>
                    <a:pt x="12" y="133"/>
                    <a:pt x="12" y="133"/>
                  </a:cubicBezTo>
                  <a:cubicBezTo>
                    <a:pt x="14" y="135"/>
                    <a:pt x="14" y="138"/>
                    <a:pt x="12" y="139"/>
                  </a:cubicBezTo>
                  <a:cubicBezTo>
                    <a:pt x="11" y="140"/>
                    <a:pt x="10" y="141"/>
                    <a:pt x="8" y="141"/>
                  </a:cubicBezTo>
                  <a:cubicBezTo>
                    <a:pt x="7" y="141"/>
                    <a:pt x="6" y="141"/>
                    <a:pt x="5" y="140"/>
                  </a:cubicBezTo>
                  <a:cubicBezTo>
                    <a:pt x="0" y="145"/>
                    <a:pt x="0" y="145"/>
                    <a:pt x="0" y="145"/>
                  </a:cubicBezTo>
                  <a:cubicBezTo>
                    <a:pt x="0" y="145"/>
                    <a:pt x="0" y="145"/>
                    <a:pt x="0" y="145"/>
                  </a:cubicBezTo>
                  <a:cubicBezTo>
                    <a:pt x="0" y="145"/>
                    <a:pt x="0" y="145"/>
                    <a:pt x="0" y="145"/>
                  </a:cubicBezTo>
                  <a:cubicBezTo>
                    <a:pt x="0" y="145"/>
                    <a:pt x="0" y="145"/>
                    <a:pt x="0" y="145"/>
                  </a:cubicBezTo>
                  <a:cubicBezTo>
                    <a:pt x="1" y="145"/>
                    <a:pt x="1" y="145"/>
                    <a:pt x="1" y="145"/>
                  </a:cubicBezTo>
                  <a:cubicBezTo>
                    <a:pt x="21" y="165"/>
                    <a:pt x="46" y="174"/>
                    <a:pt x="72" y="174"/>
                  </a:cubicBezTo>
                  <a:cubicBezTo>
                    <a:pt x="72" y="174"/>
                    <a:pt x="72" y="174"/>
                    <a:pt x="72" y="174"/>
                  </a:cubicBezTo>
                  <a:cubicBezTo>
                    <a:pt x="72" y="174"/>
                    <a:pt x="72" y="174"/>
                    <a:pt x="72" y="174"/>
                  </a:cubicBezTo>
                  <a:cubicBezTo>
                    <a:pt x="72" y="174"/>
                    <a:pt x="72" y="174"/>
                    <a:pt x="72" y="174"/>
                  </a:cubicBezTo>
                  <a:cubicBezTo>
                    <a:pt x="97" y="174"/>
                    <a:pt x="121" y="165"/>
                    <a:pt x="141" y="148"/>
                  </a:cubicBezTo>
                  <a:cubicBezTo>
                    <a:pt x="141" y="147"/>
                    <a:pt x="141" y="147"/>
                    <a:pt x="142" y="147"/>
                  </a:cubicBezTo>
                  <a:cubicBezTo>
                    <a:pt x="143" y="146"/>
                    <a:pt x="144" y="145"/>
                    <a:pt x="144" y="144"/>
                  </a:cubicBezTo>
                  <a:cubicBezTo>
                    <a:pt x="164" y="124"/>
                    <a:pt x="174" y="98"/>
                    <a:pt x="174" y="72"/>
                  </a:cubicBezTo>
                  <a:cubicBezTo>
                    <a:pt x="174" y="46"/>
                    <a:pt x="165" y="20"/>
                    <a:pt x="145" y="0"/>
                  </a:cubicBezTo>
                  <a:cubicBezTo>
                    <a:pt x="145" y="0"/>
                    <a:pt x="145" y="0"/>
                    <a:pt x="145" y="0"/>
                  </a:cubicBezTo>
                </a:path>
              </a:pathLst>
            </a:custGeom>
            <a:solidFill>
              <a:schemeClr val="accent5">
                <a:lumMod val="75000"/>
              </a:schemeClr>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85" name="Freeform 93"/>
            <p:cNvSpPr>
              <a:spLocks noEditPoints="1"/>
            </p:cNvSpPr>
            <p:nvPr/>
          </p:nvSpPr>
          <p:spPr bwMode="auto">
            <a:xfrm>
              <a:off x="3987800" y="1851026"/>
              <a:ext cx="193675" cy="193675"/>
            </a:xfrm>
            <a:custGeom>
              <a:avLst/>
              <a:gdLst>
                <a:gd name="T0" fmla="*/ 76 w 120"/>
                <a:gd name="T1" fmla="*/ 119 h 120"/>
                <a:gd name="T2" fmla="*/ 80 w 120"/>
                <a:gd name="T3" fmla="*/ 118 h 120"/>
                <a:gd name="T4" fmla="*/ 9 w 120"/>
                <a:gd name="T5" fmla="*/ 116 h 120"/>
                <a:gd name="T6" fmla="*/ 0 w 120"/>
                <a:gd name="T7" fmla="*/ 110 h 120"/>
                <a:gd name="T8" fmla="*/ 0 w 120"/>
                <a:gd name="T9" fmla="*/ 110 h 120"/>
                <a:gd name="T10" fmla="*/ 102 w 120"/>
                <a:gd name="T11" fmla="*/ 102 h 120"/>
                <a:gd name="T12" fmla="*/ 102 w 120"/>
                <a:gd name="T13" fmla="*/ 102 h 120"/>
                <a:gd name="T14" fmla="*/ 112 w 120"/>
                <a:gd name="T15" fmla="*/ 90 h 120"/>
                <a:gd name="T16" fmla="*/ 112 w 120"/>
                <a:gd name="T17" fmla="*/ 90 h 120"/>
                <a:gd name="T18" fmla="*/ 112 w 120"/>
                <a:gd name="T19" fmla="*/ 90 h 120"/>
                <a:gd name="T20" fmla="*/ 112 w 120"/>
                <a:gd name="T21" fmla="*/ 90 h 120"/>
                <a:gd name="T22" fmla="*/ 112 w 120"/>
                <a:gd name="T23" fmla="*/ 90 h 120"/>
                <a:gd name="T24" fmla="*/ 112 w 120"/>
                <a:gd name="T25" fmla="*/ 90 h 120"/>
                <a:gd name="T26" fmla="*/ 112 w 120"/>
                <a:gd name="T27" fmla="*/ 89 h 120"/>
                <a:gd name="T28" fmla="*/ 112 w 120"/>
                <a:gd name="T29" fmla="*/ 89 h 120"/>
                <a:gd name="T30" fmla="*/ 112 w 120"/>
                <a:gd name="T31" fmla="*/ 89 h 120"/>
                <a:gd name="T32" fmla="*/ 113 w 120"/>
                <a:gd name="T33" fmla="*/ 89 h 120"/>
                <a:gd name="T34" fmla="*/ 113 w 120"/>
                <a:gd name="T35" fmla="*/ 89 h 120"/>
                <a:gd name="T36" fmla="*/ 113 w 120"/>
                <a:gd name="T37" fmla="*/ 89 h 120"/>
                <a:gd name="T38" fmla="*/ 113 w 120"/>
                <a:gd name="T39" fmla="*/ 89 h 120"/>
                <a:gd name="T40" fmla="*/ 113 w 120"/>
                <a:gd name="T41" fmla="*/ 89 h 120"/>
                <a:gd name="T42" fmla="*/ 113 w 120"/>
                <a:gd name="T43" fmla="*/ 89 h 120"/>
                <a:gd name="T44" fmla="*/ 113 w 120"/>
                <a:gd name="T45" fmla="*/ 88 h 120"/>
                <a:gd name="T46" fmla="*/ 113 w 120"/>
                <a:gd name="T47" fmla="*/ 88 h 120"/>
                <a:gd name="T48" fmla="*/ 113 w 120"/>
                <a:gd name="T49" fmla="*/ 88 h 120"/>
                <a:gd name="T50" fmla="*/ 120 w 120"/>
                <a:gd name="T51" fmla="*/ 75 h 120"/>
                <a:gd name="T52" fmla="*/ 113 w 120"/>
                <a:gd name="T53" fmla="*/ 88 h 120"/>
                <a:gd name="T54" fmla="*/ 115 w 120"/>
                <a:gd name="T55" fmla="*/ 6 h 120"/>
                <a:gd name="T56" fmla="*/ 115 w 120"/>
                <a:gd name="T57" fmla="*/ 6 h 120"/>
                <a:gd name="T58" fmla="*/ 114 w 120"/>
                <a:gd name="T59" fmla="*/ 6 h 120"/>
                <a:gd name="T60" fmla="*/ 111 w 120"/>
                <a:gd name="T61" fmla="*/ 0 h 120"/>
                <a:gd name="T62" fmla="*/ 111 w 120"/>
                <a:gd name="T6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0" h="120">
                  <a:moveTo>
                    <a:pt x="80" y="118"/>
                  </a:moveTo>
                  <a:cubicBezTo>
                    <a:pt x="78" y="118"/>
                    <a:pt x="77" y="119"/>
                    <a:pt x="76" y="119"/>
                  </a:cubicBezTo>
                  <a:cubicBezTo>
                    <a:pt x="75" y="120"/>
                    <a:pt x="75" y="120"/>
                    <a:pt x="75" y="120"/>
                  </a:cubicBezTo>
                  <a:cubicBezTo>
                    <a:pt x="76" y="119"/>
                    <a:pt x="78" y="118"/>
                    <a:pt x="80" y="118"/>
                  </a:cubicBezTo>
                  <a:moveTo>
                    <a:pt x="9" y="116"/>
                  </a:moveTo>
                  <a:cubicBezTo>
                    <a:pt x="9" y="116"/>
                    <a:pt x="9" y="116"/>
                    <a:pt x="9" y="116"/>
                  </a:cubicBezTo>
                  <a:cubicBezTo>
                    <a:pt x="9" y="116"/>
                    <a:pt x="9" y="116"/>
                    <a:pt x="9" y="116"/>
                  </a:cubicBezTo>
                  <a:moveTo>
                    <a:pt x="0" y="110"/>
                  </a:moveTo>
                  <a:cubicBezTo>
                    <a:pt x="3" y="112"/>
                    <a:pt x="6" y="114"/>
                    <a:pt x="9" y="116"/>
                  </a:cubicBezTo>
                  <a:cubicBezTo>
                    <a:pt x="6" y="114"/>
                    <a:pt x="3" y="112"/>
                    <a:pt x="0" y="110"/>
                  </a:cubicBezTo>
                  <a:moveTo>
                    <a:pt x="102" y="102"/>
                  </a:moveTo>
                  <a:cubicBezTo>
                    <a:pt x="102" y="102"/>
                    <a:pt x="102" y="102"/>
                    <a:pt x="102" y="102"/>
                  </a:cubicBezTo>
                  <a:cubicBezTo>
                    <a:pt x="102" y="102"/>
                    <a:pt x="102" y="102"/>
                    <a:pt x="102" y="102"/>
                  </a:cubicBezTo>
                  <a:cubicBezTo>
                    <a:pt x="102" y="102"/>
                    <a:pt x="102" y="102"/>
                    <a:pt x="102" y="102"/>
                  </a:cubicBezTo>
                  <a:cubicBezTo>
                    <a:pt x="102" y="102"/>
                    <a:pt x="102" y="102"/>
                    <a:pt x="102" y="102"/>
                  </a:cubicBezTo>
                  <a:moveTo>
                    <a:pt x="112" y="90"/>
                  </a:moveTo>
                  <a:cubicBezTo>
                    <a:pt x="112" y="90"/>
                    <a:pt x="112" y="90"/>
                    <a:pt x="112" y="90"/>
                  </a:cubicBezTo>
                  <a:cubicBezTo>
                    <a:pt x="112" y="90"/>
                    <a:pt x="112" y="90"/>
                    <a:pt x="112" y="90"/>
                  </a:cubicBezTo>
                  <a:moveTo>
                    <a:pt x="112" y="90"/>
                  </a:moveTo>
                  <a:cubicBezTo>
                    <a:pt x="112" y="90"/>
                    <a:pt x="112" y="90"/>
                    <a:pt x="112" y="90"/>
                  </a:cubicBezTo>
                  <a:cubicBezTo>
                    <a:pt x="112" y="90"/>
                    <a:pt x="112" y="90"/>
                    <a:pt x="112" y="90"/>
                  </a:cubicBezTo>
                  <a:moveTo>
                    <a:pt x="112" y="90"/>
                  </a:moveTo>
                  <a:cubicBezTo>
                    <a:pt x="112" y="90"/>
                    <a:pt x="112" y="90"/>
                    <a:pt x="112" y="90"/>
                  </a:cubicBezTo>
                  <a:cubicBezTo>
                    <a:pt x="112" y="90"/>
                    <a:pt x="112" y="90"/>
                    <a:pt x="112" y="90"/>
                  </a:cubicBezTo>
                  <a:moveTo>
                    <a:pt x="112" y="90"/>
                  </a:moveTo>
                  <a:cubicBezTo>
                    <a:pt x="112" y="90"/>
                    <a:pt x="112" y="90"/>
                    <a:pt x="112" y="90"/>
                  </a:cubicBezTo>
                  <a:cubicBezTo>
                    <a:pt x="112" y="90"/>
                    <a:pt x="112" y="90"/>
                    <a:pt x="112" y="90"/>
                  </a:cubicBezTo>
                  <a:moveTo>
                    <a:pt x="112" y="89"/>
                  </a:moveTo>
                  <a:cubicBezTo>
                    <a:pt x="112" y="90"/>
                    <a:pt x="112" y="90"/>
                    <a:pt x="112" y="90"/>
                  </a:cubicBezTo>
                  <a:cubicBezTo>
                    <a:pt x="112" y="90"/>
                    <a:pt x="112" y="90"/>
                    <a:pt x="112" y="89"/>
                  </a:cubicBezTo>
                  <a:moveTo>
                    <a:pt x="112" y="89"/>
                  </a:moveTo>
                  <a:cubicBezTo>
                    <a:pt x="112" y="89"/>
                    <a:pt x="112" y="89"/>
                    <a:pt x="112" y="89"/>
                  </a:cubicBezTo>
                  <a:cubicBezTo>
                    <a:pt x="112" y="89"/>
                    <a:pt x="112" y="89"/>
                    <a:pt x="112" y="89"/>
                  </a:cubicBezTo>
                  <a:moveTo>
                    <a:pt x="113" y="89"/>
                  </a:moveTo>
                  <a:cubicBezTo>
                    <a:pt x="113" y="89"/>
                    <a:pt x="113" y="89"/>
                    <a:pt x="112" y="89"/>
                  </a:cubicBezTo>
                  <a:cubicBezTo>
                    <a:pt x="113" y="89"/>
                    <a:pt x="113" y="89"/>
                    <a:pt x="113" y="89"/>
                  </a:cubicBezTo>
                  <a:moveTo>
                    <a:pt x="113" y="89"/>
                  </a:moveTo>
                  <a:cubicBezTo>
                    <a:pt x="113" y="89"/>
                    <a:pt x="113" y="89"/>
                    <a:pt x="113" y="89"/>
                  </a:cubicBezTo>
                  <a:cubicBezTo>
                    <a:pt x="113" y="89"/>
                    <a:pt x="113" y="89"/>
                    <a:pt x="113" y="89"/>
                  </a:cubicBezTo>
                  <a:moveTo>
                    <a:pt x="113" y="89"/>
                  </a:moveTo>
                  <a:cubicBezTo>
                    <a:pt x="113" y="89"/>
                    <a:pt x="113" y="89"/>
                    <a:pt x="113" y="89"/>
                  </a:cubicBezTo>
                  <a:cubicBezTo>
                    <a:pt x="113" y="89"/>
                    <a:pt x="113" y="89"/>
                    <a:pt x="113" y="89"/>
                  </a:cubicBezTo>
                  <a:moveTo>
                    <a:pt x="113" y="88"/>
                  </a:moveTo>
                  <a:cubicBezTo>
                    <a:pt x="113" y="88"/>
                    <a:pt x="113" y="88"/>
                    <a:pt x="113" y="89"/>
                  </a:cubicBezTo>
                  <a:cubicBezTo>
                    <a:pt x="113" y="88"/>
                    <a:pt x="113" y="88"/>
                    <a:pt x="113" y="88"/>
                  </a:cubicBezTo>
                  <a:moveTo>
                    <a:pt x="113" y="88"/>
                  </a:moveTo>
                  <a:cubicBezTo>
                    <a:pt x="113" y="88"/>
                    <a:pt x="113" y="88"/>
                    <a:pt x="113" y="88"/>
                  </a:cubicBezTo>
                  <a:cubicBezTo>
                    <a:pt x="113" y="88"/>
                    <a:pt x="113" y="88"/>
                    <a:pt x="113" y="88"/>
                  </a:cubicBezTo>
                  <a:moveTo>
                    <a:pt x="113" y="88"/>
                  </a:moveTo>
                  <a:cubicBezTo>
                    <a:pt x="113" y="88"/>
                    <a:pt x="113" y="88"/>
                    <a:pt x="113" y="88"/>
                  </a:cubicBezTo>
                  <a:cubicBezTo>
                    <a:pt x="113" y="88"/>
                    <a:pt x="113" y="88"/>
                    <a:pt x="113" y="88"/>
                  </a:cubicBezTo>
                  <a:moveTo>
                    <a:pt x="120" y="75"/>
                  </a:moveTo>
                  <a:cubicBezTo>
                    <a:pt x="119" y="76"/>
                    <a:pt x="119" y="76"/>
                    <a:pt x="119" y="77"/>
                  </a:cubicBezTo>
                  <a:cubicBezTo>
                    <a:pt x="117" y="81"/>
                    <a:pt x="115" y="84"/>
                    <a:pt x="113" y="88"/>
                  </a:cubicBezTo>
                  <a:cubicBezTo>
                    <a:pt x="116" y="84"/>
                    <a:pt x="118" y="80"/>
                    <a:pt x="120" y="75"/>
                  </a:cubicBezTo>
                  <a:moveTo>
                    <a:pt x="115" y="6"/>
                  </a:moveTo>
                  <a:cubicBezTo>
                    <a:pt x="115" y="6"/>
                    <a:pt x="115" y="6"/>
                    <a:pt x="115" y="6"/>
                  </a:cubicBezTo>
                  <a:cubicBezTo>
                    <a:pt x="115" y="6"/>
                    <a:pt x="115" y="6"/>
                    <a:pt x="115" y="6"/>
                  </a:cubicBezTo>
                  <a:moveTo>
                    <a:pt x="111" y="0"/>
                  </a:moveTo>
                  <a:cubicBezTo>
                    <a:pt x="112" y="2"/>
                    <a:pt x="113" y="4"/>
                    <a:pt x="114" y="6"/>
                  </a:cubicBezTo>
                  <a:cubicBezTo>
                    <a:pt x="113" y="4"/>
                    <a:pt x="112" y="2"/>
                    <a:pt x="111" y="0"/>
                  </a:cubicBezTo>
                  <a:moveTo>
                    <a:pt x="111" y="0"/>
                  </a:moveTo>
                  <a:cubicBezTo>
                    <a:pt x="111" y="0"/>
                    <a:pt x="111" y="0"/>
                    <a:pt x="111" y="0"/>
                  </a:cubicBezTo>
                  <a:cubicBezTo>
                    <a:pt x="111" y="0"/>
                    <a:pt x="111" y="0"/>
                    <a:pt x="111" y="0"/>
                  </a:cubicBezTo>
                </a:path>
              </a:pathLst>
            </a:custGeom>
            <a:solidFill>
              <a:srgbClr val="B2757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86" name="Freeform 94"/>
            <p:cNvSpPr>
              <a:spLocks noEditPoints="1"/>
            </p:cNvSpPr>
            <p:nvPr/>
          </p:nvSpPr>
          <p:spPr bwMode="auto">
            <a:xfrm>
              <a:off x="3973513" y="1835151"/>
              <a:ext cx="215900" cy="217488"/>
            </a:xfrm>
            <a:custGeom>
              <a:avLst/>
              <a:gdLst>
                <a:gd name="T0" fmla="*/ 0 w 134"/>
                <a:gd name="T1" fmla="*/ 112 h 135"/>
                <a:gd name="T2" fmla="*/ 0 w 134"/>
                <a:gd name="T3" fmla="*/ 112 h 135"/>
                <a:gd name="T4" fmla="*/ 9 w 134"/>
                <a:gd name="T5" fmla="*/ 120 h 135"/>
                <a:gd name="T6" fmla="*/ 18 w 134"/>
                <a:gd name="T7" fmla="*/ 126 h 135"/>
                <a:gd name="T8" fmla="*/ 18 w 134"/>
                <a:gd name="T9" fmla="*/ 126 h 135"/>
                <a:gd name="T10" fmla="*/ 18 w 134"/>
                <a:gd name="T11" fmla="*/ 126 h 135"/>
                <a:gd name="T12" fmla="*/ 55 w 134"/>
                <a:gd name="T13" fmla="*/ 135 h 135"/>
                <a:gd name="T14" fmla="*/ 84 w 134"/>
                <a:gd name="T15" fmla="*/ 130 h 135"/>
                <a:gd name="T16" fmla="*/ 85 w 134"/>
                <a:gd name="T17" fmla="*/ 129 h 135"/>
                <a:gd name="T18" fmla="*/ 55 w 134"/>
                <a:gd name="T19" fmla="*/ 135 h 135"/>
                <a:gd name="T20" fmla="*/ 55 w 134"/>
                <a:gd name="T21" fmla="*/ 135 h 135"/>
                <a:gd name="T22" fmla="*/ 55 w 134"/>
                <a:gd name="T23" fmla="*/ 135 h 135"/>
                <a:gd name="T24" fmla="*/ 55 w 134"/>
                <a:gd name="T25" fmla="*/ 135 h 135"/>
                <a:gd name="T26" fmla="*/ 55 w 134"/>
                <a:gd name="T27" fmla="*/ 135 h 135"/>
                <a:gd name="T28" fmla="*/ 0 w 134"/>
                <a:gd name="T29" fmla="*/ 113 h 135"/>
                <a:gd name="T30" fmla="*/ 0 w 134"/>
                <a:gd name="T31" fmla="*/ 113 h 135"/>
                <a:gd name="T32" fmla="*/ 0 w 134"/>
                <a:gd name="T33" fmla="*/ 112 h 135"/>
                <a:gd name="T34" fmla="*/ 134 w 134"/>
                <a:gd name="T35" fmla="*/ 56 h 135"/>
                <a:gd name="T36" fmla="*/ 134 w 134"/>
                <a:gd name="T37" fmla="*/ 57 h 135"/>
                <a:gd name="T38" fmla="*/ 128 w 134"/>
                <a:gd name="T39" fmla="*/ 87 h 135"/>
                <a:gd name="T40" fmla="*/ 129 w 134"/>
                <a:gd name="T41" fmla="*/ 85 h 135"/>
                <a:gd name="T42" fmla="*/ 134 w 134"/>
                <a:gd name="T43" fmla="*/ 56 h 135"/>
                <a:gd name="T44" fmla="*/ 134 w 134"/>
                <a:gd name="T45" fmla="*/ 56 h 135"/>
                <a:gd name="T46" fmla="*/ 112 w 134"/>
                <a:gd name="T47" fmla="*/ 0 h 135"/>
                <a:gd name="T48" fmla="*/ 112 w 134"/>
                <a:gd name="T49" fmla="*/ 0 h 135"/>
                <a:gd name="T50" fmla="*/ 134 w 134"/>
                <a:gd name="T51" fmla="*/ 50 h 135"/>
                <a:gd name="T52" fmla="*/ 134 w 134"/>
                <a:gd name="T53" fmla="*/ 56 h 135"/>
                <a:gd name="T54" fmla="*/ 124 w 134"/>
                <a:gd name="T55" fmla="*/ 16 h 135"/>
                <a:gd name="T56" fmla="*/ 124 w 134"/>
                <a:gd name="T57" fmla="*/ 16 h 135"/>
                <a:gd name="T58" fmla="*/ 123 w 134"/>
                <a:gd name="T59" fmla="*/ 16 h 135"/>
                <a:gd name="T60" fmla="*/ 120 w 134"/>
                <a:gd name="T61" fmla="*/ 10 h 135"/>
                <a:gd name="T62" fmla="*/ 120 w 134"/>
                <a:gd name="T63" fmla="*/ 10 h 135"/>
                <a:gd name="T64" fmla="*/ 120 w 134"/>
                <a:gd name="T65" fmla="*/ 10 h 135"/>
                <a:gd name="T66" fmla="*/ 112 w 134"/>
                <a:gd name="T6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35">
                  <a:moveTo>
                    <a:pt x="0" y="112"/>
                  </a:moveTo>
                  <a:cubicBezTo>
                    <a:pt x="0" y="112"/>
                    <a:pt x="0" y="112"/>
                    <a:pt x="0" y="112"/>
                  </a:cubicBezTo>
                  <a:cubicBezTo>
                    <a:pt x="3" y="115"/>
                    <a:pt x="6" y="118"/>
                    <a:pt x="9" y="120"/>
                  </a:cubicBezTo>
                  <a:cubicBezTo>
                    <a:pt x="12" y="122"/>
                    <a:pt x="15" y="124"/>
                    <a:pt x="18" y="126"/>
                  </a:cubicBezTo>
                  <a:cubicBezTo>
                    <a:pt x="18" y="126"/>
                    <a:pt x="18" y="126"/>
                    <a:pt x="18" y="126"/>
                  </a:cubicBezTo>
                  <a:cubicBezTo>
                    <a:pt x="18" y="126"/>
                    <a:pt x="18" y="126"/>
                    <a:pt x="18" y="126"/>
                  </a:cubicBezTo>
                  <a:cubicBezTo>
                    <a:pt x="29" y="132"/>
                    <a:pt x="42" y="135"/>
                    <a:pt x="55" y="135"/>
                  </a:cubicBezTo>
                  <a:cubicBezTo>
                    <a:pt x="65" y="135"/>
                    <a:pt x="75" y="133"/>
                    <a:pt x="84" y="130"/>
                  </a:cubicBezTo>
                  <a:cubicBezTo>
                    <a:pt x="84" y="130"/>
                    <a:pt x="84" y="130"/>
                    <a:pt x="85" y="129"/>
                  </a:cubicBezTo>
                  <a:cubicBezTo>
                    <a:pt x="75" y="133"/>
                    <a:pt x="65" y="135"/>
                    <a:pt x="55" y="135"/>
                  </a:cubicBezTo>
                  <a:cubicBezTo>
                    <a:pt x="55" y="135"/>
                    <a:pt x="55" y="135"/>
                    <a:pt x="55" y="135"/>
                  </a:cubicBezTo>
                  <a:cubicBezTo>
                    <a:pt x="55" y="135"/>
                    <a:pt x="55" y="135"/>
                    <a:pt x="55" y="135"/>
                  </a:cubicBezTo>
                  <a:cubicBezTo>
                    <a:pt x="55" y="135"/>
                    <a:pt x="55" y="135"/>
                    <a:pt x="55" y="135"/>
                  </a:cubicBezTo>
                  <a:cubicBezTo>
                    <a:pt x="55" y="135"/>
                    <a:pt x="55" y="135"/>
                    <a:pt x="55" y="135"/>
                  </a:cubicBezTo>
                  <a:cubicBezTo>
                    <a:pt x="35" y="135"/>
                    <a:pt x="16" y="128"/>
                    <a:pt x="0" y="113"/>
                  </a:cubicBezTo>
                  <a:cubicBezTo>
                    <a:pt x="0" y="113"/>
                    <a:pt x="0" y="113"/>
                    <a:pt x="0" y="113"/>
                  </a:cubicBezTo>
                  <a:cubicBezTo>
                    <a:pt x="0" y="113"/>
                    <a:pt x="0" y="113"/>
                    <a:pt x="0" y="112"/>
                  </a:cubicBezTo>
                  <a:moveTo>
                    <a:pt x="134" y="56"/>
                  </a:moveTo>
                  <a:cubicBezTo>
                    <a:pt x="134" y="56"/>
                    <a:pt x="134" y="57"/>
                    <a:pt x="134" y="57"/>
                  </a:cubicBezTo>
                  <a:cubicBezTo>
                    <a:pt x="134" y="68"/>
                    <a:pt x="132" y="78"/>
                    <a:pt x="128" y="87"/>
                  </a:cubicBezTo>
                  <a:cubicBezTo>
                    <a:pt x="128" y="86"/>
                    <a:pt x="128" y="86"/>
                    <a:pt x="129" y="85"/>
                  </a:cubicBezTo>
                  <a:cubicBezTo>
                    <a:pt x="132" y="76"/>
                    <a:pt x="134" y="66"/>
                    <a:pt x="134" y="56"/>
                  </a:cubicBezTo>
                  <a:cubicBezTo>
                    <a:pt x="134" y="56"/>
                    <a:pt x="134" y="56"/>
                    <a:pt x="134" y="56"/>
                  </a:cubicBezTo>
                  <a:moveTo>
                    <a:pt x="112" y="0"/>
                  </a:moveTo>
                  <a:cubicBezTo>
                    <a:pt x="112" y="0"/>
                    <a:pt x="112" y="0"/>
                    <a:pt x="112" y="0"/>
                  </a:cubicBezTo>
                  <a:cubicBezTo>
                    <a:pt x="125" y="14"/>
                    <a:pt x="133" y="32"/>
                    <a:pt x="134" y="50"/>
                  </a:cubicBezTo>
                  <a:cubicBezTo>
                    <a:pt x="134" y="52"/>
                    <a:pt x="134" y="54"/>
                    <a:pt x="134" y="56"/>
                  </a:cubicBezTo>
                  <a:cubicBezTo>
                    <a:pt x="134" y="41"/>
                    <a:pt x="130" y="28"/>
                    <a:pt x="124" y="16"/>
                  </a:cubicBezTo>
                  <a:cubicBezTo>
                    <a:pt x="124" y="16"/>
                    <a:pt x="124" y="16"/>
                    <a:pt x="124" y="16"/>
                  </a:cubicBezTo>
                  <a:cubicBezTo>
                    <a:pt x="124" y="16"/>
                    <a:pt x="124" y="16"/>
                    <a:pt x="123" y="16"/>
                  </a:cubicBezTo>
                  <a:cubicBezTo>
                    <a:pt x="122" y="14"/>
                    <a:pt x="121" y="12"/>
                    <a:pt x="120" y="10"/>
                  </a:cubicBezTo>
                  <a:cubicBezTo>
                    <a:pt x="120" y="10"/>
                    <a:pt x="120" y="10"/>
                    <a:pt x="120" y="10"/>
                  </a:cubicBezTo>
                  <a:cubicBezTo>
                    <a:pt x="120" y="10"/>
                    <a:pt x="120" y="10"/>
                    <a:pt x="120" y="10"/>
                  </a:cubicBezTo>
                  <a:cubicBezTo>
                    <a:pt x="117" y="7"/>
                    <a:pt x="114" y="3"/>
                    <a:pt x="112" y="0"/>
                  </a:cubicBezTo>
                </a:path>
              </a:pathLst>
            </a:custGeom>
            <a:solidFill>
              <a:srgbClr val="B2757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87" name="Freeform 96"/>
            <p:cNvSpPr/>
            <p:nvPr/>
          </p:nvSpPr>
          <p:spPr bwMode="auto">
            <a:xfrm>
              <a:off x="4160838" y="1817688"/>
              <a:ext cx="14288" cy="12700"/>
            </a:xfrm>
            <a:custGeom>
              <a:avLst/>
              <a:gdLst>
                <a:gd name="T0" fmla="*/ 7 w 9"/>
                <a:gd name="T1" fmla="*/ 0 h 8"/>
                <a:gd name="T2" fmla="*/ 7 w 9"/>
                <a:gd name="T3" fmla="*/ 0 h 8"/>
                <a:gd name="T4" fmla="*/ 0 w 9"/>
                <a:gd name="T5" fmla="*/ 7 h 8"/>
                <a:gd name="T6" fmla="*/ 3 w 9"/>
                <a:gd name="T7" fmla="*/ 8 h 8"/>
                <a:gd name="T8" fmla="*/ 7 w 9"/>
                <a:gd name="T9" fmla="*/ 7 h 8"/>
                <a:gd name="T10" fmla="*/ 7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7" y="0"/>
                  </a:moveTo>
                  <a:cubicBezTo>
                    <a:pt x="7" y="0"/>
                    <a:pt x="7" y="0"/>
                    <a:pt x="7" y="0"/>
                  </a:cubicBezTo>
                  <a:cubicBezTo>
                    <a:pt x="0" y="7"/>
                    <a:pt x="0" y="7"/>
                    <a:pt x="0" y="7"/>
                  </a:cubicBezTo>
                  <a:cubicBezTo>
                    <a:pt x="1" y="8"/>
                    <a:pt x="2" y="8"/>
                    <a:pt x="3" y="8"/>
                  </a:cubicBezTo>
                  <a:cubicBezTo>
                    <a:pt x="4" y="8"/>
                    <a:pt x="6" y="8"/>
                    <a:pt x="7" y="7"/>
                  </a:cubicBezTo>
                  <a:cubicBezTo>
                    <a:pt x="9" y="5"/>
                    <a:pt x="9" y="2"/>
                    <a:pt x="7"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88" name="Freeform 97"/>
            <p:cNvSpPr/>
            <p:nvPr/>
          </p:nvSpPr>
          <p:spPr bwMode="auto">
            <a:xfrm>
              <a:off x="3952875" y="2024063"/>
              <a:ext cx="15875" cy="12700"/>
            </a:xfrm>
            <a:custGeom>
              <a:avLst/>
              <a:gdLst>
                <a:gd name="T0" fmla="*/ 7 w 9"/>
                <a:gd name="T1" fmla="*/ 0 h 8"/>
                <a:gd name="T2" fmla="*/ 0 w 9"/>
                <a:gd name="T3" fmla="*/ 7 h 8"/>
                <a:gd name="T4" fmla="*/ 3 w 9"/>
                <a:gd name="T5" fmla="*/ 8 h 8"/>
                <a:gd name="T6" fmla="*/ 7 w 9"/>
                <a:gd name="T7" fmla="*/ 6 h 8"/>
                <a:gd name="T8" fmla="*/ 7 w 9"/>
                <a:gd name="T9" fmla="*/ 0 h 8"/>
              </a:gdLst>
              <a:ahLst/>
              <a:cxnLst>
                <a:cxn ang="0">
                  <a:pos x="T0" y="T1"/>
                </a:cxn>
                <a:cxn ang="0">
                  <a:pos x="T2" y="T3"/>
                </a:cxn>
                <a:cxn ang="0">
                  <a:pos x="T4" y="T5"/>
                </a:cxn>
                <a:cxn ang="0">
                  <a:pos x="T6" y="T7"/>
                </a:cxn>
                <a:cxn ang="0">
                  <a:pos x="T8" y="T9"/>
                </a:cxn>
              </a:cxnLst>
              <a:rect l="0" t="0" r="r" b="b"/>
              <a:pathLst>
                <a:path w="9" h="8">
                  <a:moveTo>
                    <a:pt x="7" y="0"/>
                  </a:moveTo>
                  <a:cubicBezTo>
                    <a:pt x="0" y="7"/>
                    <a:pt x="0" y="7"/>
                    <a:pt x="0" y="7"/>
                  </a:cubicBezTo>
                  <a:cubicBezTo>
                    <a:pt x="1" y="8"/>
                    <a:pt x="2" y="8"/>
                    <a:pt x="3" y="8"/>
                  </a:cubicBezTo>
                  <a:cubicBezTo>
                    <a:pt x="5" y="8"/>
                    <a:pt x="6" y="7"/>
                    <a:pt x="7" y="6"/>
                  </a:cubicBezTo>
                  <a:cubicBezTo>
                    <a:pt x="9" y="5"/>
                    <a:pt x="9" y="2"/>
                    <a:pt x="7"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90" name="Freeform 99"/>
            <p:cNvSpPr>
              <a:spLocks noEditPoints="1"/>
            </p:cNvSpPr>
            <p:nvPr/>
          </p:nvSpPr>
          <p:spPr bwMode="auto">
            <a:xfrm>
              <a:off x="4116388" y="1993901"/>
              <a:ext cx="53975" cy="47625"/>
            </a:xfrm>
            <a:custGeom>
              <a:avLst/>
              <a:gdLst>
                <a:gd name="T0" fmla="*/ 22 w 33"/>
                <a:gd name="T1" fmla="*/ 14 h 30"/>
                <a:gd name="T2" fmla="*/ 0 w 33"/>
                <a:gd name="T3" fmla="*/ 30 h 30"/>
                <a:gd name="T4" fmla="*/ 21 w 33"/>
                <a:gd name="T5" fmla="*/ 15 h 30"/>
                <a:gd name="T6" fmla="*/ 22 w 33"/>
                <a:gd name="T7" fmla="*/ 14 h 30"/>
                <a:gd name="T8" fmla="*/ 22 w 33"/>
                <a:gd name="T9" fmla="*/ 14 h 30"/>
                <a:gd name="T10" fmla="*/ 22 w 33"/>
                <a:gd name="T11" fmla="*/ 14 h 30"/>
                <a:gd name="T12" fmla="*/ 32 w 33"/>
                <a:gd name="T13" fmla="*/ 2 h 30"/>
                <a:gd name="T14" fmla="*/ 22 w 33"/>
                <a:gd name="T15" fmla="*/ 14 h 30"/>
                <a:gd name="T16" fmla="*/ 32 w 33"/>
                <a:gd name="T17" fmla="*/ 2 h 30"/>
                <a:gd name="T18" fmla="*/ 32 w 33"/>
                <a:gd name="T19" fmla="*/ 2 h 30"/>
                <a:gd name="T20" fmla="*/ 32 w 33"/>
                <a:gd name="T21" fmla="*/ 2 h 30"/>
                <a:gd name="T22" fmla="*/ 32 w 33"/>
                <a:gd name="T23" fmla="*/ 2 h 30"/>
                <a:gd name="T24" fmla="*/ 32 w 33"/>
                <a:gd name="T25" fmla="*/ 2 h 30"/>
                <a:gd name="T26" fmla="*/ 32 w 33"/>
                <a:gd name="T27" fmla="*/ 2 h 30"/>
                <a:gd name="T28" fmla="*/ 32 w 33"/>
                <a:gd name="T29" fmla="*/ 2 h 30"/>
                <a:gd name="T30" fmla="*/ 32 w 33"/>
                <a:gd name="T31" fmla="*/ 2 h 30"/>
                <a:gd name="T32" fmla="*/ 32 w 33"/>
                <a:gd name="T33" fmla="*/ 2 h 30"/>
                <a:gd name="T34" fmla="*/ 32 w 33"/>
                <a:gd name="T35" fmla="*/ 2 h 30"/>
                <a:gd name="T36" fmla="*/ 32 w 33"/>
                <a:gd name="T37" fmla="*/ 2 h 30"/>
                <a:gd name="T38" fmla="*/ 32 w 33"/>
                <a:gd name="T39" fmla="*/ 2 h 30"/>
                <a:gd name="T40" fmla="*/ 32 w 33"/>
                <a:gd name="T41" fmla="*/ 2 h 30"/>
                <a:gd name="T42" fmla="*/ 32 w 33"/>
                <a:gd name="T43" fmla="*/ 1 h 30"/>
                <a:gd name="T44" fmla="*/ 32 w 33"/>
                <a:gd name="T45" fmla="*/ 1 h 30"/>
                <a:gd name="T46" fmla="*/ 32 w 33"/>
                <a:gd name="T47" fmla="*/ 1 h 30"/>
                <a:gd name="T48" fmla="*/ 32 w 33"/>
                <a:gd name="T49" fmla="*/ 1 h 30"/>
                <a:gd name="T50" fmla="*/ 32 w 33"/>
                <a:gd name="T51" fmla="*/ 1 h 30"/>
                <a:gd name="T52" fmla="*/ 32 w 33"/>
                <a:gd name="T53" fmla="*/ 1 h 30"/>
                <a:gd name="T54" fmla="*/ 33 w 33"/>
                <a:gd name="T55" fmla="*/ 1 h 30"/>
                <a:gd name="T56" fmla="*/ 33 w 33"/>
                <a:gd name="T57" fmla="*/ 1 h 30"/>
                <a:gd name="T58" fmla="*/ 33 w 33"/>
                <a:gd name="T59" fmla="*/ 1 h 30"/>
                <a:gd name="T60" fmla="*/ 33 w 33"/>
                <a:gd name="T61" fmla="*/ 1 h 30"/>
                <a:gd name="T62" fmla="*/ 33 w 33"/>
                <a:gd name="T63" fmla="*/ 1 h 30"/>
                <a:gd name="T64" fmla="*/ 33 w 33"/>
                <a:gd name="T65" fmla="*/ 1 h 30"/>
                <a:gd name="T66" fmla="*/ 33 w 33"/>
                <a:gd name="T67" fmla="*/ 1 h 30"/>
                <a:gd name="T68" fmla="*/ 33 w 33"/>
                <a:gd name="T69" fmla="*/ 1 h 30"/>
                <a:gd name="T70" fmla="*/ 33 w 33"/>
                <a:gd name="T71" fmla="*/ 1 h 30"/>
                <a:gd name="T72" fmla="*/ 33 w 33"/>
                <a:gd name="T73" fmla="*/ 0 h 30"/>
                <a:gd name="T74" fmla="*/ 33 w 33"/>
                <a:gd name="T75" fmla="*/ 0 h 30"/>
                <a:gd name="T76" fmla="*/ 33 w 33"/>
                <a:gd name="T77" fmla="*/ 0 h 30"/>
                <a:gd name="T78" fmla="*/ 33 w 33"/>
                <a:gd name="T79" fmla="*/ 0 h 30"/>
                <a:gd name="T80" fmla="*/ 33 w 33"/>
                <a:gd name="T81" fmla="*/ 0 h 30"/>
                <a:gd name="T82" fmla="*/ 33 w 33"/>
                <a:gd name="T83" fmla="*/ 0 h 30"/>
                <a:gd name="T84" fmla="*/ 33 w 33"/>
                <a:gd name="T85" fmla="*/ 0 h 30"/>
                <a:gd name="T86" fmla="*/ 33 w 33"/>
                <a:gd name="T87" fmla="*/ 0 h 30"/>
                <a:gd name="T88" fmla="*/ 33 w 33"/>
                <a:gd name="T8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 h="30">
                  <a:moveTo>
                    <a:pt x="22" y="14"/>
                  </a:moveTo>
                  <a:cubicBezTo>
                    <a:pt x="15" y="21"/>
                    <a:pt x="8" y="26"/>
                    <a:pt x="0" y="30"/>
                  </a:cubicBezTo>
                  <a:cubicBezTo>
                    <a:pt x="8" y="26"/>
                    <a:pt x="15" y="21"/>
                    <a:pt x="21" y="15"/>
                  </a:cubicBezTo>
                  <a:cubicBezTo>
                    <a:pt x="22" y="15"/>
                    <a:pt x="22" y="14"/>
                    <a:pt x="22" y="14"/>
                  </a:cubicBezTo>
                  <a:cubicBezTo>
                    <a:pt x="22" y="14"/>
                    <a:pt x="22" y="14"/>
                    <a:pt x="22" y="14"/>
                  </a:cubicBezTo>
                  <a:cubicBezTo>
                    <a:pt x="22" y="14"/>
                    <a:pt x="22" y="14"/>
                    <a:pt x="22" y="14"/>
                  </a:cubicBezTo>
                  <a:moveTo>
                    <a:pt x="32" y="2"/>
                  </a:moveTo>
                  <a:cubicBezTo>
                    <a:pt x="29" y="6"/>
                    <a:pt x="26" y="10"/>
                    <a:pt x="22" y="14"/>
                  </a:cubicBezTo>
                  <a:cubicBezTo>
                    <a:pt x="26" y="10"/>
                    <a:pt x="29" y="6"/>
                    <a:pt x="32" y="2"/>
                  </a:cubicBezTo>
                  <a:moveTo>
                    <a:pt x="32" y="2"/>
                  </a:moveTo>
                  <a:cubicBezTo>
                    <a:pt x="32" y="2"/>
                    <a:pt x="32" y="2"/>
                    <a:pt x="32" y="2"/>
                  </a:cubicBezTo>
                  <a:cubicBezTo>
                    <a:pt x="32" y="2"/>
                    <a:pt x="32" y="2"/>
                    <a:pt x="32" y="2"/>
                  </a:cubicBezTo>
                  <a:moveTo>
                    <a:pt x="32" y="2"/>
                  </a:moveTo>
                  <a:cubicBezTo>
                    <a:pt x="32" y="2"/>
                    <a:pt x="32" y="2"/>
                    <a:pt x="32" y="2"/>
                  </a:cubicBezTo>
                  <a:cubicBezTo>
                    <a:pt x="32" y="2"/>
                    <a:pt x="32" y="2"/>
                    <a:pt x="32" y="2"/>
                  </a:cubicBezTo>
                  <a:moveTo>
                    <a:pt x="32" y="2"/>
                  </a:moveTo>
                  <a:cubicBezTo>
                    <a:pt x="32" y="2"/>
                    <a:pt x="32" y="2"/>
                    <a:pt x="32" y="2"/>
                  </a:cubicBezTo>
                  <a:cubicBezTo>
                    <a:pt x="32" y="2"/>
                    <a:pt x="32" y="2"/>
                    <a:pt x="32" y="2"/>
                  </a:cubicBezTo>
                  <a:moveTo>
                    <a:pt x="32" y="2"/>
                  </a:moveTo>
                  <a:cubicBezTo>
                    <a:pt x="32" y="2"/>
                    <a:pt x="32" y="2"/>
                    <a:pt x="32" y="2"/>
                  </a:cubicBezTo>
                  <a:cubicBezTo>
                    <a:pt x="32" y="2"/>
                    <a:pt x="32" y="2"/>
                    <a:pt x="32" y="2"/>
                  </a:cubicBezTo>
                  <a:moveTo>
                    <a:pt x="32" y="1"/>
                  </a:moveTo>
                  <a:cubicBezTo>
                    <a:pt x="32" y="1"/>
                    <a:pt x="32" y="1"/>
                    <a:pt x="32" y="1"/>
                  </a:cubicBezTo>
                  <a:cubicBezTo>
                    <a:pt x="32" y="1"/>
                    <a:pt x="32" y="1"/>
                    <a:pt x="32" y="1"/>
                  </a:cubicBezTo>
                  <a:moveTo>
                    <a:pt x="32" y="1"/>
                  </a:moveTo>
                  <a:cubicBezTo>
                    <a:pt x="32" y="1"/>
                    <a:pt x="32" y="1"/>
                    <a:pt x="32" y="1"/>
                  </a:cubicBezTo>
                  <a:cubicBezTo>
                    <a:pt x="32" y="1"/>
                    <a:pt x="32" y="1"/>
                    <a:pt x="32" y="1"/>
                  </a:cubicBezTo>
                  <a:moveTo>
                    <a:pt x="33" y="1"/>
                  </a:moveTo>
                  <a:cubicBezTo>
                    <a:pt x="33" y="1"/>
                    <a:pt x="33" y="1"/>
                    <a:pt x="33" y="1"/>
                  </a:cubicBezTo>
                  <a:cubicBezTo>
                    <a:pt x="33" y="1"/>
                    <a:pt x="33" y="1"/>
                    <a:pt x="33" y="1"/>
                  </a:cubicBezTo>
                  <a:moveTo>
                    <a:pt x="33" y="1"/>
                  </a:moveTo>
                  <a:cubicBezTo>
                    <a:pt x="33" y="1"/>
                    <a:pt x="33" y="1"/>
                    <a:pt x="33" y="1"/>
                  </a:cubicBezTo>
                  <a:cubicBezTo>
                    <a:pt x="33" y="1"/>
                    <a:pt x="33" y="1"/>
                    <a:pt x="33" y="1"/>
                  </a:cubicBezTo>
                  <a:moveTo>
                    <a:pt x="33" y="1"/>
                  </a:moveTo>
                  <a:cubicBezTo>
                    <a:pt x="33" y="1"/>
                    <a:pt x="33" y="1"/>
                    <a:pt x="33" y="1"/>
                  </a:cubicBezTo>
                  <a:cubicBezTo>
                    <a:pt x="33" y="1"/>
                    <a:pt x="33" y="1"/>
                    <a:pt x="33" y="1"/>
                  </a:cubicBezTo>
                  <a:moveTo>
                    <a:pt x="33" y="0"/>
                  </a:moveTo>
                  <a:cubicBezTo>
                    <a:pt x="33" y="0"/>
                    <a:pt x="33" y="0"/>
                    <a:pt x="33" y="0"/>
                  </a:cubicBezTo>
                  <a:cubicBezTo>
                    <a:pt x="33" y="0"/>
                    <a:pt x="33" y="0"/>
                    <a:pt x="33" y="0"/>
                  </a:cubicBezTo>
                  <a:moveTo>
                    <a:pt x="33" y="0"/>
                  </a:moveTo>
                  <a:cubicBezTo>
                    <a:pt x="33" y="0"/>
                    <a:pt x="33" y="0"/>
                    <a:pt x="33" y="0"/>
                  </a:cubicBezTo>
                  <a:cubicBezTo>
                    <a:pt x="33" y="0"/>
                    <a:pt x="33" y="0"/>
                    <a:pt x="33" y="0"/>
                  </a:cubicBezTo>
                  <a:moveTo>
                    <a:pt x="33" y="0"/>
                  </a:moveTo>
                  <a:cubicBezTo>
                    <a:pt x="33" y="0"/>
                    <a:pt x="33" y="0"/>
                    <a:pt x="33" y="0"/>
                  </a:cubicBezTo>
                  <a:cubicBezTo>
                    <a:pt x="33" y="0"/>
                    <a:pt x="33" y="0"/>
                    <a:pt x="33" y="0"/>
                  </a:cubicBezTo>
                </a:path>
              </a:pathLst>
            </a:custGeom>
            <a:solidFill>
              <a:srgbClr val="AC232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91" name="Freeform 100"/>
            <p:cNvSpPr/>
            <p:nvPr/>
          </p:nvSpPr>
          <p:spPr bwMode="auto">
            <a:xfrm>
              <a:off x="4110038" y="1976438"/>
              <a:ext cx="69850" cy="66675"/>
            </a:xfrm>
            <a:custGeom>
              <a:avLst/>
              <a:gdLst>
                <a:gd name="T0" fmla="*/ 43 w 43"/>
                <a:gd name="T1" fmla="*/ 0 h 42"/>
                <a:gd name="T2" fmla="*/ 0 w 43"/>
                <a:gd name="T3" fmla="*/ 42 h 42"/>
                <a:gd name="T4" fmla="*/ 4 w 43"/>
                <a:gd name="T5" fmla="*/ 41 h 42"/>
                <a:gd name="T6" fmla="*/ 26 w 43"/>
                <a:gd name="T7" fmla="*/ 25 h 42"/>
                <a:gd name="T8" fmla="*/ 26 w 43"/>
                <a:gd name="T9" fmla="*/ 25 h 42"/>
                <a:gd name="T10" fmla="*/ 26 w 43"/>
                <a:gd name="T11" fmla="*/ 25 h 42"/>
                <a:gd name="T12" fmla="*/ 36 w 43"/>
                <a:gd name="T13" fmla="*/ 13 h 42"/>
                <a:gd name="T14" fmla="*/ 36 w 43"/>
                <a:gd name="T15" fmla="*/ 13 h 42"/>
                <a:gd name="T16" fmla="*/ 36 w 43"/>
                <a:gd name="T17" fmla="*/ 13 h 42"/>
                <a:gd name="T18" fmla="*/ 36 w 43"/>
                <a:gd name="T19" fmla="*/ 13 h 42"/>
                <a:gd name="T20" fmla="*/ 36 w 43"/>
                <a:gd name="T21" fmla="*/ 13 h 42"/>
                <a:gd name="T22" fmla="*/ 36 w 43"/>
                <a:gd name="T23" fmla="*/ 13 h 42"/>
                <a:gd name="T24" fmla="*/ 36 w 43"/>
                <a:gd name="T25" fmla="*/ 13 h 42"/>
                <a:gd name="T26" fmla="*/ 36 w 43"/>
                <a:gd name="T27" fmla="*/ 13 h 42"/>
                <a:gd name="T28" fmla="*/ 36 w 43"/>
                <a:gd name="T29" fmla="*/ 13 h 42"/>
                <a:gd name="T30" fmla="*/ 36 w 43"/>
                <a:gd name="T31" fmla="*/ 12 h 42"/>
                <a:gd name="T32" fmla="*/ 36 w 43"/>
                <a:gd name="T33" fmla="*/ 12 h 42"/>
                <a:gd name="T34" fmla="*/ 36 w 43"/>
                <a:gd name="T35" fmla="*/ 12 h 42"/>
                <a:gd name="T36" fmla="*/ 36 w 43"/>
                <a:gd name="T37" fmla="*/ 12 h 42"/>
                <a:gd name="T38" fmla="*/ 37 w 43"/>
                <a:gd name="T39" fmla="*/ 12 h 42"/>
                <a:gd name="T40" fmla="*/ 37 w 43"/>
                <a:gd name="T41" fmla="*/ 12 h 42"/>
                <a:gd name="T42" fmla="*/ 37 w 43"/>
                <a:gd name="T43" fmla="*/ 12 h 42"/>
                <a:gd name="T44" fmla="*/ 37 w 43"/>
                <a:gd name="T45" fmla="*/ 12 h 42"/>
                <a:gd name="T46" fmla="*/ 37 w 43"/>
                <a:gd name="T47" fmla="*/ 12 h 42"/>
                <a:gd name="T48" fmla="*/ 37 w 43"/>
                <a:gd name="T49" fmla="*/ 12 h 42"/>
                <a:gd name="T50" fmla="*/ 37 w 43"/>
                <a:gd name="T51" fmla="*/ 11 h 42"/>
                <a:gd name="T52" fmla="*/ 37 w 43"/>
                <a:gd name="T53" fmla="*/ 11 h 42"/>
                <a:gd name="T54" fmla="*/ 37 w 43"/>
                <a:gd name="T55" fmla="*/ 11 h 42"/>
                <a:gd name="T56" fmla="*/ 37 w 43"/>
                <a:gd name="T57" fmla="*/ 11 h 42"/>
                <a:gd name="T58" fmla="*/ 37 w 43"/>
                <a:gd name="T59" fmla="*/ 11 h 42"/>
                <a:gd name="T60" fmla="*/ 37 w 43"/>
                <a:gd name="T61" fmla="*/ 11 h 42"/>
                <a:gd name="T62" fmla="*/ 43 w 43"/>
                <a:gd name="T6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42">
                  <a:moveTo>
                    <a:pt x="43" y="0"/>
                  </a:moveTo>
                  <a:cubicBezTo>
                    <a:pt x="35" y="19"/>
                    <a:pt x="19" y="35"/>
                    <a:pt x="0" y="42"/>
                  </a:cubicBezTo>
                  <a:cubicBezTo>
                    <a:pt x="1" y="42"/>
                    <a:pt x="2" y="41"/>
                    <a:pt x="4" y="41"/>
                  </a:cubicBezTo>
                  <a:cubicBezTo>
                    <a:pt x="12" y="37"/>
                    <a:pt x="19" y="32"/>
                    <a:pt x="26" y="25"/>
                  </a:cubicBezTo>
                  <a:cubicBezTo>
                    <a:pt x="26" y="25"/>
                    <a:pt x="26" y="25"/>
                    <a:pt x="26" y="25"/>
                  </a:cubicBezTo>
                  <a:cubicBezTo>
                    <a:pt x="26" y="25"/>
                    <a:pt x="26" y="25"/>
                    <a:pt x="26" y="25"/>
                  </a:cubicBezTo>
                  <a:cubicBezTo>
                    <a:pt x="30" y="21"/>
                    <a:pt x="33" y="17"/>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3"/>
                  </a:cubicBezTo>
                  <a:cubicBezTo>
                    <a:pt x="36" y="13"/>
                    <a:pt x="36" y="13"/>
                    <a:pt x="36" y="12"/>
                  </a:cubicBezTo>
                  <a:cubicBezTo>
                    <a:pt x="36" y="12"/>
                    <a:pt x="36" y="12"/>
                    <a:pt x="36" y="12"/>
                  </a:cubicBezTo>
                  <a:cubicBezTo>
                    <a:pt x="36" y="12"/>
                    <a:pt x="36" y="12"/>
                    <a:pt x="36" y="12"/>
                  </a:cubicBezTo>
                  <a:cubicBezTo>
                    <a:pt x="36" y="12"/>
                    <a:pt x="36" y="12"/>
                    <a:pt x="36"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7" y="12"/>
                    <a:pt x="37" y="12"/>
                    <a:pt x="37" y="12"/>
                  </a:cubicBezTo>
                  <a:cubicBezTo>
                    <a:pt x="37" y="11"/>
                    <a:pt x="37" y="11"/>
                    <a:pt x="37" y="11"/>
                  </a:cubicBezTo>
                  <a:cubicBezTo>
                    <a:pt x="37" y="11"/>
                    <a:pt x="37" y="11"/>
                    <a:pt x="37" y="11"/>
                  </a:cubicBezTo>
                  <a:cubicBezTo>
                    <a:pt x="37" y="11"/>
                    <a:pt x="37" y="11"/>
                    <a:pt x="37" y="11"/>
                  </a:cubicBezTo>
                  <a:cubicBezTo>
                    <a:pt x="37" y="11"/>
                    <a:pt x="37" y="11"/>
                    <a:pt x="37" y="11"/>
                  </a:cubicBezTo>
                  <a:cubicBezTo>
                    <a:pt x="37" y="11"/>
                    <a:pt x="37" y="11"/>
                    <a:pt x="37" y="11"/>
                  </a:cubicBezTo>
                  <a:cubicBezTo>
                    <a:pt x="37" y="11"/>
                    <a:pt x="37" y="11"/>
                    <a:pt x="37" y="11"/>
                  </a:cubicBezTo>
                  <a:cubicBezTo>
                    <a:pt x="39" y="7"/>
                    <a:pt x="41" y="4"/>
                    <a:pt x="43" y="0"/>
                  </a:cubicBezTo>
                </a:path>
              </a:pathLst>
            </a:custGeom>
            <a:solidFill>
              <a:srgbClr val="B6B6B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93" name="Freeform 104"/>
            <p:cNvSpPr>
              <a:spLocks noEditPoints="1"/>
            </p:cNvSpPr>
            <p:nvPr/>
          </p:nvSpPr>
          <p:spPr bwMode="auto">
            <a:xfrm>
              <a:off x="3981450" y="2043113"/>
              <a:ext cx="14288" cy="15875"/>
            </a:xfrm>
            <a:custGeom>
              <a:avLst/>
              <a:gdLst>
                <a:gd name="T0" fmla="*/ 5 w 9"/>
                <a:gd name="T1" fmla="*/ 10 h 10"/>
                <a:gd name="T2" fmla="*/ 5 w 9"/>
                <a:gd name="T3" fmla="*/ 10 h 10"/>
                <a:gd name="T4" fmla="*/ 5 w 9"/>
                <a:gd name="T5" fmla="*/ 10 h 10"/>
                <a:gd name="T6" fmla="*/ 5 w 9"/>
                <a:gd name="T7" fmla="*/ 10 h 10"/>
                <a:gd name="T8" fmla="*/ 2 w 9"/>
                <a:gd name="T9" fmla="*/ 10 h 10"/>
                <a:gd name="T10" fmla="*/ 2 w 9"/>
                <a:gd name="T11" fmla="*/ 10 h 10"/>
                <a:gd name="T12" fmla="*/ 2 w 9"/>
                <a:gd name="T13" fmla="*/ 10 h 10"/>
                <a:gd name="T14" fmla="*/ 9 w 9"/>
                <a:gd name="T15" fmla="*/ 8 h 10"/>
                <a:gd name="T16" fmla="*/ 5 w 9"/>
                <a:gd name="T17" fmla="*/ 10 h 10"/>
                <a:gd name="T18" fmla="*/ 9 w 9"/>
                <a:gd name="T19" fmla="*/ 8 h 10"/>
                <a:gd name="T20" fmla="*/ 9 w 9"/>
                <a:gd name="T21" fmla="*/ 8 h 10"/>
                <a:gd name="T22" fmla="*/ 9 w 9"/>
                <a:gd name="T23" fmla="*/ 8 h 10"/>
                <a:gd name="T24" fmla="*/ 9 w 9"/>
                <a:gd name="T25" fmla="*/ 8 h 10"/>
                <a:gd name="T26" fmla="*/ 9 w 9"/>
                <a:gd name="T27" fmla="*/ 8 h 10"/>
                <a:gd name="T28" fmla="*/ 9 w 9"/>
                <a:gd name="T29" fmla="*/ 8 h 10"/>
                <a:gd name="T30" fmla="*/ 9 w 9"/>
                <a:gd name="T31" fmla="*/ 8 h 10"/>
                <a:gd name="T32" fmla="*/ 7 w 9"/>
                <a:gd name="T33" fmla="*/ 0 h 10"/>
                <a:gd name="T34" fmla="*/ 7 w 9"/>
                <a:gd name="T35" fmla="*/ 0 h 10"/>
                <a:gd name="T36" fmla="*/ 7 w 9"/>
                <a:gd name="T37" fmla="*/ 0 h 10"/>
                <a:gd name="T38" fmla="*/ 7 w 9"/>
                <a:gd name="T39" fmla="*/ 0 h 10"/>
                <a:gd name="T40" fmla="*/ 7 w 9"/>
                <a:gd name="T41" fmla="*/ 0 h 10"/>
                <a:gd name="T42" fmla="*/ 5 w 9"/>
                <a:gd name="T43" fmla="*/ 0 h 10"/>
                <a:gd name="T44" fmla="*/ 5 w 9"/>
                <a:gd name="T45" fmla="*/ 0 h 10"/>
                <a:gd name="T46" fmla="*/ 0 w 9"/>
                <a:gd name="T47" fmla="*/ 2 h 10"/>
                <a:gd name="T48" fmla="*/ 0 w 9"/>
                <a:gd name="T49" fmla="*/ 5 h 10"/>
                <a:gd name="T50" fmla="*/ 0 w 9"/>
                <a:gd name="T51" fmla="*/ 5 h 10"/>
                <a:gd name="T52" fmla="*/ 0 w 9"/>
                <a:gd name="T53" fmla="*/ 2 h 10"/>
                <a:gd name="T54" fmla="*/ 5 w 9"/>
                <a:gd name="T55" fmla="*/ 0 h 10"/>
                <a:gd name="T56" fmla="*/ 5 w 9"/>
                <a:gd name="T57" fmla="*/ 0 h 10"/>
                <a:gd name="T58" fmla="*/ 5 w 9"/>
                <a:gd name="T59" fmla="*/ 0 h 10"/>
                <a:gd name="T60" fmla="*/ 5 w 9"/>
                <a:gd name="T61" fmla="*/ 0 h 10"/>
                <a:gd name="T62" fmla="*/ 5 w 9"/>
                <a:gd name="T63" fmla="*/ 0 h 10"/>
                <a:gd name="T64" fmla="*/ 5 w 9"/>
                <a:gd name="T65" fmla="*/ 0 h 10"/>
                <a:gd name="T66" fmla="*/ 5 w 9"/>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10">
                  <a:moveTo>
                    <a:pt x="5" y="10"/>
                  </a:moveTo>
                  <a:cubicBezTo>
                    <a:pt x="5" y="10"/>
                    <a:pt x="5" y="10"/>
                    <a:pt x="5" y="10"/>
                  </a:cubicBezTo>
                  <a:cubicBezTo>
                    <a:pt x="5" y="10"/>
                    <a:pt x="5" y="10"/>
                    <a:pt x="5" y="10"/>
                  </a:cubicBezTo>
                  <a:cubicBezTo>
                    <a:pt x="5" y="10"/>
                    <a:pt x="5" y="10"/>
                    <a:pt x="5" y="10"/>
                  </a:cubicBezTo>
                  <a:moveTo>
                    <a:pt x="2" y="10"/>
                  </a:moveTo>
                  <a:cubicBezTo>
                    <a:pt x="2" y="10"/>
                    <a:pt x="2" y="10"/>
                    <a:pt x="2" y="10"/>
                  </a:cubicBezTo>
                  <a:cubicBezTo>
                    <a:pt x="2" y="10"/>
                    <a:pt x="2" y="10"/>
                    <a:pt x="2" y="10"/>
                  </a:cubicBezTo>
                  <a:moveTo>
                    <a:pt x="9" y="8"/>
                  </a:moveTo>
                  <a:cubicBezTo>
                    <a:pt x="8" y="9"/>
                    <a:pt x="7" y="10"/>
                    <a:pt x="5" y="10"/>
                  </a:cubicBezTo>
                  <a:cubicBezTo>
                    <a:pt x="7" y="10"/>
                    <a:pt x="8" y="9"/>
                    <a:pt x="9" y="8"/>
                  </a:cubicBezTo>
                  <a:moveTo>
                    <a:pt x="9" y="8"/>
                  </a:moveTo>
                  <a:cubicBezTo>
                    <a:pt x="9" y="8"/>
                    <a:pt x="9" y="8"/>
                    <a:pt x="9" y="8"/>
                  </a:cubicBezTo>
                  <a:cubicBezTo>
                    <a:pt x="9" y="8"/>
                    <a:pt x="9" y="8"/>
                    <a:pt x="9" y="8"/>
                  </a:cubicBezTo>
                  <a:moveTo>
                    <a:pt x="9" y="8"/>
                  </a:moveTo>
                  <a:cubicBezTo>
                    <a:pt x="9" y="8"/>
                    <a:pt x="9" y="8"/>
                    <a:pt x="9" y="8"/>
                  </a:cubicBezTo>
                  <a:cubicBezTo>
                    <a:pt x="9" y="8"/>
                    <a:pt x="9" y="8"/>
                    <a:pt x="9" y="8"/>
                  </a:cubicBezTo>
                  <a:moveTo>
                    <a:pt x="7" y="0"/>
                  </a:moveTo>
                  <a:cubicBezTo>
                    <a:pt x="7" y="0"/>
                    <a:pt x="7" y="0"/>
                    <a:pt x="7" y="0"/>
                  </a:cubicBezTo>
                  <a:cubicBezTo>
                    <a:pt x="7" y="0"/>
                    <a:pt x="7" y="0"/>
                    <a:pt x="7" y="0"/>
                  </a:cubicBezTo>
                  <a:cubicBezTo>
                    <a:pt x="7" y="0"/>
                    <a:pt x="7" y="0"/>
                    <a:pt x="7" y="0"/>
                  </a:cubicBezTo>
                  <a:cubicBezTo>
                    <a:pt x="7" y="0"/>
                    <a:pt x="7" y="0"/>
                    <a:pt x="7" y="0"/>
                  </a:cubicBezTo>
                  <a:moveTo>
                    <a:pt x="5" y="0"/>
                  </a:moveTo>
                  <a:cubicBezTo>
                    <a:pt x="5" y="0"/>
                    <a:pt x="5" y="0"/>
                    <a:pt x="5" y="0"/>
                  </a:cubicBezTo>
                  <a:cubicBezTo>
                    <a:pt x="3" y="0"/>
                    <a:pt x="1" y="1"/>
                    <a:pt x="0" y="2"/>
                  </a:cubicBezTo>
                  <a:cubicBezTo>
                    <a:pt x="0" y="3"/>
                    <a:pt x="0" y="4"/>
                    <a:pt x="0" y="5"/>
                  </a:cubicBezTo>
                  <a:cubicBezTo>
                    <a:pt x="0" y="5"/>
                    <a:pt x="0" y="5"/>
                    <a:pt x="0" y="5"/>
                  </a:cubicBezTo>
                  <a:cubicBezTo>
                    <a:pt x="0" y="4"/>
                    <a:pt x="0" y="3"/>
                    <a:pt x="0" y="2"/>
                  </a:cubicBezTo>
                  <a:cubicBezTo>
                    <a:pt x="1" y="1"/>
                    <a:pt x="3"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94" name="Freeform 105"/>
            <p:cNvSpPr/>
            <p:nvPr/>
          </p:nvSpPr>
          <p:spPr bwMode="auto">
            <a:xfrm>
              <a:off x="3981450" y="2043113"/>
              <a:ext cx="15875" cy="15875"/>
            </a:xfrm>
            <a:custGeom>
              <a:avLst/>
              <a:gdLst>
                <a:gd name="T0" fmla="*/ 5 w 10"/>
                <a:gd name="T1" fmla="*/ 0 h 10"/>
                <a:gd name="T2" fmla="*/ 5 w 10"/>
                <a:gd name="T3" fmla="*/ 0 h 10"/>
                <a:gd name="T4" fmla="*/ 0 w 10"/>
                <a:gd name="T5" fmla="*/ 2 h 10"/>
                <a:gd name="T6" fmla="*/ 0 w 10"/>
                <a:gd name="T7" fmla="*/ 5 h 10"/>
                <a:gd name="T8" fmla="*/ 2 w 10"/>
                <a:gd name="T9" fmla="*/ 10 h 10"/>
                <a:gd name="T10" fmla="*/ 2 w 10"/>
                <a:gd name="T11" fmla="*/ 10 h 10"/>
                <a:gd name="T12" fmla="*/ 2 w 10"/>
                <a:gd name="T13" fmla="*/ 10 h 10"/>
                <a:gd name="T14" fmla="*/ 2 w 10"/>
                <a:gd name="T15" fmla="*/ 10 h 10"/>
                <a:gd name="T16" fmla="*/ 2 w 10"/>
                <a:gd name="T17" fmla="*/ 10 h 10"/>
                <a:gd name="T18" fmla="*/ 5 w 10"/>
                <a:gd name="T19" fmla="*/ 10 h 10"/>
                <a:gd name="T20" fmla="*/ 5 w 10"/>
                <a:gd name="T21" fmla="*/ 10 h 10"/>
                <a:gd name="T22" fmla="*/ 5 w 10"/>
                <a:gd name="T23" fmla="*/ 10 h 10"/>
                <a:gd name="T24" fmla="*/ 5 w 10"/>
                <a:gd name="T25" fmla="*/ 10 h 10"/>
                <a:gd name="T26" fmla="*/ 5 w 10"/>
                <a:gd name="T27" fmla="*/ 10 h 10"/>
                <a:gd name="T28" fmla="*/ 5 w 10"/>
                <a:gd name="T29" fmla="*/ 10 h 10"/>
                <a:gd name="T30" fmla="*/ 9 w 10"/>
                <a:gd name="T31" fmla="*/ 8 h 10"/>
                <a:gd name="T32" fmla="*/ 9 w 10"/>
                <a:gd name="T33" fmla="*/ 8 h 10"/>
                <a:gd name="T34" fmla="*/ 9 w 10"/>
                <a:gd name="T35" fmla="*/ 8 h 10"/>
                <a:gd name="T36" fmla="*/ 9 w 10"/>
                <a:gd name="T37" fmla="*/ 8 h 10"/>
                <a:gd name="T38" fmla="*/ 9 w 10"/>
                <a:gd name="T39" fmla="*/ 8 h 10"/>
                <a:gd name="T40" fmla="*/ 9 w 10"/>
                <a:gd name="T41" fmla="*/ 8 h 10"/>
                <a:gd name="T42" fmla="*/ 9 w 10"/>
                <a:gd name="T43" fmla="*/ 8 h 10"/>
                <a:gd name="T44" fmla="*/ 9 w 10"/>
                <a:gd name="T45" fmla="*/ 8 h 10"/>
                <a:gd name="T46" fmla="*/ 9 w 10"/>
                <a:gd name="T47" fmla="*/ 8 h 10"/>
                <a:gd name="T48" fmla="*/ 9 w 10"/>
                <a:gd name="T49" fmla="*/ 8 h 10"/>
                <a:gd name="T50" fmla="*/ 9 w 10"/>
                <a:gd name="T51" fmla="*/ 8 h 10"/>
                <a:gd name="T52" fmla="*/ 10 w 10"/>
                <a:gd name="T53" fmla="*/ 5 h 10"/>
                <a:gd name="T54" fmla="*/ 8 w 10"/>
                <a:gd name="T55" fmla="*/ 1 h 10"/>
                <a:gd name="T56" fmla="*/ 8 w 10"/>
                <a:gd name="T57" fmla="*/ 1 h 10"/>
                <a:gd name="T58" fmla="*/ 7 w 10"/>
                <a:gd name="T59" fmla="*/ 0 h 10"/>
                <a:gd name="T60" fmla="*/ 7 w 10"/>
                <a:gd name="T61" fmla="*/ 0 h 10"/>
                <a:gd name="T62" fmla="*/ 5 w 10"/>
                <a:gd name="T63" fmla="*/ 0 h 10"/>
                <a:gd name="T64" fmla="*/ 5 w 10"/>
                <a:gd name="T6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 h="10">
                  <a:moveTo>
                    <a:pt x="5" y="0"/>
                  </a:moveTo>
                  <a:cubicBezTo>
                    <a:pt x="5" y="0"/>
                    <a:pt x="5" y="0"/>
                    <a:pt x="5" y="0"/>
                  </a:cubicBezTo>
                  <a:cubicBezTo>
                    <a:pt x="3" y="0"/>
                    <a:pt x="1" y="1"/>
                    <a:pt x="0" y="2"/>
                  </a:cubicBezTo>
                  <a:cubicBezTo>
                    <a:pt x="0" y="3"/>
                    <a:pt x="0" y="4"/>
                    <a:pt x="0" y="5"/>
                  </a:cubicBezTo>
                  <a:cubicBezTo>
                    <a:pt x="0" y="7"/>
                    <a:pt x="1" y="9"/>
                    <a:pt x="2" y="10"/>
                  </a:cubicBezTo>
                  <a:cubicBezTo>
                    <a:pt x="2" y="10"/>
                    <a:pt x="2" y="10"/>
                    <a:pt x="2" y="10"/>
                  </a:cubicBezTo>
                  <a:cubicBezTo>
                    <a:pt x="2" y="10"/>
                    <a:pt x="2" y="10"/>
                    <a:pt x="2" y="10"/>
                  </a:cubicBezTo>
                  <a:cubicBezTo>
                    <a:pt x="2" y="10"/>
                    <a:pt x="2" y="10"/>
                    <a:pt x="2" y="10"/>
                  </a:cubicBezTo>
                  <a:cubicBezTo>
                    <a:pt x="2" y="10"/>
                    <a:pt x="2" y="10"/>
                    <a:pt x="2" y="10"/>
                  </a:cubicBezTo>
                  <a:cubicBezTo>
                    <a:pt x="3" y="10"/>
                    <a:pt x="4"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7" y="10"/>
                    <a:pt x="8" y="9"/>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9" y="8"/>
                    <a:pt x="9" y="8"/>
                    <a:pt x="9" y="8"/>
                  </a:cubicBezTo>
                  <a:cubicBezTo>
                    <a:pt x="10" y="7"/>
                    <a:pt x="10" y="6"/>
                    <a:pt x="10" y="5"/>
                  </a:cubicBezTo>
                  <a:cubicBezTo>
                    <a:pt x="10" y="3"/>
                    <a:pt x="9" y="1"/>
                    <a:pt x="8" y="1"/>
                  </a:cubicBezTo>
                  <a:cubicBezTo>
                    <a:pt x="8" y="1"/>
                    <a:pt x="8" y="1"/>
                    <a:pt x="8" y="1"/>
                  </a:cubicBezTo>
                  <a:cubicBezTo>
                    <a:pt x="8" y="0"/>
                    <a:pt x="8" y="0"/>
                    <a:pt x="7" y="0"/>
                  </a:cubicBezTo>
                  <a:cubicBezTo>
                    <a:pt x="7" y="0"/>
                    <a:pt x="7" y="0"/>
                    <a:pt x="7" y="0"/>
                  </a:cubicBezTo>
                  <a:cubicBezTo>
                    <a:pt x="7" y="0"/>
                    <a:pt x="6"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95" name="Freeform 106"/>
            <p:cNvSpPr>
              <a:spLocks noEditPoints="1"/>
            </p:cNvSpPr>
            <p:nvPr/>
          </p:nvSpPr>
          <p:spPr bwMode="auto">
            <a:xfrm>
              <a:off x="4014788" y="2057401"/>
              <a:ext cx="17463" cy="17463"/>
            </a:xfrm>
            <a:custGeom>
              <a:avLst/>
              <a:gdLst>
                <a:gd name="T0" fmla="*/ 6 w 11"/>
                <a:gd name="T1" fmla="*/ 10 h 10"/>
                <a:gd name="T2" fmla="*/ 6 w 11"/>
                <a:gd name="T3" fmla="*/ 10 h 10"/>
                <a:gd name="T4" fmla="*/ 6 w 11"/>
                <a:gd name="T5" fmla="*/ 10 h 10"/>
                <a:gd name="T6" fmla="*/ 6 w 11"/>
                <a:gd name="T7" fmla="*/ 10 h 10"/>
                <a:gd name="T8" fmla="*/ 11 w 11"/>
                <a:gd name="T9" fmla="*/ 7 h 10"/>
                <a:gd name="T10" fmla="*/ 6 w 11"/>
                <a:gd name="T11" fmla="*/ 10 h 10"/>
                <a:gd name="T12" fmla="*/ 11 w 11"/>
                <a:gd name="T13" fmla="*/ 7 h 10"/>
                <a:gd name="T14" fmla="*/ 1 w 11"/>
                <a:gd name="T15" fmla="*/ 4 h 10"/>
                <a:gd name="T16" fmla="*/ 1 w 11"/>
                <a:gd name="T17" fmla="*/ 4 h 10"/>
                <a:gd name="T18" fmla="*/ 1 w 11"/>
                <a:gd name="T19" fmla="*/ 4 h 10"/>
                <a:gd name="T20" fmla="*/ 0 w 11"/>
                <a:gd name="T21" fmla="*/ 5 h 10"/>
                <a:gd name="T22" fmla="*/ 0 w 11"/>
                <a:gd name="T23" fmla="*/ 5 h 10"/>
                <a:gd name="T24" fmla="*/ 1 w 11"/>
                <a:gd name="T25" fmla="*/ 4 h 10"/>
                <a:gd name="T26" fmla="*/ 1 w 11"/>
                <a:gd name="T27" fmla="*/ 4 h 10"/>
                <a:gd name="T28" fmla="*/ 6 w 11"/>
                <a:gd name="T29" fmla="*/ 0 h 10"/>
                <a:gd name="T30" fmla="*/ 6 w 11"/>
                <a:gd name="T31" fmla="*/ 0 h 10"/>
                <a:gd name="T32" fmla="*/ 1 w 11"/>
                <a:gd name="T33" fmla="*/ 4 h 10"/>
                <a:gd name="T34" fmla="*/ 1 w 11"/>
                <a:gd name="T35" fmla="*/ 4 h 10"/>
                <a:gd name="T36" fmla="*/ 6 w 11"/>
                <a:gd name="T37" fmla="*/ 0 h 10"/>
                <a:gd name="T38" fmla="*/ 6 w 11"/>
                <a:gd name="T39" fmla="*/ 0 h 10"/>
                <a:gd name="T40" fmla="*/ 6 w 11"/>
                <a:gd name="T41" fmla="*/ 0 h 10"/>
                <a:gd name="T42" fmla="*/ 6 w 11"/>
                <a:gd name="T43" fmla="*/ 0 h 10"/>
                <a:gd name="T44" fmla="*/ 6 w 11"/>
                <a:gd name="T45" fmla="*/ 0 h 10"/>
                <a:gd name="T46" fmla="*/ 6 w 11"/>
                <a:gd name="T47" fmla="*/ 0 h 10"/>
                <a:gd name="T48" fmla="*/ 6 w 11"/>
                <a:gd name="T4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10">
                  <a:moveTo>
                    <a:pt x="6" y="10"/>
                  </a:moveTo>
                  <a:cubicBezTo>
                    <a:pt x="6" y="10"/>
                    <a:pt x="6" y="10"/>
                    <a:pt x="6" y="10"/>
                  </a:cubicBezTo>
                  <a:cubicBezTo>
                    <a:pt x="6" y="10"/>
                    <a:pt x="6" y="10"/>
                    <a:pt x="6" y="10"/>
                  </a:cubicBezTo>
                  <a:cubicBezTo>
                    <a:pt x="6" y="10"/>
                    <a:pt x="6" y="10"/>
                    <a:pt x="6" y="10"/>
                  </a:cubicBezTo>
                  <a:moveTo>
                    <a:pt x="11" y="7"/>
                  </a:moveTo>
                  <a:cubicBezTo>
                    <a:pt x="10" y="9"/>
                    <a:pt x="8" y="10"/>
                    <a:pt x="6" y="10"/>
                  </a:cubicBezTo>
                  <a:cubicBezTo>
                    <a:pt x="8" y="10"/>
                    <a:pt x="10" y="9"/>
                    <a:pt x="11" y="7"/>
                  </a:cubicBezTo>
                  <a:moveTo>
                    <a:pt x="1" y="4"/>
                  </a:moveTo>
                  <a:cubicBezTo>
                    <a:pt x="1" y="4"/>
                    <a:pt x="1" y="4"/>
                    <a:pt x="1" y="4"/>
                  </a:cubicBezTo>
                  <a:cubicBezTo>
                    <a:pt x="1" y="4"/>
                    <a:pt x="1" y="4"/>
                    <a:pt x="1" y="4"/>
                  </a:cubicBezTo>
                  <a:cubicBezTo>
                    <a:pt x="0" y="4"/>
                    <a:pt x="0" y="5"/>
                    <a:pt x="0" y="5"/>
                  </a:cubicBezTo>
                  <a:cubicBezTo>
                    <a:pt x="0" y="5"/>
                    <a:pt x="0" y="5"/>
                    <a:pt x="0" y="5"/>
                  </a:cubicBezTo>
                  <a:cubicBezTo>
                    <a:pt x="0" y="5"/>
                    <a:pt x="0" y="4"/>
                    <a:pt x="1" y="4"/>
                  </a:cubicBezTo>
                  <a:cubicBezTo>
                    <a:pt x="1" y="4"/>
                    <a:pt x="1" y="4"/>
                    <a:pt x="1" y="4"/>
                  </a:cubicBezTo>
                  <a:moveTo>
                    <a:pt x="6" y="0"/>
                  </a:moveTo>
                  <a:cubicBezTo>
                    <a:pt x="6" y="0"/>
                    <a:pt x="6" y="0"/>
                    <a:pt x="6" y="0"/>
                  </a:cubicBezTo>
                  <a:cubicBezTo>
                    <a:pt x="3" y="0"/>
                    <a:pt x="1" y="1"/>
                    <a:pt x="1" y="4"/>
                  </a:cubicBezTo>
                  <a:cubicBezTo>
                    <a:pt x="1" y="4"/>
                    <a:pt x="1" y="4"/>
                    <a:pt x="1" y="4"/>
                  </a:cubicBezTo>
                  <a:cubicBezTo>
                    <a:pt x="1" y="1"/>
                    <a:pt x="3" y="0"/>
                    <a:pt x="6" y="0"/>
                  </a:cubicBezTo>
                  <a:moveTo>
                    <a:pt x="6" y="0"/>
                  </a:moveTo>
                  <a:cubicBezTo>
                    <a:pt x="6" y="0"/>
                    <a:pt x="6" y="0"/>
                    <a:pt x="6" y="0"/>
                  </a:cubicBezTo>
                  <a:cubicBezTo>
                    <a:pt x="6" y="0"/>
                    <a:pt x="6" y="0"/>
                    <a:pt x="6" y="0"/>
                  </a:cubicBezTo>
                  <a:cubicBezTo>
                    <a:pt x="6" y="0"/>
                    <a:pt x="6" y="0"/>
                    <a:pt x="6" y="0"/>
                  </a:cubicBezTo>
                  <a:cubicBezTo>
                    <a:pt x="6" y="0"/>
                    <a:pt x="6" y="0"/>
                    <a:pt x="6" y="0"/>
                  </a:cubicBezTo>
                  <a:cubicBezTo>
                    <a:pt x="6" y="0"/>
                    <a:pt x="6" y="0"/>
                    <a:pt x="6"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96" name="Freeform 107"/>
            <p:cNvSpPr/>
            <p:nvPr/>
          </p:nvSpPr>
          <p:spPr bwMode="auto">
            <a:xfrm>
              <a:off x="4014788" y="2057401"/>
              <a:ext cx="17463" cy="17463"/>
            </a:xfrm>
            <a:custGeom>
              <a:avLst/>
              <a:gdLst>
                <a:gd name="T0" fmla="*/ 6 w 11"/>
                <a:gd name="T1" fmla="*/ 0 h 10"/>
                <a:gd name="T2" fmla="*/ 6 w 11"/>
                <a:gd name="T3" fmla="*/ 0 h 10"/>
                <a:gd name="T4" fmla="*/ 1 w 11"/>
                <a:gd name="T5" fmla="*/ 4 h 10"/>
                <a:gd name="T6" fmla="*/ 1 w 11"/>
                <a:gd name="T7" fmla="*/ 4 h 10"/>
                <a:gd name="T8" fmla="*/ 1 w 11"/>
                <a:gd name="T9" fmla="*/ 4 h 10"/>
                <a:gd name="T10" fmla="*/ 0 w 11"/>
                <a:gd name="T11" fmla="*/ 5 h 10"/>
                <a:gd name="T12" fmla="*/ 4 w 11"/>
                <a:gd name="T13" fmla="*/ 10 h 10"/>
                <a:gd name="T14" fmla="*/ 6 w 11"/>
                <a:gd name="T15" fmla="*/ 10 h 10"/>
                <a:gd name="T16" fmla="*/ 6 w 11"/>
                <a:gd name="T17" fmla="*/ 10 h 10"/>
                <a:gd name="T18" fmla="*/ 6 w 11"/>
                <a:gd name="T19" fmla="*/ 10 h 10"/>
                <a:gd name="T20" fmla="*/ 6 w 11"/>
                <a:gd name="T21" fmla="*/ 10 h 10"/>
                <a:gd name="T22" fmla="*/ 6 w 11"/>
                <a:gd name="T23" fmla="*/ 10 h 10"/>
                <a:gd name="T24" fmla="*/ 6 w 11"/>
                <a:gd name="T25" fmla="*/ 10 h 10"/>
                <a:gd name="T26" fmla="*/ 11 w 11"/>
                <a:gd name="T27" fmla="*/ 7 h 10"/>
                <a:gd name="T28" fmla="*/ 11 w 11"/>
                <a:gd name="T29" fmla="*/ 7 h 10"/>
                <a:gd name="T30" fmla="*/ 11 w 11"/>
                <a:gd name="T31" fmla="*/ 6 h 10"/>
                <a:gd name="T32" fmla="*/ 11 w 11"/>
                <a:gd name="T33" fmla="*/ 5 h 10"/>
                <a:gd name="T34" fmla="*/ 7 w 11"/>
                <a:gd name="T35" fmla="*/ 0 h 10"/>
                <a:gd name="T36" fmla="*/ 7 w 11"/>
                <a:gd name="T37" fmla="*/ 0 h 10"/>
                <a:gd name="T38" fmla="*/ 6 w 11"/>
                <a:gd name="T39" fmla="*/ 0 h 10"/>
                <a:gd name="T40" fmla="*/ 6 w 11"/>
                <a:gd name="T4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10">
                  <a:moveTo>
                    <a:pt x="6" y="0"/>
                  </a:moveTo>
                  <a:cubicBezTo>
                    <a:pt x="6" y="0"/>
                    <a:pt x="6" y="0"/>
                    <a:pt x="6" y="0"/>
                  </a:cubicBezTo>
                  <a:cubicBezTo>
                    <a:pt x="3" y="0"/>
                    <a:pt x="1" y="1"/>
                    <a:pt x="1" y="4"/>
                  </a:cubicBezTo>
                  <a:cubicBezTo>
                    <a:pt x="1" y="4"/>
                    <a:pt x="1" y="4"/>
                    <a:pt x="1" y="4"/>
                  </a:cubicBezTo>
                  <a:cubicBezTo>
                    <a:pt x="1" y="4"/>
                    <a:pt x="1" y="4"/>
                    <a:pt x="1" y="4"/>
                  </a:cubicBezTo>
                  <a:cubicBezTo>
                    <a:pt x="0" y="4"/>
                    <a:pt x="0" y="5"/>
                    <a:pt x="0" y="5"/>
                  </a:cubicBezTo>
                  <a:cubicBezTo>
                    <a:pt x="0" y="7"/>
                    <a:pt x="2" y="10"/>
                    <a:pt x="4" y="10"/>
                  </a:cubicBezTo>
                  <a:cubicBezTo>
                    <a:pt x="5" y="10"/>
                    <a:pt x="5"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8" y="10"/>
                    <a:pt x="10" y="9"/>
                    <a:pt x="11" y="7"/>
                  </a:cubicBezTo>
                  <a:cubicBezTo>
                    <a:pt x="11" y="7"/>
                    <a:pt x="11" y="7"/>
                    <a:pt x="11" y="7"/>
                  </a:cubicBezTo>
                  <a:cubicBezTo>
                    <a:pt x="11" y="7"/>
                    <a:pt x="11" y="7"/>
                    <a:pt x="11" y="6"/>
                  </a:cubicBezTo>
                  <a:cubicBezTo>
                    <a:pt x="11" y="6"/>
                    <a:pt x="11" y="6"/>
                    <a:pt x="11" y="5"/>
                  </a:cubicBezTo>
                  <a:cubicBezTo>
                    <a:pt x="11" y="3"/>
                    <a:pt x="9" y="1"/>
                    <a:pt x="7" y="0"/>
                  </a:cubicBezTo>
                  <a:cubicBezTo>
                    <a:pt x="7" y="0"/>
                    <a:pt x="7" y="0"/>
                    <a:pt x="7" y="0"/>
                  </a:cubicBezTo>
                  <a:cubicBezTo>
                    <a:pt x="7" y="0"/>
                    <a:pt x="6" y="0"/>
                    <a:pt x="6" y="0"/>
                  </a:cubicBezTo>
                  <a:cubicBezTo>
                    <a:pt x="6" y="0"/>
                    <a:pt x="6" y="0"/>
                    <a:pt x="6"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97" name="Freeform 108"/>
            <p:cNvSpPr/>
            <p:nvPr/>
          </p:nvSpPr>
          <p:spPr bwMode="auto">
            <a:xfrm>
              <a:off x="4062413" y="207962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98" name="Freeform 109"/>
            <p:cNvSpPr/>
            <p:nvPr/>
          </p:nvSpPr>
          <p:spPr bwMode="auto">
            <a:xfrm>
              <a:off x="4054475" y="2062163"/>
              <a:ext cx="15875" cy="17463"/>
            </a:xfrm>
            <a:custGeom>
              <a:avLst/>
              <a:gdLst>
                <a:gd name="T0" fmla="*/ 5 w 10"/>
                <a:gd name="T1" fmla="*/ 0 h 10"/>
                <a:gd name="T2" fmla="*/ 0 w 10"/>
                <a:gd name="T3" fmla="*/ 5 h 10"/>
                <a:gd name="T4" fmla="*/ 5 w 10"/>
                <a:gd name="T5" fmla="*/ 10 h 10"/>
                <a:gd name="T6" fmla="*/ 5 w 10"/>
                <a:gd name="T7" fmla="*/ 10 h 10"/>
                <a:gd name="T8" fmla="*/ 5 w 10"/>
                <a:gd name="T9" fmla="*/ 10 h 10"/>
                <a:gd name="T10" fmla="*/ 5 w 10"/>
                <a:gd name="T11" fmla="*/ 10 h 10"/>
                <a:gd name="T12" fmla="*/ 5 w 10"/>
                <a:gd name="T13" fmla="*/ 10 h 10"/>
                <a:gd name="T14" fmla="*/ 10 w 10"/>
                <a:gd name="T15" fmla="*/ 5 h 10"/>
                <a:gd name="T16" fmla="*/ 10 w 10"/>
                <a:gd name="T17" fmla="*/ 5 h 10"/>
                <a:gd name="T18" fmla="*/ 10 w 10"/>
                <a:gd name="T19" fmla="*/ 5 h 10"/>
                <a:gd name="T20" fmla="*/ 10 w 10"/>
                <a:gd name="T21" fmla="*/ 5 h 10"/>
                <a:gd name="T22" fmla="*/ 10 w 10"/>
                <a:gd name="T23" fmla="*/ 5 h 10"/>
                <a:gd name="T24" fmla="*/ 10 w 10"/>
                <a:gd name="T25" fmla="*/ 5 h 10"/>
                <a:gd name="T26" fmla="*/ 5 w 10"/>
                <a:gd name="T2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5" y="0"/>
                  </a:moveTo>
                  <a:cubicBezTo>
                    <a:pt x="2" y="0"/>
                    <a:pt x="0" y="2"/>
                    <a:pt x="0" y="5"/>
                  </a:cubicBezTo>
                  <a:cubicBezTo>
                    <a:pt x="0" y="8"/>
                    <a:pt x="2" y="10"/>
                    <a:pt x="5" y="10"/>
                  </a:cubicBezTo>
                  <a:cubicBezTo>
                    <a:pt x="5" y="10"/>
                    <a:pt x="5" y="10"/>
                    <a:pt x="5" y="10"/>
                  </a:cubicBezTo>
                  <a:cubicBezTo>
                    <a:pt x="5" y="10"/>
                    <a:pt x="5" y="10"/>
                    <a:pt x="5" y="10"/>
                  </a:cubicBezTo>
                  <a:cubicBezTo>
                    <a:pt x="5" y="10"/>
                    <a:pt x="5" y="10"/>
                    <a:pt x="5" y="10"/>
                  </a:cubicBezTo>
                  <a:cubicBezTo>
                    <a:pt x="5" y="10"/>
                    <a:pt x="5" y="10"/>
                    <a:pt x="5" y="10"/>
                  </a:cubicBezTo>
                  <a:cubicBezTo>
                    <a:pt x="8" y="10"/>
                    <a:pt x="10" y="8"/>
                    <a:pt x="10" y="5"/>
                  </a:cubicBezTo>
                  <a:cubicBezTo>
                    <a:pt x="10" y="5"/>
                    <a:pt x="10" y="5"/>
                    <a:pt x="10" y="5"/>
                  </a:cubicBezTo>
                  <a:cubicBezTo>
                    <a:pt x="10" y="5"/>
                    <a:pt x="10" y="5"/>
                    <a:pt x="10" y="5"/>
                  </a:cubicBezTo>
                  <a:cubicBezTo>
                    <a:pt x="10" y="5"/>
                    <a:pt x="10" y="5"/>
                    <a:pt x="10" y="5"/>
                  </a:cubicBezTo>
                  <a:cubicBezTo>
                    <a:pt x="10" y="5"/>
                    <a:pt x="10" y="5"/>
                    <a:pt x="10" y="5"/>
                  </a:cubicBezTo>
                  <a:cubicBezTo>
                    <a:pt x="10" y="5"/>
                    <a:pt x="10" y="5"/>
                    <a:pt x="10" y="5"/>
                  </a:cubicBezTo>
                  <a:cubicBezTo>
                    <a:pt x="10" y="2"/>
                    <a:pt x="8"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99" name="Freeform 110"/>
            <p:cNvSpPr>
              <a:spLocks noEditPoints="1"/>
            </p:cNvSpPr>
            <p:nvPr/>
          </p:nvSpPr>
          <p:spPr bwMode="auto">
            <a:xfrm>
              <a:off x="4090988" y="2057401"/>
              <a:ext cx="15875" cy="17463"/>
            </a:xfrm>
            <a:custGeom>
              <a:avLst/>
              <a:gdLst>
                <a:gd name="T0" fmla="*/ 5 w 10"/>
                <a:gd name="T1" fmla="*/ 10 h 10"/>
                <a:gd name="T2" fmla="*/ 5 w 10"/>
                <a:gd name="T3" fmla="*/ 10 h 10"/>
                <a:gd name="T4" fmla="*/ 5 w 10"/>
                <a:gd name="T5" fmla="*/ 10 h 10"/>
                <a:gd name="T6" fmla="*/ 5 w 10"/>
                <a:gd name="T7" fmla="*/ 10 h 10"/>
                <a:gd name="T8" fmla="*/ 7 w 10"/>
                <a:gd name="T9" fmla="*/ 10 h 10"/>
                <a:gd name="T10" fmla="*/ 5 w 10"/>
                <a:gd name="T11" fmla="*/ 10 h 10"/>
                <a:gd name="T12" fmla="*/ 7 w 10"/>
                <a:gd name="T13" fmla="*/ 10 h 10"/>
                <a:gd name="T14" fmla="*/ 0 w 10"/>
                <a:gd name="T15" fmla="*/ 7 h 10"/>
                <a:gd name="T16" fmla="*/ 0 w 10"/>
                <a:gd name="T17" fmla="*/ 7 h 10"/>
                <a:gd name="T18" fmla="*/ 0 w 10"/>
                <a:gd name="T19" fmla="*/ 7 h 10"/>
                <a:gd name="T20" fmla="*/ 10 w 10"/>
                <a:gd name="T21" fmla="*/ 4 h 10"/>
                <a:gd name="T22" fmla="*/ 10 w 10"/>
                <a:gd name="T23" fmla="*/ 4 h 10"/>
                <a:gd name="T24" fmla="*/ 10 w 10"/>
                <a:gd name="T25" fmla="*/ 4 h 10"/>
                <a:gd name="T26" fmla="*/ 10 w 10"/>
                <a:gd name="T27" fmla="*/ 4 h 10"/>
                <a:gd name="T28" fmla="*/ 10 w 10"/>
                <a:gd name="T29" fmla="*/ 4 h 10"/>
                <a:gd name="T30" fmla="*/ 5 w 10"/>
                <a:gd name="T31" fmla="*/ 0 h 10"/>
                <a:gd name="T32" fmla="*/ 5 w 10"/>
                <a:gd name="T33" fmla="*/ 0 h 10"/>
                <a:gd name="T34" fmla="*/ 4 w 10"/>
                <a:gd name="T35" fmla="*/ 0 h 10"/>
                <a:gd name="T36" fmla="*/ 4 w 10"/>
                <a:gd name="T37" fmla="*/ 0 h 10"/>
                <a:gd name="T38" fmla="*/ 5 w 10"/>
                <a:gd name="T39" fmla="*/ 0 h 10"/>
                <a:gd name="T40" fmla="*/ 5 w 10"/>
                <a:gd name="T41" fmla="*/ 0 h 10"/>
                <a:gd name="T42" fmla="*/ 5 w 10"/>
                <a:gd name="T43" fmla="*/ 0 h 10"/>
                <a:gd name="T44" fmla="*/ 5 w 10"/>
                <a:gd name="T45" fmla="*/ 0 h 10"/>
                <a:gd name="T46" fmla="*/ 5 w 10"/>
                <a:gd name="T47" fmla="*/ 0 h 10"/>
                <a:gd name="T48" fmla="*/ 5 w 10"/>
                <a:gd name="T49" fmla="*/ 0 h 10"/>
                <a:gd name="T50" fmla="*/ 5 w 10"/>
                <a:gd name="T5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 h="10">
                  <a:moveTo>
                    <a:pt x="5" y="10"/>
                  </a:moveTo>
                  <a:cubicBezTo>
                    <a:pt x="5" y="10"/>
                    <a:pt x="5" y="10"/>
                    <a:pt x="5" y="10"/>
                  </a:cubicBezTo>
                  <a:cubicBezTo>
                    <a:pt x="5" y="10"/>
                    <a:pt x="5" y="10"/>
                    <a:pt x="5" y="10"/>
                  </a:cubicBezTo>
                  <a:cubicBezTo>
                    <a:pt x="5" y="10"/>
                    <a:pt x="5" y="10"/>
                    <a:pt x="5" y="10"/>
                  </a:cubicBezTo>
                  <a:moveTo>
                    <a:pt x="7" y="10"/>
                  </a:moveTo>
                  <a:cubicBezTo>
                    <a:pt x="6" y="10"/>
                    <a:pt x="6" y="10"/>
                    <a:pt x="5" y="10"/>
                  </a:cubicBezTo>
                  <a:cubicBezTo>
                    <a:pt x="6" y="10"/>
                    <a:pt x="6" y="10"/>
                    <a:pt x="7" y="10"/>
                  </a:cubicBezTo>
                  <a:moveTo>
                    <a:pt x="0" y="7"/>
                  </a:moveTo>
                  <a:cubicBezTo>
                    <a:pt x="0" y="7"/>
                    <a:pt x="0" y="7"/>
                    <a:pt x="0" y="7"/>
                  </a:cubicBezTo>
                  <a:cubicBezTo>
                    <a:pt x="0" y="7"/>
                    <a:pt x="0" y="7"/>
                    <a:pt x="0" y="7"/>
                  </a:cubicBezTo>
                  <a:moveTo>
                    <a:pt x="10" y="4"/>
                  </a:moveTo>
                  <a:cubicBezTo>
                    <a:pt x="10" y="4"/>
                    <a:pt x="10" y="4"/>
                    <a:pt x="10" y="4"/>
                  </a:cubicBezTo>
                  <a:cubicBezTo>
                    <a:pt x="10" y="4"/>
                    <a:pt x="10" y="4"/>
                    <a:pt x="10" y="4"/>
                  </a:cubicBezTo>
                  <a:cubicBezTo>
                    <a:pt x="10" y="4"/>
                    <a:pt x="10" y="4"/>
                    <a:pt x="10" y="4"/>
                  </a:cubicBezTo>
                  <a:cubicBezTo>
                    <a:pt x="10" y="4"/>
                    <a:pt x="10" y="4"/>
                    <a:pt x="10" y="4"/>
                  </a:cubicBezTo>
                  <a:moveTo>
                    <a:pt x="5" y="0"/>
                  </a:moveTo>
                  <a:cubicBezTo>
                    <a:pt x="5" y="0"/>
                    <a:pt x="5" y="0"/>
                    <a:pt x="5" y="0"/>
                  </a:cubicBezTo>
                  <a:cubicBezTo>
                    <a:pt x="5" y="0"/>
                    <a:pt x="5" y="0"/>
                    <a:pt x="4" y="0"/>
                  </a:cubicBezTo>
                  <a:cubicBezTo>
                    <a:pt x="4" y="0"/>
                    <a:pt x="4" y="0"/>
                    <a:pt x="4" y="0"/>
                  </a:cubicBezTo>
                  <a:cubicBezTo>
                    <a:pt x="5" y="0"/>
                    <a:pt x="5"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00" name="Freeform 111"/>
            <p:cNvSpPr/>
            <p:nvPr/>
          </p:nvSpPr>
          <p:spPr bwMode="auto">
            <a:xfrm>
              <a:off x="4090988" y="2057401"/>
              <a:ext cx="17463" cy="17463"/>
            </a:xfrm>
            <a:custGeom>
              <a:avLst/>
              <a:gdLst>
                <a:gd name="T0" fmla="*/ 5 w 11"/>
                <a:gd name="T1" fmla="*/ 0 h 10"/>
                <a:gd name="T2" fmla="*/ 5 w 11"/>
                <a:gd name="T3" fmla="*/ 0 h 10"/>
                <a:gd name="T4" fmla="*/ 4 w 11"/>
                <a:gd name="T5" fmla="*/ 0 h 10"/>
                <a:gd name="T6" fmla="*/ 4 w 11"/>
                <a:gd name="T7" fmla="*/ 0 h 10"/>
                <a:gd name="T8" fmla="*/ 4 w 11"/>
                <a:gd name="T9" fmla="*/ 0 h 10"/>
                <a:gd name="T10" fmla="*/ 0 w 11"/>
                <a:gd name="T11" fmla="*/ 5 h 10"/>
                <a:gd name="T12" fmla="*/ 0 w 11"/>
                <a:gd name="T13" fmla="*/ 6 h 10"/>
                <a:gd name="T14" fmla="*/ 0 w 11"/>
                <a:gd name="T15" fmla="*/ 7 h 10"/>
                <a:gd name="T16" fmla="*/ 0 w 11"/>
                <a:gd name="T17" fmla="*/ 7 h 10"/>
                <a:gd name="T18" fmla="*/ 0 w 11"/>
                <a:gd name="T19" fmla="*/ 7 h 10"/>
                <a:gd name="T20" fmla="*/ 0 w 11"/>
                <a:gd name="T21" fmla="*/ 7 h 10"/>
                <a:gd name="T22" fmla="*/ 5 w 11"/>
                <a:gd name="T23" fmla="*/ 10 h 10"/>
                <a:gd name="T24" fmla="*/ 5 w 11"/>
                <a:gd name="T25" fmla="*/ 10 h 10"/>
                <a:gd name="T26" fmla="*/ 5 w 11"/>
                <a:gd name="T27" fmla="*/ 10 h 10"/>
                <a:gd name="T28" fmla="*/ 5 w 11"/>
                <a:gd name="T29" fmla="*/ 10 h 10"/>
                <a:gd name="T30" fmla="*/ 5 w 11"/>
                <a:gd name="T31" fmla="*/ 10 h 10"/>
                <a:gd name="T32" fmla="*/ 5 w 11"/>
                <a:gd name="T33" fmla="*/ 10 h 10"/>
                <a:gd name="T34" fmla="*/ 7 w 11"/>
                <a:gd name="T35" fmla="*/ 10 h 10"/>
                <a:gd name="T36" fmla="*/ 7 w 11"/>
                <a:gd name="T37" fmla="*/ 10 h 10"/>
                <a:gd name="T38" fmla="*/ 7 w 11"/>
                <a:gd name="T39" fmla="*/ 10 h 10"/>
                <a:gd name="T40" fmla="*/ 11 w 11"/>
                <a:gd name="T41" fmla="*/ 5 h 10"/>
                <a:gd name="T42" fmla="*/ 10 w 11"/>
                <a:gd name="T43" fmla="*/ 4 h 10"/>
                <a:gd name="T44" fmla="*/ 10 w 11"/>
                <a:gd name="T45" fmla="*/ 4 h 10"/>
                <a:gd name="T46" fmla="*/ 10 w 11"/>
                <a:gd name="T47" fmla="*/ 4 h 10"/>
                <a:gd name="T48" fmla="*/ 10 w 11"/>
                <a:gd name="T49" fmla="*/ 4 h 10"/>
                <a:gd name="T50" fmla="*/ 5 w 11"/>
                <a:gd name="T51" fmla="*/ 0 h 10"/>
                <a:gd name="T52" fmla="*/ 5 w 11"/>
                <a:gd name="T5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0">
                  <a:moveTo>
                    <a:pt x="5" y="0"/>
                  </a:moveTo>
                  <a:cubicBezTo>
                    <a:pt x="5" y="0"/>
                    <a:pt x="5" y="0"/>
                    <a:pt x="5" y="0"/>
                  </a:cubicBezTo>
                  <a:cubicBezTo>
                    <a:pt x="5" y="0"/>
                    <a:pt x="5" y="0"/>
                    <a:pt x="4" y="0"/>
                  </a:cubicBezTo>
                  <a:cubicBezTo>
                    <a:pt x="4" y="0"/>
                    <a:pt x="4" y="0"/>
                    <a:pt x="4" y="0"/>
                  </a:cubicBezTo>
                  <a:cubicBezTo>
                    <a:pt x="4" y="0"/>
                    <a:pt x="4" y="0"/>
                    <a:pt x="4" y="0"/>
                  </a:cubicBezTo>
                  <a:cubicBezTo>
                    <a:pt x="2" y="1"/>
                    <a:pt x="0" y="3"/>
                    <a:pt x="0" y="5"/>
                  </a:cubicBezTo>
                  <a:cubicBezTo>
                    <a:pt x="0" y="6"/>
                    <a:pt x="0" y="6"/>
                    <a:pt x="0" y="6"/>
                  </a:cubicBezTo>
                  <a:cubicBezTo>
                    <a:pt x="0" y="7"/>
                    <a:pt x="0" y="7"/>
                    <a:pt x="0" y="7"/>
                  </a:cubicBezTo>
                  <a:cubicBezTo>
                    <a:pt x="0" y="7"/>
                    <a:pt x="0" y="7"/>
                    <a:pt x="0" y="7"/>
                  </a:cubicBezTo>
                  <a:cubicBezTo>
                    <a:pt x="0" y="7"/>
                    <a:pt x="0" y="7"/>
                    <a:pt x="0" y="7"/>
                  </a:cubicBezTo>
                  <a:cubicBezTo>
                    <a:pt x="0" y="7"/>
                    <a:pt x="0" y="7"/>
                    <a:pt x="0" y="7"/>
                  </a:cubicBezTo>
                  <a:cubicBezTo>
                    <a:pt x="1" y="9"/>
                    <a:pt x="3"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6" y="10"/>
                    <a:pt x="6" y="10"/>
                    <a:pt x="7" y="10"/>
                  </a:cubicBezTo>
                  <a:cubicBezTo>
                    <a:pt x="7" y="10"/>
                    <a:pt x="7" y="10"/>
                    <a:pt x="7" y="10"/>
                  </a:cubicBezTo>
                  <a:cubicBezTo>
                    <a:pt x="7" y="10"/>
                    <a:pt x="7" y="10"/>
                    <a:pt x="7" y="10"/>
                  </a:cubicBezTo>
                  <a:cubicBezTo>
                    <a:pt x="9" y="10"/>
                    <a:pt x="11" y="7"/>
                    <a:pt x="11" y="5"/>
                  </a:cubicBezTo>
                  <a:cubicBezTo>
                    <a:pt x="11" y="5"/>
                    <a:pt x="11" y="4"/>
                    <a:pt x="10" y="4"/>
                  </a:cubicBezTo>
                  <a:cubicBezTo>
                    <a:pt x="10" y="4"/>
                    <a:pt x="10" y="4"/>
                    <a:pt x="10" y="4"/>
                  </a:cubicBezTo>
                  <a:cubicBezTo>
                    <a:pt x="10" y="4"/>
                    <a:pt x="10" y="4"/>
                    <a:pt x="10" y="4"/>
                  </a:cubicBezTo>
                  <a:cubicBezTo>
                    <a:pt x="10" y="4"/>
                    <a:pt x="10" y="4"/>
                    <a:pt x="10" y="4"/>
                  </a:cubicBezTo>
                  <a:cubicBezTo>
                    <a:pt x="10" y="1"/>
                    <a:pt x="8"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01" name="Freeform 112"/>
            <p:cNvSpPr>
              <a:spLocks noEditPoints="1"/>
            </p:cNvSpPr>
            <p:nvPr/>
          </p:nvSpPr>
          <p:spPr bwMode="auto">
            <a:xfrm>
              <a:off x="4125913" y="2043113"/>
              <a:ext cx="15875" cy="15875"/>
            </a:xfrm>
            <a:custGeom>
              <a:avLst/>
              <a:gdLst>
                <a:gd name="T0" fmla="*/ 5 w 10"/>
                <a:gd name="T1" fmla="*/ 10 h 10"/>
                <a:gd name="T2" fmla="*/ 5 w 10"/>
                <a:gd name="T3" fmla="*/ 10 h 10"/>
                <a:gd name="T4" fmla="*/ 5 w 10"/>
                <a:gd name="T5" fmla="*/ 10 h 10"/>
                <a:gd name="T6" fmla="*/ 5 w 10"/>
                <a:gd name="T7" fmla="*/ 10 h 10"/>
                <a:gd name="T8" fmla="*/ 8 w 10"/>
                <a:gd name="T9" fmla="*/ 10 h 10"/>
                <a:gd name="T10" fmla="*/ 5 w 10"/>
                <a:gd name="T11" fmla="*/ 10 h 10"/>
                <a:gd name="T12" fmla="*/ 8 w 10"/>
                <a:gd name="T13" fmla="*/ 10 h 10"/>
                <a:gd name="T14" fmla="*/ 8 w 10"/>
                <a:gd name="T15" fmla="*/ 10 h 10"/>
                <a:gd name="T16" fmla="*/ 8 w 10"/>
                <a:gd name="T17" fmla="*/ 10 h 10"/>
                <a:gd name="T18" fmla="*/ 8 w 10"/>
                <a:gd name="T19" fmla="*/ 10 h 10"/>
                <a:gd name="T20" fmla="*/ 1 w 10"/>
                <a:gd name="T21" fmla="*/ 8 h 10"/>
                <a:gd name="T22" fmla="*/ 1 w 10"/>
                <a:gd name="T23" fmla="*/ 8 h 10"/>
                <a:gd name="T24" fmla="*/ 1 w 10"/>
                <a:gd name="T25" fmla="*/ 8 h 10"/>
                <a:gd name="T26" fmla="*/ 1 w 10"/>
                <a:gd name="T27" fmla="*/ 8 h 10"/>
                <a:gd name="T28" fmla="*/ 1 w 10"/>
                <a:gd name="T29" fmla="*/ 8 h 10"/>
                <a:gd name="T30" fmla="*/ 1 w 10"/>
                <a:gd name="T31" fmla="*/ 8 h 10"/>
                <a:gd name="T32" fmla="*/ 10 w 10"/>
                <a:gd name="T33" fmla="*/ 2 h 10"/>
                <a:gd name="T34" fmla="*/ 10 w 10"/>
                <a:gd name="T35" fmla="*/ 2 h 10"/>
                <a:gd name="T36" fmla="*/ 10 w 10"/>
                <a:gd name="T37" fmla="*/ 5 h 10"/>
                <a:gd name="T38" fmla="*/ 10 w 10"/>
                <a:gd name="T39" fmla="*/ 5 h 10"/>
                <a:gd name="T40" fmla="*/ 10 w 10"/>
                <a:gd name="T41" fmla="*/ 2 h 10"/>
                <a:gd name="T42" fmla="*/ 10 w 10"/>
                <a:gd name="T43" fmla="*/ 2 h 10"/>
                <a:gd name="T44" fmla="*/ 10 w 10"/>
                <a:gd name="T45" fmla="*/ 2 h 10"/>
                <a:gd name="T46" fmla="*/ 5 w 10"/>
                <a:gd name="T47" fmla="*/ 0 h 10"/>
                <a:gd name="T48" fmla="*/ 5 w 10"/>
                <a:gd name="T49" fmla="*/ 0 h 10"/>
                <a:gd name="T50" fmla="*/ 3 w 10"/>
                <a:gd name="T51" fmla="*/ 1 h 10"/>
                <a:gd name="T52" fmla="*/ 0 w 10"/>
                <a:gd name="T53" fmla="*/ 5 h 10"/>
                <a:gd name="T54" fmla="*/ 0 w 10"/>
                <a:gd name="T55" fmla="*/ 5 h 10"/>
                <a:gd name="T56" fmla="*/ 3 w 10"/>
                <a:gd name="T57" fmla="*/ 1 h 10"/>
                <a:gd name="T58" fmla="*/ 5 w 10"/>
                <a:gd name="T59" fmla="*/ 0 h 10"/>
                <a:gd name="T60" fmla="*/ 5 w 10"/>
                <a:gd name="T61" fmla="*/ 0 h 10"/>
                <a:gd name="T62" fmla="*/ 5 w 10"/>
                <a:gd name="T63" fmla="*/ 0 h 10"/>
                <a:gd name="T64" fmla="*/ 5 w 10"/>
                <a:gd name="T65" fmla="*/ 0 h 10"/>
                <a:gd name="T66" fmla="*/ 5 w 10"/>
                <a:gd name="T67" fmla="*/ 0 h 10"/>
                <a:gd name="T68" fmla="*/ 5 w 10"/>
                <a:gd name="T69" fmla="*/ 0 h 10"/>
                <a:gd name="T70" fmla="*/ 5 w 10"/>
                <a:gd name="T7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 h="10">
                  <a:moveTo>
                    <a:pt x="5" y="10"/>
                  </a:moveTo>
                  <a:cubicBezTo>
                    <a:pt x="5" y="10"/>
                    <a:pt x="5" y="10"/>
                    <a:pt x="5" y="10"/>
                  </a:cubicBezTo>
                  <a:cubicBezTo>
                    <a:pt x="5" y="10"/>
                    <a:pt x="5" y="10"/>
                    <a:pt x="5" y="10"/>
                  </a:cubicBezTo>
                  <a:cubicBezTo>
                    <a:pt x="5" y="10"/>
                    <a:pt x="5" y="10"/>
                    <a:pt x="5" y="10"/>
                  </a:cubicBezTo>
                  <a:moveTo>
                    <a:pt x="8" y="10"/>
                  </a:moveTo>
                  <a:cubicBezTo>
                    <a:pt x="7" y="10"/>
                    <a:pt x="6" y="10"/>
                    <a:pt x="5" y="10"/>
                  </a:cubicBezTo>
                  <a:cubicBezTo>
                    <a:pt x="6" y="10"/>
                    <a:pt x="7" y="10"/>
                    <a:pt x="8" y="10"/>
                  </a:cubicBezTo>
                  <a:moveTo>
                    <a:pt x="8" y="10"/>
                  </a:moveTo>
                  <a:cubicBezTo>
                    <a:pt x="8" y="10"/>
                    <a:pt x="8" y="10"/>
                    <a:pt x="8" y="10"/>
                  </a:cubicBezTo>
                  <a:cubicBezTo>
                    <a:pt x="8" y="10"/>
                    <a:pt x="8" y="10"/>
                    <a:pt x="8" y="10"/>
                  </a:cubicBezTo>
                  <a:moveTo>
                    <a:pt x="1" y="8"/>
                  </a:moveTo>
                  <a:cubicBezTo>
                    <a:pt x="1" y="8"/>
                    <a:pt x="1" y="8"/>
                    <a:pt x="1" y="8"/>
                  </a:cubicBezTo>
                  <a:cubicBezTo>
                    <a:pt x="1" y="8"/>
                    <a:pt x="1" y="8"/>
                    <a:pt x="1" y="8"/>
                  </a:cubicBezTo>
                  <a:moveTo>
                    <a:pt x="1" y="8"/>
                  </a:moveTo>
                  <a:cubicBezTo>
                    <a:pt x="1" y="8"/>
                    <a:pt x="1" y="8"/>
                    <a:pt x="1" y="8"/>
                  </a:cubicBezTo>
                  <a:cubicBezTo>
                    <a:pt x="1" y="8"/>
                    <a:pt x="1" y="8"/>
                    <a:pt x="1" y="8"/>
                  </a:cubicBezTo>
                  <a:moveTo>
                    <a:pt x="10" y="2"/>
                  </a:moveTo>
                  <a:cubicBezTo>
                    <a:pt x="10" y="2"/>
                    <a:pt x="10" y="2"/>
                    <a:pt x="10" y="2"/>
                  </a:cubicBezTo>
                  <a:cubicBezTo>
                    <a:pt x="10" y="3"/>
                    <a:pt x="10" y="4"/>
                    <a:pt x="10" y="5"/>
                  </a:cubicBezTo>
                  <a:cubicBezTo>
                    <a:pt x="10" y="5"/>
                    <a:pt x="10" y="5"/>
                    <a:pt x="10" y="5"/>
                  </a:cubicBezTo>
                  <a:cubicBezTo>
                    <a:pt x="10" y="4"/>
                    <a:pt x="10" y="3"/>
                    <a:pt x="10" y="2"/>
                  </a:cubicBezTo>
                  <a:cubicBezTo>
                    <a:pt x="10" y="2"/>
                    <a:pt x="10" y="2"/>
                    <a:pt x="10" y="2"/>
                  </a:cubicBezTo>
                  <a:cubicBezTo>
                    <a:pt x="10" y="2"/>
                    <a:pt x="10" y="2"/>
                    <a:pt x="10" y="2"/>
                  </a:cubicBezTo>
                  <a:moveTo>
                    <a:pt x="5" y="0"/>
                  </a:moveTo>
                  <a:cubicBezTo>
                    <a:pt x="5" y="0"/>
                    <a:pt x="5" y="0"/>
                    <a:pt x="5" y="0"/>
                  </a:cubicBezTo>
                  <a:cubicBezTo>
                    <a:pt x="4" y="0"/>
                    <a:pt x="3" y="0"/>
                    <a:pt x="3" y="1"/>
                  </a:cubicBezTo>
                  <a:cubicBezTo>
                    <a:pt x="1" y="2"/>
                    <a:pt x="0" y="3"/>
                    <a:pt x="0" y="5"/>
                  </a:cubicBezTo>
                  <a:cubicBezTo>
                    <a:pt x="0" y="5"/>
                    <a:pt x="0" y="5"/>
                    <a:pt x="0" y="5"/>
                  </a:cubicBezTo>
                  <a:cubicBezTo>
                    <a:pt x="0" y="3"/>
                    <a:pt x="1" y="2"/>
                    <a:pt x="3" y="1"/>
                  </a:cubicBezTo>
                  <a:cubicBezTo>
                    <a:pt x="3" y="0"/>
                    <a:pt x="4"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02" name="Freeform 113"/>
            <p:cNvSpPr/>
            <p:nvPr/>
          </p:nvSpPr>
          <p:spPr bwMode="auto">
            <a:xfrm>
              <a:off x="4125913" y="2043113"/>
              <a:ext cx="15875" cy="15875"/>
            </a:xfrm>
            <a:custGeom>
              <a:avLst/>
              <a:gdLst>
                <a:gd name="T0" fmla="*/ 5 w 10"/>
                <a:gd name="T1" fmla="*/ 0 h 10"/>
                <a:gd name="T2" fmla="*/ 5 w 10"/>
                <a:gd name="T3" fmla="*/ 0 h 10"/>
                <a:gd name="T4" fmla="*/ 3 w 10"/>
                <a:gd name="T5" fmla="*/ 1 h 10"/>
                <a:gd name="T6" fmla="*/ 0 w 10"/>
                <a:gd name="T7" fmla="*/ 5 h 10"/>
                <a:gd name="T8" fmla="*/ 1 w 10"/>
                <a:gd name="T9" fmla="*/ 8 h 10"/>
                <a:gd name="T10" fmla="*/ 1 w 10"/>
                <a:gd name="T11" fmla="*/ 8 h 10"/>
                <a:gd name="T12" fmla="*/ 1 w 10"/>
                <a:gd name="T13" fmla="*/ 8 h 10"/>
                <a:gd name="T14" fmla="*/ 1 w 10"/>
                <a:gd name="T15" fmla="*/ 8 h 10"/>
                <a:gd name="T16" fmla="*/ 1 w 10"/>
                <a:gd name="T17" fmla="*/ 8 h 10"/>
                <a:gd name="T18" fmla="*/ 1 w 10"/>
                <a:gd name="T19" fmla="*/ 8 h 10"/>
                <a:gd name="T20" fmla="*/ 1 w 10"/>
                <a:gd name="T21" fmla="*/ 8 h 10"/>
                <a:gd name="T22" fmla="*/ 1 w 10"/>
                <a:gd name="T23" fmla="*/ 8 h 10"/>
                <a:gd name="T24" fmla="*/ 1 w 10"/>
                <a:gd name="T25" fmla="*/ 8 h 10"/>
                <a:gd name="T26" fmla="*/ 5 w 10"/>
                <a:gd name="T27" fmla="*/ 10 h 10"/>
                <a:gd name="T28" fmla="*/ 5 w 10"/>
                <a:gd name="T29" fmla="*/ 10 h 10"/>
                <a:gd name="T30" fmla="*/ 5 w 10"/>
                <a:gd name="T31" fmla="*/ 10 h 10"/>
                <a:gd name="T32" fmla="*/ 5 w 10"/>
                <a:gd name="T33" fmla="*/ 10 h 10"/>
                <a:gd name="T34" fmla="*/ 5 w 10"/>
                <a:gd name="T35" fmla="*/ 10 h 10"/>
                <a:gd name="T36" fmla="*/ 5 w 10"/>
                <a:gd name="T37" fmla="*/ 10 h 10"/>
                <a:gd name="T38" fmla="*/ 8 w 10"/>
                <a:gd name="T39" fmla="*/ 10 h 10"/>
                <a:gd name="T40" fmla="*/ 8 w 10"/>
                <a:gd name="T41" fmla="*/ 10 h 10"/>
                <a:gd name="T42" fmla="*/ 8 w 10"/>
                <a:gd name="T43" fmla="*/ 10 h 10"/>
                <a:gd name="T44" fmla="*/ 8 w 10"/>
                <a:gd name="T45" fmla="*/ 10 h 10"/>
                <a:gd name="T46" fmla="*/ 8 w 10"/>
                <a:gd name="T47" fmla="*/ 10 h 10"/>
                <a:gd name="T48" fmla="*/ 8 w 10"/>
                <a:gd name="T49" fmla="*/ 10 h 10"/>
                <a:gd name="T50" fmla="*/ 8 w 10"/>
                <a:gd name="T51" fmla="*/ 10 h 10"/>
                <a:gd name="T52" fmla="*/ 10 w 10"/>
                <a:gd name="T53" fmla="*/ 5 h 10"/>
                <a:gd name="T54" fmla="*/ 10 w 10"/>
                <a:gd name="T55" fmla="*/ 2 h 10"/>
                <a:gd name="T56" fmla="*/ 10 w 10"/>
                <a:gd name="T57" fmla="*/ 2 h 10"/>
                <a:gd name="T58" fmla="*/ 5 w 10"/>
                <a:gd name="T59" fmla="*/ 0 h 10"/>
                <a:gd name="T60" fmla="*/ 5 w 10"/>
                <a:gd name="T6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10">
                  <a:moveTo>
                    <a:pt x="5" y="0"/>
                  </a:moveTo>
                  <a:cubicBezTo>
                    <a:pt x="5" y="0"/>
                    <a:pt x="5" y="0"/>
                    <a:pt x="5" y="0"/>
                  </a:cubicBezTo>
                  <a:cubicBezTo>
                    <a:pt x="4" y="0"/>
                    <a:pt x="3" y="0"/>
                    <a:pt x="3" y="1"/>
                  </a:cubicBezTo>
                  <a:cubicBezTo>
                    <a:pt x="1" y="2"/>
                    <a:pt x="0" y="3"/>
                    <a:pt x="0" y="5"/>
                  </a:cubicBezTo>
                  <a:cubicBezTo>
                    <a:pt x="0" y="6"/>
                    <a:pt x="0" y="7"/>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1" y="8"/>
                    <a:pt x="1" y="8"/>
                    <a:pt x="1" y="8"/>
                  </a:cubicBezTo>
                  <a:cubicBezTo>
                    <a:pt x="2" y="10"/>
                    <a:pt x="3"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6" y="10"/>
                    <a:pt x="7"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8" y="10"/>
                    <a:pt x="8" y="10"/>
                    <a:pt x="8" y="10"/>
                  </a:cubicBezTo>
                  <a:cubicBezTo>
                    <a:pt x="10" y="9"/>
                    <a:pt x="10" y="7"/>
                    <a:pt x="10" y="5"/>
                  </a:cubicBezTo>
                  <a:cubicBezTo>
                    <a:pt x="10" y="4"/>
                    <a:pt x="10" y="3"/>
                    <a:pt x="10" y="2"/>
                  </a:cubicBezTo>
                  <a:cubicBezTo>
                    <a:pt x="10" y="2"/>
                    <a:pt x="10" y="2"/>
                    <a:pt x="10" y="2"/>
                  </a:cubicBezTo>
                  <a:cubicBezTo>
                    <a:pt x="9" y="1"/>
                    <a:pt x="7"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03" name="Freeform 114"/>
            <p:cNvSpPr>
              <a:spLocks noEditPoints="1"/>
            </p:cNvSpPr>
            <p:nvPr/>
          </p:nvSpPr>
          <p:spPr bwMode="auto">
            <a:xfrm>
              <a:off x="4159250" y="2019301"/>
              <a:ext cx="14288" cy="17463"/>
            </a:xfrm>
            <a:custGeom>
              <a:avLst/>
              <a:gdLst>
                <a:gd name="T0" fmla="*/ 4 w 9"/>
                <a:gd name="T1" fmla="*/ 11 h 11"/>
                <a:gd name="T2" fmla="*/ 4 w 9"/>
                <a:gd name="T3" fmla="*/ 11 h 11"/>
                <a:gd name="T4" fmla="*/ 4 w 9"/>
                <a:gd name="T5" fmla="*/ 11 h 11"/>
                <a:gd name="T6" fmla="*/ 4 w 9"/>
                <a:gd name="T7" fmla="*/ 11 h 11"/>
                <a:gd name="T8" fmla="*/ 8 w 9"/>
                <a:gd name="T9" fmla="*/ 10 h 11"/>
                <a:gd name="T10" fmla="*/ 4 w 9"/>
                <a:gd name="T11" fmla="*/ 11 h 11"/>
                <a:gd name="T12" fmla="*/ 8 w 9"/>
                <a:gd name="T13" fmla="*/ 10 h 11"/>
                <a:gd name="T14" fmla="*/ 8 w 9"/>
                <a:gd name="T15" fmla="*/ 2 h 11"/>
                <a:gd name="T16" fmla="*/ 8 w 9"/>
                <a:gd name="T17" fmla="*/ 2 h 11"/>
                <a:gd name="T18" fmla="*/ 9 w 9"/>
                <a:gd name="T19" fmla="*/ 6 h 11"/>
                <a:gd name="T20" fmla="*/ 9 w 9"/>
                <a:gd name="T21" fmla="*/ 6 h 11"/>
                <a:gd name="T22" fmla="*/ 8 w 9"/>
                <a:gd name="T23" fmla="*/ 2 h 11"/>
                <a:gd name="T24" fmla="*/ 8 w 9"/>
                <a:gd name="T25" fmla="*/ 2 h 11"/>
                <a:gd name="T26" fmla="*/ 8 w 9"/>
                <a:gd name="T27" fmla="*/ 2 h 11"/>
                <a:gd name="T28" fmla="*/ 7 w 9"/>
                <a:gd name="T29" fmla="*/ 2 h 11"/>
                <a:gd name="T30" fmla="*/ 7 w 9"/>
                <a:gd name="T31" fmla="*/ 2 h 11"/>
                <a:gd name="T32" fmla="*/ 7 w 9"/>
                <a:gd name="T33" fmla="*/ 2 h 11"/>
                <a:gd name="T34" fmla="*/ 7 w 9"/>
                <a:gd name="T35" fmla="*/ 2 h 11"/>
                <a:gd name="T36" fmla="*/ 7 w 9"/>
                <a:gd name="T37" fmla="*/ 2 h 11"/>
                <a:gd name="T38" fmla="*/ 0 w 9"/>
                <a:gd name="T39" fmla="*/ 2 h 11"/>
                <a:gd name="T40" fmla="*/ 0 w 9"/>
                <a:gd name="T41" fmla="*/ 2 h 11"/>
                <a:gd name="T42" fmla="*/ 0 w 9"/>
                <a:gd name="T43" fmla="*/ 2 h 11"/>
                <a:gd name="T44" fmla="*/ 0 w 9"/>
                <a:gd name="T45" fmla="*/ 2 h 11"/>
                <a:gd name="T46" fmla="*/ 0 w 9"/>
                <a:gd name="T47" fmla="*/ 2 h 11"/>
                <a:gd name="T48" fmla="*/ 4 w 9"/>
                <a:gd name="T49" fmla="*/ 0 h 11"/>
                <a:gd name="T50" fmla="*/ 4 w 9"/>
                <a:gd name="T51" fmla="*/ 0 h 11"/>
                <a:gd name="T52" fmla="*/ 0 w 9"/>
                <a:gd name="T53" fmla="*/ 2 h 11"/>
                <a:gd name="T54" fmla="*/ 0 w 9"/>
                <a:gd name="T55" fmla="*/ 2 h 11"/>
                <a:gd name="T56" fmla="*/ 4 w 9"/>
                <a:gd name="T57" fmla="*/ 0 h 11"/>
                <a:gd name="T58" fmla="*/ 4 w 9"/>
                <a:gd name="T59" fmla="*/ 0 h 11"/>
                <a:gd name="T60" fmla="*/ 4 w 9"/>
                <a:gd name="T61" fmla="*/ 0 h 11"/>
                <a:gd name="T62" fmla="*/ 4 w 9"/>
                <a:gd name="T63" fmla="*/ 0 h 11"/>
                <a:gd name="T64" fmla="*/ 4 w 9"/>
                <a:gd name="T65" fmla="*/ 0 h 11"/>
                <a:gd name="T66" fmla="*/ 4 w 9"/>
                <a:gd name="T67" fmla="*/ 0 h 11"/>
                <a:gd name="T68" fmla="*/ 4 w 9"/>
                <a:gd name="T6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11">
                  <a:moveTo>
                    <a:pt x="4" y="11"/>
                  </a:moveTo>
                  <a:cubicBezTo>
                    <a:pt x="4" y="11"/>
                    <a:pt x="4" y="11"/>
                    <a:pt x="4" y="11"/>
                  </a:cubicBezTo>
                  <a:cubicBezTo>
                    <a:pt x="4" y="11"/>
                    <a:pt x="4" y="11"/>
                    <a:pt x="4" y="11"/>
                  </a:cubicBezTo>
                  <a:cubicBezTo>
                    <a:pt x="4" y="11"/>
                    <a:pt x="4" y="11"/>
                    <a:pt x="4" y="11"/>
                  </a:cubicBezTo>
                  <a:moveTo>
                    <a:pt x="8" y="10"/>
                  </a:moveTo>
                  <a:cubicBezTo>
                    <a:pt x="7" y="11"/>
                    <a:pt x="5" y="11"/>
                    <a:pt x="4" y="11"/>
                  </a:cubicBezTo>
                  <a:cubicBezTo>
                    <a:pt x="5" y="11"/>
                    <a:pt x="7" y="11"/>
                    <a:pt x="8" y="10"/>
                  </a:cubicBezTo>
                  <a:moveTo>
                    <a:pt x="8" y="2"/>
                  </a:moveTo>
                  <a:cubicBezTo>
                    <a:pt x="8" y="2"/>
                    <a:pt x="8" y="2"/>
                    <a:pt x="8" y="2"/>
                  </a:cubicBezTo>
                  <a:cubicBezTo>
                    <a:pt x="9" y="3"/>
                    <a:pt x="9" y="4"/>
                    <a:pt x="9" y="6"/>
                  </a:cubicBezTo>
                  <a:cubicBezTo>
                    <a:pt x="9" y="6"/>
                    <a:pt x="9" y="6"/>
                    <a:pt x="9" y="6"/>
                  </a:cubicBezTo>
                  <a:cubicBezTo>
                    <a:pt x="9" y="4"/>
                    <a:pt x="9" y="3"/>
                    <a:pt x="8" y="2"/>
                  </a:cubicBezTo>
                  <a:cubicBezTo>
                    <a:pt x="8" y="2"/>
                    <a:pt x="8" y="2"/>
                    <a:pt x="8" y="2"/>
                  </a:cubicBezTo>
                  <a:cubicBezTo>
                    <a:pt x="8" y="2"/>
                    <a:pt x="8" y="2"/>
                    <a:pt x="8" y="2"/>
                  </a:cubicBezTo>
                  <a:moveTo>
                    <a:pt x="7" y="2"/>
                  </a:moveTo>
                  <a:cubicBezTo>
                    <a:pt x="7" y="2"/>
                    <a:pt x="7" y="2"/>
                    <a:pt x="7" y="2"/>
                  </a:cubicBezTo>
                  <a:cubicBezTo>
                    <a:pt x="7" y="2"/>
                    <a:pt x="7" y="2"/>
                    <a:pt x="7" y="2"/>
                  </a:cubicBezTo>
                  <a:cubicBezTo>
                    <a:pt x="7" y="2"/>
                    <a:pt x="7" y="2"/>
                    <a:pt x="7" y="2"/>
                  </a:cubicBezTo>
                  <a:cubicBezTo>
                    <a:pt x="7" y="2"/>
                    <a:pt x="7" y="2"/>
                    <a:pt x="7" y="2"/>
                  </a:cubicBezTo>
                  <a:moveTo>
                    <a:pt x="0" y="2"/>
                  </a:moveTo>
                  <a:cubicBezTo>
                    <a:pt x="0" y="2"/>
                    <a:pt x="0" y="2"/>
                    <a:pt x="0" y="2"/>
                  </a:cubicBezTo>
                  <a:cubicBezTo>
                    <a:pt x="0" y="2"/>
                    <a:pt x="0" y="2"/>
                    <a:pt x="0" y="2"/>
                  </a:cubicBezTo>
                  <a:cubicBezTo>
                    <a:pt x="0" y="2"/>
                    <a:pt x="0" y="2"/>
                    <a:pt x="0" y="2"/>
                  </a:cubicBezTo>
                  <a:cubicBezTo>
                    <a:pt x="0" y="2"/>
                    <a:pt x="0" y="2"/>
                    <a:pt x="0" y="2"/>
                  </a:cubicBezTo>
                  <a:moveTo>
                    <a:pt x="4" y="0"/>
                  </a:moveTo>
                  <a:cubicBezTo>
                    <a:pt x="4" y="0"/>
                    <a:pt x="4" y="0"/>
                    <a:pt x="4" y="0"/>
                  </a:cubicBezTo>
                  <a:cubicBezTo>
                    <a:pt x="3" y="0"/>
                    <a:pt x="1" y="1"/>
                    <a:pt x="0" y="2"/>
                  </a:cubicBezTo>
                  <a:cubicBezTo>
                    <a:pt x="0" y="2"/>
                    <a:pt x="0" y="2"/>
                    <a:pt x="0" y="2"/>
                  </a:cubicBezTo>
                  <a:cubicBezTo>
                    <a:pt x="1" y="1"/>
                    <a:pt x="3" y="0"/>
                    <a:pt x="4" y="0"/>
                  </a:cubicBezTo>
                  <a:moveTo>
                    <a:pt x="4" y="0"/>
                  </a:moveTo>
                  <a:cubicBezTo>
                    <a:pt x="4" y="0"/>
                    <a:pt x="4" y="0"/>
                    <a:pt x="4" y="0"/>
                  </a:cubicBezTo>
                  <a:cubicBezTo>
                    <a:pt x="4" y="0"/>
                    <a:pt x="4" y="0"/>
                    <a:pt x="4" y="0"/>
                  </a:cubicBezTo>
                  <a:cubicBezTo>
                    <a:pt x="4" y="0"/>
                    <a:pt x="4" y="0"/>
                    <a:pt x="4" y="0"/>
                  </a:cubicBezTo>
                  <a:cubicBezTo>
                    <a:pt x="4" y="0"/>
                    <a:pt x="4" y="0"/>
                    <a:pt x="4" y="0"/>
                  </a:cubicBezTo>
                  <a:cubicBezTo>
                    <a:pt x="4" y="0"/>
                    <a:pt x="4" y="0"/>
                    <a:pt x="4"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04" name="Freeform 115"/>
            <p:cNvSpPr/>
            <p:nvPr/>
          </p:nvSpPr>
          <p:spPr bwMode="auto">
            <a:xfrm>
              <a:off x="4157663" y="2019301"/>
              <a:ext cx="15875" cy="17463"/>
            </a:xfrm>
            <a:custGeom>
              <a:avLst/>
              <a:gdLst>
                <a:gd name="T0" fmla="*/ 5 w 10"/>
                <a:gd name="T1" fmla="*/ 0 h 11"/>
                <a:gd name="T2" fmla="*/ 5 w 10"/>
                <a:gd name="T3" fmla="*/ 0 h 11"/>
                <a:gd name="T4" fmla="*/ 1 w 10"/>
                <a:gd name="T5" fmla="*/ 2 h 11"/>
                <a:gd name="T6" fmla="*/ 1 w 10"/>
                <a:gd name="T7" fmla="*/ 2 h 11"/>
                <a:gd name="T8" fmla="*/ 1 w 10"/>
                <a:gd name="T9" fmla="*/ 2 h 11"/>
                <a:gd name="T10" fmla="*/ 1 w 10"/>
                <a:gd name="T11" fmla="*/ 2 h 11"/>
                <a:gd name="T12" fmla="*/ 1 w 10"/>
                <a:gd name="T13" fmla="*/ 2 h 11"/>
                <a:gd name="T14" fmla="*/ 0 w 10"/>
                <a:gd name="T15" fmla="*/ 6 h 11"/>
                <a:gd name="T16" fmla="*/ 1 w 10"/>
                <a:gd name="T17" fmla="*/ 9 h 11"/>
                <a:gd name="T18" fmla="*/ 5 w 10"/>
                <a:gd name="T19" fmla="*/ 11 h 11"/>
                <a:gd name="T20" fmla="*/ 5 w 10"/>
                <a:gd name="T21" fmla="*/ 11 h 11"/>
                <a:gd name="T22" fmla="*/ 5 w 10"/>
                <a:gd name="T23" fmla="*/ 11 h 11"/>
                <a:gd name="T24" fmla="*/ 5 w 10"/>
                <a:gd name="T25" fmla="*/ 11 h 11"/>
                <a:gd name="T26" fmla="*/ 5 w 10"/>
                <a:gd name="T27" fmla="*/ 11 h 11"/>
                <a:gd name="T28" fmla="*/ 5 w 10"/>
                <a:gd name="T29" fmla="*/ 11 h 11"/>
                <a:gd name="T30" fmla="*/ 9 w 10"/>
                <a:gd name="T31" fmla="*/ 10 h 11"/>
                <a:gd name="T32" fmla="*/ 9 w 10"/>
                <a:gd name="T33" fmla="*/ 10 h 11"/>
                <a:gd name="T34" fmla="*/ 9 w 10"/>
                <a:gd name="T35" fmla="*/ 9 h 11"/>
                <a:gd name="T36" fmla="*/ 10 w 10"/>
                <a:gd name="T37" fmla="*/ 6 h 11"/>
                <a:gd name="T38" fmla="*/ 9 w 10"/>
                <a:gd name="T39" fmla="*/ 2 h 11"/>
                <a:gd name="T40" fmla="*/ 9 w 10"/>
                <a:gd name="T41" fmla="*/ 2 h 11"/>
                <a:gd name="T42" fmla="*/ 8 w 10"/>
                <a:gd name="T43" fmla="*/ 2 h 11"/>
                <a:gd name="T44" fmla="*/ 8 w 10"/>
                <a:gd name="T45" fmla="*/ 2 h 11"/>
                <a:gd name="T46" fmla="*/ 5 w 10"/>
                <a:gd name="T47" fmla="*/ 0 h 11"/>
                <a:gd name="T48" fmla="*/ 5 w 10"/>
                <a:gd name="T4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11">
                  <a:moveTo>
                    <a:pt x="5" y="0"/>
                  </a:moveTo>
                  <a:cubicBezTo>
                    <a:pt x="5" y="0"/>
                    <a:pt x="5" y="0"/>
                    <a:pt x="5" y="0"/>
                  </a:cubicBezTo>
                  <a:cubicBezTo>
                    <a:pt x="4" y="0"/>
                    <a:pt x="2" y="1"/>
                    <a:pt x="1" y="2"/>
                  </a:cubicBezTo>
                  <a:cubicBezTo>
                    <a:pt x="1" y="2"/>
                    <a:pt x="1" y="2"/>
                    <a:pt x="1" y="2"/>
                  </a:cubicBezTo>
                  <a:cubicBezTo>
                    <a:pt x="1" y="2"/>
                    <a:pt x="1" y="2"/>
                    <a:pt x="1" y="2"/>
                  </a:cubicBezTo>
                  <a:cubicBezTo>
                    <a:pt x="1" y="2"/>
                    <a:pt x="1" y="2"/>
                    <a:pt x="1" y="2"/>
                  </a:cubicBezTo>
                  <a:cubicBezTo>
                    <a:pt x="1" y="2"/>
                    <a:pt x="1" y="2"/>
                    <a:pt x="1" y="2"/>
                  </a:cubicBezTo>
                  <a:cubicBezTo>
                    <a:pt x="0" y="3"/>
                    <a:pt x="0" y="4"/>
                    <a:pt x="0" y="6"/>
                  </a:cubicBezTo>
                  <a:cubicBezTo>
                    <a:pt x="0" y="7"/>
                    <a:pt x="0" y="8"/>
                    <a:pt x="1" y="9"/>
                  </a:cubicBezTo>
                  <a:cubicBezTo>
                    <a:pt x="2" y="11"/>
                    <a:pt x="4"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6" y="11"/>
                    <a:pt x="8" y="11"/>
                    <a:pt x="9" y="10"/>
                  </a:cubicBezTo>
                  <a:cubicBezTo>
                    <a:pt x="9" y="10"/>
                    <a:pt x="9" y="10"/>
                    <a:pt x="9" y="10"/>
                  </a:cubicBezTo>
                  <a:cubicBezTo>
                    <a:pt x="9" y="10"/>
                    <a:pt x="9" y="10"/>
                    <a:pt x="9" y="9"/>
                  </a:cubicBezTo>
                  <a:cubicBezTo>
                    <a:pt x="10" y="8"/>
                    <a:pt x="10" y="7"/>
                    <a:pt x="10" y="6"/>
                  </a:cubicBezTo>
                  <a:cubicBezTo>
                    <a:pt x="10" y="4"/>
                    <a:pt x="10" y="3"/>
                    <a:pt x="9" y="2"/>
                  </a:cubicBezTo>
                  <a:cubicBezTo>
                    <a:pt x="9" y="2"/>
                    <a:pt x="9" y="2"/>
                    <a:pt x="9" y="2"/>
                  </a:cubicBezTo>
                  <a:cubicBezTo>
                    <a:pt x="8" y="2"/>
                    <a:pt x="8" y="2"/>
                    <a:pt x="8" y="2"/>
                  </a:cubicBezTo>
                  <a:cubicBezTo>
                    <a:pt x="8" y="2"/>
                    <a:pt x="8" y="2"/>
                    <a:pt x="8" y="2"/>
                  </a:cubicBezTo>
                  <a:cubicBezTo>
                    <a:pt x="7" y="1"/>
                    <a:pt x="6"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05" name="Freeform 116"/>
            <p:cNvSpPr>
              <a:spLocks noEditPoints="1"/>
            </p:cNvSpPr>
            <p:nvPr/>
          </p:nvSpPr>
          <p:spPr bwMode="auto">
            <a:xfrm>
              <a:off x="4181475" y="1990726"/>
              <a:ext cx="15875" cy="15875"/>
            </a:xfrm>
            <a:custGeom>
              <a:avLst/>
              <a:gdLst>
                <a:gd name="T0" fmla="*/ 4 w 10"/>
                <a:gd name="T1" fmla="*/ 10 h 10"/>
                <a:gd name="T2" fmla="*/ 4 w 10"/>
                <a:gd name="T3" fmla="*/ 10 h 10"/>
                <a:gd name="T4" fmla="*/ 4 w 10"/>
                <a:gd name="T5" fmla="*/ 10 h 10"/>
                <a:gd name="T6" fmla="*/ 4 w 10"/>
                <a:gd name="T7" fmla="*/ 10 h 10"/>
                <a:gd name="T8" fmla="*/ 2 w 10"/>
                <a:gd name="T9" fmla="*/ 10 h 10"/>
                <a:gd name="T10" fmla="*/ 2 w 10"/>
                <a:gd name="T11" fmla="*/ 10 h 10"/>
                <a:gd name="T12" fmla="*/ 2 w 10"/>
                <a:gd name="T13" fmla="*/ 10 h 10"/>
                <a:gd name="T14" fmla="*/ 9 w 10"/>
                <a:gd name="T15" fmla="*/ 8 h 10"/>
                <a:gd name="T16" fmla="*/ 4 w 10"/>
                <a:gd name="T17" fmla="*/ 10 h 10"/>
                <a:gd name="T18" fmla="*/ 9 w 10"/>
                <a:gd name="T19" fmla="*/ 8 h 10"/>
                <a:gd name="T20" fmla="*/ 9 w 10"/>
                <a:gd name="T21" fmla="*/ 8 h 10"/>
                <a:gd name="T22" fmla="*/ 9 w 10"/>
                <a:gd name="T23" fmla="*/ 8 h 10"/>
                <a:gd name="T24" fmla="*/ 9 w 10"/>
                <a:gd name="T25" fmla="*/ 8 h 10"/>
                <a:gd name="T26" fmla="*/ 7 w 10"/>
                <a:gd name="T27" fmla="*/ 0 h 10"/>
                <a:gd name="T28" fmla="*/ 7 w 10"/>
                <a:gd name="T29" fmla="*/ 1 h 10"/>
                <a:gd name="T30" fmla="*/ 10 w 10"/>
                <a:gd name="T31" fmla="*/ 5 h 10"/>
                <a:gd name="T32" fmla="*/ 10 w 10"/>
                <a:gd name="T33" fmla="*/ 5 h 10"/>
                <a:gd name="T34" fmla="*/ 7 w 10"/>
                <a:gd name="T35" fmla="*/ 1 h 10"/>
                <a:gd name="T36" fmla="*/ 7 w 10"/>
                <a:gd name="T37" fmla="*/ 0 h 10"/>
                <a:gd name="T38" fmla="*/ 7 w 10"/>
                <a:gd name="T39" fmla="*/ 0 h 10"/>
                <a:gd name="T40" fmla="*/ 4 w 10"/>
                <a:gd name="T41" fmla="*/ 0 h 10"/>
                <a:gd name="T42" fmla="*/ 4 w 10"/>
                <a:gd name="T43" fmla="*/ 0 h 10"/>
                <a:gd name="T44" fmla="*/ 0 w 10"/>
                <a:gd name="T45" fmla="*/ 2 h 10"/>
                <a:gd name="T46" fmla="*/ 0 w 10"/>
                <a:gd name="T47" fmla="*/ 2 h 10"/>
                <a:gd name="T48" fmla="*/ 4 w 10"/>
                <a:gd name="T49" fmla="*/ 0 h 10"/>
                <a:gd name="T50" fmla="*/ 4 w 10"/>
                <a:gd name="T51" fmla="*/ 0 h 10"/>
                <a:gd name="T52" fmla="*/ 4 w 10"/>
                <a:gd name="T53" fmla="*/ 0 h 10"/>
                <a:gd name="T54" fmla="*/ 4 w 10"/>
                <a:gd name="T55" fmla="*/ 0 h 10"/>
                <a:gd name="T56" fmla="*/ 4 w 10"/>
                <a:gd name="T57" fmla="*/ 0 h 10"/>
                <a:gd name="T58" fmla="*/ 4 w 10"/>
                <a:gd name="T59" fmla="*/ 0 h 10"/>
                <a:gd name="T60" fmla="*/ 4 w 10"/>
                <a:gd name="T6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 h="10">
                  <a:moveTo>
                    <a:pt x="4" y="10"/>
                  </a:moveTo>
                  <a:cubicBezTo>
                    <a:pt x="4" y="10"/>
                    <a:pt x="4" y="10"/>
                    <a:pt x="4" y="10"/>
                  </a:cubicBezTo>
                  <a:cubicBezTo>
                    <a:pt x="4" y="10"/>
                    <a:pt x="4" y="10"/>
                    <a:pt x="4" y="10"/>
                  </a:cubicBezTo>
                  <a:cubicBezTo>
                    <a:pt x="4" y="10"/>
                    <a:pt x="4" y="10"/>
                    <a:pt x="4" y="10"/>
                  </a:cubicBezTo>
                  <a:moveTo>
                    <a:pt x="2" y="10"/>
                  </a:moveTo>
                  <a:cubicBezTo>
                    <a:pt x="2" y="10"/>
                    <a:pt x="2" y="10"/>
                    <a:pt x="2" y="10"/>
                  </a:cubicBezTo>
                  <a:cubicBezTo>
                    <a:pt x="2" y="10"/>
                    <a:pt x="2" y="10"/>
                    <a:pt x="2" y="10"/>
                  </a:cubicBezTo>
                  <a:moveTo>
                    <a:pt x="9" y="8"/>
                  </a:moveTo>
                  <a:cubicBezTo>
                    <a:pt x="8" y="9"/>
                    <a:pt x="6" y="10"/>
                    <a:pt x="4" y="10"/>
                  </a:cubicBezTo>
                  <a:cubicBezTo>
                    <a:pt x="6" y="10"/>
                    <a:pt x="8" y="9"/>
                    <a:pt x="9" y="8"/>
                  </a:cubicBezTo>
                  <a:moveTo>
                    <a:pt x="9" y="8"/>
                  </a:moveTo>
                  <a:cubicBezTo>
                    <a:pt x="9" y="8"/>
                    <a:pt x="9" y="8"/>
                    <a:pt x="9" y="8"/>
                  </a:cubicBezTo>
                  <a:cubicBezTo>
                    <a:pt x="9" y="8"/>
                    <a:pt x="9" y="8"/>
                    <a:pt x="9" y="8"/>
                  </a:cubicBezTo>
                  <a:moveTo>
                    <a:pt x="7" y="0"/>
                  </a:moveTo>
                  <a:cubicBezTo>
                    <a:pt x="7" y="1"/>
                    <a:pt x="7" y="1"/>
                    <a:pt x="7" y="1"/>
                  </a:cubicBezTo>
                  <a:cubicBezTo>
                    <a:pt x="9" y="1"/>
                    <a:pt x="9" y="3"/>
                    <a:pt x="10" y="5"/>
                  </a:cubicBezTo>
                  <a:cubicBezTo>
                    <a:pt x="10" y="5"/>
                    <a:pt x="10" y="5"/>
                    <a:pt x="10" y="5"/>
                  </a:cubicBezTo>
                  <a:cubicBezTo>
                    <a:pt x="9" y="3"/>
                    <a:pt x="9" y="1"/>
                    <a:pt x="7" y="1"/>
                  </a:cubicBezTo>
                  <a:cubicBezTo>
                    <a:pt x="7" y="1"/>
                    <a:pt x="7" y="1"/>
                    <a:pt x="7" y="0"/>
                  </a:cubicBezTo>
                  <a:cubicBezTo>
                    <a:pt x="7" y="0"/>
                    <a:pt x="7" y="0"/>
                    <a:pt x="7" y="0"/>
                  </a:cubicBezTo>
                  <a:moveTo>
                    <a:pt x="4" y="0"/>
                  </a:moveTo>
                  <a:cubicBezTo>
                    <a:pt x="4" y="0"/>
                    <a:pt x="4" y="0"/>
                    <a:pt x="4" y="0"/>
                  </a:cubicBezTo>
                  <a:cubicBezTo>
                    <a:pt x="2" y="0"/>
                    <a:pt x="1" y="1"/>
                    <a:pt x="0" y="2"/>
                  </a:cubicBezTo>
                  <a:cubicBezTo>
                    <a:pt x="0" y="2"/>
                    <a:pt x="0" y="2"/>
                    <a:pt x="0" y="2"/>
                  </a:cubicBezTo>
                  <a:cubicBezTo>
                    <a:pt x="1" y="1"/>
                    <a:pt x="2" y="0"/>
                    <a:pt x="4" y="0"/>
                  </a:cubicBezTo>
                  <a:moveTo>
                    <a:pt x="4" y="0"/>
                  </a:moveTo>
                  <a:cubicBezTo>
                    <a:pt x="4" y="0"/>
                    <a:pt x="4" y="0"/>
                    <a:pt x="4" y="0"/>
                  </a:cubicBezTo>
                  <a:cubicBezTo>
                    <a:pt x="4" y="0"/>
                    <a:pt x="4" y="0"/>
                    <a:pt x="4" y="0"/>
                  </a:cubicBezTo>
                  <a:cubicBezTo>
                    <a:pt x="4" y="0"/>
                    <a:pt x="4" y="0"/>
                    <a:pt x="4" y="0"/>
                  </a:cubicBezTo>
                  <a:cubicBezTo>
                    <a:pt x="4" y="0"/>
                    <a:pt x="4" y="0"/>
                    <a:pt x="4" y="0"/>
                  </a:cubicBezTo>
                  <a:cubicBezTo>
                    <a:pt x="4" y="0"/>
                    <a:pt x="4" y="0"/>
                    <a:pt x="4"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06" name="Freeform 117"/>
            <p:cNvSpPr/>
            <p:nvPr/>
          </p:nvSpPr>
          <p:spPr bwMode="auto">
            <a:xfrm>
              <a:off x="4179888" y="1990726"/>
              <a:ext cx="17463" cy="15875"/>
            </a:xfrm>
            <a:custGeom>
              <a:avLst/>
              <a:gdLst>
                <a:gd name="T0" fmla="*/ 5 w 11"/>
                <a:gd name="T1" fmla="*/ 0 h 10"/>
                <a:gd name="T2" fmla="*/ 5 w 11"/>
                <a:gd name="T3" fmla="*/ 0 h 10"/>
                <a:gd name="T4" fmla="*/ 1 w 11"/>
                <a:gd name="T5" fmla="*/ 2 h 10"/>
                <a:gd name="T6" fmla="*/ 1 w 11"/>
                <a:gd name="T7" fmla="*/ 2 h 10"/>
                <a:gd name="T8" fmla="*/ 1 w 11"/>
                <a:gd name="T9" fmla="*/ 2 h 10"/>
                <a:gd name="T10" fmla="*/ 0 w 11"/>
                <a:gd name="T11" fmla="*/ 5 h 10"/>
                <a:gd name="T12" fmla="*/ 3 w 11"/>
                <a:gd name="T13" fmla="*/ 10 h 10"/>
                <a:gd name="T14" fmla="*/ 3 w 11"/>
                <a:gd name="T15" fmla="*/ 10 h 10"/>
                <a:gd name="T16" fmla="*/ 3 w 11"/>
                <a:gd name="T17" fmla="*/ 10 h 10"/>
                <a:gd name="T18" fmla="*/ 3 w 11"/>
                <a:gd name="T19" fmla="*/ 10 h 10"/>
                <a:gd name="T20" fmla="*/ 3 w 11"/>
                <a:gd name="T21" fmla="*/ 10 h 10"/>
                <a:gd name="T22" fmla="*/ 5 w 11"/>
                <a:gd name="T23" fmla="*/ 10 h 10"/>
                <a:gd name="T24" fmla="*/ 5 w 11"/>
                <a:gd name="T25" fmla="*/ 10 h 10"/>
                <a:gd name="T26" fmla="*/ 5 w 11"/>
                <a:gd name="T27" fmla="*/ 10 h 10"/>
                <a:gd name="T28" fmla="*/ 5 w 11"/>
                <a:gd name="T29" fmla="*/ 10 h 10"/>
                <a:gd name="T30" fmla="*/ 5 w 11"/>
                <a:gd name="T31" fmla="*/ 10 h 10"/>
                <a:gd name="T32" fmla="*/ 5 w 11"/>
                <a:gd name="T33" fmla="*/ 10 h 10"/>
                <a:gd name="T34" fmla="*/ 10 w 11"/>
                <a:gd name="T35" fmla="*/ 8 h 10"/>
                <a:gd name="T36" fmla="*/ 10 w 11"/>
                <a:gd name="T37" fmla="*/ 8 h 10"/>
                <a:gd name="T38" fmla="*/ 10 w 11"/>
                <a:gd name="T39" fmla="*/ 8 h 10"/>
                <a:gd name="T40" fmla="*/ 10 w 11"/>
                <a:gd name="T41" fmla="*/ 8 h 10"/>
                <a:gd name="T42" fmla="*/ 10 w 11"/>
                <a:gd name="T43" fmla="*/ 8 h 10"/>
                <a:gd name="T44" fmla="*/ 10 w 11"/>
                <a:gd name="T45" fmla="*/ 8 h 10"/>
                <a:gd name="T46" fmla="*/ 10 w 11"/>
                <a:gd name="T47" fmla="*/ 8 h 10"/>
                <a:gd name="T48" fmla="*/ 11 w 11"/>
                <a:gd name="T49" fmla="*/ 5 h 10"/>
                <a:gd name="T50" fmla="*/ 8 w 11"/>
                <a:gd name="T51" fmla="*/ 1 h 10"/>
                <a:gd name="T52" fmla="*/ 8 w 11"/>
                <a:gd name="T53" fmla="*/ 0 h 10"/>
                <a:gd name="T54" fmla="*/ 5 w 11"/>
                <a:gd name="T55" fmla="*/ 0 h 10"/>
                <a:gd name="T56" fmla="*/ 5 w 11"/>
                <a:gd name="T5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10">
                  <a:moveTo>
                    <a:pt x="5" y="0"/>
                  </a:moveTo>
                  <a:cubicBezTo>
                    <a:pt x="5" y="0"/>
                    <a:pt x="5" y="0"/>
                    <a:pt x="5" y="0"/>
                  </a:cubicBezTo>
                  <a:cubicBezTo>
                    <a:pt x="3" y="0"/>
                    <a:pt x="2" y="1"/>
                    <a:pt x="1" y="2"/>
                  </a:cubicBezTo>
                  <a:cubicBezTo>
                    <a:pt x="1" y="2"/>
                    <a:pt x="1" y="2"/>
                    <a:pt x="1" y="2"/>
                  </a:cubicBezTo>
                  <a:cubicBezTo>
                    <a:pt x="1" y="2"/>
                    <a:pt x="1" y="2"/>
                    <a:pt x="1" y="2"/>
                  </a:cubicBezTo>
                  <a:cubicBezTo>
                    <a:pt x="0" y="3"/>
                    <a:pt x="0" y="4"/>
                    <a:pt x="0" y="5"/>
                  </a:cubicBezTo>
                  <a:cubicBezTo>
                    <a:pt x="0" y="7"/>
                    <a:pt x="1" y="9"/>
                    <a:pt x="3" y="10"/>
                  </a:cubicBezTo>
                  <a:cubicBezTo>
                    <a:pt x="3" y="10"/>
                    <a:pt x="3" y="10"/>
                    <a:pt x="3" y="10"/>
                  </a:cubicBezTo>
                  <a:cubicBezTo>
                    <a:pt x="3" y="10"/>
                    <a:pt x="3" y="10"/>
                    <a:pt x="3" y="10"/>
                  </a:cubicBezTo>
                  <a:cubicBezTo>
                    <a:pt x="3" y="10"/>
                    <a:pt x="3" y="10"/>
                    <a:pt x="3" y="10"/>
                  </a:cubicBezTo>
                  <a:cubicBezTo>
                    <a:pt x="3" y="10"/>
                    <a:pt x="3" y="10"/>
                    <a:pt x="3" y="10"/>
                  </a:cubicBezTo>
                  <a:cubicBezTo>
                    <a:pt x="4" y="10"/>
                    <a:pt x="4"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7" y="10"/>
                    <a:pt x="9" y="9"/>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8"/>
                    <a:pt x="10" y="8"/>
                    <a:pt x="10" y="8"/>
                  </a:cubicBezTo>
                  <a:cubicBezTo>
                    <a:pt x="10" y="7"/>
                    <a:pt x="11" y="6"/>
                    <a:pt x="11" y="5"/>
                  </a:cubicBezTo>
                  <a:cubicBezTo>
                    <a:pt x="10" y="3"/>
                    <a:pt x="10" y="1"/>
                    <a:pt x="8" y="1"/>
                  </a:cubicBezTo>
                  <a:cubicBezTo>
                    <a:pt x="8" y="1"/>
                    <a:pt x="8" y="1"/>
                    <a:pt x="8" y="0"/>
                  </a:cubicBezTo>
                  <a:cubicBezTo>
                    <a:pt x="7" y="0"/>
                    <a:pt x="6"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07" name="Freeform 118"/>
            <p:cNvSpPr>
              <a:spLocks noEditPoints="1"/>
            </p:cNvSpPr>
            <p:nvPr/>
          </p:nvSpPr>
          <p:spPr bwMode="auto">
            <a:xfrm>
              <a:off x="4194175" y="1954213"/>
              <a:ext cx="17463" cy="19050"/>
            </a:xfrm>
            <a:custGeom>
              <a:avLst/>
              <a:gdLst>
                <a:gd name="T0" fmla="*/ 5 w 11"/>
                <a:gd name="T1" fmla="*/ 11 h 11"/>
                <a:gd name="T2" fmla="*/ 5 w 11"/>
                <a:gd name="T3" fmla="*/ 11 h 11"/>
                <a:gd name="T4" fmla="*/ 5 w 11"/>
                <a:gd name="T5" fmla="*/ 11 h 11"/>
                <a:gd name="T6" fmla="*/ 5 w 11"/>
                <a:gd name="T7" fmla="*/ 11 h 11"/>
                <a:gd name="T8" fmla="*/ 10 w 11"/>
                <a:gd name="T9" fmla="*/ 7 h 11"/>
                <a:gd name="T10" fmla="*/ 5 w 11"/>
                <a:gd name="T11" fmla="*/ 11 h 11"/>
                <a:gd name="T12" fmla="*/ 10 w 11"/>
                <a:gd name="T13" fmla="*/ 7 h 11"/>
                <a:gd name="T14" fmla="*/ 10 w 11"/>
                <a:gd name="T15" fmla="*/ 7 h 11"/>
                <a:gd name="T16" fmla="*/ 10 w 11"/>
                <a:gd name="T17" fmla="*/ 7 h 11"/>
                <a:gd name="T18" fmla="*/ 10 w 11"/>
                <a:gd name="T19" fmla="*/ 7 h 11"/>
                <a:gd name="T20" fmla="*/ 0 w 11"/>
                <a:gd name="T21" fmla="*/ 4 h 11"/>
                <a:gd name="T22" fmla="*/ 0 w 11"/>
                <a:gd name="T23" fmla="*/ 4 h 11"/>
                <a:gd name="T24" fmla="*/ 0 w 11"/>
                <a:gd name="T25" fmla="*/ 4 h 11"/>
                <a:gd name="T26" fmla="*/ 0 w 11"/>
                <a:gd name="T27" fmla="*/ 5 h 11"/>
                <a:gd name="T28" fmla="*/ 0 w 11"/>
                <a:gd name="T29" fmla="*/ 5 h 11"/>
                <a:gd name="T30" fmla="*/ 0 w 11"/>
                <a:gd name="T31" fmla="*/ 4 h 11"/>
                <a:gd name="T32" fmla="*/ 0 w 11"/>
                <a:gd name="T33" fmla="*/ 4 h 11"/>
                <a:gd name="T34" fmla="*/ 7 w 11"/>
                <a:gd name="T35" fmla="*/ 0 h 11"/>
                <a:gd name="T36" fmla="*/ 7 w 11"/>
                <a:gd name="T37" fmla="*/ 0 h 11"/>
                <a:gd name="T38" fmla="*/ 11 w 11"/>
                <a:gd name="T39" fmla="*/ 5 h 11"/>
                <a:gd name="T40" fmla="*/ 11 w 11"/>
                <a:gd name="T41" fmla="*/ 5 h 11"/>
                <a:gd name="T42" fmla="*/ 7 w 11"/>
                <a:gd name="T43" fmla="*/ 0 h 11"/>
                <a:gd name="T44" fmla="*/ 7 w 11"/>
                <a:gd name="T45" fmla="*/ 0 h 11"/>
                <a:gd name="T46" fmla="*/ 7 w 11"/>
                <a:gd name="T47" fmla="*/ 0 h 11"/>
                <a:gd name="T48" fmla="*/ 6 w 11"/>
                <a:gd name="T49" fmla="*/ 0 h 11"/>
                <a:gd name="T50" fmla="*/ 6 w 11"/>
                <a:gd name="T51" fmla="*/ 0 h 11"/>
                <a:gd name="T52" fmla="*/ 6 w 11"/>
                <a:gd name="T53" fmla="*/ 0 h 11"/>
                <a:gd name="T54" fmla="*/ 6 w 11"/>
                <a:gd name="T55" fmla="*/ 0 h 11"/>
                <a:gd name="T56" fmla="*/ 6 w 11"/>
                <a:gd name="T57" fmla="*/ 0 h 11"/>
                <a:gd name="T58" fmla="*/ 5 w 11"/>
                <a:gd name="T59" fmla="*/ 0 h 11"/>
                <a:gd name="T60" fmla="*/ 5 w 11"/>
                <a:gd name="T61" fmla="*/ 0 h 11"/>
                <a:gd name="T62" fmla="*/ 0 w 11"/>
                <a:gd name="T63" fmla="*/ 4 h 11"/>
                <a:gd name="T64" fmla="*/ 0 w 11"/>
                <a:gd name="T65" fmla="*/ 4 h 11"/>
                <a:gd name="T66" fmla="*/ 5 w 11"/>
                <a:gd name="T67" fmla="*/ 0 h 11"/>
                <a:gd name="T68" fmla="*/ 5 w 11"/>
                <a:gd name="T69" fmla="*/ 0 h 11"/>
                <a:gd name="T70" fmla="*/ 5 w 11"/>
                <a:gd name="T71" fmla="*/ 0 h 11"/>
                <a:gd name="T72" fmla="*/ 5 w 11"/>
                <a:gd name="T73" fmla="*/ 0 h 11"/>
                <a:gd name="T74" fmla="*/ 5 w 11"/>
                <a:gd name="T75" fmla="*/ 0 h 11"/>
                <a:gd name="T76" fmla="*/ 5 w 11"/>
                <a:gd name="T77" fmla="*/ 0 h 11"/>
                <a:gd name="T78" fmla="*/ 5 w 11"/>
                <a:gd name="T7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1">
                  <a:moveTo>
                    <a:pt x="5" y="11"/>
                  </a:moveTo>
                  <a:cubicBezTo>
                    <a:pt x="5" y="11"/>
                    <a:pt x="5" y="11"/>
                    <a:pt x="5" y="11"/>
                  </a:cubicBezTo>
                  <a:cubicBezTo>
                    <a:pt x="5" y="11"/>
                    <a:pt x="5" y="11"/>
                    <a:pt x="5" y="11"/>
                  </a:cubicBezTo>
                  <a:cubicBezTo>
                    <a:pt x="5" y="11"/>
                    <a:pt x="5" y="11"/>
                    <a:pt x="5" y="11"/>
                  </a:cubicBezTo>
                  <a:moveTo>
                    <a:pt x="10" y="7"/>
                  </a:moveTo>
                  <a:cubicBezTo>
                    <a:pt x="10" y="9"/>
                    <a:pt x="8" y="11"/>
                    <a:pt x="5" y="11"/>
                  </a:cubicBezTo>
                  <a:cubicBezTo>
                    <a:pt x="8" y="11"/>
                    <a:pt x="10" y="9"/>
                    <a:pt x="10" y="7"/>
                  </a:cubicBezTo>
                  <a:moveTo>
                    <a:pt x="10" y="7"/>
                  </a:moveTo>
                  <a:cubicBezTo>
                    <a:pt x="10" y="7"/>
                    <a:pt x="10" y="7"/>
                    <a:pt x="10" y="7"/>
                  </a:cubicBezTo>
                  <a:cubicBezTo>
                    <a:pt x="10" y="7"/>
                    <a:pt x="10" y="7"/>
                    <a:pt x="10" y="7"/>
                  </a:cubicBezTo>
                  <a:moveTo>
                    <a:pt x="0" y="4"/>
                  </a:moveTo>
                  <a:cubicBezTo>
                    <a:pt x="0" y="4"/>
                    <a:pt x="0" y="4"/>
                    <a:pt x="0" y="4"/>
                  </a:cubicBezTo>
                  <a:cubicBezTo>
                    <a:pt x="0" y="4"/>
                    <a:pt x="0" y="4"/>
                    <a:pt x="0" y="4"/>
                  </a:cubicBezTo>
                  <a:cubicBezTo>
                    <a:pt x="0" y="4"/>
                    <a:pt x="0" y="5"/>
                    <a:pt x="0" y="5"/>
                  </a:cubicBezTo>
                  <a:cubicBezTo>
                    <a:pt x="0" y="5"/>
                    <a:pt x="0" y="5"/>
                    <a:pt x="0" y="5"/>
                  </a:cubicBezTo>
                  <a:cubicBezTo>
                    <a:pt x="0" y="5"/>
                    <a:pt x="0" y="4"/>
                    <a:pt x="0" y="4"/>
                  </a:cubicBezTo>
                  <a:cubicBezTo>
                    <a:pt x="0" y="4"/>
                    <a:pt x="0" y="4"/>
                    <a:pt x="0" y="4"/>
                  </a:cubicBezTo>
                  <a:moveTo>
                    <a:pt x="7" y="0"/>
                  </a:moveTo>
                  <a:cubicBezTo>
                    <a:pt x="7" y="0"/>
                    <a:pt x="7" y="0"/>
                    <a:pt x="7" y="0"/>
                  </a:cubicBezTo>
                  <a:cubicBezTo>
                    <a:pt x="9" y="1"/>
                    <a:pt x="11" y="3"/>
                    <a:pt x="11" y="5"/>
                  </a:cubicBezTo>
                  <a:cubicBezTo>
                    <a:pt x="11" y="5"/>
                    <a:pt x="11" y="5"/>
                    <a:pt x="11" y="5"/>
                  </a:cubicBezTo>
                  <a:cubicBezTo>
                    <a:pt x="11" y="3"/>
                    <a:pt x="9" y="1"/>
                    <a:pt x="7" y="0"/>
                  </a:cubicBezTo>
                  <a:cubicBezTo>
                    <a:pt x="7" y="0"/>
                    <a:pt x="7" y="0"/>
                    <a:pt x="7" y="0"/>
                  </a:cubicBezTo>
                  <a:cubicBezTo>
                    <a:pt x="7" y="0"/>
                    <a:pt x="7" y="0"/>
                    <a:pt x="7" y="0"/>
                  </a:cubicBezTo>
                  <a:moveTo>
                    <a:pt x="6" y="0"/>
                  </a:moveTo>
                  <a:cubicBezTo>
                    <a:pt x="6" y="0"/>
                    <a:pt x="6" y="0"/>
                    <a:pt x="6" y="0"/>
                  </a:cubicBezTo>
                  <a:cubicBezTo>
                    <a:pt x="6" y="0"/>
                    <a:pt x="6" y="0"/>
                    <a:pt x="6" y="0"/>
                  </a:cubicBezTo>
                  <a:cubicBezTo>
                    <a:pt x="6" y="0"/>
                    <a:pt x="6" y="0"/>
                    <a:pt x="6" y="0"/>
                  </a:cubicBezTo>
                  <a:cubicBezTo>
                    <a:pt x="6" y="0"/>
                    <a:pt x="6" y="0"/>
                    <a:pt x="6" y="0"/>
                  </a:cubicBezTo>
                  <a:moveTo>
                    <a:pt x="5" y="0"/>
                  </a:moveTo>
                  <a:cubicBezTo>
                    <a:pt x="5" y="0"/>
                    <a:pt x="5" y="0"/>
                    <a:pt x="5" y="0"/>
                  </a:cubicBezTo>
                  <a:cubicBezTo>
                    <a:pt x="3" y="0"/>
                    <a:pt x="1" y="2"/>
                    <a:pt x="0" y="4"/>
                  </a:cubicBezTo>
                  <a:cubicBezTo>
                    <a:pt x="0" y="4"/>
                    <a:pt x="0" y="4"/>
                    <a:pt x="0" y="4"/>
                  </a:cubicBezTo>
                  <a:cubicBezTo>
                    <a:pt x="1" y="2"/>
                    <a:pt x="3"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08" name="Freeform 119"/>
            <p:cNvSpPr/>
            <p:nvPr/>
          </p:nvSpPr>
          <p:spPr bwMode="auto">
            <a:xfrm>
              <a:off x="4194175" y="1954213"/>
              <a:ext cx="17463" cy="19050"/>
            </a:xfrm>
            <a:custGeom>
              <a:avLst/>
              <a:gdLst>
                <a:gd name="T0" fmla="*/ 5 w 11"/>
                <a:gd name="T1" fmla="*/ 0 h 11"/>
                <a:gd name="T2" fmla="*/ 5 w 11"/>
                <a:gd name="T3" fmla="*/ 0 h 11"/>
                <a:gd name="T4" fmla="*/ 0 w 11"/>
                <a:gd name="T5" fmla="*/ 4 h 11"/>
                <a:gd name="T6" fmla="*/ 0 w 11"/>
                <a:gd name="T7" fmla="*/ 4 h 11"/>
                <a:gd name="T8" fmla="*/ 0 w 11"/>
                <a:gd name="T9" fmla="*/ 4 h 11"/>
                <a:gd name="T10" fmla="*/ 0 w 11"/>
                <a:gd name="T11" fmla="*/ 5 h 11"/>
                <a:gd name="T12" fmla="*/ 4 w 11"/>
                <a:gd name="T13" fmla="*/ 10 h 11"/>
                <a:gd name="T14" fmla="*/ 5 w 11"/>
                <a:gd name="T15" fmla="*/ 11 h 11"/>
                <a:gd name="T16" fmla="*/ 5 w 11"/>
                <a:gd name="T17" fmla="*/ 11 h 11"/>
                <a:gd name="T18" fmla="*/ 5 w 11"/>
                <a:gd name="T19" fmla="*/ 11 h 11"/>
                <a:gd name="T20" fmla="*/ 5 w 11"/>
                <a:gd name="T21" fmla="*/ 11 h 11"/>
                <a:gd name="T22" fmla="*/ 5 w 11"/>
                <a:gd name="T23" fmla="*/ 11 h 11"/>
                <a:gd name="T24" fmla="*/ 5 w 11"/>
                <a:gd name="T25" fmla="*/ 11 h 11"/>
                <a:gd name="T26" fmla="*/ 10 w 11"/>
                <a:gd name="T27" fmla="*/ 7 h 11"/>
                <a:gd name="T28" fmla="*/ 10 w 11"/>
                <a:gd name="T29" fmla="*/ 7 h 11"/>
                <a:gd name="T30" fmla="*/ 10 w 11"/>
                <a:gd name="T31" fmla="*/ 7 h 11"/>
                <a:gd name="T32" fmla="*/ 10 w 11"/>
                <a:gd name="T33" fmla="*/ 7 h 11"/>
                <a:gd name="T34" fmla="*/ 10 w 11"/>
                <a:gd name="T35" fmla="*/ 7 h 11"/>
                <a:gd name="T36" fmla="*/ 10 w 11"/>
                <a:gd name="T37" fmla="*/ 7 h 11"/>
                <a:gd name="T38" fmla="*/ 10 w 11"/>
                <a:gd name="T39" fmla="*/ 7 h 11"/>
                <a:gd name="T40" fmla="*/ 11 w 11"/>
                <a:gd name="T41" fmla="*/ 5 h 11"/>
                <a:gd name="T42" fmla="*/ 7 w 11"/>
                <a:gd name="T43" fmla="*/ 0 h 11"/>
                <a:gd name="T44" fmla="*/ 7 w 11"/>
                <a:gd name="T45" fmla="*/ 0 h 11"/>
                <a:gd name="T46" fmla="*/ 6 w 11"/>
                <a:gd name="T47" fmla="*/ 0 h 11"/>
                <a:gd name="T48" fmla="*/ 6 w 11"/>
                <a:gd name="T49" fmla="*/ 0 h 11"/>
                <a:gd name="T50" fmla="*/ 5 w 11"/>
                <a:gd name="T51" fmla="*/ 0 h 11"/>
                <a:gd name="T52" fmla="*/ 5 w 11"/>
                <a:gd name="T5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1">
                  <a:moveTo>
                    <a:pt x="5" y="0"/>
                  </a:moveTo>
                  <a:cubicBezTo>
                    <a:pt x="5" y="0"/>
                    <a:pt x="5" y="0"/>
                    <a:pt x="5" y="0"/>
                  </a:cubicBezTo>
                  <a:cubicBezTo>
                    <a:pt x="3" y="0"/>
                    <a:pt x="1" y="2"/>
                    <a:pt x="0" y="4"/>
                  </a:cubicBezTo>
                  <a:cubicBezTo>
                    <a:pt x="0" y="4"/>
                    <a:pt x="0" y="4"/>
                    <a:pt x="0" y="4"/>
                  </a:cubicBezTo>
                  <a:cubicBezTo>
                    <a:pt x="0" y="4"/>
                    <a:pt x="0" y="4"/>
                    <a:pt x="0" y="4"/>
                  </a:cubicBezTo>
                  <a:cubicBezTo>
                    <a:pt x="0" y="4"/>
                    <a:pt x="0" y="5"/>
                    <a:pt x="0" y="5"/>
                  </a:cubicBezTo>
                  <a:cubicBezTo>
                    <a:pt x="0" y="8"/>
                    <a:pt x="2" y="10"/>
                    <a:pt x="4" y="10"/>
                  </a:cubicBezTo>
                  <a:cubicBezTo>
                    <a:pt x="4"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8" y="11"/>
                    <a:pt x="10" y="9"/>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0" y="7"/>
                  </a:cubicBezTo>
                  <a:cubicBezTo>
                    <a:pt x="10" y="6"/>
                    <a:pt x="11" y="6"/>
                    <a:pt x="11" y="5"/>
                  </a:cubicBezTo>
                  <a:cubicBezTo>
                    <a:pt x="11" y="3"/>
                    <a:pt x="9" y="1"/>
                    <a:pt x="7" y="0"/>
                  </a:cubicBezTo>
                  <a:cubicBezTo>
                    <a:pt x="7" y="0"/>
                    <a:pt x="7" y="0"/>
                    <a:pt x="7" y="0"/>
                  </a:cubicBezTo>
                  <a:cubicBezTo>
                    <a:pt x="7" y="0"/>
                    <a:pt x="6" y="0"/>
                    <a:pt x="6" y="0"/>
                  </a:cubicBezTo>
                  <a:cubicBezTo>
                    <a:pt x="6" y="0"/>
                    <a:pt x="6" y="0"/>
                    <a:pt x="6" y="0"/>
                  </a:cubicBezTo>
                  <a:cubicBezTo>
                    <a:pt x="6" y="0"/>
                    <a:pt x="6"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09" name="Freeform 120"/>
            <p:cNvSpPr>
              <a:spLocks noEditPoints="1"/>
            </p:cNvSpPr>
            <p:nvPr/>
          </p:nvSpPr>
          <p:spPr bwMode="auto">
            <a:xfrm>
              <a:off x="4198938" y="1917701"/>
              <a:ext cx="7938" cy="7938"/>
            </a:xfrm>
            <a:custGeom>
              <a:avLst/>
              <a:gdLst>
                <a:gd name="T0" fmla="*/ 5 w 5"/>
                <a:gd name="T1" fmla="*/ 0 h 5"/>
                <a:gd name="T2" fmla="*/ 5 w 5"/>
                <a:gd name="T3" fmla="*/ 0 h 5"/>
                <a:gd name="T4" fmla="*/ 5 w 5"/>
                <a:gd name="T5" fmla="*/ 0 h 5"/>
                <a:gd name="T6" fmla="*/ 5 w 5"/>
                <a:gd name="T7" fmla="*/ 0 h 5"/>
                <a:gd name="T8" fmla="*/ 5 w 5"/>
                <a:gd name="T9" fmla="*/ 0 h 5"/>
                <a:gd name="T10" fmla="*/ 5 w 5"/>
                <a:gd name="T11" fmla="*/ 0 h 5"/>
                <a:gd name="T12" fmla="*/ 5 w 5"/>
                <a:gd name="T13" fmla="*/ 0 h 5"/>
                <a:gd name="T14" fmla="*/ 5 w 5"/>
                <a:gd name="T15" fmla="*/ 0 h 5"/>
                <a:gd name="T16" fmla="*/ 0 w 5"/>
                <a:gd name="T17" fmla="*/ 5 h 5"/>
                <a:gd name="T18" fmla="*/ 0 w 5"/>
                <a:gd name="T19" fmla="*/ 5 h 5"/>
                <a:gd name="T20" fmla="*/ 0 w 5"/>
                <a:gd name="T21" fmla="*/ 5 h 5"/>
                <a:gd name="T22" fmla="*/ 5 w 5"/>
                <a:gd name="T23" fmla="*/ 0 h 5"/>
                <a:gd name="T24" fmla="*/ 5 w 5"/>
                <a:gd name="T25" fmla="*/ 0 h 5"/>
                <a:gd name="T26" fmla="*/ 5 w 5"/>
                <a:gd name="T27" fmla="*/ 0 h 5"/>
                <a:gd name="T28" fmla="*/ 5 w 5"/>
                <a:gd name="T29" fmla="*/ 0 h 5"/>
                <a:gd name="T30" fmla="*/ 5 w 5"/>
                <a:gd name="T31" fmla="*/ 0 h 5"/>
                <a:gd name="T32" fmla="*/ 5 w 5"/>
                <a:gd name="T33" fmla="*/ 0 h 5"/>
                <a:gd name="T34" fmla="*/ 5 w 5"/>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moveTo>
                    <a:pt x="5" y="0"/>
                  </a:moveTo>
                  <a:cubicBezTo>
                    <a:pt x="5" y="0"/>
                    <a:pt x="5" y="0"/>
                    <a:pt x="5" y="0"/>
                  </a:cubicBezTo>
                  <a:cubicBezTo>
                    <a:pt x="2" y="0"/>
                    <a:pt x="0" y="2"/>
                    <a:pt x="0" y="5"/>
                  </a:cubicBezTo>
                  <a:cubicBezTo>
                    <a:pt x="0" y="5"/>
                    <a:pt x="0" y="5"/>
                    <a:pt x="0" y="5"/>
                  </a:cubicBezTo>
                  <a:cubicBezTo>
                    <a:pt x="0" y="5"/>
                    <a:pt x="0" y="5"/>
                    <a:pt x="0" y="5"/>
                  </a:cubicBezTo>
                  <a:cubicBezTo>
                    <a:pt x="0" y="2"/>
                    <a:pt x="2" y="0"/>
                    <a:pt x="5" y="0"/>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10" name="Freeform 121"/>
            <p:cNvSpPr/>
            <p:nvPr/>
          </p:nvSpPr>
          <p:spPr bwMode="auto">
            <a:xfrm>
              <a:off x="4198938" y="1917701"/>
              <a:ext cx="17463" cy="15875"/>
            </a:xfrm>
            <a:custGeom>
              <a:avLst/>
              <a:gdLst>
                <a:gd name="T0" fmla="*/ 5 w 11"/>
                <a:gd name="T1" fmla="*/ 0 h 10"/>
                <a:gd name="T2" fmla="*/ 5 w 11"/>
                <a:gd name="T3" fmla="*/ 0 h 10"/>
                <a:gd name="T4" fmla="*/ 0 w 11"/>
                <a:gd name="T5" fmla="*/ 5 h 10"/>
                <a:gd name="T6" fmla="*/ 5 w 11"/>
                <a:gd name="T7" fmla="*/ 10 h 10"/>
                <a:gd name="T8" fmla="*/ 11 w 11"/>
                <a:gd name="T9" fmla="*/ 5 h 10"/>
                <a:gd name="T10" fmla="*/ 11 w 11"/>
                <a:gd name="T11" fmla="*/ 5 h 10"/>
                <a:gd name="T12" fmla="*/ 5 w 11"/>
                <a:gd name="T13" fmla="*/ 0 h 10"/>
                <a:gd name="T14" fmla="*/ 5 w 11"/>
                <a:gd name="T15" fmla="*/ 0 h 10"/>
                <a:gd name="T16" fmla="*/ 5 w 11"/>
                <a:gd name="T17" fmla="*/ 0 h 10"/>
                <a:gd name="T18" fmla="*/ 5 w 11"/>
                <a:gd name="T19" fmla="*/ 0 h 10"/>
                <a:gd name="T20" fmla="*/ 5 w 11"/>
                <a:gd name="T21" fmla="*/ 0 h 10"/>
                <a:gd name="T22" fmla="*/ 5 w 11"/>
                <a:gd name="T23" fmla="*/ 0 h 10"/>
                <a:gd name="T24" fmla="*/ 5 w 11"/>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0">
                  <a:moveTo>
                    <a:pt x="5" y="0"/>
                  </a:moveTo>
                  <a:cubicBezTo>
                    <a:pt x="5" y="0"/>
                    <a:pt x="5" y="0"/>
                    <a:pt x="5" y="0"/>
                  </a:cubicBezTo>
                  <a:cubicBezTo>
                    <a:pt x="2" y="0"/>
                    <a:pt x="0" y="2"/>
                    <a:pt x="0" y="5"/>
                  </a:cubicBezTo>
                  <a:cubicBezTo>
                    <a:pt x="0" y="8"/>
                    <a:pt x="2" y="10"/>
                    <a:pt x="5" y="10"/>
                  </a:cubicBezTo>
                  <a:cubicBezTo>
                    <a:pt x="8" y="10"/>
                    <a:pt x="11" y="8"/>
                    <a:pt x="11" y="5"/>
                  </a:cubicBezTo>
                  <a:cubicBezTo>
                    <a:pt x="11" y="5"/>
                    <a:pt x="11" y="5"/>
                    <a:pt x="11" y="5"/>
                  </a:cubicBezTo>
                  <a:cubicBezTo>
                    <a:pt x="11" y="2"/>
                    <a:pt x="8"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11" name="Freeform 122"/>
            <p:cNvSpPr>
              <a:spLocks noEditPoints="1"/>
            </p:cNvSpPr>
            <p:nvPr/>
          </p:nvSpPr>
          <p:spPr bwMode="auto">
            <a:xfrm>
              <a:off x="4194175" y="1879601"/>
              <a:ext cx="15875" cy="9525"/>
            </a:xfrm>
            <a:custGeom>
              <a:avLst/>
              <a:gdLst>
                <a:gd name="T0" fmla="*/ 10 w 10"/>
                <a:gd name="T1" fmla="*/ 4 h 6"/>
                <a:gd name="T2" fmla="*/ 10 w 10"/>
                <a:gd name="T3" fmla="*/ 4 h 6"/>
                <a:gd name="T4" fmla="*/ 10 w 10"/>
                <a:gd name="T5" fmla="*/ 4 h 6"/>
                <a:gd name="T6" fmla="*/ 10 w 10"/>
                <a:gd name="T7" fmla="*/ 4 h 6"/>
                <a:gd name="T8" fmla="*/ 10 w 10"/>
                <a:gd name="T9" fmla="*/ 4 h 6"/>
                <a:gd name="T10" fmla="*/ 4 w 10"/>
                <a:gd name="T11" fmla="*/ 1 h 6"/>
                <a:gd name="T12" fmla="*/ 4 w 10"/>
                <a:gd name="T13" fmla="*/ 1 h 6"/>
                <a:gd name="T14" fmla="*/ 4 w 10"/>
                <a:gd name="T15" fmla="*/ 1 h 6"/>
                <a:gd name="T16" fmla="*/ 0 w 10"/>
                <a:gd name="T17" fmla="*/ 6 h 6"/>
                <a:gd name="T18" fmla="*/ 0 w 10"/>
                <a:gd name="T19" fmla="*/ 6 h 6"/>
                <a:gd name="T20" fmla="*/ 4 w 10"/>
                <a:gd name="T21" fmla="*/ 1 h 6"/>
                <a:gd name="T22" fmla="*/ 4 w 10"/>
                <a:gd name="T23" fmla="*/ 1 h 6"/>
                <a:gd name="T24" fmla="*/ 5 w 10"/>
                <a:gd name="T25" fmla="*/ 0 h 6"/>
                <a:gd name="T26" fmla="*/ 5 w 10"/>
                <a:gd name="T27" fmla="*/ 0 h 6"/>
                <a:gd name="T28" fmla="*/ 4 w 10"/>
                <a:gd name="T29" fmla="*/ 1 h 6"/>
                <a:gd name="T30" fmla="*/ 4 w 10"/>
                <a:gd name="T31" fmla="*/ 1 h 6"/>
                <a:gd name="T32" fmla="*/ 5 w 10"/>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6">
                  <a:moveTo>
                    <a:pt x="10" y="4"/>
                  </a:moveTo>
                  <a:cubicBezTo>
                    <a:pt x="10" y="4"/>
                    <a:pt x="10" y="4"/>
                    <a:pt x="10" y="4"/>
                  </a:cubicBezTo>
                  <a:cubicBezTo>
                    <a:pt x="10" y="4"/>
                    <a:pt x="10" y="4"/>
                    <a:pt x="10" y="4"/>
                  </a:cubicBezTo>
                  <a:cubicBezTo>
                    <a:pt x="10" y="4"/>
                    <a:pt x="10" y="4"/>
                    <a:pt x="10" y="4"/>
                  </a:cubicBezTo>
                  <a:cubicBezTo>
                    <a:pt x="10" y="4"/>
                    <a:pt x="10" y="4"/>
                    <a:pt x="10" y="4"/>
                  </a:cubicBezTo>
                  <a:moveTo>
                    <a:pt x="4" y="1"/>
                  </a:moveTo>
                  <a:cubicBezTo>
                    <a:pt x="4" y="1"/>
                    <a:pt x="4" y="1"/>
                    <a:pt x="4" y="1"/>
                  </a:cubicBezTo>
                  <a:cubicBezTo>
                    <a:pt x="4" y="1"/>
                    <a:pt x="4" y="1"/>
                    <a:pt x="4" y="1"/>
                  </a:cubicBezTo>
                  <a:cubicBezTo>
                    <a:pt x="2" y="1"/>
                    <a:pt x="0" y="3"/>
                    <a:pt x="0" y="6"/>
                  </a:cubicBezTo>
                  <a:cubicBezTo>
                    <a:pt x="0" y="6"/>
                    <a:pt x="0" y="6"/>
                    <a:pt x="0" y="6"/>
                  </a:cubicBezTo>
                  <a:cubicBezTo>
                    <a:pt x="0" y="3"/>
                    <a:pt x="2" y="1"/>
                    <a:pt x="4" y="1"/>
                  </a:cubicBezTo>
                  <a:cubicBezTo>
                    <a:pt x="4" y="1"/>
                    <a:pt x="4" y="1"/>
                    <a:pt x="4" y="1"/>
                  </a:cubicBezTo>
                  <a:moveTo>
                    <a:pt x="5" y="0"/>
                  </a:moveTo>
                  <a:cubicBezTo>
                    <a:pt x="5" y="0"/>
                    <a:pt x="5" y="0"/>
                    <a:pt x="5" y="0"/>
                  </a:cubicBezTo>
                  <a:cubicBezTo>
                    <a:pt x="5" y="0"/>
                    <a:pt x="4" y="0"/>
                    <a:pt x="4" y="1"/>
                  </a:cubicBezTo>
                  <a:cubicBezTo>
                    <a:pt x="4" y="1"/>
                    <a:pt x="4" y="1"/>
                    <a:pt x="4" y="1"/>
                  </a:cubicBezTo>
                  <a:cubicBezTo>
                    <a:pt x="4"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12" name="Freeform 123"/>
            <p:cNvSpPr/>
            <p:nvPr/>
          </p:nvSpPr>
          <p:spPr bwMode="auto">
            <a:xfrm>
              <a:off x="4194175" y="1879601"/>
              <a:ext cx="17463" cy="17463"/>
            </a:xfrm>
            <a:custGeom>
              <a:avLst/>
              <a:gdLst>
                <a:gd name="T0" fmla="*/ 5 w 11"/>
                <a:gd name="T1" fmla="*/ 0 h 11"/>
                <a:gd name="T2" fmla="*/ 5 w 11"/>
                <a:gd name="T3" fmla="*/ 0 h 11"/>
                <a:gd name="T4" fmla="*/ 4 w 11"/>
                <a:gd name="T5" fmla="*/ 1 h 11"/>
                <a:gd name="T6" fmla="*/ 4 w 11"/>
                <a:gd name="T7" fmla="*/ 1 h 11"/>
                <a:gd name="T8" fmla="*/ 4 w 11"/>
                <a:gd name="T9" fmla="*/ 1 h 11"/>
                <a:gd name="T10" fmla="*/ 0 w 11"/>
                <a:gd name="T11" fmla="*/ 6 h 11"/>
                <a:gd name="T12" fmla="*/ 0 w 11"/>
                <a:gd name="T13" fmla="*/ 7 h 11"/>
                <a:gd name="T14" fmla="*/ 0 w 11"/>
                <a:gd name="T15" fmla="*/ 7 h 11"/>
                <a:gd name="T16" fmla="*/ 0 w 11"/>
                <a:gd name="T17" fmla="*/ 7 h 11"/>
                <a:gd name="T18" fmla="*/ 0 w 11"/>
                <a:gd name="T19" fmla="*/ 7 h 11"/>
                <a:gd name="T20" fmla="*/ 0 w 11"/>
                <a:gd name="T21" fmla="*/ 7 h 11"/>
                <a:gd name="T22" fmla="*/ 5 w 11"/>
                <a:gd name="T23" fmla="*/ 11 h 11"/>
                <a:gd name="T24" fmla="*/ 5 w 11"/>
                <a:gd name="T25" fmla="*/ 11 h 11"/>
                <a:gd name="T26" fmla="*/ 5 w 11"/>
                <a:gd name="T27" fmla="*/ 11 h 11"/>
                <a:gd name="T28" fmla="*/ 5 w 11"/>
                <a:gd name="T29" fmla="*/ 11 h 11"/>
                <a:gd name="T30" fmla="*/ 5 w 11"/>
                <a:gd name="T31" fmla="*/ 11 h 11"/>
                <a:gd name="T32" fmla="*/ 5 w 11"/>
                <a:gd name="T33" fmla="*/ 11 h 11"/>
                <a:gd name="T34" fmla="*/ 7 w 11"/>
                <a:gd name="T35" fmla="*/ 11 h 11"/>
                <a:gd name="T36" fmla="*/ 7 w 11"/>
                <a:gd name="T37" fmla="*/ 11 h 11"/>
                <a:gd name="T38" fmla="*/ 7 w 11"/>
                <a:gd name="T39" fmla="*/ 11 h 11"/>
                <a:gd name="T40" fmla="*/ 11 w 11"/>
                <a:gd name="T41" fmla="*/ 6 h 11"/>
                <a:gd name="T42" fmla="*/ 10 w 11"/>
                <a:gd name="T43" fmla="*/ 4 h 11"/>
                <a:gd name="T44" fmla="*/ 10 w 11"/>
                <a:gd name="T45" fmla="*/ 4 h 11"/>
                <a:gd name="T46" fmla="*/ 10 w 11"/>
                <a:gd name="T47" fmla="*/ 4 h 11"/>
                <a:gd name="T48" fmla="*/ 10 w 11"/>
                <a:gd name="T49" fmla="*/ 4 h 11"/>
                <a:gd name="T50" fmla="*/ 5 w 11"/>
                <a:gd name="T51" fmla="*/ 0 h 11"/>
                <a:gd name="T52" fmla="*/ 5 w 11"/>
                <a:gd name="T5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1">
                  <a:moveTo>
                    <a:pt x="5" y="0"/>
                  </a:moveTo>
                  <a:cubicBezTo>
                    <a:pt x="5" y="0"/>
                    <a:pt x="5" y="0"/>
                    <a:pt x="5" y="0"/>
                  </a:cubicBezTo>
                  <a:cubicBezTo>
                    <a:pt x="5" y="0"/>
                    <a:pt x="4" y="0"/>
                    <a:pt x="4" y="1"/>
                  </a:cubicBezTo>
                  <a:cubicBezTo>
                    <a:pt x="4" y="1"/>
                    <a:pt x="4" y="1"/>
                    <a:pt x="4" y="1"/>
                  </a:cubicBezTo>
                  <a:cubicBezTo>
                    <a:pt x="4" y="1"/>
                    <a:pt x="4" y="1"/>
                    <a:pt x="4" y="1"/>
                  </a:cubicBezTo>
                  <a:cubicBezTo>
                    <a:pt x="2" y="1"/>
                    <a:pt x="0" y="3"/>
                    <a:pt x="0" y="6"/>
                  </a:cubicBezTo>
                  <a:cubicBezTo>
                    <a:pt x="0" y="6"/>
                    <a:pt x="0" y="7"/>
                    <a:pt x="0" y="7"/>
                  </a:cubicBezTo>
                  <a:cubicBezTo>
                    <a:pt x="0" y="7"/>
                    <a:pt x="0" y="7"/>
                    <a:pt x="0" y="7"/>
                  </a:cubicBezTo>
                  <a:cubicBezTo>
                    <a:pt x="0" y="7"/>
                    <a:pt x="0" y="7"/>
                    <a:pt x="0" y="7"/>
                  </a:cubicBezTo>
                  <a:cubicBezTo>
                    <a:pt x="0" y="7"/>
                    <a:pt x="0" y="7"/>
                    <a:pt x="0" y="7"/>
                  </a:cubicBezTo>
                  <a:cubicBezTo>
                    <a:pt x="0" y="7"/>
                    <a:pt x="0" y="7"/>
                    <a:pt x="0" y="7"/>
                  </a:cubicBezTo>
                  <a:cubicBezTo>
                    <a:pt x="1" y="9"/>
                    <a:pt x="3"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6" y="11"/>
                    <a:pt x="6" y="11"/>
                    <a:pt x="7" y="11"/>
                  </a:cubicBezTo>
                  <a:cubicBezTo>
                    <a:pt x="7" y="11"/>
                    <a:pt x="7" y="11"/>
                    <a:pt x="7" y="11"/>
                  </a:cubicBezTo>
                  <a:cubicBezTo>
                    <a:pt x="7" y="11"/>
                    <a:pt x="7" y="11"/>
                    <a:pt x="7" y="11"/>
                  </a:cubicBezTo>
                  <a:cubicBezTo>
                    <a:pt x="9" y="10"/>
                    <a:pt x="11" y="8"/>
                    <a:pt x="11" y="6"/>
                  </a:cubicBezTo>
                  <a:cubicBezTo>
                    <a:pt x="11" y="5"/>
                    <a:pt x="10" y="5"/>
                    <a:pt x="10" y="4"/>
                  </a:cubicBezTo>
                  <a:cubicBezTo>
                    <a:pt x="10" y="4"/>
                    <a:pt x="10" y="4"/>
                    <a:pt x="10" y="4"/>
                  </a:cubicBezTo>
                  <a:cubicBezTo>
                    <a:pt x="10" y="4"/>
                    <a:pt x="10" y="4"/>
                    <a:pt x="10" y="4"/>
                  </a:cubicBezTo>
                  <a:cubicBezTo>
                    <a:pt x="10" y="4"/>
                    <a:pt x="10" y="4"/>
                    <a:pt x="10" y="4"/>
                  </a:cubicBezTo>
                  <a:cubicBezTo>
                    <a:pt x="10" y="2"/>
                    <a:pt x="8"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13" name="Freeform 124"/>
            <p:cNvSpPr>
              <a:spLocks noEditPoints="1"/>
            </p:cNvSpPr>
            <p:nvPr/>
          </p:nvSpPr>
          <p:spPr bwMode="auto">
            <a:xfrm>
              <a:off x="4194175" y="1879601"/>
              <a:ext cx="11113" cy="17463"/>
            </a:xfrm>
            <a:custGeom>
              <a:avLst/>
              <a:gdLst>
                <a:gd name="T0" fmla="*/ 5 w 7"/>
                <a:gd name="T1" fmla="*/ 11 h 11"/>
                <a:gd name="T2" fmla="*/ 5 w 7"/>
                <a:gd name="T3" fmla="*/ 11 h 11"/>
                <a:gd name="T4" fmla="*/ 5 w 7"/>
                <a:gd name="T5" fmla="*/ 11 h 11"/>
                <a:gd name="T6" fmla="*/ 5 w 7"/>
                <a:gd name="T7" fmla="*/ 11 h 11"/>
                <a:gd name="T8" fmla="*/ 7 w 7"/>
                <a:gd name="T9" fmla="*/ 11 h 11"/>
                <a:gd name="T10" fmla="*/ 5 w 7"/>
                <a:gd name="T11" fmla="*/ 11 h 11"/>
                <a:gd name="T12" fmla="*/ 7 w 7"/>
                <a:gd name="T13" fmla="*/ 11 h 11"/>
                <a:gd name="T14" fmla="*/ 0 w 7"/>
                <a:gd name="T15" fmla="*/ 7 h 11"/>
                <a:gd name="T16" fmla="*/ 0 w 7"/>
                <a:gd name="T17" fmla="*/ 7 h 11"/>
                <a:gd name="T18" fmla="*/ 0 w 7"/>
                <a:gd name="T19" fmla="*/ 7 h 11"/>
                <a:gd name="T20" fmla="*/ 5 w 7"/>
                <a:gd name="T21" fmla="*/ 0 h 11"/>
                <a:gd name="T22" fmla="*/ 5 w 7"/>
                <a:gd name="T23" fmla="*/ 0 h 11"/>
                <a:gd name="T24" fmla="*/ 5 w 7"/>
                <a:gd name="T25" fmla="*/ 0 h 11"/>
                <a:gd name="T26" fmla="*/ 5 w 7"/>
                <a:gd name="T27" fmla="*/ 0 h 11"/>
                <a:gd name="T28" fmla="*/ 5 w 7"/>
                <a:gd name="T29" fmla="*/ 0 h 11"/>
                <a:gd name="T30" fmla="*/ 5 w 7"/>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1">
                  <a:moveTo>
                    <a:pt x="5" y="11"/>
                  </a:moveTo>
                  <a:cubicBezTo>
                    <a:pt x="5" y="11"/>
                    <a:pt x="5" y="11"/>
                    <a:pt x="5" y="11"/>
                  </a:cubicBezTo>
                  <a:cubicBezTo>
                    <a:pt x="5" y="11"/>
                    <a:pt x="5" y="11"/>
                    <a:pt x="5" y="11"/>
                  </a:cubicBezTo>
                  <a:cubicBezTo>
                    <a:pt x="5" y="11"/>
                    <a:pt x="5" y="11"/>
                    <a:pt x="5" y="11"/>
                  </a:cubicBezTo>
                  <a:moveTo>
                    <a:pt x="7" y="11"/>
                  </a:moveTo>
                  <a:cubicBezTo>
                    <a:pt x="6" y="11"/>
                    <a:pt x="6" y="11"/>
                    <a:pt x="5" y="11"/>
                  </a:cubicBezTo>
                  <a:cubicBezTo>
                    <a:pt x="6" y="11"/>
                    <a:pt x="6" y="11"/>
                    <a:pt x="7" y="11"/>
                  </a:cubicBezTo>
                  <a:moveTo>
                    <a:pt x="0" y="7"/>
                  </a:moveTo>
                  <a:cubicBezTo>
                    <a:pt x="0" y="7"/>
                    <a:pt x="0" y="7"/>
                    <a:pt x="0" y="7"/>
                  </a:cubicBezTo>
                  <a:cubicBezTo>
                    <a:pt x="0" y="7"/>
                    <a:pt x="0" y="7"/>
                    <a:pt x="0" y="7"/>
                  </a:cubicBezTo>
                  <a:moveTo>
                    <a:pt x="5" y="0"/>
                  </a:moveTo>
                  <a:cubicBezTo>
                    <a:pt x="5" y="0"/>
                    <a:pt x="5" y="0"/>
                    <a:pt x="5" y="0"/>
                  </a:cubicBezTo>
                  <a:cubicBezTo>
                    <a:pt x="5" y="0"/>
                    <a:pt x="5" y="0"/>
                    <a:pt x="5" y="0"/>
                  </a:cubicBezTo>
                  <a:cubicBezTo>
                    <a:pt x="5" y="0"/>
                    <a:pt x="5" y="0"/>
                    <a:pt x="5" y="0"/>
                  </a:cubicBezTo>
                  <a:cubicBezTo>
                    <a:pt x="5" y="0"/>
                    <a:pt x="5"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14" name="Freeform 125"/>
            <p:cNvSpPr>
              <a:spLocks noEditPoints="1"/>
            </p:cNvSpPr>
            <p:nvPr/>
          </p:nvSpPr>
          <p:spPr bwMode="auto">
            <a:xfrm>
              <a:off x="4179888" y="1844676"/>
              <a:ext cx="17463" cy="7938"/>
            </a:xfrm>
            <a:custGeom>
              <a:avLst/>
              <a:gdLst>
                <a:gd name="T0" fmla="*/ 10 w 11"/>
                <a:gd name="T1" fmla="*/ 2 h 5"/>
                <a:gd name="T2" fmla="*/ 10 w 11"/>
                <a:gd name="T3" fmla="*/ 2 h 5"/>
                <a:gd name="T4" fmla="*/ 11 w 11"/>
                <a:gd name="T5" fmla="*/ 5 h 5"/>
                <a:gd name="T6" fmla="*/ 11 w 11"/>
                <a:gd name="T7" fmla="*/ 5 h 5"/>
                <a:gd name="T8" fmla="*/ 10 w 11"/>
                <a:gd name="T9" fmla="*/ 2 h 5"/>
                <a:gd name="T10" fmla="*/ 10 w 11"/>
                <a:gd name="T11" fmla="*/ 2 h 5"/>
                <a:gd name="T12" fmla="*/ 10 w 11"/>
                <a:gd name="T13" fmla="*/ 2 h 5"/>
                <a:gd name="T14" fmla="*/ 3 w 11"/>
                <a:gd name="T15" fmla="*/ 0 h 5"/>
                <a:gd name="T16" fmla="*/ 3 w 11"/>
                <a:gd name="T17" fmla="*/ 0 h 5"/>
                <a:gd name="T18" fmla="*/ 3 w 11"/>
                <a:gd name="T19" fmla="*/ 0 h 5"/>
                <a:gd name="T20" fmla="*/ 0 w 11"/>
                <a:gd name="T21" fmla="*/ 5 h 5"/>
                <a:gd name="T22" fmla="*/ 0 w 11"/>
                <a:gd name="T23" fmla="*/ 5 h 5"/>
                <a:gd name="T24" fmla="*/ 3 w 11"/>
                <a:gd name="T25" fmla="*/ 0 h 5"/>
                <a:gd name="T26" fmla="*/ 3 w 11"/>
                <a:gd name="T27" fmla="*/ 0 h 5"/>
                <a:gd name="T28" fmla="*/ 5 w 11"/>
                <a:gd name="T29" fmla="*/ 0 h 5"/>
                <a:gd name="T30" fmla="*/ 5 w 11"/>
                <a:gd name="T31" fmla="*/ 0 h 5"/>
                <a:gd name="T32" fmla="*/ 3 w 11"/>
                <a:gd name="T33" fmla="*/ 0 h 5"/>
                <a:gd name="T34" fmla="*/ 3 w 11"/>
                <a:gd name="T35" fmla="*/ 0 h 5"/>
                <a:gd name="T36" fmla="*/ 5 w 11"/>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5">
                  <a:moveTo>
                    <a:pt x="10" y="2"/>
                  </a:moveTo>
                  <a:cubicBezTo>
                    <a:pt x="10" y="2"/>
                    <a:pt x="10" y="2"/>
                    <a:pt x="10" y="2"/>
                  </a:cubicBezTo>
                  <a:cubicBezTo>
                    <a:pt x="10" y="3"/>
                    <a:pt x="10" y="4"/>
                    <a:pt x="11" y="5"/>
                  </a:cubicBezTo>
                  <a:cubicBezTo>
                    <a:pt x="11" y="5"/>
                    <a:pt x="11" y="5"/>
                    <a:pt x="11" y="5"/>
                  </a:cubicBezTo>
                  <a:cubicBezTo>
                    <a:pt x="10" y="4"/>
                    <a:pt x="10" y="3"/>
                    <a:pt x="10" y="2"/>
                  </a:cubicBezTo>
                  <a:cubicBezTo>
                    <a:pt x="10" y="2"/>
                    <a:pt x="10" y="2"/>
                    <a:pt x="10" y="2"/>
                  </a:cubicBezTo>
                  <a:cubicBezTo>
                    <a:pt x="10" y="2"/>
                    <a:pt x="10" y="2"/>
                    <a:pt x="10" y="2"/>
                  </a:cubicBezTo>
                  <a:moveTo>
                    <a:pt x="3" y="0"/>
                  </a:moveTo>
                  <a:cubicBezTo>
                    <a:pt x="3" y="0"/>
                    <a:pt x="3" y="0"/>
                    <a:pt x="3" y="0"/>
                  </a:cubicBezTo>
                  <a:cubicBezTo>
                    <a:pt x="3" y="0"/>
                    <a:pt x="3" y="0"/>
                    <a:pt x="3" y="0"/>
                  </a:cubicBezTo>
                  <a:cubicBezTo>
                    <a:pt x="1" y="1"/>
                    <a:pt x="0" y="3"/>
                    <a:pt x="0" y="5"/>
                  </a:cubicBezTo>
                  <a:cubicBezTo>
                    <a:pt x="0" y="5"/>
                    <a:pt x="0" y="5"/>
                    <a:pt x="0" y="5"/>
                  </a:cubicBezTo>
                  <a:cubicBezTo>
                    <a:pt x="0" y="3"/>
                    <a:pt x="1" y="1"/>
                    <a:pt x="3" y="0"/>
                  </a:cubicBezTo>
                  <a:cubicBezTo>
                    <a:pt x="3" y="0"/>
                    <a:pt x="3" y="0"/>
                    <a:pt x="3" y="0"/>
                  </a:cubicBezTo>
                  <a:moveTo>
                    <a:pt x="5" y="0"/>
                  </a:moveTo>
                  <a:cubicBezTo>
                    <a:pt x="5" y="0"/>
                    <a:pt x="5" y="0"/>
                    <a:pt x="5" y="0"/>
                  </a:cubicBezTo>
                  <a:cubicBezTo>
                    <a:pt x="4" y="0"/>
                    <a:pt x="4" y="0"/>
                    <a:pt x="3" y="0"/>
                  </a:cubicBezTo>
                  <a:cubicBezTo>
                    <a:pt x="3" y="0"/>
                    <a:pt x="3" y="0"/>
                    <a:pt x="3" y="0"/>
                  </a:cubicBezTo>
                  <a:cubicBezTo>
                    <a:pt x="4" y="0"/>
                    <a:pt x="4"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15" name="Freeform 126"/>
            <p:cNvSpPr/>
            <p:nvPr/>
          </p:nvSpPr>
          <p:spPr bwMode="auto">
            <a:xfrm>
              <a:off x="4179888" y="1844676"/>
              <a:ext cx="17463" cy="15875"/>
            </a:xfrm>
            <a:custGeom>
              <a:avLst/>
              <a:gdLst>
                <a:gd name="T0" fmla="*/ 5 w 11"/>
                <a:gd name="T1" fmla="*/ 0 h 10"/>
                <a:gd name="T2" fmla="*/ 5 w 11"/>
                <a:gd name="T3" fmla="*/ 0 h 10"/>
                <a:gd name="T4" fmla="*/ 3 w 11"/>
                <a:gd name="T5" fmla="*/ 0 h 10"/>
                <a:gd name="T6" fmla="*/ 3 w 11"/>
                <a:gd name="T7" fmla="*/ 0 h 10"/>
                <a:gd name="T8" fmla="*/ 3 w 11"/>
                <a:gd name="T9" fmla="*/ 0 h 10"/>
                <a:gd name="T10" fmla="*/ 0 w 11"/>
                <a:gd name="T11" fmla="*/ 5 h 10"/>
                <a:gd name="T12" fmla="*/ 1 w 11"/>
                <a:gd name="T13" fmla="*/ 7 h 10"/>
                <a:gd name="T14" fmla="*/ 1 w 11"/>
                <a:gd name="T15" fmla="*/ 8 h 10"/>
                <a:gd name="T16" fmla="*/ 1 w 11"/>
                <a:gd name="T17" fmla="*/ 8 h 10"/>
                <a:gd name="T18" fmla="*/ 1 w 11"/>
                <a:gd name="T19" fmla="*/ 8 h 10"/>
                <a:gd name="T20" fmla="*/ 1 w 11"/>
                <a:gd name="T21" fmla="*/ 8 h 10"/>
                <a:gd name="T22" fmla="*/ 5 w 11"/>
                <a:gd name="T23" fmla="*/ 10 h 10"/>
                <a:gd name="T24" fmla="*/ 5 w 11"/>
                <a:gd name="T25" fmla="*/ 10 h 10"/>
                <a:gd name="T26" fmla="*/ 5 w 11"/>
                <a:gd name="T27" fmla="*/ 10 h 10"/>
                <a:gd name="T28" fmla="*/ 5 w 11"/>
                <a:gd name="T29" fmla="*/ 10 h 10"/>
                <a:gd name="T30" fmla="*/ 5 w 11"/>
                <a:gd name="T31" fmla="*/ 10 h 10"/>
                <a:gd name="T32" fmla="*/ 5 w 11"/>
                <a:gd name="T33" fmla="*/ 10 h 10"/>
                <a:gd name="T34" fmla="*/ 8 w 11"/>
                <a:gd name="T35" fmla="*/ 9 h 10"/>
                <a:gd name="T36" fmla="*/ 8 w 11"/>
                <a:gd name="T37" fmla="*/ 9 h 10"/>
                <a:gd name="T38" fmla="*/ 8 w 11"/>
                <a:gd name="T39" fmla="*/ 9 h 10"/>
                <a:gd name="T40" fmla="*/ 11 w 11"/>
                <a:gd name="T41" fmla="*/ 5 h 10"/>
                <a:gd name="T42" fmla="*/ 10 w 11"/>
                <a:gd name="T43" fmla="*/ 2 h 10"/>
                <a:gd name="T44" fmla="*/ 10 w 11"/>
                <a:gd name="T45" fmla="*/ 2 h 10"/>
                <a:gd name="T46" fmla="*/ 5 w 11"/>
                <a:gd name="T47" fmla="*/ 0 h 10"/>
                <a:gd name="T48" fmla="*/ 5 w 11"/>
                <a:gd name="T4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10">
                  <a:moveTo>
                    <a:pt x="5" y="0"/>
                  </a:moveTo>
                  <a:cubicBezTo>
                    <a:pt x="5" y="0"/>
                    <a:pt x="5" y="0"/>
                    <a:pt x="5" y="0"/>
                  </a:cubicBezTo>
                  <a:cubicBezTo>
                    <a:pt x="4" y="0"/>
                    <a:pt x="4" y="0"/>
                    <a:pt x="3" y="0"/>
                  </a:cubicBezTo>
                  <a:cubicBezTo>
                    <a:pt x="3" y="0"/>
                    <a:pt x="3" y="0"/>
                    <a:pt x="3" y="0"/>
                  </a:cubicBezTo>
                  <a:cubicBezTo>
                    <a:pt x="3" y="0"/>
                    <a:pt x="3" y="0"/>
                    <a:pt x="3" y="0"/>
                  </a:cubicBezTo>
                  <a:cubicBezTo>
                    <a:pt x="1" y="1"/>
                    <a:pt x="0" y="3"/>
                    <a:pt x="0" y="5"/>
                  </a:cubicBezTo>
                  <a:cubicBezTo>
                    <a:pt x="0" y="6"/>
                    <a:pt x="0" y="7"/>
                    <a:pt x="1" y="7"/>
                  </a:cubicBezTo>
                  <a:cubicBezTo>
                    <a:pt x="1" y="8"/>
                    <a:pt x="1" y="8"/>
                    <a:pt x="1" y="8"/>
                  </a:cubicBezTo>
                  <a:cubicBezTo>
                    <a:pt x="1" y="8"/>
                    <a:pt x="1" y="8"/>
                    <a:pt x="1" y="8"/>
                  </a:cubicBezTo>
                  <a:cubicBezTo>
                    <a:pt x="1" y="8"/>
                    <a:pt x="1" y="8"/>
                    <a:pt x="1" y="8"/>
                  </a:cubicBezTo>
                  <a:cubicBezTo>
                    <a:pt x="1" y="8"/>
                    <a:pt x="1" y="8"/>
                    <a:pt x="1" y="8"/>
                  </a:cubicBezTo>
                  <a:cubicBezTo>
                    <a:pt x="2" y="9"/>
                    <a:pt x="3"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6" y="10"/>
                    <a:pt x="7" y="10"/>
                    <a:pt x="8" y="9"/>
                  </a:cubicBezTo>
                  <a:cubicBezTo>
                    <a:pt x="8" y="9"/>
                    <a:pt x="8" y="9"/>
                    <a:pt x="8" y="9"/>
                  </a:cubicBezTo>
                  <a:cubicBezTo>
                    <a:pt x="8" y="9"/>
                    <a:pt x="8" y="9"/>
                    <a:pt x="8" y="9"/>
                  </a:cubicBezTo>
                  <a:cubicBezTo>
                    <a:pt x="10" y="8"/>
                    <a:pt x="11" y="7"/>
                    <a:pt x="11" y="5"/>
                  </a:cubicBezTo>
                  <a:cubicBezTo>
                    <a:pt x="10" y="4"/>
                    <a:pt x="10" y="3"/>
                    <a:pt x="10" y="2"/>
                  </a:cubicBezTo>
                  <a:cubicBezTo>
                    <a:pt x="10" y="2"/>
                    <a:pt x="10" y="2"/>
                    <a:pt x="10" y="2"/>
                  </a:cubicBezTo>
                  <a:cubicBezTo>
                    <a:pt x="9" y="0"/>
                    <a:pt x="7" y="0"/>
                    <a:pt x="5" y="0"/>
                  </a:cubicBezTo>
                  <a:cubicBezTo>
                    <a:pt x="5" y="0"/>
                    <a:pt x="5" y="0"/>
                    <a:pt x="5"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16" name="Freeform 127"/>
            <p:cNvSpPr>
              <a:spLocks noEditPoints="1"/>
            </p:cNvSpPr>
            <p:nvPr/>
          </p:nvSpPr>
          <p:spPr bwMode="auto">
            <a:xfrm>
              <a:off x="4181475" y="1844676"/>
              <a:ext cx="11113" cy="15875"/>
            </a:xfrm>
            <a:custGeom>
              <a:avLst/>
              <a:gdLst>
                <a:gd name="T0" fmla="*/ 4 w 7"/>
                <a:gd name="T1" fmla="*/ 10 h 10"/>
                <a:gd name="T2" fmla="*/ 4 w 7"/>
                <a:gd name="T3" fmla="*/ 10 h 10"/>
                <a:gd name="T4" fmla="*/ 4 w 7"/>
                <a:gd name="T5" fmla="*/ 10 h 10"/>
                <a:gd name="T6" fmla="*/ 4 w 7"/>
                <a:gd name="T7" fmla="*/ 10 h 10"/>
                <a:gd name="T8" fmla="*/ 7 w 7"/>
                <a:gd name="T9" fmla="*/ 9 h 10"/>
                <a:gd name="T10" fmla="*/ 4 w 7"/>
                <a:gd name="T11" fmla="*/ 10 h 10"/>
                <a:gd name="T12" fmla="*/ 7 w 7"/>
                <a:gd name="T13" fmla="*/ 9 h 10"/>
                <a:gd name="T14" fmla="*/ 0 w 7"/>
                <a:gd name="T15" fmla="*/ 8 h 10"/>
                <a:gd name="T16" fmla="*/ 0 w 7"/>
                <a:gd name="T17" fmla="*/ 8 h 10"/>
                <a:gd name="T18" fmla="*/ 0 w 7"/>
                <a:gd name="T19" fmla="*/ 8 h 10"/>
                <a:gd name="T20" fmla="*/ 4 w 7"/>
                <a:gd name="T21" fmla="*/ 0 h 10"/>
                <a:gd name="T22" fmla="*/ 4 w 7"/>
                <a:gd name="T23" fmla="*/ 0 h 10"/>
                <a:gd name="T24" fmla="*/ 4 w 7"/>
                <a:gd name="T25" fmla="*/ 0 h 10"/>
                <a:gd name="T26" fmla="*/ 4 w 7"/>
                <a:gd name="T27" fmla="*/ 0 h 10"/>
                <a:gd name="T28" fmla="*/ 4 w 7"/>
                <a:gd name="T29" fmla="*/ 0 h 10"/>
                <a:gd name="T30" fmla="*/ 4 w 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10">
                  <a:moveTo>
                    <a:pt x="4" y="10"/>
                  </a:moveTo>
                  <a:cubicBezTo>
                    <a:pt x="4" y="10"/>
                    <a:pt x="4" y="10"/>
                    <a:pt x="4" y="10"/>
                  </a:cubicBezTo>
                  <a:cubicBezTo>
                    <a:pt x="4" y="10"/>
                    <a:pt x="4" y="10"/>
                    <a:pt x="4" y="10"/>
                  </a:cubicBezTo>
                  <a:cubicBezTo>
                    <a:pt x="4" y="10"/>
                    <a:pt x="4" y="10"/>
                    <a:pt x="4" y="10"/>
                  </a:cubicBezTo>
                  <a:moveTo>
                    <a:pt x="7" y="9"/>
                  </a:moveTo>
                  <a:cubicBezTo>
                    <a:pt x="6" y="10"/>
                    <a:pt x="5" y="10"/>
                    <a:pt x="4" y="10"/>
                  </a:cubicBezTo>
                  <a:cubicBezTo>
                    <a:pt x="5" y="10"/>
                    <a:pt x="6" y="10"/>
                    <a:pt x="7" y="9"/>
                  </a:cubicBezTo>
                  <a:moveTo>
                    <a:pt x="0" y="8"/>
                  </a:moveTo>
                  <a:cubicBezTo>
                    <a:pt x="0" y="8"/>
                    <a:pt x="0" y="8"/>
                    <a:pt x="0" y="8"/>
                  </a:cubicBezTo>
                  <a:cubicBezTo>
                    <a:pt x="0" y="8"/>
                    <a:pt x="0" y="8"/>
                    <a:pt x="0" y="8"/>
                  </a:cubicBezTo>
                  <a:moveTo>
                    <a:pt x="4" y="0"/>
                  </a:moveTo>
                  <a:cubicBezTo>
                    <a:pt x="4" y="0"/>
                    <a:pt x="4" y="0"/>
                    <a:pt x="4" y="0"/>
                  </a:cubicBezTo>
                  <a:cubicBezTo>
                    <a:pt x="4" y="0"/>
                    <a:pt x="4" y="0"/>
                    <a:pt x="4" y="0"/>
                  </a:cubicBezTo>
                  <a:cubicBezTo>
                    <a:pt x="4" y="0"/>
                    <a:pt x="4" y="0"/>
                    <a:pt x="4" y="0"/>
                  </a:cubicBezTo>
                  <a:cubicBezTo>
                    <a:pt x="4" y="0"/>
                    <a:pt x="4" y="0"/>
                    <a:pt x="4" y="0"/>
                  </a:cubicBezTo>
                  <a:cubicBezTo>
                    <a:pt x="4" y="0"/>
                    <a:pt x="4" y="0"/>
                    <a:pt x="4" y="0"/>
                  </a:cubicBezTo>
                </a:path>
              </a:pathLst>
            </a:custGeom>
            <a:solidFill>
              <a:schemeClr val="accent4"/>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17" name="Freeform 128"/>
            <p:cNvSpPr/>
            <p:nvPr/>
          </p:nvSpPr>
          <p:spPr bwMode="auto">
            <a:xfrm>
              <a:off x="762000" y="2906713"/>
              <a:ext cx="1376363" cy="757238"/>
            </a:xfrm>
            <a:custGeom>
              <a:avLst/>
              <a:gdLst>
                <a:gd name="T0" fmla="*/ 853 w 853"/>
                <a:gd name="T1" fmla="*/ 277 h 469"/>
                <a:gd name="T2" fmla="*/ 764 w 853"/>
                <a:gd name="T3" fmla="*/ 189 h 469"/>
                <a:gd name="T4" fmla="*/ 722 w 853"/>
                <a:gd name="T5" fmla="*/ 201 h 469"/>
                <a:gd name="T6" fmla="*/ 645 w 853"/>
                <a:gd name="T7" fmla="*/ 178 h 469"/>
                <a:gd name="T8" fmla="*/ 635 w 853"/>
                <a:gd name="T9" fmla="*/ 179 h 469"/>
                <a:gd name="T10" fmla="*/ 407 w 853"/>
                <a:gd name="T11" fmla="*/ 0 h 469"/>
                <a:gd name="T12" fmla="*/ 199 w 853"/>
                <a:gd name="T13" fmla="*/ 126 h 469"/>
                <a:gd name="T14" fmla="*/ 172 w 853"/>
                <a:gd name="T15" fmla="*/ 124 h 469"/>
                <a:gd name="T16" fmla="*/ 0 w 853"/>
                <a:gd name="T17" fmla="*/ 296 h 469"/>
                <a:gd name="T18" fmla="*/ 172 w 853"/>
                <a:gd name="T19" fmla="*/ 469 h 469"/>
                <a:gd name="T20" fmla="*/ 280 w 853"/>
                <a:gd name="T21" fmla="*/ 431 h 469"/>
                <a:gd name="T22" fmla="*/ 407 w 853"/>
                <a:gd name="T23" fmla="*/ 469 h 469"/>
                <a:gd name="T24" fmla="*/ 542 w 853"/>
                <a:gd name="T25" fmla="*/ 426 h 469"/>
                <a:gd name="T26" fmla="*/ 645 w 853"/>
                <a:gd name="T27" fmla="*/ 469 h 469"/>
                <a:gd name="T28" fmla="*/ 784 w 853"/>
                <a:gd name="T29" fmla="*/ 363 h 469"/>
                <a:gd name="T30" fmla="*/ 853 w 853"/>
                <a:gd name="T31" fmla="*/ 27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3" h="469">
                  <a:moveTo>
                    <a:pt x="853" y="277"/>
                  </a:moveTo>
                  <a:cubicBezTo>
                    <a:pt x="853" y="229"/>
                    <a:pt x="813" y="189"/>
                    <a:pt x="764" y="189"/>
                  </a:cubicBezTo>
                  <a:cubicBezTo>
                    <a:pt x="749" y="189"/>
                    <a:pt x="734" y="193"/>
                    <a:pt x="722" y="201"/>
                  </a:cubicBezTo>
                  <a:cubicBezTo>
                    <a:pt x="699" y="186"/>
                    <a:pt x="673" y="178"/>
                    <a:pt x="645" y="178"/>
                  </a:cubicBezTo>
                  <a:cubicBezTo>
                    <a:pt x="641" y="178"/>
                    <a:pt x="638" y="179"/>
                    <a:pt x="635" y="179"/>
                  </a:cubicBezTo>
                  <a:cubicBezTo>
                    <a:pt x="610" y="76"/>
                    <a:pt x="517" y="0"/>
                    <a:pt x="407" y="0"/>
                  </a:cubicBezTo>
                  <a:cubicBezTo>
                    <a:pt x="316" y="0"/>
                    <a:pt x="238" y="51"/>
                    <a:pt x="199" y="126"/>
                  </a:cubicBezTo>
                  <a:cubicBezTo>
                    <a:pt x="190" y="125"/>
                    <a:pt x="181" y="124"/>
                    <a:pt x="172" y="124"/>
                  </a:cubicBezTo>
                  <a:cubicBezTo>
                    <a:pt x="77" y="124"/>
                    <a:pt x="0" y="201"/>
                    <a:pt x="0" y="296"/>
                  </a:cubicBezTo>
                  <a:cubicBezTo>
                    <a:pt x="0" y="392"/>
                    <a:pt x="77" y="469"/>
                    <a:pt x="172" y="469"/>
                  </a:cubicBezTo>
                  <a:cubicBezTo>
                    <a:pt x="213" y="469"/>
                    <a:pt x="250" y="455"/>
                    <a:pt x="280" y="431"/>
                  </a:cubicBezTo>
                  <a:cubicBezTo>
                    <a:pt x="316" y="455"/>
                    <a:pt x="360" y="469"/>
                    <a:pt x="407" y="469"/>
                  </a:cubicBezTo>
                  <a:cubicBezTo>
                    <a:pt x="457" y="469"/>
                    <a:pt x="504" y="453"/>
                    <a:pt x="542" y="426"/>
                  </a:cubicBezTo>
                  <a:cubicBezTo>
                    <a:pt x="568" y="453"/>
                    <a:pt x="604" y="469"/>
                    <a:pt x="645" y="469"/>
                  </a:cubicBezTo>
                  <a:cubicBezTo>
                    <a:pt x="711" y="469"/>
                    <a:pt x="767" y="424"/>
                    <a:pt x="784" y="363"/>
                  </a:cubicBezTo>
                  <a:cubicBezTo>
                    <a:pt x="823" y="354"/>
                    <a:pt x="853" y="319"/>
                    <a:pt x="853" y="277"/>
                  </a:cubicBezTo>
                  <a:close/>
                </a:path>
              </a:pathLst>
            </a:custGeom>
            <a:solidFill>
              <a:schemeClr val="bg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18" name="Freeform 129"/>
            <p:cNvSpPr/>
            <p:nvPr/>
          </p:nvSpPr>
          <p:spPr bwMode="auto">
            <a:xfrm>
              <a:off x="1905000" y="2074863"/>
              <a:ext cx="954088" cy="801688"/>
            </a:xfrm>
            <a:custGeom>
              <a:avLst/>
              <a:gdLst>
                <a:gd name="T0" fmla="*/ 547 w 592"/>
                <a:gd name="T1" fmla="*/ 292 h 497"/>
                <a:gd name="T2" fmla="*/ 571 w 592"/>
                <a:gd name="T3" fmla="*/ 198 h 497"/>
                <a:gd name="T4" fmla="*/ 373 w 592"/>
                <a:gd name="T5" fmla="*/ 0 h 497"/>
                <a:gd name="T6" fmla="*/ 177 w 592"/>
                <a:gd name="T7" fmla="*/ 185 h 497"/>
                <a:gd name="T8" fmla="*/ 152 w 592"/>
                <a:gd name="T9" fmla="*/ 183 h 497"/>
                <a:gd name="T10" fmla="*/ 0 w 592"/>
                <a:gd name="T11" fmla="*/ 334 h 497"/>
                <a:gd name="T12" fmla="*/ 152 w 592"/>
                <a:gd name="T13" fmla="*/ 485 h 497"/>
                <a:gd name="T14" fmla="*/ 224 w 592"/>
                <a:gd name="T15" fmla="*/ 467 h 497"/>
                <a:gd name="T16" fmla="*/ 340 w 592"/>
                <a:gd name="T17" fmla="*/ 485 h 497"/>
                <a:gd name="T18" fmla="*/ 414 w 592"/>
                <a:gd name="T19" fmla="*/ 478 h 497"/>
                <a:gd name="T20" fmla="*/ 478 w 592"/>
                <a:gd name="T21" fmla="*/ 497 h 497"/>
                <a:gd name="T22" fmla="*/ 592 w 592"/>
                <a:gd name="T23" fmla="*/ 383 h 497"/>
                <a:gd name="T24" fmla="*/ 547 w 592"/>
                <a:gd name="T25" fmla="*/ 29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497">
                  <a:moveTo>
                    <a:pt x="547" y="292"/>
                  </a:moveTo>
                  <a:cubicBezTo>
                    <a:pt x="562" y="264"/>
                    <a:pt x="571" y="232"/>
                    <a:pt x="571" y="198"/>
                  </a:cubicBezTo>
                  <a:cubicBezTo>
                    <a:pt x="571" y="89"/>
                    <a:pt x="482" y="0"/>
                    <a:pt x="373" y="0"/>
                  </a:cubicBezTo>
                  <a:cubicBezTo>
                    <a:pt x="269" y="0"/>
                    <a:pt x="183" y="82"/>
                    <a:pt x="177" y="185"/>
                  </a:cubicBezTo>
                  <a:cubicBezTo>
                    <a:pt x="168" y="183"/>
                    <a:pt x="160" y="183"/>
                    <a:pt x="152" y="183"/>
                  </a:cubicBezTo>
                  <a:cubicBezTo>
                    <a:pt x="68" y="183"/>
                    <a:pt x="0" y="250"/>
                    <a:pt x="0" y="334"/>
                  </a:cubicBezTo>
                  <a:cubicBezTo>
                    <a:pt x="0" y="418"/>
                    <a:pt x="68" y="485"/>
                    <a:pt x="152" y="485"/>
                  </a:cubicBezTo>
                  <a:cubicBezTo>
                    <a:pt x="178" y="485"/>
                    <a:pt x="203" y="479"/>
                    <a:pt x="224" y="467"/>
                  </a:cubicBezTo>
                  <a:cubicBezTo>
                    <a:pt x="256" y="478"/>
                    <a:pt x="296" y="485"/>
                    <a:pt x="340" y="485"/>
                  </a:cubicBezTo>
                  <a:cubicBezTo>
                    <a:pt x="367" y="485"/>
                    <a:pt x="392" y="483"/>
                    <a:pt x="414" y="478"/>
                  </a:cubicBezTo>
                  <a:cubicBezTo>
                    <a:pt x="432" y="490"/>
                    <a:pt x="454" y="497"/>
                    <a:pt x="478" y="497"/>
                  </a:cubicBezTo>
                  <a:cubicBezTo>
                    <a:pt x="541" y="497"/>
                    <a:pt x="592" y="446"/>
                    <a:pt x="592" y="383"/>
                  </a:cubicBezTo>
                  <a:cubicBezTo>
                    <a:pt x="592" y="346"/>
                    <a:pt x="574" y="313"/>
                    <a:pt x="547" y="292"/>
                  </a:cubicBezTo>
                  <a:close/>
                </a:path>
              </a:pathLst>
            </a:custGeom>
            <a:solidFill>
              <a:schemeClr val="bg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20" name="Freeform 130"/>
            <p:cNvSpPr/>
            <p:nvPr/>
          </p:nvSpPr>
          <p:spPr bwMode="auto">
            <a:xfrm>
              <a:off x="4341813" y="2949576"/>
              <a:ext cx="1128713" cy="808038"/>
            </a:xfrm>
            <a:custGeom>
              <a:avLst/>
              <a:gdLst>
                <a:gd name="T0" fmla="*/ 559 w 699"/>
                <a:gd name="T1" fmla="*/ 124 h 501"/>
                <a:gd name="T2" fmla="*/ 533 w 699"/>
                <a:gd name="T3" fmla="*/ 126 h 501"/>
                <a:gd name="T4" fmla="*/ 377 w 699"/>
                <a:gd name="T5" fmla="*/ 0 h 501"/>
                <a:gd name="T6" fmla="*/ 219 w 699"/>
                <a:gd name="T7" fmla="*/ 147 h 501"/>
                <a:gd name="T8" fmla="*/ 141 w 699"/>
                <a:gd name="T9" fmla="*/ 124 h 501"/>
                <a:gd name="T10" fmla="*/ 0 w 699"/>
                <a:gd name="T11" fmla="*/ 265 h 501"/>
                <a:gd name="T12" fmla="*/ 141 w 699"/>
                <a:gd name="T13" fmla="*/ 406 h 501"/>
                <a:gd name="T14" fmla="*/ 220 w 699"/>
                <a:gd name="T15" fmla="*/ 381 h 501"/>
                <a:gd name="T16" fmla="*/ 365 w 699"/>
                <a:gd name="T17" fmla="*/ 501 h 501"/>
                <a:gd name="T18" fmla="*/ 506 w 699"/>
                <a:gd name="T19" fmla="*/ 395 h 501"/>
                <a:gd name="T20" fmla="*/ 559 w 699"/>
                <a:gd name="T21" fmla="*/ 406 h 501"/>
                <a:gd name="T22" fmla="*/ 699 w 699"/>
                <a:gd name="T23" fmla="*/ 265 h 501"/>
                <a:gd name="T24" fmla="*/ 559 w 699"/>
                <a:gd name="T25" fmla="*/ 1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9" h="501">
                  <a:moveTo>
                    <a:pt x="559" y="124"/>
                  </a:moveTo>
                  <a:cubicBezTo>
                    <a:pt x="550" y="124"/>
                    <a:pt x="541" y="125"/>
                    <a:pt x="533" y="126"/>
                  </a:cubicBezTo>
                  <a:cubicBezTo>
                    <a:pt x="518" y="54"/>
                    <a:pt x="454" y="0"/>
                    <a:pt x="377" y="0"/>
                  </a:cubicBezTo>
                  <a:cubicBezTo>
                    <a:pt x="293" y="0"/>
                    <a:pt x="224" y="65"/>
                    <a:pt x="219" y="147"/>
                  </a:cubicBezTo>
                  <a:cubicBezTo>
                    <a:pt x="196" y="133"/>
                    <a:pt x="170" y="124"/>
                    <a:pt x="141" y="124"/>
                  </a:cubicBezTo>
                  <a:cubicBezTo>
                    <a:pt x="63" y="124"/>
                    <a:pt x="0" y="187"/>
                    <a:pt x="0" y="265"/>
                  </a:cubicBezTo>
                  <a:cubicBezTo>
                    <a:pt x="0" y="343"/>
                    <a:pt x="63" y="406"/>
                    <a:pt x="141" y="406"/>
                  </a:cubicBezTo>
                  <a:cubicBezTo>
                    <a:pt x="170" y="406"/>
                    <a:pt x="198" y="396"/>
                    <a:pt x="220" y="381"/>
                  </a:cubicBezTo>
                  <a:cubicBezTo>
                    <a:pt x="233" y="449"/>
                    <a:pt x="293" y="501"/>
                    <a:pt x="365" y="501"/>
                  </a:cubicBezTo>
                  <a:cubicBezTo>
                    <a:pt x="432" y="501"/>
                    <a:pt x="488" y="456"/>
                    <a:pt x="506" y="395"/>
                  </a:cubicBezTo>
                  <a:cubicBezTo>
                    <a:pt x="522" y="402"/>
                    <a:pt x="540" y="406"/>
                    <a:pt x="559" y="406"/>
                  </a:cubicBezTo>
                  <a:cubicBezTo>
                    <a:pt x="636" y="406"/>
                    <a:pt x="699" y="343"/>
                    <a:pt x="699" y="265"/>
                  </a:cubicBezTo>
                  <a:cubicBezTo>
                    <a:pt x="699" y="187"/>
                    <a:pt x="636" y="124"/>
                    <a:pt x="559" y="124"/>
                  </a:cubicBezTo>
                  <a:close/>
                </a:path>
              </a:pathLst>
            </a:custGeom>
            <a:solidFill>
              <a:schemeClr val="bg2"/>
            </a:solidFill>
            <a:ln>
              <a:noFill/>
            </a:ln>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grpSp>
        <p:nvGrpSpPr>
          <p:cNvPr id="2" name="组合 1"/>
          <p:cNvGrpSpPr/>
          <p:nvPr/>
        </p:nvGrpSpPr>
        <p:grpSpPr>
          <a:xfrm>
            <a:off x="6378642" y="1999228"/>
            <a:ext cx="4728948" cy="3917001"/>
            <a:chOff x="6378642" y="1999228"/>
            <a:chExt cx="4728948" cy="3917001"/>
          </a:xfrm>
        </p:grpSpPr>
        <p:sp>
          <p:nvSpPr>
            <p:cNvPr id="123" name="TextBox 122"/>
            <p:cNvSpPr txBox="1"/>
            <p:nvPr/>
          </p:nvSpPr>
          <p:spPr>
            <a:xfrm>
              <a:off x="6378642" y="1999228"/>
              <a:ext cx="1624128" cy="379638"/>
            </a:xfrm>
            <a:prstGeom prst="rect">
              <a:avLst/>
            </a:prstGeom>
            <a:noFill/>
          </p:spPr>
          <p:txBody>
            <a:bodyPr wrap="none" lIns="91423" tIns="45711" rIns="91423" bIns="45711" rtlCol="0">
              <a:spAutoFit/>
            </a:bodyPr>
            <a:lstStyle/>
            <a:p>
              <a:pPr defTabSz="914400"/>
              <a:r>
                <a:rPr lang="zh-CN" altLang="en-US" sz="1865" dirty="0">
                  <a:solidFill>
                    <a:srgbClr val="44546A"/>
                  </a:solidFill>
                  <a:latin typeface="+mj-ea"/>
                  <a:ea typeface="+mj-ea"/>
                  <a:cs typeface="Lato Regular"/>
                </a:rPr>
                <a:t>标题文字添加</a:t>
              </a:r>
            </a:p>
          </p:txBody>
        </p:sp>
        <p:grpSp>
          <p:nvGrpSpPr>
            <p:cNvPr id="124" name="Group 123"/>
            <p:cNvGrpSpPr/>
            <p:nvPr/>
          </p:nvGrpSpPr>
          <p:grpSpPr>
            <a:xfrm>
              <a:off x="6378644" y="2285027"/>
              <a:ext cx="4728946" cy="964407"/>
              <a:chOff x="12238818" y="4933683"/>
              <a:chExt cx="9457892" cy="1928813"/>
            </a:xfrm>
          </p:grpSpPr>
          <p:sp>
            <p:nvSpPr>
              <p:cNvPr id="125" name="TextBox 124"/>
              <p:cNvSpPr txBox="1"/>
              <p:nvPr/>
            </p:nvSpPr>
            <p:spPr>
              <a:xfrm>
                <a:off x="15110672" y="5136793"/>
                <a:ext cx="6586038" cy="1575767"/>
              </a:xfrm>
              <a:prstGeom prst="rect">
                <a:avLst/>
              </a:prstGeom>
              <a:noFill/>
            </p:spPr>
            <p:txBody>
              <a:bodyPr wrap="square" lIns="121896" tIns="60948" rIns="121896" bIns="60948"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sp>
            <p:nvSpPr>
              <p:cNvPr id="126" name="TextBox 125"/>
              <p:cNvSpPr txBox="1"/>
              <p:nvPr/>
            </p:nvSpPr>
            <p:spPr>
              <a:xfrm>
                <a:off x="12238818" y="4933683"/>
                <a:ext cx="3025090" cy="1928813"/>
              </a:xfrm>
              <a:prstGeom prst="rect">
                <a:avLst/>
              </a:prstGeom>
              <a:noFill/>
            </p:spPr>
            <p:txBody>
              <a:bodyPr wrap="none" lIns="121896" tIns="60948" rIns="121896" bIns="60948" rtlCol="0">
                <a:spAutoFit/>
              </a:bodyPr>
              <a:lstStyle/>
              <a:p>
                <a:pPr defTabSz="914400"/>
                <a:r>
                  <a:rPr lang="en-US" sz="5465" dirty="0">
                    <a:solidFill>
                      <a:schemeClr val="bg1">
                        <a:lumMod val="50000"/>
                      </a:schemeClr>
                    </a:solidFill>
                    <a:latin typeface="+mj-ea"/>
                    <a:ea typeface="+mj-ea"/>
                    <a:cs typeface="Lato Light"/>
                  </a:rPr>
                  <a:t>68K</a:t>
                </a:r>
                <a:endParaRPr lang="id-ID" sz="5465" dirty="0">
                  <a:solidFill>
                    <a:schemeClr val="bg1">
                      <a:lumMod val="50000"/>
                    </a:schemeClr>
                  </a:solidFill>
                  <a:latin typeface="+mj-ea"/>
                  <a:ea typeface="+mj-ea"/>
                  <a:cs typeface="Lato Light"/>
                </a:endParaRPr>
              </a:p>
            </p:txBody>
          </p:sp>
        </p:grpSp>
        <p:grpSp>
          <p:nvGrpSpPr>
            <p:cNvPr id="3" name="Group 2"/>
            <p:cNvGrpSpPr/>
            <p:nvPr/>
          </p:nvGrpSpPr>
          <p:grpSpPr>
            <a:xfrm>
              <a:off x="6868847" y="3517276"/>
              <a:ext cx="3478044" cy="1375987"/>
              <a:chOff x="6868847" y="3517276"/>
              <a:chExt cx="3478044" cy="1375986"/>
            </a:xfrm>
          </p:grpSpPr>
          <p:sp>
            <p:nvSpPr>
              <p:cNvPr id="127" name="Freeform 126"/>
              <p:cNvSpPr>
                <a:spLocks noChangeAspect="1" noChangeArrowheads="1"/>
              </p:cNvSpPr>
              <p:nvPr/>
            </p:nvSpPr>
            <p:spPr bwMode="auto">
              <a:xfrm>
                <a:off x="6868847"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4400">
                  <a:defRPr/>
                </a:pPr>
                <a:endParaRPr lang="en-US" sz="2400" dirty="0">
                  <a:solidFill>
                    <a:prstClr val="black"/>
                  </a:solidFill>
                  <a:latin typeface="+mj-ea"/>
                  <a:ea typeface="+mj-ea"/>
                </a:endParaRPr>
              </a:p>
            </p:txBody>
          </p:sp>
          <p:sp>
            <p:nvSpPr>
              <p:cNvPr id="128" name="Freeform 127"/>
              <p:cNvSpPr>
                <a:spLocks noChangeAspect="1" noChangeArrowheads="1"/>
              </p:cNvSpPr>
              <p:nvPr/>
            </p:nvSpPr>
            <p:spPr bwMode="auto">
              <a:xfrm>
                <a:off x="7612935"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4400">
                  <a:defRPr/>
                </a:pPr>
                <a:endParaRPr lang="en-US" sz="2400" dirty="0">
                  <a:solidFill>
                    <a:prstClr val="black"/>
                  </a:solidFill>
                  <a:latin typeface="+mj-ea"/>
                  <a:ea typeface="+mj-ea"/>
                </a:endParaRPr>
              </a:p>
            </p:txBody>
          </p:sp>
          <p:sp>
            <p:nvSpPr>
              <p:cNvPr id="129" name="Freeform 128"/>
              <p:cNvSpPr>
                <a:spLocks noChangeAspect="1" noChangeArrowheads="1"/>
              </p:cNvSpPr>
              <p:nvPr/>
            </p:nvSpPr>
            <p:spPr bwMode="auto">
              <a:xfrm>
                <a:off x="8357023"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4400">
                  <a:defRPr/>
                </a:pPr>
                <a:endParaRPr lang="en-US" sz="2400" dirty="0">
                  <a:solidFill>
                    <a:prstClr val="black"/>
                  </a:solidFill>
                  <a:latin typeface="+mj-ea"/>
                  <a:ea typeface="+mj-ea"/>
                </a:endParaRPr>
              </a:p>
            </p:txBody>
          </p:sp>
          <p:sp>
            <p:nvSpPr>
              <p:cNvPr id="130" name="Freeform 129"/>
              <p:cNvSpPr>
                <a:spLocks noChangeAspect="1" noChangeArrowheads="1"/>
              </p:cNvSpPr>
              <p:nvPr/>
            </p:nvSpPr>
            <p:spPr bwMode="auto">
              <a:xfrm>
                <a:off x="9098029"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4400">
                  <a:defRPr/>
                </a:pPr>
                <a:endParaRPr lang="en-US" sz="2400" dirty="0">
                  <a:solidFill>
                    <a:prstClr val="black"/>
                  </a:solidFill>
                  <a:latin typeface="+mj-ea"/>
                  <a:ea typeface="+mj-ea"/>
                </a:endParaRPr>
              </a:p>
            </p:txBody>
          </p:sp>
          <p:sp>
            <p:nvSpPr>
              <p:cNvPr id="134" name="Freeform 133"/>
              <p:cNvSpPr>
                <a:spLocks noChangeAspect="1" noChangeArrowheads="1"/>
              </p:cNvSpPr>
              <p:nvPr/>
            </p:nvSpPr>
            <p:spPr bwMode="auto">
              <a:xfrm>
                <a:off x="9842117" y="3517276"/>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4400">
                  <a:defRPr/>
                </a:pPr>
                <a:endParaRPr lang="en-US" sz="2400" dirty="0">
                  <a:solidFill>
                    <a:prstClr val="black"/>
                  </a:solidFill>
                  <a:latin typeface="+mj-ea"/>
                  <a:ea typeface="+mj-ea"/>
                </a:endParaRPr>
              </a:p>
            </p:txBody>
          </p:sp>
          <p:sp>
            <p:nvSpPr>
              <p:cNvPr id="136" name="Freeform 135"/>
              <p:cNvSpPr>
                <a:spLocks noChangeAspect="1" noChangeArrowheads="1"/>
              </p:cNvSpPr>
              <p:nvPr/>
            </p:nvSpPr>
            <p:spPr bwMode="auto">
              <a:xfrm>
                <a:off x="6868847"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4400">
                  <a:defRPr/>
                </a:pPr>
                <a:endParaRPr lang="en-US" sz="2400" dirty="0">
                  <a:solidFill>
                    <a:prstClr val="black"/>
                  </a:solidFill>
                  <a:latin typeface="+mj-ea"/>
                  <a:ea typeface="+mj-ea"/>
                </a:endParaRPr>
              </a:p>
            </p:txBody>
          </p:sp>
          <p:sp>
            <p:nvSpPr>
              <p:cNvPr id="137" name="Freeform 136"/>
              <p:cNvSpPr>
                <a:spLocks noChangeAspect="1" noChangeArrowheads="1"/>
              </p:cNvSpPr>
              <p:nvPr/>
            </p:nvSpPr>
            <p:spPr bwMode="auto">
              <a:xfrm>
                <a:off x="7612935"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4400">
                  <a:defRPr/>
                </a:pPr>
                <a:endParaRPr lang="en-US" sz="2400" dirty="0">
                  <a:solidFill>
                    <a:prstClr val="black"/>
                  </a:solidFill>
                  <a:latin typeface="+mj-ea"/>
                  <a:ea typeface="+mj-ea"/>
                </a:endParaRPr>
              </a:p>
            </p:txBody>
          </p:sp>
          <p:sp>
            <p:nvSpPr>
              <p:cNvPr id="138" name="Freeform 137"/>
              <p:cNvSpPr>
                <a:spLocks noChangeAspect="1" noChangeArrowheads="1"/>
              </p:cNvSpPr>
              <p:nvPr/>
            </p:nvSpPr>
            <p:spPr bwMode="auto">
              <a:xfrm>
                <a:off x="8357023"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4400">
                  <a:defRPr/>
                </a:pPr>
                <a:endParaRPr lang="en-US" sz="2400" dirty="0">
                  <a:solidFill>
                    <a:prstClr val="black"/>
                  </a:solidFill>
                  <a:latin typeface="+mj-ea"/>
                  <a:ea typeface="+mj-ea"/>
                </a:endParaRPr>
              </a:p>
            </p:txBody>
          </p:sp>
          <p:sp>
            <p:nvSpPr>
              <p:cNvPr id="139" name="Freeform 138"/>
              <p:cNvSpPr>
                <a:spLocks noChangeAspect="1" noChangeArrowheads="1"/>
              </p:cNvSpPr>
              <p:nvPr/>
            </p:nvSpPr>
            <p:spPr bwMode="auto">
              <a:xfrm>
                <a:off x="9098029"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4400">
                  <a:defRPr/>
                </a:pPr>
                <a:endParaRPr lang="en-US" sz="2400" dirty="0">
                  <a:solidFill>
                    <a:prstClr val="black"/>
                  </a:solidFill>
                  <a:latin typeface="+mj-ea"/>
                  <a:ea typeface="+mj-ea"/>
                </a:endParaRPr>
              </a:p>
            </p:txBody>
          </p:sp>
          <p:sp>
            <p:nvSpPr>
              <p:cNvPr id="140" name="Freeform 139"/>
              <p:cNvSpPr>
                <a:spLocks noChangeAspect="1" noChangeArrowheads="1"/>
              </p:cNvSpPr>
              <p:nvPr/>
            </p:nvSpPr>
            <p:spPr bwMode="auto">
              <a:xfrm>
                <a:off x="9842117" y="4289123"/>
                <a:ext cx="504774" cy="60413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tx2">
                  <a:lumMod val="40000"/>
                  <a:lumOff val="60000"/>
                </a:schemeClr>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4400">
                  <a:defRPr/>
                </a:pPr>
                <a:endParaRPr lang="en-US" sz="2400" dirty="0">
                  <a:solidFill>
                    <a:prstClr val="black"/>
                  </a:solidFill>
                  <a:latin typeface="+mj-ea"/>
                  <a:ea typeface="+mj-ea"/>
                </a:endParaRPr>
              </a:p>
            </p:txBody>
          </p:sp>
        </p:grpSp>
        <p:sp>
          <p:nvSpPr>
            <p:cNvPr id="141" name="Title 20"/>
            <p:cNvSpPr txBox="1"/>
            <p:nvPr/>
          </p:nvSpPr>
          <p:spPr>
            <a:xfrm>
              <a:off x="6570702" y="5349946"/>
              <a:ext cx="4536887" cy="566283"/>
            </a:xfrm>
            <a:prstGeom prst="rect">
              <a:avLst/>
            </a:prstGeom>
          </p:spPr>
          <p:txBody>
            <a:bodyPr vert="horz" wrap="square" lIns="121893" tIns="60947" rIns="121893" bIns="60947"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defTabSz="609600">
                <a:lnSpc>
                  <a:spcPct val="120000"/>
                </a:lnSpc>
              </a:pPr>
              <a:r>
                <a:rPr lang="zh-CN" altLang="en-US" sz="1200" dirty="0">
                  <a:solidFill>
                    <a:schemeClr val="bg1">
                      <a:lumMod val="50000"/>
                    </a:schemeClr>
                  </a:solidFill>
                  <a:latin typeface="+mj-ea"/>
                </a:rPr>
                <a:t>您的文字添加到这里，也可以通过复制粘贴到此处，本模板所有文字，图片，图标均可根据您的实际内容进行更改您的文字</a:t>
              </a:r>
            </a:p>
          </p:txBody>
        </p:sp>
      </p:grpSp>
      <p:sp>
        <p:nvSpPr>
          <p:cNvPr id="142"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143"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1"/>
                                            </p:tgtEl>
                                            <p:attrNameLst>
                                              <p:attrName>style.visibility</p:attrName>
                                            </p:attrNameLst>
                                          </p:cBhvr>
                                          <p:to>
                                            <p:strVal val="visible"/>
                                          </p:to>
                                        </p:set>
                                        <p:anim calcmode="lin" valueType="num">
                                          <p:cBhvr>
                                            <p:cTn id="7" dur="500" fill="hold"/>
                                            <p:tgtEl>
                                              <p:spTgt spid="1121"/>
                                            </p:tgtEl>
                                            <p:attrNameLst>
                                              <p:attrName>ppt_w</p:attrName>
                                            </p:attrNameLst>
                                          </p:cBhvr>
                                          <p:tavLst>
                                            <p:tav tm="0">
                                              <p:val>
                                                <p:fltVal val="0"/>
                                              </p:val>
                                            </p:tav>
                                            <p:tav tm="100000">
                                              <p:val>
                                                <p:strVal val="#ppt_w"/>
                                              </p:val>
                                            </p:tav>
                                          </p:tavLst>
                                        </p:anim>
                                        <p:anim calcmode="lin" valueType="num">
                                          <p:cBhvr>
                                            <p:cTn id="8" dur="500" fill="hold"/>
                                            <p:tgtEl>
                                              <p:spTgt spid="1121"/>
                                            </p:tgtEl>
                                            <p:attrNameLst>
                                              <p:attrName>ppt_h</p:attrName>
                                            </p:attrNameLst>
                                          </p:cBhvr>
                                          <p:tavLst>
                                            <p:tav tm="0">
                                              <p:val>
                                                <p:fltVal val="0"/>
                                              </p:val>
                                            </p:tav>
                                            <p:tav tm="100000">
                                              <p:val>
                                                <p:strVal val="#ppt_h"/>
                                              </p:val>
                                            </p:tav>
                                          </p:tavLst>
                                        </p:anim>
                                        <p:animEffect transition="in" filter="fade">
                                          <p:cBhvr>
                                            <p:cTn id="9" dur="500"/>
                                            <p:tgtEl>
                                              <p:spTgt spid="1121"/>
                                            </p:tgtEl>
                                          </p:cBhvr>
                                        </p:animEffect>
                                      </p:childTnLst>
                                    </p:cTn>
                                  </p:par>
                                </p:childTnLst>
                              </p:cTn>
                            </p:par>
                            <p:par>
                              <p:cTn id="10" fill="hold">
                                <p:stCondLst>
                                  <p:cond delay="500"/>
                                </p:stCondLst>
                                <p:childTnLst>
                                  <p:par>
                                    <p:cTn id="11" presetID="2" presetClass="entr" presetSubtype="4" fill="hold" nodeType="afterEffect" p14:presetBounceEnd="67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67000">
                                          <p:cBhvr additive="base">
                                            <p:cTn id="13"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21"/>
                                            </p:tgtEl>
                                            <p:attrNameLst>
                                              <p:attrName>style.visibility</p:attrName>
                                            </p:attrNameLst>
                                          </p:cBhvr>
                                          <p:to>
                                            <p:strVal val="visible"/>
                                          </p:to>
                                        </p:set>
                                        <p:anim calcmode="lin" valueType="num">
                                          <p:cBhvr>
                                            <p:cTn id="7" dur="500" fill="hold"/>
                                            <p:tgtEl>
                                              <p:spTgt spid="1121"/>
                                            </p:tgtEl>
                                            <p:attrNameLst>
                                              <p:attrName>ppt_w</p:attrName>
                                            </p:attrNameLst>
                                          </p:cBhvr>
                                          <p:tavLst>
                                            <p:tav tm="0">
                                              <p:val>
                                                <p:fltVal val="0"/>
                                              </p:val>
                                            </p:tav>
                                            <p:tav tm="100000">
                                              <p:val>
                                                <p:strVal val="#ppt_w"/>
                                              </p:val>
                                            </p:tav>
                                          </p:tavLst>
                                        </p:anim>
                                        <p:anim calcmode="lin" valueType="num">
                                          <p:cBhvr>
                                            <p:cTn id="8" dur="500" fill="hold"/>
                                            <p:tgtEl>
                                              <p:spTgt spid="1121"/>
                                            </p:tgtEl>
                                            <p:attrNameLst>
                                              <p:attrName>ppt_h</p:attrName>
                                            </p:attrNameLst>
                                          </p:cBhvr>
                                          <p:tavLst>
                                            <p:tav tm="0">
                                              <p:val>
                                                <p:fltVal val="0"/>
                                              </p:val>
                                            </p:tav>
                                            <p:tav tm="100000">
                                              <p:val>
                                                <p:strVal val="#ppt_h"/>
                                              </p:val>
                                            </p:tav>
                                          </p:tavLst>
                                        </p:anim>
                                        <p:animEffect transition="in" filter="fade">
                                          <p:cBhvr>
                                            <p:cTn id="9" dur="500"/>
                                            <p:tgtEl>
                                              <p:spTgt spid="1121"/>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25344" y="2376165"/>
            <a:ext cx="4728947" cy="3371237"/>
            <a:chOff x="6525344" y="2376165"/>
            <a:chExt cx="4728947" cy="3371237"/>
          </a:xfrm>
        </p:grpSpPr>
        <p:sp>
          <p:nvSpPr>
            <p:cNvPr id="127" name="TextBox 126"/>
            <p:cNvSpPr txBox="1"/>
            <p:nvPr/>
          </p:nvSpPr>
          <p:spPr>
            <a:xfrm>
              <a:off x="6525344" y="2376165"/>
              <a:ext cx="1617716" cy="379638"/>
            </a:xfrm>
            <a:prstGeom prst="rect">
              <a:avLst/>
            </a:prstGeom>
            <a:noFill/>
          </p:spPr>
          <p:txBody>
            <a:bodyPr wrap="none" lIns="91423" tIns="45711" rIns="91423" bIns="45711" rtlCol="0">
              <a:spAutoFit/>
            </a:bodyPr>
            <a:lstStyle/>
            <a:p>
              <a:pPr defTabSz="914400"/>
              <a:r>
                <a:rPr lang="zh-CN" altLang="en-US" sz="1865" dirty="0">
                  <a:solidFill>
                    <a:srgbClr val="44546A"/>
                  </a:solidFill>
                  <a:latin typeface="+mj-ea"/>
                  <a:ea typeface="+mj-ea"/>
                  <a:cs typeface="Lato Regular"/>
                </a:rPr>
                <a:t>标题文字添加</a:t>
              </a:r>
            </a:p>
          </p:txBody>
        </p:sp>
        <p:grpSp>
          <p:nvGrpSpPr>
            <p:cNvPr id="128" name="Group 127"/>
            <p:cNvGrpSpPr/>
            <p:nvPr/>
          </p:nvGrpSpPr>
          <p:grpSpPr>
            <a:xfrm>
              <a:off x="6525345" y="2661963"/>
              <a:ext cx="4728946" cy="964407"/>
              <a:chOff x="12238818" y="4933683"/>
              <a:chExt cx="9457892" cy="1928813"/>
            </a:xfrm>
          </p:grpSpPr>
          <p:sp>
            <p:nvSpPr>
              <p:cNvPr id="129" name="TextBox 128"/>
              <p:cNvSpPr txBox="1"/>
              <p:nvPr/>
            </p:nvSpPr>
            <p:spPr>
              <a:xfrm>
                <a:off x="15110672" y="5136793"/>
                <a:ext cx="6586038" cy="1575767"/>
              </a:xfrm>
              <a:prstGeom prst="rect">
                <a:avLst/>
              </a:prstGeom>
              <a:noFill/>
            </p:spPr>
            <p:txBody>
              <a:bodyPr wrap="square" lIns="121896" tIns="60948" rIns="121896" bIns="60948"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您的文字添加到这里，也可以通过复制粘贴到此处，本模板所有文字，图片，图标均可根据您的实际内容进行更改您的文字</a:t>
                </a:r>
              </a:p>
            </p:txBody>
          </p:sp>
          <p:sp>
            <p:nvSpPr>
              <p:cNvPr id="130" name="TextBox 129"/>
              <p:cNvSpPr txBox="1"/>
              <p:nvPr/>
            </p:nvSpPr>
            <p:spPr>
              <a:xfrm>
                <a:off x="12238818" y="4933683"/>
                <a:ext cx="3025090" cy="1928813"/>
              </a:xfrm>
              <a:prstGeom prst="rect">
                <a:avLst/>
              </a:prstGeom>
              <a:noFill/>
            </p:spPr>
            <p:txBody>
              <a:bodyPr wrap="none" lIns="121896" tIns="60948" rIns="121896" bIns="60948" rtlCol="0">
                <a:spAutoFit/>
              </a:bodyPr>
              <a:lstStyle/>
              <a:p>
                <a:pPr defTabSz="914400"/>
                <a:r>
                  <a:rPr lang="en-US" sz="5465" dirty="0">
                    <a:solidFill>
                      <a:srgbClr val="00B393"/>
                    </a:solidFill>
                    <a:latin typeface="+mj-ea"/>
                    <a:ea typeface="+mj-ea"/>
                    <a:cs typeface="Lato Light"/>
                  </a:rPr>
                  <a:t>68K</a:t>
                </a:r>
                <a:endParaRPr lang="id-ID" sz="5465" dirty="0">
                  <a:solidFill>
                    <a:srgbClr val="00B393"/>
                  </a:solidFill>
                  <a:latin typeface="+mj-ea"/>
                  <a:ea typeface="+mj-ea"/>
                  <a:cs typeface="Lato Light"/>
                </a:endParaRPr>
              </a:p>
            </p:txBody>
          </p:sp>
        </p:grpSp>
        <p:grpSp>
          <p:nvGrpSpPr>
            <p:cNvPr id="47" name="Group 46"/>
            <p:cNvGrpSpPr/>
            <p:nvPr/>
          </p:nvGrpSpPr>
          <p:grpSpPr>
            <a:xfrm>
              <a:off x="8026521" y="3880272"/>
              <a:ext cx="2351423" cy="150443"/>
              <a:chOff x="5279680" y="3506146"/>
              <a:chExt cx="2352034" cy="150443"/>
            </a:xfrm>
            <a:solidFill>
              <a:schemeClr val="accent1"/>
            </a:solidFill>
          </p:grpSpPr>
          <p:sp>
            <p:nvSpPr>
              <p:cNvPr id="48" name="Parallelogram 47"/>
              <p:cNvSpPr/>
              <p:nvPr/>
            </p:nvSpPr>
            <p:spPr>
              <a:xfrm>
                <a:off x="7159104" y="3506147"/>
                <a:ext cx="472610" cy="150439"/>
              </a:xfrm>
              <a:prstGeom prst="parallelogram">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00BAF7"/>
                  </a:solidFill>
                  <a:latin typeface="+mj-ea"/>
                  <a:ea typeface="+mj-ea"/>
                </a:endParaRPr>
              </a:p>
            </p:txBody>
          </p:sp>
          <p:sp>
            <p:nvSpPr>
              <p:cNvPr id="49" name="Parallelogram 48"/>
              <p:cNvSpPr/>
              <p:nvPr/>
            </p:nvSpPr>
            <p:spPr>
              <a:xfrm>
                <a:off x="6689248" y="3506147"/>
                <a:ext cx="472610" cy="150439"/>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00BAF7"/>
                  </a:solidFill>
                  <a:latin typeface="+mj-ea"/>
                  <a:ea typeface="+mj-ea"/>
                </a:endParaRPr>
              </a:p>
            </p:txBody>
          </p:sp>
          <p:sp>
            <p:nvSpPr>
              <p:cNvPr id="50" name="Parallelogram 49"/>
              <p:cNvSpPr/>
              <p:nvPr/>
            </p:nvSpPr>
            <p:spPr>
              <a:xfrm>
                <a:off x="6219392" y="3506147"/>
                <a:ext cx="472610" cy="150439"/>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00BAF7"/>
                  </a:solidFill>
                  <a:latin typeface="+mj-ea"/>
                  <a:ea typeface="+mj-ea"/>
                </a:endParaRPr>
              </a:p>
            </p:txBody>
          </p:sp>
          <p:sp>
            <p:nvSpPr>
              <p:cNvPr id="51" name="Parallelogram 50"/>
              <p:cNvSpPr/>
              <p:nvPr/>
            </p:nvSpPr>
            <p:spPr>
              <a:xfrm>
                <a:off x="5749536" y="3506148"/>
                <a:ext cx="472610" cy="150441"/>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00BAF7"/>
                  </a:solidFill>
                  <a:latin typeface="+mj-ea"/>
                  <a:ea typeface="+mj-ea"/>
                </a:endParaRPr>
              </a:p>
            </p:txBody>
          </p:sp>
          <p:sp>
            <p:nvSpPr>
              <p:cNvPr id="52" name="Parallelogram 51"/>
              <p:cNvSpPr/>
              <p:nvPr/>
            </p:nvSpPr>
            <p:spPr>
              <a:xfrm>
                <a:off x="5279680" y="3506146"/>
                <a:ext cx="472610" cy="150440"/>
              </a:xfrm>
              <a:prstGeom prst="parallelogram">
                <a:avLst/>
              </a:prstGeom>
              <a:grp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00BAF7"/>
                  </a:solidFill>
                  <a:latin typeface="+mj-ea"/>
                  <a:ea typeface="+mj-ea"/>
                </a:endParaRPr>
              </a:p>
            </p:txBody>
          </p:sp>
        </p:grpSp>
        <p:grpSp>
          <p:nvGrpSpPr>
            <p:cNvPr id="53" name="Group 52"/>
            <p:cNvGrpSpPr/>
            <p:nvPr/>
          </p:nvGrpSpPr>
          <p:grpSpPr>
            <a:xfrm>
              <a:off x="8026521" y="4276356"/>
              <a:ext cx="2351423" cy="150443"/>
              <a:chOff x="5279680" y="3902230"/>
              <a:chExt cx="2352034" cy="150443"/>
            </a:xfrm>
            <a:solidFill>
              <a:schemeClr val="accent2"/>
            </a:solidFill>
          </p:grpSpPr>
          <p:sp>
            <p:nvSpPr>
              <p:cNvPr id="54" name="Parallelogram 53"/>
              <p:cNvSpPr/>
              <p:nvPr/>
            </p:nvSpPr>
            <p:spPr>
              <a:xfrm>
                <a:off x="7159104" y="3902231"/>
                <a:ext cx="472610" cy="150439"/>
              </a:xfrm>
              <a:prstGeom prst="parallelogram">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55" name="Parallelogram 54"/>
              <p:cNvSpPr/>
              <p:nvPr/>
            </p:nvSpPr>
            <p:spPr>
              <a:xfrm>
                <a:off x="6689248" y="3902231"/>
                <a:ext cx="472610" cy="150439"/>
              </a:xfrm>
              <a:prstGeom prst="parallelogram">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56" name="Parallelogram 55"/>
              <p:cNvSpPr/>
              <p:nvPr/>
            </p:nvSpPr>
            <p:spPr>
              <a:xfrm>
                <a:off x="6219392" y="3902231"/>
                <a:ext cx="472610" cy="150439"/>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57" name="Parallelogram 56"/>
              <p:cNvSpPr/>
              <p:nvPr/>
            </p:nvSpPr>
            <p:spPr>
              <a:xfrm>
                <a:off x="5749536" y="3902232"/>
                <a:ext cx="472610" cy="150441"/>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58" name="Parallelogram 57"/>
              <p:cNvSpPr/>
              <p:nvPr/>
            </p:nvSpPr>
            <p:spPr>
              <a:xfrm>
                <a:off x="5279680" y="3902230"/>
                <a:ext cx="472610" cy="150440"/>
              </a:xfrm>
              <a:prstGeom prst="parallelogram">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grpSp>
        <p:grpSp>
          <p:nvGrpSpPr>
            <p:cNvPr id="59" name="Group 58"/>
            <p:cNvGrpSpPr/>
            <p:nvPr/>
          </p:nvGrpSpPr>
          <p:grpSpPr>
            <a:xfrm>
              <a:off x="8026521" y="4695923"/>
              <a:ext cx="2351423" cy="150443"/>
              <a:chOff x="5279680" y="4321797"/>
              <a:chExt cx="2352034" cy="150443"/>
            </a:xfrm>
            <a:solidFill>
              <a:schemeClr val="accent3"/>
            </a:solidFill>
          </p:grpSpPr>
          <p:sp>
            <p:nvSpPr>
              <p:cNvPr id="60" name="Parallelogram 59"/>
              <p:cNvSpPr/>
              <p:nvPr/>
            </p:nvSpPr>
            <p:spPr>
              <a:xfrm>
                <a:off x="7159104"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61" name="Parallelogram 60"/>
              <p:cNvSpPr/>
              <p:nvPr/>
            </p:nvSpPr>
            <p:spPr>
              <a:xfrm>
                <a:off x="6689248"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62" name="Parallelogram 61"/>
              <p:cNvSpPr/>
              <p:nvPr/>
            </p:nvSpPr>
            <p:spPr>
              <a:xfrm>
                <a:off x="6219392"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63" name="Parallelogram 62"/>
              <p:cNvSpPr/>
              <p:nvPr/>
            </p:nvSpPr>
            <p:spPr>
              <a:xfrm>
                <a:off x="5749536" y="4321799"/>
                <a:ext cx="472610" cy="150441"/>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64" name="Parallelogram 63"/>
              <p:cNvSpPr/>
              <p:nvPr/>
            </p:nvSpPr>
            <p:spPr>
              <a:xfrm>
                <a:off x="5279680" y="4321797"/>
                <a:ext cx="472610" cy="150440"/>
              </a:xfrm>
              <a:prstGeom prst="parallelogram">
                <a:avLst/>
              </a:prstGeom>
              <a:grp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grpSp>
        <p:grpSp>
          <p:nvGrpSpPr>
            <p:cNvPr id="65" name="Group 64"/>
            <p:cNvGrpSpPr/>
            <p:nvPr/>
          </p:nvGrpSpPr>
          <p:grpSpPr>
            <a:xfrm>
              <a:off x="8026521" y="5101532"/>
              <a:ext cx="2351423" cy="150443"/>
              <a:chOff x="5279680" y="4727406"/>
              <a:chExt cx="2352034" cy="150443"/>
            </a:xfrm>
            <a:solidFill>
              <a:schemeClr val="accent4"/>
            </a:solidFill>
          </p:grpSpPr>
          <p:sp>
            <p:nvSpPr>
              <p:cNvPr id="66" name="Parallelogram 65"/>
              <p:cNvSpPr/>
              <p:nvPr/>
            </p:nvSpPr>
            <p:spPr>
              <a:xfrm>
                <a:off x="7159104" y="4727407"/>
                <a:ext cx="472610" cy="150439"/>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67" name="Parallelogram 66"/>
              <p:cNvSpPr/>
              <p:nvPr/>
            </p:nvSpPr>
            <p:spPr>
              <a:xfrm>
                <a:off x="6689248" y="4727407"/>
                <a:ext cx="472610" cy="150439"/>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68" name="Parallelogram 67"/>
              <p:cNvSpPr/>
              <p:nvPr/>
            </p:nvSpPr>
            <p:spPr>
              <a:xfrm>
                <a:off x="6219392" y="4727407"/>
                <a:ext cx="472610" cy="150439"/>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69" name="Parallelogram 68"/>
              <p:cNvSpPr/>
              <p:nvPr/>
            </p:nvSpPr>
            <p:spPr>
              <a:xfrm>
                <a:off x="5749536" y="4727408"/>
                <a:ext cx="472610" cy="150441"/>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70" name="Parallelogram 69"/>
              <p:cNvSpPr/>
              <p:nvPr/>
            </p:nvSpPr>
            <p:spPr>
              <a:xfrm>
                <a:off x="5279680" y="4727406"/>
                <a:ext cx="472610" cy="150440"/>
              </a:xfrm>
              <a:prstGeom prst="parallelogram">
                <a:avLst/>
              </a:prstGeom>
              <a:grp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grpSp>
        <p:grpSp>
          <p:nvGrpSpPr>
            <p:cNvPr id="71" name="Group 70"/>
            <p:cNvGrpSpPr/>
            <p:nvPr/>
          </p:nvGrpSpPr>
          <p:grpSpPr>
            <a:xfrm>
              <a:off x="8026521" y="5521093"/>
              <a:ext cx="2351423" cy="150443"/>
              <a:chOff x="5279680" y="5146968"/>
              <a:chExt cx="2352034" cy="150443"/>
            </a:xfrm>
            <a:solidFill>
              <a:schemeClr val="accent5"/>
            </a:solidFill>
          </p:grpSpPr>
          <p:sp>
            <p:nvSpPr>
              <p:cNvPr id="72" name="Parallelogram 71"/>
              <p:cNvSpPr/>
              <p:nvPr/>
            </p:nvSpPr>
            <p:spPr>
              <a:xfrm>
                <a:off x="7159104" y="5146969"/>
                <a:ext cx="472610" cy="150439"/>
              </a:xfrm>
              <a:prstGeom prst="parallelogram">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73" name="Parallelogram 72"/>
              <p:cNvSpPr/>
              <p:nvPr/>
            </p:nvSpPr>
            <p:spPr>
              <a:xfrm>
                <a:off x="6689248" y="5146969"/>
                <a:ext cx="472610" cy="150439"/>
              </a:xfrm>
              <a:prstGeom prst="parallelogram">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74" name="Parallelogram 73"/>
              <p:cNvSpPr/>
              <p:nvPr/>
            </p:nvSpPr>
            <p:spPr>
              <a:xfrm>
                <a:off x="6219392" y="5146969"/>
                <a:ext cx="472610" cy="150439"/>
              </a:xfrm>
              <a:prstGeom prst="parallelogram">
                <a:avLst/>
              </a:prstGeom>
              <a:grp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75" name="Parallelogram 74"/>
              <p:cNvSpPr/>
              <p:nvPr/>
            </p:nvSpPr>
            <p:spPr>
              <a:xfrm>
                <a:off x="5749536" y="5146970"/>
                <a:ext cx="472610" cy="150441"/>
              </a:xfrm>
              <a:prstGeom prst="parallelogram">
                <a:avLst/>
              </a:prstGeom>
              <a:grp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sp>
            <p:nvSpPr>
              <p:cNvPr id="76" name="Parallelogram 75"/>
              <p:cNvSpPr/>
              <p:nvPr/>
            </p:nvSpPr>
            <p:spPr>
              <a:xfrm>
                <a:off x="5279680" y="5146968"/>
                <a:ext cx="472610" cy="150440"/>
              </a:xfrm>
              <a:prstGeom prst="parallelogram">
                <a:avLst/>
              </a:prstGeom>
              <a:grp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dirty="0">
                  <a:solidFill>
                    <a:srgbClr val="44546A"/>
                  </a:solidFill>
                  <a:latin typeface="+mj-ea"/>
                  <a:ea typeface="+mj-ea"/>
                </a:endParaRPr>
              </a:p>
            </p:txBody>
          </p:sp>
        </p:grpSp>
        <p:sp>
          <p:nvSpPr>
            <p:cNvPr id="77" name="TextBox 76"/>
            <p:cNvSpPr txBox="1"/>
            <p:nvPr/>
          </p:nvSpPr>
          <p:spPr>
            <a:xfrm>
              <a:off x="6677686" y="3834783"/>
              <a:ext cx="1406292" cy="256527"/>
            </a:xfrm>
            <a:prstGeom prst="rect">
              <a:avLst/>
            </a:prstGeom>
            <a:noFill/>
          </p:spPr>
          <p:txBody>
            <a:bodyPr wrap="square" lIns="91423" tIns="45711" rIns="91423" bIns="45711" rtlCol="0">
              <a:spAutoFit/>
            </a:bodyPr>
            <a:lstStyle/>
            <a:p>
              <a:pPr defTabSz="914400"/>
              <a:r>
                <a:rPr lang="en-US" sz="1065" dirty="0">
                  <a:solidFill>
                    <a:srgbClr val="89C600"/>
                  </a:solidFill>
                  <a:latin typeface="+mj-ea"/>
                  <a:ea typeface="+mj-ea"/>
                  <a:cs typeface="Lato Regular"/>
                </a:rPr>
                <a:t>Blue Color</a:t>
              </a:r>
            </a:p>
          </p:txBody>
        </p:sp>
        <p:sp>
          <p:nvSpPr>
            <p:cNvPr id="78" name="TextBox 77"/>
            <p:cNvSpPr txBox="1"/>
            <p:nvPr/>
          </p:nvSpPr>
          <p:spPr>
            <a:xfrm>
              <a:off x="6677686" y="4213053"/>
              <a:ext cx="1406292" cy="256527"/>
            </a:xfrm>
            <a:prstGeom prst="rect">
              <a:avLst/>
            </a:prstGeom>
            <a:noFill/>
          </p:spPr>
          <p:txBody>
            <a:bodyPr wrap="square" lIns="91423" tIns="45711" rIns="91423" bIns="45711" rtlCol="0">
              <a:spAutoFit/>
            </a:bodyPr>
            <a:lstStyle/>
            <a:p>
              <a:pPr defTabSz="914400"/>
              <a:r>
                <a:rPr lang="en-US" sz="1065">
                  <a:solidFill>
                    <a:srgbClr val="00B393"/>
                  </a:solidFill>
                  <a:latin typeface="+mj-ea"/>
                  <a:ea typeface="+mj-ea"/>
                  <a:cs typeface="Lato Regular"/>
                </a:rPr>
                <a:t>Green Color</a:t>
              </a:r>
              <a:endParaRPr lang="en-US" sz="1065" dirty="0">
                <a:solidFill>
                  <a:srgbClr val="00B393"/>
                </a:solidFill>
                <a:latin typeface="+mj-ea"/>
                <a:ea typeface="+mj-ea"/>
                <a:cs typeface="Lato Regular"/>
              </a:endParaRPr>
            </a:p>
          </p:txBody>
        </p:sp>
        <p:sp>
          <p:nvSpPr>
            <p:cNvPr id="79" name="TextBox 78"/>
            <p:cNvSpPr txBox="1"/>
            <p:nvPr/>
          </p:nvSpPr>
          <p:spPr>
            <a:xfrm>
              <a:off x="6677686" y="4654415"/>
              <a:ext cx="1406292" cy="256527"/>
            </a:xfrm>
            <a:prstGeom prst="rect">
              <a:avLst/>
            </a:prstGeom>
            <a:noFill/>
          </p:spPr>
          <p:txBody>
            <a:bodyPr wrap="square" lIns="91423" tIns="45711" rIns="91423" bIns="45711" rtlCol="0">
              <a:spAutoFit/>
            </a:bodyPr>
            <a:lstStyle/>
            <a:p>
              <a:pPr defTabSz="914400"/>
              <a:r>
                <a:rPr lang="en-US" sz="1065">
                  <a:solidFill>
                    <a:srgbClr val="00BAF7"/>
                  </a:solidFill>
                  <a:latin typeface="+mj-ea"/>
                  <a:ea typeface="+mj-ea"/>
                  <a:cs typeface="Lato Regular"/>
                </a:rPr>
                <a:t>Cyan Color</a:t>
              </a:r>
              <a:endParaRPr lang="en-US" sz="1065" dirty="0">
                <a:solidFill>
                  <a:srgbClr val="00BAF7"/>
                </a:solidFill>
                <a:latin typeface="+mj-ea"/>
                <a:ea typeface="+mj-ea"/>
                <a:cs typeface="Lato Regular"/>
              </a:endParaRPr>
            </a:p>
          </p:txBody>
        </p:sp>
        <p:sp>
          <p:nvSpPr>
            <p:cNvPr id="80" name="TextBox 79"/>
            <p:cNvSpPr txBox="1"/>
            <p:nvPr/>
          </p:nvSpPr>
          <p:spPr>
            <a:xfrm>
              <a:off x="6688826" y="5055355"/>
              <a:ext cx="1406292" cy="256527"/>
            </a:xfrm>
            <a:prstGeom prst="rect">
              <a:avLst/>
            </a:prstGeom>
            <a:noFill/>
          </p:spPr>
          <p:txBody>
            <a:bodyPr wrap="square" lIns="91423" tIns="45711" rIns="91423" bIns="45711" rtlCol="0">
              <a:spAutoFit/>
            </a:bodyPr>
            <a:lstStyle/>
            <a:p>
              <a:pPr defTabSz="914400"/>
              <a:r>
                <a:rPr lang="en-US" sz="1065">
                  <a:solidFill>
                    <a:srgbClr val="FFC000"/>
                  </a:solidFill>
                  <a:latin typeface="+mj-ea"/>
                  <a:ea typeface="+mj-ea"/>
                  <a:cs typeface="Lato Regular"/>
                </a:rPr>
                <a:t>Orange Color</a:t>
              </a:r>
              <a:endParaRPr lang="en-US" sz="1065" dirty="0">
                <a:solidFill>
                  <a:srgbClr val="FFC000"/>
                </a:solidFill>
                <a:latin typeface="+mj-ea"/>
                <a:ea typeface="+mj-ea"/>
                <a:cs typeface="Lato Regular"/>
              </a:endParaRPr>
            </a:p>
          </p:txBody>
        </p:sp>
        <p:sp>
          <p:nvSpPr>
            <p:cNvPr id="81" name="TextBox 80"/>
            <p:cNvSpPr txBox="1"/>
            <p:nvPr/>
          </p:nvSpPr>
          <p:spPr>
            <a:xfrm>
              <a:off x="6677686" y="5490875"/>
              <a:ext cx="1406292" cy="256527"/>
            </a:xfrm>
            <a:prstGeom prst="rect">
              <a:avLst/>
            </a:prstGeom>
            <a:noFill/>
          </p:spPr>
          <p:txBody>
            <a:bodyPr wrap="square" lIns="91423" tIns="45711" rIns="91423" bIns="45711" rtlCol="0">
              <a:spAutoFit/>
            </a:bodyPr>
            <a:lstStyle/>
            <a:p>
              <a:pPr defTabSz="914400"/>
              <a:r>
                <a:rPr lang="en-US" sz="1065">
                  <a:solidFill>
                    <a:srgbClr val="F61A00"/>
                  </a:solidFill>
                  <a:latin typeface="+mj-ea"/>
                  <a:ea typeface="+mj-ea"/>
                  <a:cs typeface="Lato Regular"/>
                </a:rPr>
                <a:t>Red Color</a:t>
              </a:r>
              <a:endParaRPr lang="en-US" sz="1065" dirty="0">
                <a:solidFill>
                  <a:srgbClr val="F61A00"/>
                </a:solidFill>
                <a:latin typeface="+mj-ea"/>
                <a:ea typeface="+mj-ea"/>
                <a:cs typeface="Lato Regular"/>
              </a:endParaRPr>
            </a:p>
          </p:txBody>
        </p:sp>
      </p:grpSp>
      <p:grpSp>
        <p:nvGrpSpPr>
          <p:cNvPr id="4" name="组合 3"/>
          <p:cNvGrpSpPr/>
          <p:nvPr/>
        </p:nvGrpSpPr>
        <p:grpSpPr>
          <a:xfrm>
            <a:off x="835556" y="1707899"/>
            <a:ext cx="4446821" cy="5491169"/>
            <a:chOff x="835556" y="1707899"/>
            <a:chExt cx="4446821" cy="5491169"/>
          </a:xfrm>
        </p:grpSpPr>
        <p:grpSp>
          <p:nvGrpSpPr>
            <p:cNvPr id="2" name="Group 1"/>
            <p:cNvGrpSpPr/>
            <p:nvPr/>
          </p:nvGrpSpPr>
          <p:grpSpPr>
            <a:xfrm>
              <a:off x="2162517" y="4840785"/>
              <a:ext cx="2209647" cy="2358283"/>
              <a:chOff x="2162516" y="4840784"/>
              <a:chExt cx="2209646" cy="2358283"/>
            </a:xfrm>
          </p:grpSpPr>
          <p:sp>
            <p:nvSpPr>
              <p:cNvPr id="88" name="Freeform 5"/>
              <p:cNvSpPr/>
              <p:nvPr/>
            </p:nvSpPr>
            <p:spPr bwMode="auto">
              <a:xfrm>
                <a:off x="2597703" y="5574012"/>
                <a:ext cx="1774459" cy="1299431"/>
              </a:xfrm>
              <a:custGeom>
                <a:avLst/>
                <a:gdLst>
                  <a:gd name="T0" fmla="*/ 572 w 979"/>
                  <a:gd name="T1" fmla="*/ 258 h 717"/>
                  <a:gd name="T2" fmla="*/ 518 w 979"/>
                  <a:gd name="T3" fmla="*/ 230 h 717"/>
                  <a:gd name="T4" fmla="*/ 412 w 979"/>
                  <a:gd name="T5" fmla="*/ 271 h 717"/>
                  <a:gd name="T6" fmla="*/ 337 w 979"/>
                  <a:gd name="T7" fmla="*/ 214 h 717"/>
                  <a:gd name="T8" fmla="*/ 416 w 979"/>
                  <a:gd name="T9" fmla="*/ 163 h 717"/>
                  <a:gd name="T10" fmla="*/ 533 w 979"/>
                  <a:gd name="T11" fmla="*/ 101 h 717"/>
                  <a:gd name="T12" fmla="*/ 574 w 979"/>
                  <a:gd name="T13" fmla="*/ 113 h 717"/>
                  <a:gd name="T14" fmla="*/ 733 w 979"/>
                  <a:gd name="T15" fmla="*/ 207 h 717"/>
                  <a:gd name="T16" fmla="*/ 776 w 979"/>
                  <a:gd name="T17" fmla="*/ 396 h 717"/>
                  <a:gd name="T18" fmla="*/ 790 w 979"/>
                  <a:gd name="T19" fmla="*/ 498 h 717"/>
                  <a:gd name="T20" fmla="*/ 979 w 979"/>
                  <a:gd name="T21" fmla="*/ 717 h 717"/>
                  <a:gd name="T22" fmla="*/ 597 w 979"/>
                  <a:gd name="T23" fmla="*/ 717 h 717"/>
                  <a:gd name="T24" fmla="*/ 540 w 979"/>
                  <a:gd name="T25" fmla="*/ 662 h 717"/>
                  <a:gd name="T26" fmla="*/ 277 w 979"/>
                  <a:gd name="T27" fmla="*/ 520 h 717"/>
                  <a:gd name="T28" fmla="*/ 113 w 979"/>
                  <a:gd name="T29" fmla="*/ 426 h 717"/>
                  <a:gd name="T30" fmla="*/ 81 w 979"/>
                  <a:gd name="T31" fmla="*/ 329 h 717"/>
                  <a:gd name="T32" fmla="*/ 84 w 979"/>
                  <a:gd name="T33" fmla="*/ 232 h 717"/>
                  <a:gd name="T34" fmla="*/ 1 w 979"/>
                  <a:gd name="T35" fmla="*/ 160 h 717"/>
                  <a:gd name="T36" fmla="*/ 118 w 979"/>
                  <a:gd name="T37" fmla="*/ 120 h 717"/>
                  <a:gd name="T38" fmla="*/ 28 w 979"/>
                  <a:gd name="T39" fmla="*/ 56 h 717"/>
                  <a:gd name="T40" fmla="*/ 127 w 979"/>
                  <a:gd name="T41" fmla="*/ 14 h 717"/>
                  <a:gd name="T42" fmla="*/ 572 w 979"/>
                  <a:gd name="T43" fmla="*/ 258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79" h="717">
                    <a:moveTo>
                      <a:pt x="572" y="258"/>
                    </a:moveTo>
                    <a:cubicBezTo>
                      <a:pt x="572" y="258"/>
                      <a:pt x="532" y="246"/>
                      <a:pt x="518" y="230"/>
                    </a:cubicBezTo>
                    <a:cubicBezTo>
                      <a:pt x="518" y="230"/>
                      <a:pt x="472" y="270"/>
                      <a:pt x="412" y="271"/>
                    </a:cubicBezTo>
                    <a:cubicBezTo>
                      <a:pt x="353" y="272"/>
                      <a:pt x="326" y="234"/>
                      <a:pt x="337" y="214"/>
                    </a:cubicBezTo>
                    <a:cubicBezTo>
                      <a:pt x="348" y="194"/>
                      <a:pt x="387" y="199"/>
                      <a:pt x="416" y="163"/>
                    </a:cubicBezTo>
                    <a:cubicBezTo>
                      <a:pt x="446" y="127"/>
                      <a:pt x="463" y="77"/>
                      <a:pt x="533" y="101"/>
                    </a:cubicBezTo>
                    <a:cubicBezTo>
                      <a:pt x="546" y="105"/>
                      <a:pt x="560" y="109"/>
                      <a:pt x="574" y="113"/>
                    </a:cubicBezTo>
                    <a:cubicBezTo>
                      <a:pt x="641" y="133"/>
                      <a:pt x="721" y="156"/>
                      <a:pt x="733" y="207"/>
                    </a:cubicBezTo>
                    <a:cubicBezTo>
                      <a:pt x="749" y="269"/>
                      <a:pt x="749" y="344"/>
                      <a:pt x="776" y="396"/>
                    </a:cubicBezTo>
                    <a:cubicBezTo>
                      <a:pt x="803" y="448"/>
                      <a:pt x="790" y="498"/>
                      <a:pt x="790" y="498"/>
                    </a:cubicBezTo>
                    <a:cubicBezTo>
                      <a:pt x="790" y="498"/>
                      <a:pt x="934" y="705"/>
                      <a:pt x="979" y="717"/>
                    </a:cubicBezTo>
                    <a:cubicBezTo>
                      <a:pt x="597" y="717"/>
                      <a:pt x="597" y="717"/>
                      <a:pt x="597" y="717"/>
                    </a:cubicBezTo>
                    <a:cubicBezTo>
                      <a:pt x="597" y="717"/>
                      <a:pt x="555" y="690"/>
                      <a:pt x="540" y="662"/>
                    </a:cubicBezTo>
                    <a:cubicBezTo>
                      <a:pt x="540" y="662"/>
                      <a:pt x="350" y="635"/>
                      <a:pt x="277" y="520"/>
                    </a:cubicBezTo>
                    <a:cubicBezTo>
                      <a:pt x="277" y="520"/>
                      <a:pt x="169" y="453"/>
                      <a:pt x="113" y="426"/>
                    </a:cubicBezTo>
                    <a:cubicBezTo>
                      <a:pt x="57" y="399"/>
                      <a:pt x="48" y="360"/>
                      <a:pt x="81" y="329"/>
                    </a:cubicBezTo>
                    <a:cubicBezTo>
                      <a:pt x="81" y="329"/>
                      <a:pt x="36" y="270"/>
                      <a:pt x="84" y="232"/>
                    </a:cubicBezTo>
                    <a:cubicBezTo>
                      <a:pt x="84" y="232"/>
                      <a:pt x="0" y="207"/>
                      <a:pt x="1" y="160"/>
                    </a:cubicBezTo>
                    <a:cubicBezTo>
                      <a:pt x="3" y="113"/>
                      <a:pt x="48" y="104"/>
                      <a:pt x="118" y="120"/>
                    </a:cubicBezTo>
                    <a:cubicBezTo>
                      <a:pt x="118" y="120"/>
                      <a:pt x="19" y="102"/>
                      <a:pt x="28" y="56"/>
                    </a:cubicBezTo>
                    <a:cubicBezTo>
                      <a:pt x="37" y="9"/>
                      <a:pt x="90" y="0"/>
                      <a:pt x="127" y="14"/>
                    </a:cubicBezTo>
                    <a:cubicBezTo>
                      <a:pt x="165" y="29"/>
                      <a:pt x="572" y="258"/>
                      <a:pt x="572" y="258"/>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89" name="Freeform 6"/>
              <p:cNvSpPr>
                <a:spLocks noEditPoints="1"/>
              </p:cNvSpPr>
              <p:nvPr/>
            </p:nvSpPr>
            <p:spPr bwMode="auto">
              <a:xfrm>
                <a:off x="2832919" y="4847679"/>
                <a:ext cx="799886" cy="1672558"/>
              </a:xfrm>
              <a:custGeom>
                <a:avLst/>
                <a:gdLst>
                  <a:gd name="T0" fmla="*/ 0 w 441"/>
                  <a:gd name="T1" fmla="*/ 836 h 923"/>
                  <a:gd name="T2" fmla="*/ 0 w 441"/>
                  <a:gd name="T3" fmla="*/ 878 h 923"/>
                  <a:gd name="T4" fmla="*/ 45 w 441"/>
                  <a:gd name="T5" fmla="*/ 923 h 923"/>
                  <a:gd name="T6" fmla="*/ 148 w 441"/>
                  <a:gd name="T7" fmla="*/ 923 h 923"/>
                  <a:gd name="T8" fmla="*/ 147 w 441"/>
                  <a:gd name="T9" fmla="*/ 921 h 923"/>
                  <a:gd name="T10" fmla="*/ 141 w 441"/>
                  <a:gd name="T11" fmla="*/ 917 h 923"/>
                  <a:gd name="T12" fmla="*/ 48 w 441"/>
                  <a:gd name="T13" fmla="*/ 917 h 923"/>
                  <a:gd name="T14" fmla="*/ 4 w 441"/>
                  <a:gd name="T15" fmla="*/ 873 h 923"/>
                  <a:gd name="T16" fmla="*/ 4 w 441"/>
                  <a:gd name="T17" fmla="*/ 838 h 923"/>
                  <a:gd name="T18" fmla="*/ 0 w 441"/>
                  <a:gd name="T19" fmla="*/ 836 h 923"/>
                  <a:gd name="T20" fmla="*/ 338 w 441"/>
                  <a:gd name="T21" fmla="*/ 0 h 923"/>
                  <a:gd name="T22" fmla="*/ 45 w 441"/>
                  <a:gd name="T23" fmla="*/ 0 h 923"/>
                  <a:gd name="T24" fmla="*/ 0 w 441"/>
                  <a:gd name="T25" fmla="*/ 44 h 923"/>
                  <a:gd name="T26" fmla="*/ 0 w 441"/>
                  <a:gd name="T27" fmla="*/ 416 h 923"/>
                  <a:gd name="T28" fmla="*/ 4 w 441"/>
                  <a:gd name="T29" fmla="*/ 418 h 923"/>
                  <a:gd name="T30" fmla="*/ 4 w 441"/>
                  <a:gd name="T31" fmla="*/ 49 h 923"/>
                  <a:gd name="T32" fmla="*/ 48 w 441"/>
                  <a:gd name="T33" fmla="*/ 5 h 923"/>
                  <a:gd name="T34" fmla="*/ 48 w 441"/>
                  <a:gd name="T35" fmla="*/ 5 h 923"/>
                  <a:gd name="T36" fmla="*/ 338 w 441"/>
                  <a:gd name="T37" fmla="*/ 5 h 923"/>
                  <a:gd name="T38" fmla="*/ 338 w 441"/>
                  <a:gd name="T39" fmla="*/ 0 h 923"/>
                  <a:gd name="T40" fmla="*/ 396 w 441"/>
                  <a:gd name="T41" fmla="*/ 0 h 923"/>
                  <a:gd name="T42" fmla="*/ 385 w 441"/>
                  <a:gd name="T43" fmla="*/ 0 h 923"/>
                  <a:gd name="T44" fmla="*/ 385 w 441"/>
                  <a:gd name="T45" fmla="*/ 5 h 923"/>
                  <a:gd name="T46" fmla="*/ 393 w 441"/>
                  <a:gd name="T47" fmla="*/ 5 h 923"/>
                  <a:gd name="T48" fmla="*/ 437 w 441"/>
                  <a:gd name="T49" fmla="*/ 49 h 923"/>
                  <a:gd name="T50" fmla="*/ 437 w 441"/>
                  <a:gd name="T51" fmla="*/ 512 h 923"/>
                  <a:gd name="T52" fmla="*/ 441 w 441"/>
                  <a:gd name="T53" fmla="*/ 513 h 923"/>
                  <a:gd name="T54" fmla="*/ 441 w 441"/>
                  <a:gd name="T55" fmla="*/ 44 h 923"/>
                  <a:gd name="T56" fmla="*/ 396 w 441"/>
                  <a:gd name="T57" fmla="*/ 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1" h="923">
                    <a:moveTo>
                      <a:pt x="0" y="836"/>
                    </a:moveTo>
                    <a:cubicBezTo>
                      <a:pt x="0" y="878"/>
                      <a:pt x="0" y="878"/>
                      <a:pt x="0" y="878"/>
                    </a:cubicBezTo>
                    <a:cubicBezTo>
                      <a:pt x="0" y="903"/>
                      <a:pt x="20" y="923"/>
                      <a:pt x="45" y="923"/>
                    </a:cubicBezTo>
                    <a:cubicBezTo>
                      <a:pt x="148" y="923"/>
                      <a:pt x="148" y="923"/>
                      <a:pt x="148" y="923"/>
                    </a:cubicBezTo>
                    <a:cubicBezTo>
                      <a:pt x="148" y="922"/>
                      <a:pt x="147" y="921"/>
                      <a:pt x="147" y="921"/>
                    </a:cubicBezTo>
                    <a:cubicBezTo>
                      <a:pt x="147" y="921"/>
                      <a:pt x="145" y="920"/>
                      <a:pt x="141" y="917"/>
                    </a:cubicBezTo>
                    <a:cubicBezTo>
                      <a:pt x="48" y="917"/>
                      <a:pt x="48" y="917"/>
                      <a:pt x="48" y="917"/>
                    </a:cubicBezTo>
                    <a:cubicBezTo>
                      <a:pt x="23" y="917"/>
                      <a:pt x="4" y="897"/>
                      <a:pt x="4" y="873"/>
                    </a:cubicBezTo>
                    <a:cubicBezTo>
                      <a:pt x="4" y="838"/>
                      <a:pt x="4" y="838"/>
                      <a:pt x="4" y="838"/>
                    </a:cubicBezTo>
                    <a:cubicBezTo>
                      <a:pt x="2" y="837"/>
                      <a:pt x="1" y="836"/>
                      <a:pt x="0" y="836"/>
                    </a:cubicBezTo>
                    <a:moveTo>
                      <a:pt x="338" y="0"/>
                    </a:moveTo>
                    <a:cubicBezTo>
                      <a:pt x="45" y="0"/>
                      <a:pt x="45" y="0"/>
                      <a:pt x="45" y="0"/>
                    </a:cubicBezTo>
                    <a:cubicBezTo>
                      <a:pt x="20" y="0"/>
                      <a:pt x="0" y="20"/>
                      <a:pt x="0" y="44"/>
                    </a:cubicBezTo>
                    <a:cubicBezTo>
                      <a:pt x="0" y="416"/>
                      <a:pt x="0" y="416"/>
                      <a:pt x="0" y="416"/>
                    </a:cubicBezTo>
                    <a:cubicBezTo>
                      <a:pt x="1" y="417"/>
                      <a:pt x="2" y="417"/>
                      <a:pt x="4" y="418"/>
                    </a:cubicBezTo>
                    <a:cubicBezTo>
                      <a:pt x="4" y="49"/>
                      <a:pt x="4" y="49"/>
                      <a:pt x="4" y="49"/>
                    </a:cubicBezTo>
                    <a:cubicBezTo>
                      <a:pt x="4" y="25"/>
                      <a:pt x="23" y="5"/>
                      <a:pt x="48" y="5"/>
                    </a:cubicBezTo>
                    <a:cubicBezTo>
                      <a:pt x="48" y="5"/>
                      <a:pt x="48" y="5"/>
                      <a:pt x="48" y="5"/>
                    </a:cubicBezTo>
                    <a:cubicBezTo>
                      <a:pt x="338" y="5"/>
                      <a:pt x="338" y="5"/>
                      <a:pt x="338" y="5"/>
                    </a:cubicBezTo>
                    <a:cubicBezTo>
                      <a:pt x="338" y="0"/>
                      <a:pt x="338" y="0"/>
                      <a:pt x="338" y="0"/>
                    </a:cubicBezTo>
                    <a:moveTo>
                      <a:pt x="396" y="0"/>
                    </a:moveTo>
                    <a:cubicBezTo>
                      <a:pt x="385" y="0"/>
                      <a:pt x="385" y="0"/>
                      <a:pt x="385" y="0"/>
                    </a:cubicBezTo>
                    <a:cubicBezTo>
                      <a:pt x="385" y="5"/>
                      <a:pt x="385" y="5"/>
                      <a:pt x="385" y="5"/>
                    </a:cubicBezTo>
                    <a:cubicBezTo>
                      <a:pt x="393" y="5"/>
                      <a:pt x="393" y="5"/>
                      <a:pt x="393" y="5"/>
                    </a:cubicBezTo>
                    <a:cubicBezTo>
                      <a:pt x="417" y="5"/>
                      <a:pt x="437" y="25"/>
                      <a:pt x="437" y="49"/>
                    </a:cubicBezTo>
                    <a:cubicBezTo>
                      <a:pt x="437" y="512"/>
                      <a:pt x="437" y="512"/>
                      <a:pt x="437" y="512"/>
                    </a:cubicBezTo>
                    <a:cubicBezTo>
                      <a:pt x="438" y="512"/>
                      <a:pt x="440" y="513"/>
                      <a:pt x="441" y="513"/>
                    </a:cubicBezTo>
                    <a:cubicBezTo>
                      <a:pt x="441" y="44"/>
                      <a:pt x="441" y="44"/>
                      <a:pt x="441" y="44"/>
                    </a:cubicBezTo>
                    <a:cubicBezTo>
                      <a:pt x="441" y="20"/>
                      <a:pt x="421" y="0"/>
                      <a:pt x="39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90" name="Freeform 7"/>
              <p:cNvSpPr>
                <a:spLocks noEditPoints="1"/>
              </p:cNvSpPr>
              <p:nvPr/>
            </p:nvSpPr>
            <p:spPr bwMode="auto">
              <a:xfrm>
                <a:off x="2832919" y="5601594"/>
                <a:ext cx="799886" cy="918643"/>
              </a:xfrm>
              <a:custGeom>
                <a:avLst/>
                <a:gdLst>
                  <a:gd name="T0" fmla="*/ 437 w 441"/>
                  <a:gd name="T1" fmla="*/ 96 h 507"/>
                  <a:gd name="T2" fmla="*/ 437 w 441"/>
                  <a:gd name="T3" fmla="*/ 457 h 507"/>
                  <a:gd name="T4" fmla="*/ 393 w 441"/>
                  <a:gd name="T5" fmla="*/ 501 h 507"/>
                  <a:gd name="T6" fmla="*/ 141 w 441"/>
                  <a:gd name="T7" fmla="*/ 501 h 507"/>
                  <a:gd name="T8" fmla="*/ 147 w 441"/>
                  <a:gd name="T9" fmla="*/ 505 h 507"/>
                  <a:gd name="T10" fmla="*/ 148 w 441"/>
                  <a:gd name="T11" fmla="*/ 507 h 507"/>
                  <a:gd name="T12" fmla="*/ 396 w 441"/>
                  <a:gd name="T13" fmla="*/ 507 h 507"/>
                  <a:gd name="T14" fmla="*/ 441 w 441"/>
                  <a:gd name="T15" fmla="*/ 462 h 507"/>
                  <a:gd name="T16" fmla="*/ 441 w 441"/>
                  <a:gd name="T17" fmla="*/ 97 h 507"/>
                  <a:gd name="T18" fmla="*/ 437 w 441"/>
                  <a:gd name="T19" fmla="*/ 96 h 507"/>
                  <a:gd name="T20" fmla="*/ 0 w 441"/>
                  <a:gd name="T21" fmla="*/ 0 h 507"/>
                  <a:gd name="T22" fmla="*/ 0 w 441"/>
                  <a:gd name="T23" fmla="*/ 420 h 507"/>
                  <a:gd name="T24" fmla="*/ 4 w 441"/>
                  <a:gd name="T25" fmla="*/ 422 h 507"/>
                  <a:gd name="T26" fmla="*/ 4 w 441"/>
                  <a:gd name="T27" fmla="*/ 2 h 507"/>
                  <a:gd name="T28" fmla="*/ 0 w 441"/>
                  <a:gd name="T2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1" h="507">
                    <a:moveTo>
                      <a:pt x="437" y="96"/>
                    </a:moveTo>
                    <a:cubicBezTo>
                      <a:pt x="437" y="457"/>
                      <a:pt x="437" y="457"/>
                      <a:pt x="437" y="457"/>
                    </a:cubicBezTo>
                    <a:cubicBezTo>
                      <a:pt x="437" y="481"/>
                      <a:pt x="417" y="501"/>
                      <a:pt x="393" y="501"/>
                    </a:cubicBezTo>
                    <a:cubicBezTo>
                      <a:pt x="141" y="501"/>
                      <a:pt x="141" y="501"/>
                      <a:pt x="141" y="501"/>
                    </a:cubicBezTo>
                    <a:cubicBezTo>
                      <a:pt x="145" y="504"/>
                      <a:pt x="147" y="505"/>
                      <a:pt x="147" y="505"/>
                    </a:cubicBezTo>
                    <a:cubicBezTo>
                      <a:pt x="147" y="505"/>
                      <a:pt x="148" y="506"/>
                      <a:pt x="148" y="507"/>
                    </a:cubicBezTo>
                    <a:cubicBezTo>
                      <a:pt x="396" y="507"/>
                      <a:pt x="396" y="507"/>
                      <a:pt x="396" y="507"/>
                    </a:cubicBezTo>
                    <a:cubicBezTo>
                      <a:pt x="421" y="507"/>
                      <a:pt x="441" y="487"/>
                      <a:pt x="441" y="462"/>
                    </a:cubicBezTo>
                    <a:cubicBezTo>
                      <a:pt x="441" y="97"/>
                      <a:pt x="441" y="97"/>
                      <a:pt x="441" y="97"/>
                    </a:cubicBezTo>
                    <a:cubicBezTo>
                      <a:pt x="440" y="97"/>
                      <a:pt x="438" y="96"/>
                      <a:pt x="437" y="96"/>
                    </a:cubicBezTo>
                    <a:moveTo>
                      <a:pt x="0" y="0"/>
                    </a:moveTo>
                    <a:cubicBezTo>
                      <a:pt x="0" y="420"/>
                      <a:pt x="0" y="420"/>
                      <a:pt x="0" y="420"/>
                    </a:cubicBezTo>
                    <a:cubicBezTo>
                      <a:pt x="1" y="420"/>
                      <a:pt x="2" y="421"/>
                      <a:pt x="4" y="422"/>
                    </a:cubicBezTo>
                    <a:cubicBezTo>
                      <a:pt x="4" y="2"/>
                      <a:pt x="4" y="2"/>
                      <a:pt x="4" y="2"/>
                    </a:cubicBezTo>
                    <a:cubicBezTo>
                      <a:pt x="2" y="1"/>
                      <a:pt x="1" y="1"/>
                      <a:pt x="0"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91" name="Freeform 8"/>
              <p:cNvSpPr>
                <a:spLocks noEditPoints="1"/>
              </p:cNvSpPr>
              <p:nvPr/>
            </p:nvSpPr>
            <p:spPr bwMode="auto">
              <a:xfrm>
                <a:off x="2840581" y="4856873"/>
                <a:ext cx="248240" cy="1651871"/>
              </a:xfrm>
              <a:custGeom>
                <a:avLst/>
                <a:gdLst>
                  <a:gd name="T0" fmla="*/ 0 w 137"/>
                  <a:gd name="T1" fmla="*/ 833 h 912"/>
                  <a:gd name="T2" fmla="*/ 0 w 137"/>
                  <a:gd name="T3" fmla="*/ 868 h 912"/>
                  <a:gd name="T4" fmla="*/ 44 w 137"/>
                  <a:gd name="T5" fmla="*/ 912 h 912"/>
                  <a:gd name="T6" fmla="*/ 137 w 137"/>
                  <a:gd name="T7" fmla="*/ 912 h 912"/>
                  <a:gd name="T8" fmla="*/ 137 w 137"/>
                  <a:gd name="T9" fmla="*/ 912 h 912"/>
                  <a:gd name="T10" fmla="*/ 44 w 137"/>
                  <a:gd name="T11" fmla="*/ 912 h 912"/>
                  <a:gd name="T12" fmla="*/ 0 w 137"/>
                  <a:gd name="T13" fmla="*/ 868 h 912"/>
                  <a:gd name="T14" fmla="*/ 0 w 137"/>
                  <a:gd name="T15" fmla="*/ 833 h 912"/>
                  <a:gd name="T16" fmla="*/ 0 w 137"/>
                  <a:gd name="T17" fmla="*/ 833 h 912"/>
                  <a:gd name="T18" fmla="*/ 44 w 137"/>
                  <a:gd name="T19" fmla="*/ 0 h 912"/>
                  <a:gd name="T20" fmla="*/ 44 w 137"/>
                  <a:gd name="T21" fmla="*/ 0 h 912"/>
                  <a:gd name="T22" fmla="*/ 0 w 137"/>
                  <a:gd name="T23" fmla="*/ 44 h 912"/>
                  <a:gd name="T24" fmla="*/ 0 w 137"/>
                  <a:gd name="T25" fmla="*/ 413 h 912"/>
                  <a:gd name="T26" fmla="*/ 0 w 137"/>
                  <a:gd name="T27" fmla="*/ 413 h 912"/>
                  <a:gd name="T28" fmla="*/ 0 w 137"/>
                  <a:gd name="T29" fmla="*/ 44 h 912"/>
                  <a:gd name="T30" fmla="*/ 44 w 137"/>
                  <a:gd name="T31" fmla="*/ 0 h 912"/>
                  <a:gd name="T32" fmla="*/ 44 w 137"/>
                  <a:gd name="T33" fmla="*/ 0 h 912"/>
                  <a:gd name="T34" fmla="*/ 44 w 137"/>
                  <a:gd name="T35"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912">
                    <a:moveTo>
                      <a:pt x="0" y="833"/>
                    </a:moveTo>
                    <a:cubicBezTo>
                      <a:pt x="0" y="868"/>
                      <a:pt x="0" y="868"/>
                      <a:pt x="0" y="868"/>
                    </a:cubicBezTo>
                    <a:cubicBezTo>
                      <a:pt x="0" y="892"/>
                      <a:pt x="19" y="912"/>
                      <a:pt x="44" y="912"/>
                    </a:cubicBezTo>
                    <a:cubicBezTo>
                      <a:pt x="137" y="912"/>
                      <a:pt x="137" y="912"/>
                      <a:pt x="137" y="912"/>
                    </a:cubicBezTo>
                    <a:cubicBezTo>
                      <a:pt x="137" y="912"/>
                      <a:pt x="137" y="912"/>
                      <a:pt x="137" y="912"/>
                    </a:cubicBezTo>
                    <a:cubicBezTo>
                      <a:pt x="44" y="912"/>
                      <a:pt x="44" y="912"/>
                      <a:pt x="44" y="912"/>
                    </a:cubicBezTo>
                    <a:cubicBezTo>
                      <a:pt x="19" y="912"/>
                      <a:pt x="0" y="892"/>
                      <a:pt x="0" y="868"/>
                    </a:cubicBezTo>
                    <a:cubicBezTo>
                      <a:pt x="0" y="833"/>
                      <a:pt x="0" y="833"/>
                      <a:pt x="0" y="833"/>
                    </a:cubicBezTo>
                    <a:cubicBezTo>
                      <a:pt x="0" y="833"/>
                      <a:pt x="0" y="833"/>
                      <a:pt x="0" y="833"/>
                    </a:cubicBezTo>
                    <a:moveTo>
                      <a:pt x="44" y="0"/>
                    </a:moveTo>
                    <a:cubicBezTo>
                      <a:pt x="44" y="0"/>
                      <a:pt x="44" y="0"/>
                      <a:pt x="44" y="0"/>
                    </a:cubicBezTo>
                    <a:cubicBezTo>
                      <a:pt x="19" y="0"/>
                      <a:pt x="0" y="20"/>
                      <a:pt x="0" y="44"/>
                    </a:cubicBezTo>
                    <a:cubicBezTo>
                      <a:pt x="0" y="413"/>
                      <a:pt x="0" y="413"/>
                      <a:pt x="0" y="413"/>
                    </a:cubicBezTo>
                    <a:cubicBezTo>
                      <a:pt x="0" y="413"/>
                      <a:pt x="0" y="413"/>
                      <a:pt x="0" y="413"/>
                    </a:cubicBezTo>
                    <a:cubicBezTo>
                      <a:pt x="0" y="44"/>
                      <a:pt x="0" y="44"/>
                      <a:pt x="0" y="44"/>
                    </a:cubicBezTo>
                    <a:cubicBezTo>
                      <a:pt x="0" y="20"/>
                      <a:pt x="19" y="0"/>
                      <a:pt x="44" y="0"/>
                    </a:cubicBezTo>
                    <a:cubicBezTo>
                      <a:pt x="44" y="0"/>
                      <a:pt x="44" y="0"/>
                      <a:pt x="44" y="0"/>
                    </a:cubicBezTo>
                    <a:cubicBezTo>
                      <a:pt x="44" y="0"/>
                      <a:pt x="44" y="0"/>
                      <a:pt x="4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92" name="Freeform 9"/>
              <p:cNvSpPr>
                <a:spLocks noEditPoints="1"/>
              </p:cNvSpPr>
              <p:nvPr/>
            </p:nvSpPr>
            <p:spPr bwMode="auto">
              <a:xfrm>
                <a:off x="2840581" y="5604659"/>
                <a:ext cx="784562" cy="904085"/>
              </a:xfrm>
              <a:custGeom>
                <a:avLst/>
                <a:gdLst>
                  <a:gd name="T0" fmla="*/ 433 w 433"/>
                  <a:gd name="T1" fmla="*/ 454 h 499"/>
                  <a:gd name="T2" fmla="*/ 433 w 433"/>
                  <a:gd name="T3" fmla="*/ 455 h 499"/>
                  <a:gd name="T4" fmla="*/ 389 w 433"/>
                  <a:gd name="T5" fmla="*/ 499 h 499"/>
                  <a:gd name="T6" fmla="*/ 137 w 433"/>
                  <a:gd name="T7" fmla="*/ 499 h 499"/>
                  <a:gd name="T8" fmla="*/ 137 w 433"/>
                  <a:gd name="T9" fmla="*/ 499 h 499"/>
                  <a:gd name="T10" fmla="*/ 389 w 433"/>
                  <a:gd name="T11" fmla="*/ 499 h 499"/>
                  <a:gd name="T12" fmla="*/ 433 w 433"/>
                  <a:gd name="T13" fmla="*/ 455 h 499"/>
                  <a:gd name="T14" fmla="*/ 433 w 433"/>
                  <a:gd name="T15" fmla="*/ 455 h 499"/>
                  <a:gd name="T16" fmla="*/ 433 w 433"/>
                  <a:gd name="T17" fmla="*/ 454 h 499"/>
                  <a:gd name="T18" fmla="*/ 0 w 433"/>
                  <a:gd name="T19" fmla="*/ 0 h 499"/>
                  <a:gd name="T20" fmla="*/ 0 w 433"/>
                  <a:gd name="T21" fmla="*/ 420 h 499"/>
                  <a:gd name="T22" fmla="*/ 0 w 433"/>
                  <a:gd name="T23" fmla="*/ 420 h 499"/>
                  <a:gd name="T24" fmla="*/ 0 w 433"/>
                  <a:gd name="T25" fmla="*/ 0 h 499"/>
                  <a:gd name="T26" fmla="*/ 0 w 433"/>
                  <a:gd name="T2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3" h="499">
                    <a:moveTo>
                      <a:pt x="433" y="454"/>
                    </a:moveTo>
                    <a:cubicBezTo>
                      <a:pt x="433" y="455"/>
                      <a:pt x="433" y="455"/>
                      <a:pt x="433" y="455"/>
                    </a:cubicBezTo>
                    <a:cubicBezTo>
                      <a:pt x="433" y="479"/>
                      <a:pt x="413" y="499"/>
                      <a:pt x="389" y="499"/>
                    </a:cubicBezTo>
                    <a:cubicBezTo>
                      <a:pt x="137" y="499"/>
                      <a:pt x="137" y="499"/>
                      <a:pt x="137" y="499"/>
                    </a:cubicBezTo>
                    <a:cubicBezTo>
                      <a:pt x="137" y="499"/>
                      <a:pt x="137" y="499"/>
                      <a:pt x="137" y="499"/>
                    </a:cubicBezTo>
                    <a:cubicBezTo>
                      <a:pt x="389" y="499"/>
                      <a:pt x="389" y="499"/>
                      <a:pt x="389" y="499"/>
                    </a:cubicBezTo>
                    <a:cubicBezTo>
                      <a:pt x="413" y="499"/>
                      <a:pt x="433" y="479"/>
                      <a:pt x="433" y="455"/>
                    </a:cubicBezTo>
                    <a:cubicBezTo>
                      <a:pt x="433" y="455"/>
                      <a:pt x="433" y="455"/>
                      <a:pt x="433" y="455"/>
                    </a:cubicBezTo>
                    <a:cubicBezTo>
                      <a:pt x="433" y="454"/>
                      <a:pt x="433" y="454"/>
                      <a:pt x="433" y="454"/>
                    </a:cubicBezTo>
                    <a:moveTo>
                      <a:pt x="0" y="0"/>
                    </a:moveTo>
                    <a:cubicBezTo>
                      <a:pt x="0" y="420"/>
                      <a:pt x="0" y="420"/>
                      <a:pt x="0" y="420"/>
                    </a:cubicBezTo>
                    <a:cubicBezTo>
                      <a:pt x="0" y="420"/>
                      <a:pt x="0" y="420"/>
                      <a:pt x="0" y="420"/>
                    </a:cubicBezTo>
                    <a:cubicBezTo>
                      <a:pt x="0" y="0"/>
                      <a:pt x="0" y="0"/>
                      <a:pt x="0" y="0"/>
                    </a:cubicBezTo>
                    <a:cubicBezTo>
                      <a:pt x="0" y="0"/>
                      <a:pt x="0" y="0"/>
                      <a:pt x="0" y="0"/>
                    </a:cubicBezTo>
                  </a:path>
                </a:pathLst>
              </a:custGeom>
              <a:solidFill>
                <a:srgbClr val="F3F2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93" name="Freeform 10"/>
              <p:cNvSpPr>
                <a:spLocks noEditPoints="1"/>
              </p:cNvSpPr>
              <p:nvPr/>
            </p:nvSpPr>
            <p:spPr bwMode="auto">
              <a:xfrm>
                <a:off x="2840581" y="4856873"/>
                <a:ext cx="248240" cy="1651871"/>
              </a:xfrm>
              <a:custGeom>
                <a:avLst/>
                <a:gdLst>
                  <a:gd name="T0" fmla="*/ 0 w 137"/>
                  <a:gd name="T1" fmla="*/ 833 h 912"/>
                  <a:gd name="T2" fmla="*/ 0 w 137"/>
                  <a:gd name="T3" fmla="*/ 868 h 912"/>
                  <a:gd name="T4" fmla="*/ 44 w 137"/>
                  <a:gd name="T5" fmla="*/ 912 h 912"/>
                  <a:gd name="T6" fmla="*/ 137 w 137"/>
                  <a:gd name="T7" fmla="*/ 912 h 912"/>
                  <a:gd name="T8" fmla="*/ 0 w 137"/>
                  <a:gd name="T9" fmla="*/ 833 h 912"/>
                  <a:gd name="T10" fmla="*/ 44 w 137"/>
                  <a:gd name="T11" fmla="*/ 0 h 912"/>
                  <a:gd name="T12" fmla="*/ 44 w 137"/>
                  <a:gd name="T13" fmla="*/ 0 h 912"/>
                  <a:gd name="T14" fmla="*/ 0 w 137"/>
                  <a:gd name="T15" fmla="*/ 44 h 912"/>
                  <a:gd name="T16" fmla="*/ 0 w 137"/>
                  <a:gd name="T17" fmla="*/ 413 h 912"/>
                  <a:gd name="T18" fmla="*/ 11 w 137"/>
                  <a:gd name="T19" fmla="*/ 419 h 912"/>
                  <a:gd name="T20" fmla="*/ 11 w 137"/>
                  <a:gd name="T21" fmla="*/ 114 h 912"/>
                  <a:gd name="T22" fmla="*/ 95 w 137"/>
                  <a:gd name="T23" fmla="*/ 114 h 912"/>
                  <a:gd name="T24" fmla="*/ 44 w 137"/>
                  <a:gd name="T25"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912">
                    <a:moveTo>
                      <a:pt x="0" y="833"/>
                    </a:moveTo>
                    <a:cubicBezTo>
                      <a:pt x="0" y="868"/>
                      <a:pt x="0" y="868"/>
                      <a:pt x="0" y="868"/>
                    </a:cubicBezTo>
                    <a:cubicBezTo>
                      <a:pt x="0" y="892"/>
                      <a:pt x="19" y="912"/>
                      <a:pt x="44" y="912"/>
                    </a:cubicBezTo>
                    <a:cubicBezTo>
                      <a:pt x="137" y="912"/>
                      <a:pt x="137" y="912"/>
                      <a:pt x="137" y="912"/>
                    </a:cubicBezTo>
                    <a:cubicBezTo>
                      <a:pt x="117" y="900"/>
                      <a:pt x="49" y="859"/>
                      <a:pt x="0" y="833"/>
                    </a:cubicBezTo>
                    <a:moveTo>
                      <a:pt x="44" y="0"/>
                    </a:moveTo>
                    <a:cubicBezTo>
                      <a:pt x="44" y="0"/>
                      <a:pt x="44" y="0"/>
                      <a:pt x="44" y="0"/>
                    </a:cubicBezTo>
                    <a:cubicBezTo>
                      <a:pt x="19" y="0"/>
                      <a:pt x="0" y="20"/>
                      <a:pt x="0" y="44"/>
                    </a:cubicBezTo>
                    <a:cubicBezTo>
                      <a:pt x="0" y="413"/>
                      <a:pt x="0" y="413"/>
                      <a:pt x="0" y="413"/>
                    </a:cubicBezTo>
                    <a:cubicBezTo>
                      <a:pt x="3" y="415"/>
                      <a:pt x="7" y="416"/>
                      <a:pt x="11" y="419"/>
                    </a:cubicBezTo>
                    <a:cubicBezTo>
                      <a:pt x="11" y="114"/>
                      <a:pt x="11" y="114"/>
                      <a:pt x="11" y="114"/>
                    </a:cubicBezTo>
                    <a:cubicBezTo>
                      <a:pt x="95" y="114"/>
                      <a:pt x="95" y="114"/>
                      <a:pt x="95" y="114"/>
                    </a:cubicBezTo>
                    <a:cubicBezTo>
                      <a:pt x="44" y="0"/>
                      <a:pt x="44" y="0"/>
                      <a:pt x="44" y="0"/>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94" name="Freeform 11"/>
              <p:cNvSpPr/>
              <p:nvPr/>
            </p:nvSpPr>
            <p:spPr bwMode="auto">
              <a:xfrm>
                <a:off x="2840581" y="5604659"/>
                <a:ext cx="784562" cy="904085"/>
              </a:xfrm>
              <a:custGeom>
                <a:avLst/>
                <a:gdLst>
                  <a:gd name="T0" fmla="*/ 0 w 433"/>
                  <a:gd name="T1" fmla="*/ 0 h 499"/>
                  <a:gd name="T2" fmla="*/ 0 w 433"/>
                  <a:gd name="T3" fmla="*/ 420 h 499"/>
                  <a:gd name="T4" fmla="*/ 137 w 433"/>
                  <a:gd name="T5" fmla="*/ 499 h 499"/>
                  <a:gd name="T6" fmla="*/ 389 w 433"/>
                  <a:gd name="T7" fmla="*/ 499 h 499"/>
                  <a:gd name="T8" fmla="*/ 433 w 433"/>
                  <a:gd name="T9" fmla="*/ 455 h 499"/>
                  <a:gd name="T10" fmla="*/ 433 w 433"/>
                  <a:gd name="T11" fmla="*/ 454 h 499"/>
                  <a:gd name="T12" fmla="*/ 399 w 433"/>
                  <a:gd name="T13" fmla="*/ 378 h 499"/>
                  <a:gd name="T14" fmla="*/ 11 w 433"/>
                  <a:gd name="T15" fmla="*/ 378 h 499"/>
                  <a:gd name="T16" fmla="*/ 11 w 433"/>
                  <a:gd name="T17" fmla="*/ 6 h 499"/>
                  <a:gd name="T18" fmla="*/ 0 w 433"/>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3" h="499">
                    <a:moveTo>
                      <a:pt x="0" y="0"/>
                    </a:moveTo>
                    <a:cubicBezTo>
                      <a:pt x="0" y="420"/>
                      <a:pt x="0" y="420"/>
                      <a:pt x="0" y="420"/>
                    </a:cubicBezTo>
                    <a:cubicBezTo>
                      <a:pt x="49" y="446"/>
                      <a:pt x="117" y="487"/>
                      <a:pt x="137" y="499"/>
                    </a:cubicBezTo>
                    <a:cubicBezTo>
                      <a:pt x="389" y="499"/>
                      <a:pt x="389" y="499"/>
                      <a:pt x="389" y="499"/>
                    </a:cubicBezTo>
                    <a:cubicBezTo>
                      <a:pt x="413" y="499"/>
                      <a:pt x="433" y="479"/>
                      <a:pt x="433" y="455"/>
                    </a:cubicBezTo>
                    <a:cubicBezTo>
                      <a:pt x="433" y="454"/>
                      <a:pt x="433" y="454"/>
                      <a:pt x="433" y="454"/>
                    </a:cubicBezTo>
                    <a:cubicBezTo>
                      <a:pt x="399" y="378"/>
                      <a:pt x="399" y="378"/>
                      <a:pt x="399" y="378"/>
                    </a:cubicBezTo>
                    <a:cubicBezTo>
                      <a:pt x="11" y="378"/>
                      <a:pt x="11" y="378"/>
                      <a:pt x="11" y="378"/>
                    </a:cubicBezTo>
                    <a:cubicBezTo>
                      <a:pt x="11" y="6"/>
                      <a:pt x="11" y="6"/>
                      <a:pt x="11" y="6"/>
                    </a:cubicBezTo>
                    <a:cubicBezTo>
                      <a:pt x="7" y="3"/>
                      <a:pt x="3" y="2"/>
                      <a:pt x="0" y="0"/>
                    </a:cubicBez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95" name="Rectangle 12"/>
              <p:cNvSpPr>
                <a:spLocks noChangeArrowheads="1"/>
              </p:cNvSpPr>
              <p:nvPr/>
            </p:nvSpPr>
            <p:spPr bwMode="auto">
              <a:xfrm>
                <a:off x="2860501" y="5062974"/>
                <a:ext cx="735527" cy="122664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96" name="Rectangle 13"/>
              <p:cNvSpPr>
                <a:spLocks noChangeArrowheads="1"/>
              </p:cNvSpPr>
              <p:nvPr/>
            </p:nvSpPr>
            <p:spPr bwMode="auto">
              <a:xfrm>
                <a:off x="2860501" y="5062974"/>
                <a:ext cx="735527" cy="122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97" name="Freeform 14"/>
              <p:cNvSpPr>
                <a:spLocks noEditPoints="1"/>
              </p:cNvSpPr>
              <p:nvPr/>
            </p:nvSpPr>
            <p:spPr bwMode="auto">
              <a:xfrm>
                <a:off x="2920263" y="4856873"/>
                <a:ext cx="704880" cy="918643"/>
              </a:xfrm>
              <a:custGeom>
                <a:avLst/>
                <a:gdLst>
                  <a:gd name="T0" fmla="*/ 290 w 389"/>
                  <a:gd name="T1" fmla="*/ 0 h 507"/>
                  <a:gd name="T2" fmla="*/ 0 w 389"/>
                  <a:gd name="T3" fmla="*/ 0 h 507"/>
                  <a:gd name="T4" fmla="*/ 0 w 389"/>
                  <a:gd name="T5" fmla="*/ 0 h 507"/>
                  <a:gd name="T6" fmla="*/ 290 w 389"/>
                  <a:gd name="T7" fmla="*/ 0 h 507"/>
                  <a:gd name="T8" fmla="*/ 290 w 389"/>
                  <a:gd name="T9" fmla="*/ 0 h 507"/>
                  <a:gd name="T10" fmla="*/ 345 w 389"/>
                  <a:gd name="T11" fmla="*/ 0 h 507"/>
                  <a:gd name="T12" fmla="*/ 337 w 389"/>
                  <a:gd name="T13" fmla="*/ 0 h 507"/>
                  <a:gd name="T14" fmla="*/ 337 w 389"/>
                  <a:gd name="T15" fmla="*/ 0 h 507"/>
                  <a:gd name="T16" fmla="*/ 345 w 389"/>
                  <a:gd name="T17" fmla="*/ 0 h 507"/>
                  <a:gd name="T18" fmla="*/ 389 w 389"/>
                  <a:gd name="T19" fmla="*/ 44 h 507"/>
                  <a:gd name="T20" fmla="*/ 389 w 389"/>
                  <a:gd name="T21" fmla="*/ 507 h 507"/>
                  <a:gd name="T22" fmla="*/ 389 w 389"/>
                  <a:gd name="T23" fmla="*/ 507 h 507"/>
                  <a:gd name="T24" fmla="*/ 389 w 389"/>
                  <a:gd name="T25" fmla="*/ 44 h 507"/>
                  <a:gd name="T26" fmla="*/ 345 w 389"/>
                  <a:gd name="T27"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9" h="507">
                    <a:moveTo>
                      <a:pt x="290" y="0"/>
                    </a:moveTo>
                    <a:cubicBezTo>
                      <a:pt x="0" y="0"/>
                      <a:pt x="0" y="0"/>
                      <a:pt x="0" y="0"/>
                    </a:cubicBezTo>
                    <a:cubicBezTo>
                      <a:pt x="0" y="0"/>
                      <a:pt x="0" y="0"/>
                      <a:pt x="0" y="0"/>
                    </a:cubicBezTo>
                    <a:cubicBezTo>
                      <a:pt x="290" y="0"/>
                      <a:pt x="290" y="0"/>
                      <a:pt x="290" y="0"/>
                    </a:cubicBezTo>
                    <a:cubicBezTo>
                      <a:pt x="290" y="0"/>
                      <a:pt x="290" y="0"/>
                      <a:pt x="290" y="0"/>
                    </a:cubicBezTo>
                    <a:moveTo>
                      <a:pt x="345" y="0"/>
                    </a:moveTo>
                    <a:cubicBezTo>
                      <a:pt x="337" y="0"/>
                      <a:pt x="337" y="0"/>
                      <a:pt x="337" y="0"/>
                    </a:cubicBezTo>
                    <a:cubicBezTo>
                      <a:pt x="337" y="0"/>
                      <a:pt x="337" y="0"/>
                      <a:pt x="337" y="0"/>
                    </a:cubicBezTo>
                    <a:cubicBezTo>
                      <a:pt x="345" y="0"/>
                      <a:pt x="345" y="0"/>
                      <a:pt x="345" y="0"/>
                    </a:cubicBezTo>
                    <a:cubicBezTo>
                      <a:pt x="369" y="0"/>
                      <a:pt x="389" y="20"/>
                      <a:pt x="389" y="44"/>
                    </a:cubicBezTo>
                    <a:cubicBezTo>
                      <a:pt x="389" y="507"/>
                      <a:pt x="389" y="507"/>
                      <a:pt x="389" y="507"/>
                    </a:cubicBezTo>
                    <a:cubicBezTo>
                      <a:pt x="389" y="507"/>
                      <a:pt x="389" y="507"/>
                      <a:pt x="389" y="507"/>
                    </a:cubicBezTo>
                    <a:cubicBezTo>
                      <a:pt x="389" y="44"/>
                      <a:pt x="389" y="44"/>
                      <a:pt x="389" y="44"/>
                    </a:cubicBezTo>
                    <a:cubicBezTo>
                      <a:pt x="389" y="20"/>
                      <a:pt x="369" y="0"/>
                      <a:pt x="345" y="0"/>
                    </a:cubicBezTo>
                  </a:path>
                </a:pathLst>
              </a:custGeom>
              <a:solidFill>
                <a:srgbClr val="F9FFF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98" name="Freeform 15"/>
              <p:cNvSpPr/>
              <p:nvPr/>
            </p:nvSpPr>
            <p:spPr bwMode="auto">
              <a:xfrm>
                <a:off x="3625143" y="5775516"/>
                <a:ext cx="0" cy="653547"/>
              </a:xfrm>
              <a:custGeom>
                <a:avLst/>
                <a:gdLst>
                  <a:gd name="T0" fmla="*/ 0 h 361"/>
                  <a:gd name="T1" fmla="*/ 360 h 361"/>
                  <a:gd name="T2" fmla="*/ 361 h 361"/>
                  <a:gd name="T3" fmla="*/ 0 h 361"/>
                  <a:gd name="T4" fmla="*/ 0 h 361"/>
                </a:gdLst>
                <a:ahLst/>
                <a:cxnLst>
                  <a:cxn ang="0">
                    <a:pos x="0" y="T0"/>
                  </a:cxn>
                  <a:cxn ang="0">
                    <a:pos x="0" y="T1"/>
                  </a:cxn>
                  <a:cxn ang="0">
                    <a:pos x="0" y="T2"/>
                  </a:cxn>
                  <a:cxn ang="0">
                    <a:pos x="0" y="T3"/>
                  </a:cxn>
                  <a:cxn ang="0">
                    <a:pos x="0" y="T4"/>
                  </a:cxn>
                </a:cxnLst>
                <a:rect l="0" t="0" r="r" b="b"/>
                <a:pathLst>
                  <a:path h="361">
                    <a:moveTo>
                      <a:pt x="0" y="0"/>
                    </a:moveTo>
                    <a:cubicBezTo>
                      <a:pt x="0" y="360"/>
                      <a:pt x="0" y="360"/>
                      <a:pt x="0" y="360"/>
                    </a:cubicBezTo>
                    <a:cubicBezTo>
                      <a:pt x="0" y="361"/>
                      <a:pt x="0" y="361"/>
                      <a:pt x="0" y="361"/>
                    </a:cubicBezTo>
                    <a:cubicBezTo>
                      <a:pt x="0" y="0"/>
                      <a:pt x="0" y="0"/>
                      <a:pt x="0" y="0"/>
                    </a:cubicBezTo>
                    <a:cubicBezTo>
                      <a:pt x="0" y="0"/>
                      <a:pt x="0" y="0"/>
                      <a:pt x="0" y="0"/>
                    </a:cubicBezTo>
                  </a:path>
                </a:pathLst>
              </a:custGeom>
              <a:solidFill>
                <a:srgbClr val="EFF5E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99" name="Freeform 16"/>
              <p:cNvSpPr/>
              <p:nvPr/>
            </p:nvSpPr>
            <p:spPr bwMode="auto">
              <a:xfrm>
                <a:off x="2920263" y="4856873"/>
                <a:ext cx="704880" cy="918643"/>
              </a:xfrm>
              <a:custGeom>
                <a:avLst/>
                <a:gdLst>
                  <a:gd name="T0" fmla="*/ 345 w 389"/>
                  <a:gd name="T1" fmla="*/ 0 h 507"/>
                  <a:gd name="T2" fmla="*/ 337 w 389"/>
                  <a:gd name="T3" fmla="*/ 0 h 507"/>
                  <a:gd name="T4" fmla="*/ 337 w 389"/>
                  <a:gd name="T5" fmla="*/ 2 h 507"/>
                  <a:gd name="T6" fmla="*/ 290 w 389"/>
                  <a:gd name="T7" fmla="*/ 2 h 507"/>
                  <a:gd name="T8" fmla="*/ 290 w 389"/>
                  <a:gd name="T9" fmla="*/ 0 h 507"/>
                  <a:gd name="T10" fmla="*/ 0 w 389"/>
                  <a:gd name="T11" fmla="*/ 0 h 507"/>
                  <a:gd name="T12" fmla="*/ 51 w 389"/>
                  <a:gd name="T13" fmla="*/ 114 h 507"/>
                  <a:gd name="T14" fmla="*/ 373 w 389"/>
                  <a:gd name="T15" fmla="*/ 114 h 507"/>
                  <a:gd name="T16" fmla="*/ 373 w 389"/>
                  <a:gd name="T17" fmla="*/ 502 h 507"/>
                  <a:gd name="T18" fmla="*/ 389 w 389"/>
                  <a:gd name="T19" fmla="*/ 507 h 507"/>
                  <a:gd name="T20" fmla="*/ 389 w 389"/>
                  <a:gd name="T21" fmla="*/ 44 h 507"/>
                  <a:gd name="T22" fmla="*/ 345 w 389"/>
                  <a:gd name="T23"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 h="507">
                    <a:moveTo>
                      <a:pt x="345" y="0"/>
                    </a:moveTo>
                    <a:cubicBezTo>
                      <a:pt x="337" y="0"/>
                      <a:pt x="337" y="0"/>
                      <a:pt x="337" y="0"/>
                    </a:cubicBezTo>
                    <a:cubicBezTo>
                      <a:pt x="337" y="2"/>
                      <a:pt x="337" y="2"/>
                      <a:pt x="337" y="2"/>
                    </a:cubicBezTo>
                    <a:cubicBezTo>
                      <a:pt x="290" y="2"/>
                      <a:pt x="290" y="2"/>
                      <a:pt x="290" y="2"/>
                    </a:cubicBezTo>
                    <a:cubicBezTo>
                      <a:pt x="290" y="0"/>
                      <a:pt x="290" y="0"/>
                      <a:pt x="290" y="0"/>
                    </a:cubicBezTo>
                    <a:cubicBezTo>
                      <a:pt x="0" y="0"/>
                      <a:pt x="0" y="0"/>
                      <a:pt x="0" y="0"/>
                    </a:cubicBezTo>
                    <a:cubicBezTo>
                      <a:pt x="51" y="114"/>
                      <a:pt x="51" y="114"/>
                      <a:pt x="51" y="114"/>
                    </a:cubicBezTo>
                    <a:cubicBezTo>
                      <a:pt x="373" y="114"/>
                      <a:pt x="373" y="114"/>
                      <a:pt x="373" y="114"/>
                    </a:cubicBezTo>
                    <a:cubicBezTo>
                      <a:pt x="373" y="502"/>
                      <a:pt x="373" y="502"/>
                      <a:pt x="373" y="502"/>
                    </a:cubicBezTo>
                    <a:cubicBezTo>
                      <a:pt x="378" y="504"/>
                      <a:pt x="383" y="505"/>
                      <a:pt x="389" y="507"/>
                    </a:cubicBezTo>
                    <a:cubicBezTo>
                      <a:pt x="389" y="44"/>
                      <a:pt x="389" y="44"/>
                      <a:pt x="389" y="44"/>
                    </a:cubicBezTo>
                    <a:cubicBezTo>
                      <a:pt x="389" y="20"/>
                      <a:pt x="369" y="0"/>
                      <a:pt x="345"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00" name="Freeform 17"/>
              <p:cNvSpPr/>
              <p:nvPr/>
            </p:nvSpPr>
            <p:spPr bwMode="auto">
              <a:xfrm>
                <a:off x="3563849" y="5766322"/>
                <a:ext cx="61294" cy="661208"/>
              </a:xfrm>
              <a:custGeom>
                <a:avLst/>
                <a:gdLst>
                  <a:gd name="T0" fmla="*/ 18 w 34"/>
                  <a:gd name="T1" fmla="*/ 0 h 365"/>
                  <a:gd name="T2" fmla="*/ 18 w 34"/>
                  <a:gd name="T3" fmla="*/ 289 h 365"/>
                  <a:gd name="T4" fmla="*/ 0 w 34"/>
                  <a:gd name="T5" fmla="*/ 289 h 365"/>
                  <a:gd name="T6" fmla="*/ 34 w 34"/>
                  <a:gd name="T7" fmla="*/ 365 h 365"/>
                  <a:gd name="T8" fmla="*/ 34 w 34"/>
                  <a:gd name="T9" fmla="*/ 5 h 365"/>
                  <a:gd name="T10" fmla="*/ 18 w 34"/>
                  <a:gd name="T11" fmla="*/ 0 h 365"/>
                </a:gdLst>
                <a:ahLst/>
                <a:cxnLst>
                  <a:cxn ang="0">
                    <a:pos x="T0" y="T1"/>
                  </a:cxn>
                  <a:cxn ang="0">
                    <a:pos x="T2" y="T3"/>
                  </a:cxn>
                  <a:cxn ang="0">
                    <a:pos x="T4" y="T5"/>
                  </a:cxn>
                  <a:cxn ang="0">
                    <a:pos x="T6" y="T7"/>
                  </a:cxn>
                  <a:cxn ang="0">
                    <a:pos x="T8" y="T9"/>
                  </a:cxn>
                  <a:cxn ang="0">
                    <a:pos x="T10" y="T11"/>
                  </a:cxn>
                </a:cxnLst>
                <a:rect l="0" t="0" r="r" b="b"/>
                <a:pathLst>
                  <a:path w="34" h="365">
                    <a:moveTo>
                      <a:pt x="18" y="0"/>
                    </a:moveTo>
                    <a:cubicBezTo>
                      <a:pt x="18" y="289"/>
                      <a:pt x="18" y="289"/>
                      <a:pt x="18" y="289"/>
                    </a:cubicBezTo>
                    <a:cubicBezTo>
                      <a:pt x="0" y="289"/>
                      <a:pt x="0" y="289"/>
                      <a:pt x="0" y="289"/>
                    </a:cubicBezTo>
                    <a:cubicBezTo>
                      <a:pt x="34" y="365"/>
                      <a:pt x="34" y="365"/>
                      <a:pt x="34" y="365"/>
                    </a:cubicBezTo>
                    <a:cubicBezTo>
                      <a:pt x="34" y="5"/>
                      <a:pt x="34" y="5"/>
                      <a:pt x="34" y="5"/>
                    </a:cubicBezTo>
                    <a:cubicBezTo>
                      <a:pt x="28" y="3"/>
                      <a:pt x="23" y="2"/>
                      <a:pt x="18"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01" name="Freeform 18"/>
              <p:cNvSpPr/>
              <p:nvPr/>
            </p:nvSpPr>
            <p:spPr bwMode="auto">
              <a:xfrm>
                <a:off x="3012969" y="5062975"/>
                <a:ext cx="583058" cy="1226644"/>
              </a:xfrm>
              <a:custGeom>
                <a:avLst/>
                <a:gdLst>
                  <a:gd name="T0" fmla="*/ 761 w 761"/>
                  <a:gd name="T1" fmla="*/ 0 h 1601"/>
                  <a:gd name="T2" fmla="*/ 0 w 761"/>
                  <a:gd name="T3" fmla="*/ 0 h 1601"/>
                  <a:gd name="T4" fmla="*/ 719 w 761"/>
                  <a:gd name="T5" fmla="*/ 1601 h 1601"/>
                  <a:gd name="T6" fmla="*/ 761 w 761"/>
                  <a:gd name="T7" fmla="*/ 1601 h 1601"/>
                  <a:gd name="T8" fmla="*/ 761 w 761"/>
                  <a:gd name="T9" fmla="*/ 918 h 1601"/>
                  <a:gd name="T10" fmla="*/ 761 w 761"/>
                  <a:gd name="T11" fmla="*/ 0 h 1601"/>
                </a:gdLst>
                <a:ahLst/>
                <a:cxnLst>
                  <a:cxn ang="0">
                    <a:pos x="T0" y="T1"/>
                  </a:cxn>
                  <a:cxn ang="0">
                    <a:pos x="T2" y="T3"/>
                  </a:cxn>
                  <a:cxn ang="0">
                    <a:pos x="T4" y="T5"/>
                  </a:cxn>
                  <a:cxn ang="0">
                    <a:pos x="T6" y="T7"/>
                  </a:cxn>
                  <a:cxn ang="0">
                    <a:pos x="T8" y="T9"/>
                  </a:cxn>
                  <a:cxn ang="0">
                    <a:pos x="T10" y="T11"/>
                  </a:cxn>
                </a:cxnLst>
                <a:rect l="0" t="0" r="r" b="b"/>
                <a:pathLst>
                  <a:path w="761" h="1601">
                    <a:moveTo>
                      <a:pt x="761" y="0"/>
                    </a:moveTo>
                    <a:lnTo>
                      <a:pt x="0" y="0"/>
                    </a:lnTo>
                    <a:lnTo>
                      <a:pt x="719" y="1601"/>
                    </a:lnTo>
                    <a:lnTo>
                      <a:pt x="761" y="1601"/>
                    </a:lnTo>
                    <a:lnTo>
                      <a:pt x="761" y="918"/>
                    </a:lnTo>
                    <a:lnTo>
                      <a:pt x="76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02" name="Freeform 19"/>
              <p:cNvSpPr/>
              <p:nvPr/>
            </p:nvSpPr>
            <p:spPr bwMode="auto">
              <a:xfrm>
                <a:off x="3012970" y="5062974"/>
                <a:ext cx="583058" cy="1226645"/>
              </a:xfrm>
              <a:custGeom>
                <a:avLst/>
                <a:gdLst>
                  <a:gd name="T0" fmla="*/ 761 w 761"/>
                  <a:gd name="T1" fmla="*/ 0 h 1601"/>
                  <a:gd name="T2" fmla="*/ 0 w 761"/>
                  <a:gd name="T3" fmla="*/ 0 h 1601"/>
                  <a:gd name="T4" fmla="*/ 719 w 761"/>
                  <a:gd name="T5" fmla="*/ 1601 h 1601"/>
                  <a:gd name="T6" fmla="*/ 761 w 761"/>
                  <a:gd name="T7" fmla="*/ 1601 h 1601"/>
                  <a:gd name="T8" fmla="*/ 761 w 761"/>
                  <a:gd name="T9" fmla="*/ 918 h 1601"/>
                  <a:gd name="T10" fmla="*/ 761 w 761"/>
                  <a:gd name="T11" fmla="*/ 0 h 1601"/>
                </a:gdLst>
                <a:ahLst/>
                <a:cxnLst>
                  <a:cxn ang="0">
                    <a:pos x="T0" y="T1"/>
                  </a:cxn>
                  <a:cxn ang="0">
                    <a:pos x="T2" y="T3"/>
                  </a:cxn>
                  <a:cxn ang="0">
                    <a:pos x="T4" y="T5"/>
                  </a:cxn>
                  <a:cxn ang="0">
                    <a:pos x="T6" y="T7"/>
                  </a:cxn>
                  <a:cxn ang="0">
                    <a:pos x="T8" y="T9"/>
                  </a:cxn>
                  <a:cxn ang="0">
                    <a:pos x="T10" y="T11"/>
                  </a:cxn>
                </a:cxnLst>
                <a:rect l="0" t="0" r="r" b="b"/>
                <a:pathLst>
                  <a:path w="761" h="1601">
                    <a:moveTo>
                      <a:pt x="761" y="0"/>
                    </a:moveTo>
                    <a:lnTo>
                      <a:pt x="0" y="0"/>
                    </a:lnTo>
                    <a:lnTo>
                      <a:pt x="719" y="1601"/>
                    </a:lnTo>
                    <a:lnTo>
                      <a:pt x="761" y="1601"/>
                    </a:lnTo>
                    <a:lnTo>
                      <a:pt x="761" y="918"/>
                    </a:lnTo>
                    <a:lnTo>
                      <a:pt x="7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03" name="Rectangle 20"/>
              <p:cNvSpPr>
                <a:spLocks noChangeArrowheads="1"/>
              </p:cNvSpPr>
              <p:nvPr/>
            </p:nvSpPr>
            <p:spPr bwMode="auto">
              <a:xfrm>
                <a:off x="3445858" y="4840784"/>
                <a:ext cx="85045" cy="68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04" name="Rectangle 21"/>
              <p:cNvSpPr>
                <a:spLocks noChangeArrowheads="1"/>
              </p:cNvSpPr>
              <p:nvPr/>
            </p:nvSpPr>
            <p:spPr bwMode="auto">
              <a:xfrm>
                <a:off x="3445858" y="4840784"/>
                <a:ext cx="85045" cy="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05" name="Rectangle 22"/>
              <p:cNvSpPr>
                <a:spLocks noChangeArrowheads="1"/>
              </p:cNvSpPr>
              <p:nvPr/>
            </p:nvSpPr>
            <p:spPr bwMode="auto">
              <a:xfrm>
                <a:off x="3445858" y="4847679"/>
                <a:ext cx="85045" cy="9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06" name="Rectangle 23"/>
              <p:cNvSpPr>
                <a:spLocks noChangeArrowheads="1"/>
              </p:cNvSpPr>
              <p:nvPr/>
            </p:nvSpPr>
            <p:spPr bwMode="auto">
              <a:xfrm>
                <a:off x="3445858" y="4847679"/>
                <a:ext cx="85045" cy="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07" name="Rectangle 24"/>
              <p:cNvSpPr>
                <a:spLocks noChangeArrowheads="1"/>
              </p:cNvSpPr>
              <p:nvPr/>
            </p:nvSpPr>
            <p:spPr bwMode="auto">
              <a:xfrm>
                <a:off x="3445858" y="4856873"/>
                <a:ext cx="85045" cy="766"/>
              </a:xfrm>
              <a:prstGeom prst="rect">
                <a:avLst/>
              </a:prstGeom>
              <a:solidFill>
                <a:srgbClr val="FCFF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08" name="Rectangle 25"/>
              <p:cNvSpPr>
                <a:spLocks noChangeArrowheads="1"/>
              </p:cNvSpPr>
              <p:nvPr/>
            </p:nvSpPr>
            <p:spPr bwMode="auto">
              <a:xfrm>
                <a:off x="3445858" y="4856873"/>
                <a:ext cx="85045"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09" name="Rectangle 26"/>
              <p:cNvSpPr>
                <a:spLocks noChangeArrowheads="1"/>
              </p:cNvSpPr>
              <p:nvPr/>
            </p:nvSpPr>
            <p:spPr bwMode="auto">
              <a:xfrm>
                <a:off x="3445858" y="4856873"/>
                <a:ext cx="85045" cy="3831"/>
              </a:xfrm>
              <a:prstGeom prst="rect">
                <a:avLst/>
              </a:prstGeom>
              <a:solidFill>
                <a:srgbClr val="FCFF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10" name="Rectangle 27"/>
              <p:cNvSpPr>
                <a:spLocks noChangeArrowheads="1"/>
              </p:cNvSpPr>
              <p:nvPr/>
            </p:nvSpPr>
            <p:spPr bwMode="auto">
              <a:xfrm>
                <a:off x="3445858" y="4856873"/>
                <a:ext cx="85045" cy="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11" name="Freeform 28"/>
              <p:cNvSpPr/>
              <p:nvPr/>
            </p:nvSpPr>
            <p:spPr bwMode="auto">
              <a:xfrm>
                <a:off x="3148583" y="4974864"/>
                <a:ext cx="167026" cy="28349"/>
              </a:xfrm>
              <a:custGeom>
                <a:avLst/>
                <a:gdLst>
                  <a:gd name="T0" fmla="*/ 92 w 92"/>
                  <a:gd name="T1" fmla="*/ 8 h 16"/>
                  <a:gd name="T2" fmla="*/ 85 w 92"/>
                  <a:gd name="T3" fmla="*/ 16 h 16"/>
                  <a:gd name="T4" fmla="*/ 8 w 92"/>
                  <a:gd name="T5" fmla="*/ 16 h 16"/>
                  <a:gd name="T6" fmla="*/ 0 w 92"/>
                  <a:gd name="T7" fmla="*/ 8 h 16"/>
                  <a:gd name="T8" fmla="*/ 0 w 92"/>
                  <a:gd name="T9" fmla="*/ 7 h 16"/>
                  <a:gd name="T10" fmla="*/ 8 w 92"/>
                  <a:gd name="T11" fmla="*/ 0 h 16"/>
                  <a:gd name="T12" fmla="*/ 85 w 92"/>
                  <a:gd name="T13" fmla="*/ 0 h 16"/>
                  <a:gd name="T14" fmla="*/ 92 w 92"/>
                  <a:gd name="T15" fmla="*/ 7 h 16"/>
                  <a:gd name="T16" fmla="*/ 92 w 92"/>
                  <a:gd name="T1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6">
                    <a:moveTo>
                      <a:pt x="92" y="8"/>
                    </a:moveTo>
                    <a:cubicBezTo>
                      <a:pt x="92" y="12"/>
                      <a:pt x="89" y="16"/>
                      <a:pt x="85" y="16"/>
                    </a:cubicBezTo>
                    <a:cubicBezTo>
                      <a:pt x="8" y="16"/>
                      <a:pt x="8" y="16"/>
                      <a:pt x="8" y="16"/>
                    </a:cubicBezTo>
                    <a:cubicBezTo>
                      <a:pt x="4" y="16"/>
                      <a:pt x="0" y="12"/>
                      <a:pt x="0" y="8"/>
                    </a:cubicBezTo>
                    <a:cubicBezTo>
                      <a:pt x="0" y="7"/>
                      <a:pt x="0" y="7"/>
                      <a:pt x="0" y="7"/>
                    </a:cubicBezTo>
                    <a:cubicBezTo>
                      <a:pt x="0" y="3"/>
                      <a:pt x="4" y="0"/>
                      <a:pt x="8" y="0"/>
                    </a:cubicBezTo>
                    <a:cubicBezTo>
                      <a:pt x="85" y="0"/>
                      <a:pt x="85" y="0"/>
                      <a:pt x="85" y="0"/>
                    </a:cubicBezTo>
                    <a:cubicBezTo>
                      <a:pt x="89" y="0"/>
                      <a:pt x="92" y="3"/>
                      <a:pt x="92" y="7"/>
                    </a:cubicBezTo>
                    <a:lnTo>
                      <a:pt x="92" y="8"/>
                    </a:lnTo>
                    <a:close/>
                  </a:path>
                </a:pathLst>
              </a:custGeom>
              <a:solidFill>
                <a:srgbClr val="2111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12" name="Freeform 29"/>
              <p:cNvSpPr/>
              <p:nvPr/>
            </p:nvSpPr>
            <p:spPr bwMode="auto">
              <a:xfrm>
                <a:off x="3213707" y="4912804"/>
                <a:ext cx="29115" cy="29115"/>
              </a:xfrm>
              <a:custGeom>
                <a:avLst/>
                <a:gdLst>
                  <a:gd name="T0" fmla="*/ 16 w 16"/>
                  <a:gd name="T1" fmla="*/ 8 h 16"/>
                  <a:gd name="T2" fmla="*/ 9 w 16"/>
                  <a:gd name="T3" fmla="*/ 0 h 16"/>
                  <a:gd name="T4" fmla="*/ 8 w 16"/>
                  <a:gd name="T5" fmla="*/ 0 h 16"/>
                  <a:gd name="T6" fmla="*/ 0 w 16"/>
                  <a:gd name="T7" fmla="*/ 8 h 16"/>
                  <a:gd name="T8" fmla="*/ 0 w 16"/>
                  <a:gd name="T9" fmla="*/ 9 h 16"/>
                  <a:gd name="T10" fmla="*/ 8 w 16"/>
                  <a:gd name="T11" fmla="*/ 16 h 16"/>
                  <a:gd name="T12" fmla="*/ 9 w 16"/>
                  <a:gd name="T13" fmla="*/ 16 h 16"/>
                  <a:gd name="T14" fmla="*/ 16 w 16"/>
                  <a:gd name="T15" fmla="*/ 9 h 16"/>
                  <a:gd name="T16" fmla="*/ 16 w 16"/>
                  <a:gd name="T1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16" y="8"/>
                    </a:moveTo>
                    <a:cubicBezTo>
                      <a:pt x="16" y="4"/>
                      <a:pt x="13" y="0"/>
                      <a:pt x="9" y="0"/>
                    </a:cubicBezTo>
                    <a:cubicBezTo>
                      <a:pt x="8" y="0"/>
                      <a:pt x="8" y="0"/>
                      <a:pt x="8" y="0"/>
                    </a:cubicBezTo>
                    <a:cubicBezTo>
                      <a:pt x="4" y="0"/>
                      <a:pt x="0" y="4"/>
                      <a:pt x="0" y="8"/>
                    </a:cubicBezTo>
                    <a:cubicBezTo>
                      <a:pt x="0" y="9"/>
                      <a:pt x="0" y="9"/>
                      <a:pt x="0" y="9"/>
                    </a:cubicBezTo>
                    <a:cubicBezTo>
                      <a:pt x="0" y="13"/>
                      <a:pt x="4" y="16"/>
                      <a:pt x="8" y="16"/>
                    </a:cubicBezTo>
                    <a:cubicBezTo>
                      <a:pt x="9" y="16"/>
                      <a:pt x="9" y="16"/>
                      <a:pt x="9" y="16"/>
                    </a:cubicBezTo>
                    <a:cubicBezTo>
                      <a:pt x="13" y="16"/>
                      <a:pt x="16" y="13"/>
                      <a:pt x="16" y="9"/>
                    </a:cubicBezTo>
                    <a:lnTo>
                      <a:pt x="16" y="8"/>
                    </a:lnTo>
                    <a:close/>
                  </a:path>
                </a:pathLst>
              </a:custGeom>
              <a:solidFill>
                <a:srgbClr val="21112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13" name="Oval 30"/>
              <p:cNvSpPr>
                <a:spLocks noChangeArrowheads="1"/>
              </p:cNvSpPr>
              <p:nvPr/>
            </p:nvSpPr>
            <p:spPr bwMode="auto">
              <a:xfrm>
                <a:off x="3150115" y="6313370"/>
                <a:ext cx="163195" cy="163195"/>
              </a:xfrm>
              <a:prstGeom prst="ellipse">
                <a:avLst/>
              </a:pr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14" name="Freeform 31"/>
              <p:cNvSpPr/>
              <p:nvPr/>
            </p:nvSpPr>
            <p:spPr bwMode="auto">
              <a:xfrm>
                <a:off x="3188424" y="5713456"/>
                <a:ext cx="737825" cy="353206"/>
              </a:xfrm>
              <a:custGeom>
                <a:avLst/>
                <a:gdLst>
                  <a:gd name="T0" fmla="*/ 246 w 407"/>
                  <a:gd name="T1" fmla="*/ 181 h 195"/>
                  <a:gd name="T2" fmla="*/ 192 w 407"/>
                  <a:gd name="T3" fmla="*/ 153 h 195"/>
                  <a:gd name="T4" fmla="*/ 86 w 407"/>
                  <a:gd name="T5" fmla="*/ 194 h 195"/>
                  <a:gd name="T6" fmla="*/ 11 w 407"/>
                  <a:gd name="T7" fmla="*/ 137 h 195"/>
                  <a:gd name="T8" fmla="*/ 90 w 407"/>
                  <a:gd name="T9" fmla="*/ 86 h 195"/>
                  <a:gd name="T10" fmla="*/ 207 w 407"/>
                  <a:gd name="T11" fmla="*/ 24 h 195"/>
                  <a:gd name="T12" fmla="*/ 248 w 407"/>
                  <a:gd name="T13" fmla="*/ 36 h 195"/>
                  <a:gd name="T14" fmla="*/ 407 w 407"/>
                  <a:gd name="T15" fmla="*/ 130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7" h="195">
                    <a:moveTo>
                      <a:pt x="246" y="181"/>
                    </a:moveTo>
                    <a:cubicBezTo>
                      <a:pt x="246" y="181"/>
                      <a:pt x="206" y="169"/>
                      <a:pt x="192" y="153"/>
                    </a:cubicBezTo>
                    <a:cubicBezTo>
                      <a:pt x="192" y="153"/>
                      <a:pt x="146" y="193"/>
                      <a:pt x="86" y="194"/>
                    </a:cubicBezTo>
                    <a:cubicBezTo>
                      <a:pt x="27" y="195"/>
                      <a:pt x="0" y="157"/>
                      <a:pt x="11" y="137"/>
                    </a:cubicBezTo>
                    <a:cubicBezTo>
                      <a:pt x="22" y="117"/>
                      <a:pt x="61" y="122"/>
                      <a:pt x="90" y="86"/>
                    </a:cubicBezTo>
                    <a:cubicBezTo>
                      <a:pt x="120" y="50"/>
                      <a:pt x="137" y="0"/>
                      <a:pt x="207" y="24"/>
                    </a:cubicBezTo>
                    <a:cubicBezTo>
                      <a:pt x="220" y="28"/>
                      <a:pt x="234" y="32"/>
                      <a:pt x="248" y="36"/>
                    </a:cubicBezTo>
                    <a:cubicBezTo>
                      <a:pt x="315" y="56"/>
                      <a:pt x="395" y="79"/>
                      <a:pt x="407" y="130"/>
                    </a:cubicBezTo>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15" name="Freeform 32"/>
              <p:cNvSpPr/>
              <p:nvPr/>
            </p:nvSpPr>
            <p:spPr bwMode="auto">
              <a:xfrm>
                <a:off x="2162516" y="5442230"/>
                <a:ext cx="1256525" cy="1756837"/>
              </a:xfrm>
              <a:custGeom>
                <a:avLst/>
                <a:gdLst>
                  <a:gd name="T0" fmla="*/ 505 w 693"/>
                  <a:gd name="T1" fmla="*/ 522 h 970"/>
                  <a:gd name="T2" fmla="*/ 513 w 693"/>
                  <a:gd name="T3" fmla="*/ 336 h 970"/>
                  <a:gd name="T4" fmla="*/ 580 w 693"/>
                  <a:gd name="T5" fmla="*/ 39 h 970"/>
                  <a:gd name="T6" fmla="*/ 503 w 693"/>
                  <a:gd name="T7" fmla="*/ 74 h 970"/>
                  <a:gd name="T8" fmla="*/ 427 w 693"/>
                  <a:gd name="T9" fmla="*/ 292 h 970"/>
                  <a:gd name="T10" fmla="*/ 358 w 693"/>
                  <a:gd name="T11" fmla="*/ 288 h 970"/>
                  <a:gd name="T12" fmla="*/ 292 w 693"/>
                  <a:gd name="T13" fmla="*/ 354 h 970"/>
                  <a:gd name="T14" fmla="*/ 205 w 693"/>
                  <a:gd name="T15" fmla="*/ 375 h 970"/>
                  <a:gd name="T16" fmla="*/ 132 w 693"/>
                  <a:gd name="T17" fmla="*/ 440 h 970"/>
                  <a:gd name="T18" fmla="*/ 131 w 693"/>
                  <a:gd name="T19" fmla="*/ 641 h 970"/>
                  <a:gd name="T20" fmla="*/ 108 w 693"/>
                  <a:gd name="T21" fmla="*/ 769 h 970"/>
                  <a:gd name="T22" fmla="*/ 0 w 693"/>
                  <a:gd name="T23" fmla="*/ 970 h 970"/>
                  <a:gd name="T24" fmla="*/ 302 w 693"/>
                  <a:gd name="T25" fmla="*/ 970 h 970"/>
                  <a:gd name="T26" fmla="*/ 462 w 693"/>
                  <a:gd name="T27" fmla="*/ 757 h 970"/>
                  <a:gd name="T28" fmla="*/ 599 w 693"/>
                  <a:gd name="T29" fmla="*/ 572 h 970"/>
                  <a:gd name="T30" fmla="*/ 645 w 693"/>
                  <a:gd name="T31" fmla="*/ 429 h 970"/>
                  <a:gd name="T32" fmla="*/ 657 w 693"/>
                  <a:gd name="T33" fmla="*/ 348 h 970"/>
                  <a:gd name="T34" fmla="*/ 547 w 693"/>
                  <a:gd name="T35" fmla="*/ 416 h 970"/>
                  <a:gd name="T36" fmla="*/ 505 w 693"/>
                  <a:gd name="T37" fmla="*/ 522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3" h="970">
                    <a:moveTo>
                      <a:pt x="505" y="522"/>
                    </a:moveTo>
                    <a:cubicBezTo>
                      <a:pt x="505" y="522"/>
                      <a:pt x="506" y="392"/>
                      <a:pt x="513" y="336"/>
                    </a:cubicBezTo>
                    <a:cubicBezTo>
                      <a:pt x="519" y="280"/>
                      <a:pt x="595" y="78"/>
                      <a:pt x="580" y="39"/>
                    </a:cubicBezTo>
                    <a:cubicBezTo>
                      <a:pt x="566" y="1"/>
                      <a:pt x="530" y="0"/>
                      <a:pt x="503" y="74"/>
                    </a:cubicBezTo>
                    <a:cubicBezTo>
                      <a:pt x="476" y="148"/>
                      <a:pt x="427" y="292"/>
                      <a:pt x="427" y="292"/>
                    </a:cubicBezTo>
                    <a:cubicBezTo>
                      <a:pt x="427" y="292"/>
                      <a:pt x="395" y="260"/>
                      <a:pt x="358" y="288"/>
                    </a:cubicBezTo>
                    <a:cubicBezTo>
                      <a:pt x="322" y="316"/>
                      <a:pt x="333" y="343"/>
                      <a:pt x="292" y="354"/>
                    </a:cubicBezTo>
                    <a:cubicBezTo>
                      <a:pt x="250" y="365"/>
                      <a:pt x="235" y="346"/>
                      <a:pt x="205" y="375"/>
                    </a:cubicBezTo>
                    <a:cubicBezTo>
                      <a:pt x="175" y="404"/>
                      <a:pt x="147" y="372"/>
                      <a:pt x="132" y="440"/>
                    </a:cubicBezTo>
                    <a:cubicBezTo>
                      <a:pt x="116" y="507"/>
                      <a:pt x="135" y="545"/>
                      <a:pt x="131" y="641"/>
                    </a:cubicBezTo>
                    <a:cubicBezTo>
                      <a:pt x="126" y="736"/>
                      <a:pt x="108" y="769"/>
                      <a:pt x="108" y="769"/>
                    </a:cubicBezTo>
                    <a:cubicBezTo>
                      <a:pt x="0" y="970"/>
                      <a:pt x="0" y="970"/>
                      <a:pt x="0" y="970"/>
                    </a:cubicBezTo>
                    <a:cubicBezTo>
                      <a:pt x="302" y="970"/>
                      <a:pt x="302" y="970"/>
                      <a:pt x="302" y="970"/>
                    </a:cubicBezTo>
                    <a:cubicBezTo>
                      <a:pt x="302" y="970"/>
                      <a:pt x="383" y="849"/>
                      <a:pt x="462" y="757"/>
                    </a:cubicBezTo>
                    <a:cubicBezTo>
                      <a:pt x="541" y="664"/>
                      <a:pt x="566" y="674"/>
                      <a:pt x="599" y="572"/>
                    </a:cubicBezTo>
                    <a:cubicBezTo>
                      <a:pt x="632" y="469"/>
                      <a:pt x="637" y="495"/>
                      <a:pt x="645" y="429"/>
                    </a:cubicBezTo>
                    <a:cubicBezTo>
                      <a:pt x="653" y="363"/>
                      <a:pt x="693" y="371"/>
                      <a:pt x="657" y="348"/>
                    </a:cubicBezTo>
                    <a:cubicBezTo>
                      <a:pt x="620" y="325"/>
                      <a:pt x="560" y="364"/>
                      <a:pt x="547" y="416"/>
                    </a:cubicBezTo>
                    <a:cubicBezTo>
                      <a:pt x="533" y="468"/>
                      <a:pt x="524" y="493"/>
                      <a:pt x="505" y="522"/>
                    </a:cubicBezTo>
                    <a:close/>
                  </a:path>
                </a:pathLst>
              </a:custGeom>
              <a:solidFill>
                <a:srgbClr val="FDCF9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grpSp>
        <p:grpSp>
          <p:nvGrpSpPr>
            <p:cNvPr id="3" name="Group 2"/>
            <p:cNvGrpSpPr/>
            <p:nvPr/>
          </p:nvGrpSpPr>
          <p:grpSpPr>
            <a:xfrm>
              <a:off x="835556" y="1707899"/>
              <a:ext cx="4446821" cy="4013115"/>
              <a:chOff x="835556" y="1707899"/>
              <a:chExt cx="4446821" cy="4013114"/>
            </a:xfrm>
          </p:grpSpPr>
          <p:sp>
            <p:nvSpPr>
              <p:cNvPr id="116" name="Freeform 33"/>
              <p:cNvSpPr/>
              <p:nvPr/>
            </p:nvSpPr>
            <p:spPr bwMode="auto">
              <a:xfrm>
                <a:off x="1968675" y="1707899"/>
                <a:ext cx="3313702" cy="2280900"/>
              </a:xfrm>
              <a:custGeom>
                <a:avLst/>
                <a:gdLst>
                  <a:gd name="T0" fmla="*/ 931 w 1828"/>
                  <a:gd name="T1" fmla="*/ 0 h 1259"/>
                  <a:gd name="T2" fmla="*/ 601 w 1828"/>
                  <a:gd name="T3" fmla="*/ 185 h 1259"/>
                  <a:gd name="T4" fmla="*/ 567 w 1828"/>
                  <a:gd name="T5" fmla="*/ 184 h 1259"/>
                  <a:gd name="T6" fmla="*/ 213 w 1828"/>
                  <a:gd name="T7" fmla="*/ 523 h 1259"/>
                  <a:gd name="T8" fmla="*/ 214 w 1828"/>
                  <a:gd name="T9" fmla="*/ 550 h 1259"/>
                  <a:gd name="T10" fmla="*/ 0 w 1828"/>
                  <a:gd name="T11" fmla="*/ 630 h 1259"/>
                  <a:gd name="T12" fmla="*/ 199 w 1828"/>
                  <a:gd name="T13" fmla="*/ 928 h 1259"/>
                  <a:gd name="T14" fmla="*/ 786 w 1828"/>
                  <a:gd name="T15" fmla="*/ 511 h 1259"/>
                  <a:gd name="T16" fmla="*/ 1380 w 1828"/>
                  <a:gd name="T17" fmla="*/ 945 h 1259"/>
                  <a:gd name="T18" fmla="*/ 1602 w 1828"/>
                  <a:gd name="T19" fmla="*/ 1253 h 1259"/>
                  <a:gd name="T20" fmla="*/ 1602 w 1828"/>
                  <a:gd name="T21" fmla="*/ 1259 h 1259"/>
                  <a:gd name="T22" fmla="*/ 1828 w 1828"/>
                  <a:gd name="T23" fmla="*/ 944 h 1259"/>
                  <a:gd name="T24" fmla="*/ 1474 w 1828"/>
                  <a:gd name="T25" fmla="*/ 606 h 1259"/>
                  <a:gd name="T26" fmla="*/ 1423 w 1828"/>
                  <a:gd name="T27" fmla="*/ 609 h 1259"/>
                  <a:gd name="T28" fmla="*/ 1301 w 1828"/>
                  <a:gd name="T29" fmla="*/ 445 h 1259"/>
                  <a:gd name="T30" fmla="*/ 1311 w 1828"/>
                  <a:gd name="T31" fmla="*/ 363 h 1259"/>
                  <a:gd name="T32" fmla="*/ 931 w 1828"/>
                  <a:gd name="T33"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8" h="1259">
                    <a:moveTo>
                      <a:pt x="931" y="0"/>
                    </a:moveTo>
                    <a:cubicBezTo>
                      <a:pt x="789" y="0"/>
                      <a:pt x="666" y="75"/>
                      <a:pt x="601" y="185"/>
                    </a:cubicBezTo>
                    <a:cubicBezTo>
                      <a:pt x="589" y="184"/>
                      <a:pt x="578" y="184"/>
                      <a:pt x="567" y="184"/>
                    </a:cubicBezTo>
                    <a:cubicBezTo>
                      <a:pt x="371" y="184"/>
                      <a:pt x="213" y="336"/>
                      <a:pt x="213" y="523"/>
                    </a:cubicBezTo>
                    <a:cubicBezTo>
                      <a:pt x="213" y="532"/>
                      <a:pt x="213" y="541"/>
                      <a:pt x="214" y="550"/>
                    </a:cubicBezTo>
                    <a:cubicBezTo>
                      <a:pt x="132" y="553"/>
                      <a:pt x="58" y="582"/>
                      <a:pt x="0" y="630"/>
                    </a:cubicBezTo>
                    <a:cubicBezTo>
                      <a:pt x="105" y="694"/>
                      <a:pt x="179" y="801"/>
                      <a:pt x="199" y="928"/>
                    </a:cubicBezTo>
                    <a:cubicBezTo>
                      <a:pt x="284" y="685"/>
                      <a:pt x="515" y="511"/>
                      <a:pt x="786" y="511"/>
                    </a:cubicBezTo>
                    <a:cubicBezTo>
                      <a:pt x="1064" y="511"/>
                      <a:pt x="1300" y="693"/>
                      <a:pt x="1380" y="945"/>
                    </a:cubicBezTo>
                    <a:cubicBezTo>
                      <a:pt x="1509" y="988"/>
                      <a:pt x="1602" y="1110"/>
                      <a:pt x="1602" y="1253"/>
                    </a:cubicBezTo>
                    <a:cubicBezTo>
                      <a:pt x="1602" y="1255"/>
                      <a:pt x="1602" y="1257"/>
                      <a:pt x="1602" y="1259"/>
                    </a:cubicBezTo>
                    <a:cubicBezTo>
                      <a:pt x="1734" y="1210"/>
                      <a:pt x="1828" y="1088"/>
                      <a:pt x="1828" y="944"/>
                    </a:cubicBezTo>
                    <a:cubicBezTo>
                      <a:pt x="1828" y="757"/>
                      <a:pt x="1669" y="606"/>
                      <a:pt x="1474" y="606"/>
                    </a:cubicBezTo>
                    <a:cubicBezTo>
                      <a:pt x="1457" y="606"/>
                      <a:pt x="1440" y="607"/>
                      <a:pt x="1423" y="609"/>
                    </a:cubicBezTo>
                    <a:cubicBezTo>
                      <a:pt x="1400" y="543"/>
                      <a:pt x="1357" y="487"/>
                      <a:pt x="1301" y="445"/>
                    </a:cubicBezTo>
                    <a:cubicBezTo>
                      <a:pt x="1307" y="419"/>
                      <a:pt x="1311" y="391"/>
                      <a:pt x="1311" y="363"/>
                    </a:cubicBezTo>
                    <a:cubicBezTo>
                      <a:pt x="1311" y="163"/>
                      <a:pt x="1141" y="0"/>
                      <a:pt x="931"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17" name="Freeform 116"/>
              <p:cNvSpPr/>
              <p:nvPr/>
            </p:nvSpPr>
            <p:spPr bwMode="auto">
              <a:xfrm>
                <a:off x="1890578" y="3345874"/>
                <a:ext cx="1058087" cy="1382944"/>
              </a:xfrm>
              <a:custGeom>
                <a:avLst/>
                <a:gdLst>
                  <a:gd name="T0" fmla="*/ 292 w 584"/>
                  <a:gd name="T1" fmla="*/ 0 h 763"/>
                  <a:gd name="T2" fmla="*/ 0 w 584"/>
                  <a:gd name="T3" fmla="*/ 292 h 763"/>
                  <a:gd name="T4" fmla="*/ 159 w 584"/>
                  <a:gd name="T5" fmla="*/ 552 h 763"/>
                  <a:gd name="T6" fmla="*/ 366 w 584"/>
                  <a:gd name="T7" fmla="*/ 763 h 763"/>
                  <a:gd name="T8" fmla="*/ 326 w 584"/>
                  <a:gd name="T9" fmla="*/ 582 h 763"/>
                  <a:gd name="T10" fmla="*/ 584 w 584"/>
                  <a:gd name="T11" fmla="*/ 292 h 763"/>
                  <a:gd name="T12" fmla="*/ 292 w 584"/>
                  <a:gd name="T13" fmla="*/ 0 h 763"/>
                </a:gdLst>
                <a:ahLst/>
                <a:cxnLst>
                  <a:cxn ang="0">
                    <a:pos x="T0" y="T1"/>
                  </a:cxn>
                  <a:cxn ang="0">
                    <a:pos x="T2" y="T3"/>
                  </a:cxn>
                  <a:cxn ang="0">
                    <a:pos x="T4" y="T5"/>
                  </a:cxn>
                  <a:cxn ang="0">
                    <a:pos x="T6" y="T7"/>
                  </a:cxn>
                  <a:cxn ang="0">
                    <a:pos x="T8" y="T9"/>
                  </a:cxn>
                  <a:cxn ang="0">
                    <a:pos x="T10" y="T11"/>
                  </a:cxn>
                  <a:cxn ang="0">
                    <a:pos x="T12" y="T13"/>
                  </a:cxn>
                </a:cxnLst>
                <a:rect l="0" t="0" r="r" b="b"/>
                <a:pathLst>
                  <a:path w="584" h="763">
                    <a:moveTo>
                      <a:pt x="292" y="0"/>
                    </a:moveTo>
                    <a:cubicBezTo>
                      <a:pt x="130" y="0"/>
                      <a:pt x="0" y="131"/>
                      <a:pt x="0" y="292"/>
                    </a:cubicBezTo>
                    <a:cubicBezTo>
                      <a:pt x="0" y="406"/>
                      <a:pt x="65" y="504"/>
                      <a:pt x="159" y="552"/>
                    </a:cubicBezTo>
                    <a:cubicBezTo>
                      <a:pt x="167" y="570"/>
                      <a:pt x="230" y="705"/>
                      <a:pt x="366" y="763"/>
                    </a:cubicBezTo>
                    <a:cubicBezTo>
                      <a:pt x="366" y="763"/>
                      <a:pt x="310" y="634"/>
                      <a:pt x="326" y="582"/>
                    </a:cubicBezTo>
                    <a:cubicBezTo>
                      <a:pt x="471" y="565"/>
                      <a:pt x="584" y="442"/>
                      <a:pt x="584" y="292"/>
                    </a:cubicBezTo>
                    <a:cubicBezTo>
                      <a:pt x="584" y="131"/>
                      <a:pt x="453" y="0"/>
                      <a:pt x="292"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18" name="Freeform 117"/>
              <p:cNvSpPr/>
              <p:nvPr/>
            </p:nvSpPr>
            <p:spPr bwMode="auto">
              <a:xfrm>
                <a:off x="2442989" y="2711482"/>
                <a:ext cx="1940719" cy="3009531"/>
              </a:xfrm>
              <a:custGeom>
                <a:avLst/>
                <a:gdLst>
                  <a:gd name="T0" fmla="*/ 519 w 1071"/>
                  <a:gd name="T1" fmla="*/ 0 h 1660"/>
                  <a:gd name="T2" fmla="*/ 0 w 1071"/>
                  <a:gd name="T3" fmla="*/ 315 h 1660"/>
                  <a:gd name="T4" fmla="*/ 315 w 1071"/>
                  <a:gd name="T5" fmla="*/ 642 h 1660"/>
                  <a:gd name="T6" fmla="*/ 68 w 1071"/>
                  <a:gd name="T7" fmla="*/ 960 h 1660"/>
                  <a:gd name="T8" fmla="*/ 475 w 1071"/>
                  <a:gd name="T9" fmla="*/ 1171 h 1660"/>
                  <a:gd name="T10" fmla="*/ 483 w 1071"/>
                  <a:gd name="T11" fmla="*/ 1660 h 1660"/>
                  <a:gd name="T12" fmla="*/ 786 w 1071"/>
                  <a:gd name="T13" fmla="*/ 1108 h 1660"/>
                  <a:gd name="T14" fmla="*/ 917 w 1071"/>
                  <a:gd name="T15" fmla="*/ 1017 h 1660"/>
                  <a:gd name="T16" fmla="*/ 685 w 1071"/>
                  <a:gd name="T17" fmla="*/ 705 h 1660"/>
                  <a:gd name="T18" fmla="*/ 1010 w 1071"/>
                  <a:gd name="T19" fmla="*/ 380 h 1660"/>
                  <a:gd name="T20" fmla="*/ 1071 w 1071"/>
                  <a:gd name="T21" fmla="*/ 386 h 1660"/>
                  <a:gd name="T22" fmla="*/ 519 w 1071"/>
                  <a:gd name="T23" fmla="*/ 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1" h="1660">
                    <a:moveTo>
                      <a:pt x="519" y="0"/>
                    </a:moveTo>
                    <a:cubicBezTo>
                      <a:pt x="294" y="0"/>
                      <a:pt x="97" y="127"/>
                      <a:pt x="0" y="315"/>
                    </a:cubicBezTo>
                    <a:cubicBezTo>
                      <a:pt x="175" y="321"/>
                      <a:pt x="315" y="465"/>
                      <a:pt x="315" y="642"/>
                    </a:cubicBezTo>
                    <a:cubicBezTo>
                      <a:pt x="315" y="795"/>
                      <a:pt x="210" y="924"/>
                      <a:pt x="68" y="960"/>
                    </a:cubicBezTo>
                    <a:cubicBezTo>
                      <a:pt x="166" y="1079"/>
                      <a:pt x="312" y="1159"/>
                      <a:pt x="475" y="1171"/>
                    </a:cubicBezTo>
                    <a:cubicBezTo>
                      <a:pt x="551" y="1352"/>
                      <a:pt x="483" y="1660"/>
                      <a:pt x="483" y="1660"/>
                    </a:cubicBezTo>
                    <a:cubicBezTo>
                      <a:pt x="753" y="1451"/>
                      <a:pt x="784" y="1132"/>
                      <a:pt x="786" y="1108"/>
                    </a:cubicBezTo>
                    <a:cubicBezTo>
                      <a:pt x="834" y="1084"/>
                      <a:pt x="878" y="1053"/>
                      <a:pt x="917" y="1017"/>
                    </a:cubicBezTo>
                    <a:cubicBezTo>
                      <a:pt x="783" y="977"/>
                      <a:pt x="685" y="852"/>
                      <a:pt x="685" y="705"/>
                    </a:cubicBezTo>
                    <a:cubicBezTo>
                      <a:pt x="685" y="526"/>
                      <a:pt x="831" y="380"/>
                      <a:pt x="1010" y="380"/>
                    </a:cubicBezTo>
                    <a:cubicBezTo>
                      <a:pt x="1031" y="380"/>
                      <a:pt x="1051" y="382"/>
                      <a:pt x="1071" y="386"/>
                    </a:cubicBezTo>
                    <a:cubicBezTo>
                      <a:pt x="989" y="161"/>
                      <a:pt x="773" y="0"/>
                      <a:pt x="519" y="0"/>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19" name="Freeform 118"/>
              <p:cNvSpPr/>
              <p:nvPr/>
            </p:nvSpPr>
            <p:spPr bwMode="auto">
              <a:xfrm>
                <a:off x="3743953" y="3460034"/>
                <a:ext cx="1058853" cy="1243500"/>
              </a:xfrm>
              <a:custGeom>
                <a:avLst/>
                <a:gdLst>
                  <a:gd name="T0" fmla="*/ 292 w 584"/>
                  <a:gd name="T1" fmla="*/ 0 h 686"/>
                  <a:gd name="T2" fmla="*/ 0 w 584"/>
                  <a:gd name="T3" fmla="*/ 292 h 686"/>
                  <a:gd name="T4" fmla="*/ 292 w 584"/>
                  <a:gd name="T5" fmla="*/ 584 h 686"/>
                  <a:gd name="T6" fmla="*/ 305 w 584"/>
                  <a:gd name="T7" fmla="*/ 584 h 686"/>
                  <a:gd name="T8" fmla="*/ 281 w 584"/>
                  <a:gd name="T9" fmla="*/ 686 h 686"/>
                  <a:gd name="T10" fmla="*/ 475 w 584"/>
                  <a:gd name="T11" fmla="*/ 522 h 686"/>
                  <a:gd name="T12" fmla="*/ 475 w 584"/>
                  <a:gd name="T13" fmla="*/ 520 h 686"/>
                  <a:gd name="T14" fmla="*/ 584 w 584"/>
                  <a:gd name="T15" fmla="*/ 292 h 686"/>
                  <a:gd name="T16" fmla="*/ 292 w 584"/>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4" h="686">
                    <a:moveTo>
                      <a:pt x="292" y="0"/>
                    </a:moveTo>
                    <a:cubicBezTo>
                      <a:pt x="131" y="0"/>
                      <a:pt x="0" y="131"/>
                      <a:pt x="0" y="292"/>
                    </a:cubicBezTo>
                    <a:cubicBezTo>
                      <a:pt x="0" y="453"/>
                      <a:pt x="131" y="584"/>
                      <a:pt x="292" y="584"/>
                    </a:cubicBezTo>
                    <a:cubicBezTo>
                      <a:pt x="296" y="584"/>
                      <a:pt x="301" y="584"/>
                      <a:pt x="305" y="584"/>
                    </a:cubicBezTo>
                    <a:cubicBezTo>
                      <a:pt x="305" y="638"/>
                      <a:pt x="281" y="686"/>
                      <a:pt x="281" y="686"/>
                    </a:cubicBezTo>
                    <a:cubicBezTo>
                      <a:pt x="432" y="668"/>
                      <a:pt x="475" y="522"/>
                      <a:pt x="475" y="522"/>
                    </a:cubicBezTo>
                    <a:cubicBezTo>
                      <a:pt x="475" y="521"/>
                      <a:pt x="475" y="521"/>
                      <a:pt x="475" y="520"/>
                    </a:cubicBezTo>
                    <a:cubicBezTo>
                      <a:pt x="541" y="466"/>
                      <a:pt x="584" y="384"/>
                      <a:pt x="584" y="292"/>
                    </a:cubicBezTo>
                    <a:cubicBezTo>
                      <a:pt x="584" y="131"/>
                      <a:pt x="453" y="0"/>
                      <a:pt x="292"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sp>
            <p:nvSpPr>
              <p:cNvPr id="120" name="Freeform 119"/>
              <p:cNvSpPr/>
              <p:nvPr/>
            </p:nvSpPr>
            <p:spPr bwMode="auto">
              <a:xfrm>
                <a:off x="835556" y="2799592"/>
                <a:ext cx="1408228" cy="1675622"/>
              </a:xfrm>
              <a:custGeom>
                <a:avLst/>
                <a:gdLst>
                  <a:gd name="T0" fmla="*/ 397 w 777"/>
                  <a:gd name="T1" fmla="*/ 0 h 924"/>
                  <a:gd name="T2" fmla="*/ 0 w 777"/>
                  <a:gd name="T3" fmla="*/ 397 h 924"/>
                  <a:gd name="T4" fmla="*/ 250 w 777"/>
                  <a:gd name="T5" fmla="*/ 766 h 924"/>
                  <a:gd name="T6" fmla="*/ 522 w 777"/>
                  <a:gd name="T7" fmla="*/ 924 h 924"/>
                  <a:gd name="T8" fmla="*/ 541 w 777"/>
                  <a:gd name="T9" fmla="*/ 924 h 924"/>
                  <a:gd name="T10" fmla="*/ 426 w 777"/>
                  <a:gd name="T11" fmla="*/ 793 h 924"/>
                  <a:gd name="T12" fmla="*/ 584 w 777"/>
                  <a:gd name="T13" fmla="*/ 747 h 924"/>
                  <a:gd name="T14" fmla="*/ 546 w 777"/>
                  <a:gd name="T15" fmla="*/ 593 h 924"/>
                  <a:gd name="T16" fmla="*/ 777 w 777"/>
                  <a:gd name="T17" fmla="*/ 280 h 924"/>
                  <a:gd name="T18" fmla="*/ 397 w 777"/>
                  <a:gd name="T1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7" h="924">
                    <a:moveTo>
                      <a:pt x="397" y="0"/>
                    </a:moveTo>
                    <a:cubicBezTo>
                      <a:pt x="178" y="0"/>
                      <a:pt x="0" y="178"/>
                      <a:pt x="0" y="397"/>
                    </a:cubicBezTo>
                    <a:cubicBezTo>
                      <a:pt x="0" y="564"/>
                      <a:pt x="103" y="707"/>
                      <a:pt x="250" y="766"/>
                    </a:cubicBezTo>
                    <a:cubicBezTo>
                      <a:pt x="299" y="912"/>
                      <a:pt x="466" y="924"/>
                      <a:pt x="522" y="924"/>
                    </a:cubicBezTo>
                    <a:cubicBezTo>
                      <a:pt x="534" y="924"/>
                      <a:pt x="541" y="924"/>
                      <a:pt x="541" y="924"/>
                    </a:cubicBezTo>
                    <a:cubicBezTo>
                      <a:pt x="452" y="879"/>
                      <a:pt x="430" y="809"/>
                      <a:pt x="426" y="793"/>
                    </a:cubicBezTo>
                    <a:cubicBezTo>
                      <a:pt x="483" y="789"/>
                      <a:pt x="537" y="773"/>
                      <a:pt x="584" y="747"/>
                    </a:cubicBezTo>
                    <a:cubicBezTo>
                      <a:pt x="560" y="701"/>
                      <a:pt x="546" y="649"/>
                      <a:pt x="546" y="593"/>
                    </a:cubicBezTo>
                    <a:cubicBezTo>
                      <a:pt x="546" y="446"/>
                      <a:pt x="643" y="321"/>
                      <a:pt x="777" y="280"/>
                    </a:cubicBezTo>
                    <a:cubicBezTo>
                      <a:pt x="727" y="118"/>
                      <a:pt x="576" y="0"/>
                      <a:pt x="397"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Lato Light"/>
                </a:endParaRPr>
              </a:p>
            </p:txBody>
          </p:sp>
        </p:grpSp>
        <p:sp>
          <p:nvSpPr>
            <p:cNvPr id="121" name="AutoShape 114"/>
            <p:cNvSpPr>
              <a:spLocks noChangeAspect="1"/>
            </p:cNvSpPr>
            <p:nvPr/>
          </p:nvSpPr>
          <p:spPr bwMode="auto">
            <a:xfrm>
              <a:off x="2137341" y="3602273"/>
              <a:ext cx="553403" cy="5559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bg1"/>
            </a:solidFill>
            <a:ln>
              <a:noFill/>
            </a:ln>
            <a:effectLst/>
          </p:spPr>
          <p:txBody>
            <a:bodyPr lIns="50789" tIns="50789" rIns="50789" bIns="50789" anchor="ctr"/>
            <a:lstStyle/>
            <a:p>
              <a:pPr defTabSz="457200">
                <a:defRPr/>
              </a:pPr>
              <a:endParaRPr lang="es-ES" sz="3600" dirty="0">
                <a:solidFill>
                  <a:prstClr val="white"/>
                </a:solidFill>
                <a:effectLst>
                  <a:outerShdw blurRad="38100" dist="38100" dir="2700000" algn="tl">
                    <a:srgbClr val="000000"/>
                  </a:outerShdw>
                </a:effectLst>
                <a:latin typeface="+mj-ea"/>
                <a:ea typeface="+mj-ea"/>
                <a:cs typeface="Lato Regular"/>
                <a:sym typeface="Gill Sans" charset="0"/>
              </a:endParaRPr>
            </a:p>
          </p:txBody>
        </p:sp>
        <p:sp>
          <p:nvSpPr>
            <p:cNvPr id="122" name="AutoShape 84"/>
            <p:cNvSpPr>
              <a:spLocks noChangeAspect="1"/>
            </p:cNvSpPr>
            <p:nvPr/>
          </p:nvSpPr>
          <p:spPr bwMode="auto">
            <a:xfrm>
              <a:off x="4030389" y="3736261"/>
              <a:ext cx="518915" cy="521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bg1"/>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123" name="Freeform 16"/>
            <p:cNvSpPr>
              <a:spLocks noChangeAspect="1" noChangeArrowheads="1"/>
            </p:cNvSpPr>
            <p:nvPr/>
          </p:nvSpPr>
          <p:spPr bwMode="auto">
            <a:xfrm>
              <a:off x="3111492" y="3195043"/>
              <a:ext cx="546197" cy="858011"/>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3" rIns="182843" bIns="91423" anchor="ctr"/>
            <a:lstStyle/>
            <a:p>
              <a:pPr defTabSz="914400">
                <a:defRPr/>
              </a:pPr>
              <a:endParaRPr lang="en-US" sz="2400" dirty="0">
                <a:solidFill>
                  <a:prstClr val="black"/>
                </a:solidFill>
                <a:latin typeface="+mj-ea"/>
                <a:ea typeface="+mj-ea"/>
              </a:endParaRPr>
            </a:p>
          </p:txBody>
        </p:sp>
        <p:sp>
          <p:nvSpPr>
            <p:cNvPr id="124" name="Freeform 123"/>
            <p:cNvSpPr>
              <a:spLocks noChangeAspect="1" noChangeArrowheads="1"/>
            </p:cNvSpPr>
            <p:nvPr/>
          </p:nvSpPr>
          <p:spPr bwMode="auto">
            <a:xfrm>
              <a:off x="1158429" y="3172601"/>
              <a:ext cx="591279" cy="707671"/>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4400">
                <a:defRPr/>
              </a:pPr>
              <a:endParaRPr lang="en-US" sz="2400" dirty="0">
                <a:solidFill>
                  <a:prstClr val="black"/>
                </a:solidFill>
                <a:latin typeface="+mj-ea"/>
                <a:ea typeface="+mj-ea"/>
              </a:endParaRPr>
            </a:p>
          </p:txBody>
        </p:sp>
        <p:sp>
          <p:nvSpPr>
            <p:cNvPr id="125" name="Freeform 328"/>
            <p:cNvSpPr>
              <a:spLocks noChangeAspect="1" noChangeArrowheads="1"/>
            </p:cNvSpPr>
            <p:nvPr/>
          </p:nvSpPr>
          <p:spPr bwMode="auto">
            <a:xfrm>
              <a:off x="3180029" y="2097026"/>
              <a:ext cx="701751" cy="391500"/>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defTabSz="914400">
                <a:defRPr/>
              </a:pPr>
              <a:endParaRPr lang="en-US" sz="2400" dirty="0">
                <a:solidFill>
                  <a:prstClr val="black"/>
                </a:solidFill>
                <a:latin typeface="+mj-ea"/>
                <a:ea typeface="+mj-ea"/>
              </a:endParaRPr>
            </a:p>
          </p:txBody>
        </p:sp>
      </p:grpSp>
      <p:sp>
        <p:nvSpPr>
          <p:cNvPr id="84"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85"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7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67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7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bwMode="auto">
          <a:xfrm>
            <a:off x="6237917" y="1899329"/>
            <a:ext cx="1270868" cy="4025124"/>
          </a:xfrm>
          <a:custGeom>
            <a:avLst/>
            <a:gdLst>
              <a:gd name="connsiteX0" fmla="*/ 979539 w 1270868"/>
              <a:gd name="connsiteY0" fmla="*/ 1286952 h 4025124"/>
              <a:gd name="connsiteX1" fmla="*/ 968426 w 1270868"/>
              <a:gd name="connsiteY1" fmla="*/ 1444115 h 4025124"/>
              <a:gd name="connsiteX2" fmla="*/ 1001764 w 1270868"/>
              <a:gd name="connsiteY2" fmla="*/ 1417921 h 4025124"/>
              <a:gd name="connsiteX3" fmla="*/ 979539 w 1270868"/>
              <a:gd name="connsiteY3" fmla="*/ 1286952 h 4025124"/>
              <a:gd name="connsiteX4" fmla="*/ 875317 w 1270868"/>
              <a:gd name="connsiteY4" fmla="*/ 1070417 h 4025124"/>
              <a:gd name="connsiteX5" fmla="*/ 850829 w 1270868"/>
              <a:gd name="connsiteY5" fmla="*/ 1083608 h 4025124"/>
              <a:gd name="connsiteX6" fmla="*/ 911399 w 1270868"/>
              <a:gd name="connsiteY6" fmla="*/ 1154901 h 4025124"/>
              <a:gd name="connsiteX7" fmla="*/ 858400 w 1270868"/>
              <a:gd name="connsiteY7" fmla="*/ 1214938 h 4025124"/>
              <a:gd name="connsiteX8" fmla="*/ 979539 w 1270868"/>
              <a:gd name="connsiteY8" fmla="*/ 1259965 h 4025124"/>
              <a:gd name="connsiteX9" fmla="*/ 903827 w 1270868"/>
              <a:gd name="connsiteY9" fmla="*/ 1083608 h 4025124"/>
              <a:gd name="connsiteX10" fmla="*/ 875317 w 1270868"/>
              <a:gd name="connsiteY10" fmla="*/ 1070417 h 4025124"/>
              <a:gd name="connsiteX11" fmla="*/ 500674 w 1270868"/>
              <a:gd name="connsiteY11" fmla="*/ 492895 h 4025124"/>
              <a:gd name="connsiteX12" fmla="*/ 496939 w 1270868"/>
              <a:gd name="connsiteY12" fmla="*/ 500370 h 4025124"/>
              <a:gd name="connsiteX13" fmla="*/ 708221 w 1270868"/>
              <a:gd name="connsiteY13" fmla="*/ 723174 h 4025124"/>
              <a:gd name="connsiteX14" fmla="*/ 734632 w 1270868"/>
              <a:gd name="connsiteY14" fmla="*/ 666529 h 4025124"/>
              <a:gd name="connsiteX15" fmla="*/ 776134 w 1270868"/>
              <a:gd name="connsiteY15" fmla="*/ 723174 h 4025124"/>
              <a:gd name="connsiteX16" fmla="*/ 787452 w 1270868"/>
              <a:gd name="connsiteY16" fmla="*/ 734503 h 4025124"/>
              <a:gd name="connsiteX17" fmla="*/ 776134 w 1270868"/>
              <a:gd name="connsiteY17" fmla="*/ 624989 h 4025124"/>
              <a:gd name="connsiteX18" fmla="*/ 772620 w 1270868"/>
              <a:gd name="connsiteY18" fmla="*/ 621473 h 4025124"/>
              <a:gd name="connsiteX19" fmla="*/ 782100 w 1270868"/>
              <a:gd name="connsiteY19" fmla="*/ 626525 h 4025124"/>
              <a:gd name="connsiteX20" fmla="*/ 892347 w 1270868"/>
              <a:gd name="connsiteY20" fmla="*/ 669895 h 4025124"/>
              <a:gd name="connsiteX21" fmla="*/ 1046883 w 1270868"/>
              <a:gd name="connsiteY21" fmla="*/ 831623 h 4025124"/>
              <a:gd name="connsiteX22" fmla="*/ 1141111 w 1270868"/>
              <a:gd name="connsiteY22" fmla="*/ 993351 h 4025124"/>
              <a:gd name="connsiteX23" fmla="*/ 1257955 w 1270868"/>
              <a:gd name="connsiteY23" fmla="*/ 1113706 h 4025124"/>
              <a:gd name="connsiteX24" fmla="*/ 1235340 w 1270868"/>
              <a:gd name="connsiteY24" fmla="*/ 1320567 h 4025124"/>
              <a:gd name="connsiteX25" fmla="*/ 1065728 w 1270868"/>
              <a:gd name="connsiteY25" fmla="*/ 1331850 h 4025124"/>
              <a:gd name="connsiteX26" fmla="*/ 1043113 w 1270868"/>
              <a:gd name="connsiteY26" fmla="*/ 1392028 h 4025124"/>
              <a:gd name="connsiteX27" fmla="*/ 994115 w 1270868"/>
              <a:gd name="connsiteY27" fmla="*/ 1425878 h 4025124"/>
              <a:gd name="connsiteX28" fmla="*/ 1043113 w 1270868"/>
              <a:gd name="connsiteY28" fmla="*/ 1666589 h 4025124"/>
              <a:gd name="connsiteX29" fmla="*/ 1073267 w 1270868"/>
              <a:gd name="connsiteY29" fmla="*/ 2016372 h 4025124"/>
              <a:gd name="connsiteX30" fmla="*/ 1073267 w 1270868"/>
              <a:gd name="connsiteY30" fmla="*/ 2125444 h 4025124"/>
              <a:gd name="connsiteX31" fmla="*/ 1039344 w 1270868"/>
              <a:gd name="connsiteY31" fmla="*/ 2144250 h 4025124"/>
              <a:gd name="connsiteX32" fmla="*/ 1009191 w 1270868"/>
              <a:gd name="connsiteY32" fmla="*/ 2497794 h 4025124"/>
              <a:gd name="connsiteX33" fmla="*/ 930039 w 1270868"/>
              <a:gd name="connsiteY33" fmla="*/ 2941605 h 4025124"/>
              <a:gd name="connsiteX34" fmla="*/ 873502 w 1270868"/>
              <a:gd name="connsiteY34" fmla="*/ 3438071 h 4025124"/>
              <a:gd name="connsiteX35" fmla="*/ 873502 w 1270868"/>
              <a:gd name="connsiteY35" fmla="*/ 3554665 h 4025124"/>
              <a:gd name="connsiteX36" fmla="*/ 960192 w 1270868"/>
              <a:gd name="connsiteY36" fmla="*/ 3667499 h 4025124"/>
              <a:gd name="connsiteX37" fmla="*/ 945116 w 1270868"/>
              <a:gd name="connsiteY37" fmla="*/ 3678782 h 4025124"/>
              <a:gd name="connsiteX38" fmla="*/ 1065728 w 1270868"/>
              <a:gd name="connsiteY38" fmla="*/ 3765288 h 4025124"/>
              <a:gd name="connsiteX39" fmla="*/ 1190110 w 1270868"/>
              <a:gd name="connsiteY39" fmla="*/ 3825465 h 4025124"/>
              <a:gd name="connsiteX40" fmla="*/ 963961 w 1270868"/>
              <a:gd name="connsiteY40" fmla="*/ 3840510 h 4025124"/>
              <a:gd name="connsiteX41" fmla="*/ 820734 w 1270868"/>
              <a:gd name="connsiteY41" fmla="*/ 3799138 h 4025124"/>
              <a:gd name="connsiteX42" fmla="*/ 794349 w 1270868"/>
              <a:gd name="connsiteY42" fmla="*/ 3814182 h 4025124"/>
              <a:gd name="connsiteX43" fmla="*/ 666198 w 1270868"/>
              <a:gd name="connsiteY43" fmla="*/ 3810421 h 4025124"/>
              <a:gd name="connsiteX44" fmla="*/ 590815 w 1270868"/>
              <a:gd name="connsiteY44" fmla="*/ 3772810 h 4025124"/>
              <a:gd name="connsiteX45" fmla="*/ 590815 w 1270868"/>
              <a:gd name="connsiteY45" fmla="*/ 3731438 h 4025124"/>
              <a:gd name="connsiteX46" fmla="*/ 605892 w 1270868"/>
              <a:gd name="connsiteY46" fmla="*/ 3554665 h 4025124"/>
              <a:gd name="connsiteX47" fmla="*/ 605892 w 1270868"/>
              <a:gd name="connsiteY47" fmla="*/ 2998021 h 4025124"/>
              <a:gd name="connsiteX48" fmla="*/ 587046 w 1270868"/>
              <a:gd name="connsiteY48" fmla="*/ 2779877 h 4025124"/>
              <a:gd name="connsiteX49" fmla="*/ 421203 w 1270868"/>
              <a:gd name="connsiteY49" fmla="*/ 3362849 h 4025124"/>
              <a:gd name="connsiteX50" fmla="*/ 274206 w 1270868"/>
              <a:gd name="connsiteY50" fmla="*/ 3806660 h 4025124"/>
              <a:gd name="connsiteX51" fmla="*/ 262899 w 1270868"/>
              <a:gd name="connsiteY51" fmla="*/ 3829226 h 4025124"/>
              <a:gd name="connsiteX52" fmla="*/ 326975 w 1270868"/>
              <a:gd name="connsiteY52" fmla="*/ 3949582 h 4025124"/>
              <a:gd name="connsiteX53" fmla="*/ 293052 w 1270868"/>
              <a:gd name="connsiteY53" fmla="*/ 4024804 h 4025124"/>
              <a:gd name="connsiteX54" fmla="*/ 85749 w 1270868"/>
              <a:gd name="connsiteY54" fmla="*/ 3972148 h 4025124"/>
              <a:gd name="connsiteX55" fmla="*/ 25442 w 1270868"/>
              <a:gd name="connsiteY55" fmla="*/ 3896926 h 4025124"/>
              <a:gd name="connsiteX56" fmla="*/ 2828 w 1270868"/>
              <a:gd name="connsiteY56" fmla="*/ 3829226 h 4025124"/>
              <a:gd name="connsiteX57" fmla="*/ 14135 w 1270868"/>
              <a:gd name="connsiteY57" fmla="*/ 3787854 h 4025124"/>
              <a:gd name="connsiteX58" fmla="*/ 17904 w 1270868"/>
              <a:gd name="connsiteY58" fmla="*/ 3659976 h 4025124"/>
              <a:gd name="connsiteX59" fmla="*/ 183747 w 1270868"/>
              <a:gd name="connsiteY59" fmla="*/ 2651999 h 4025124"/>
              <a:gd name="connsiteX60" fmla="*/ 262899 w 1270868"/>
              <a:gd name="connsiteY60" fmla="*/ 2110400 h 4025124"/>
              <a:gd name="connsiteX61" fmla="*/ 228977 w 1270868"/>
              <a:gd name="connsiteY61" fmla="*/ 2065267 h 4025124"/>
              <a:gd name="connsiteX62" fmla="*/ 259130 w 1270868"/>
              <a:gd name="connsiteY62" fmla="*/ 1824556 h 4025124"/>
              <a:gd name="connsiteX63" fmla="*/ 270437 w 1270868"/>
              <a:gd name="connsiteY63" fmla="*/ 1636500 h 4025124"/>
              <a:gd name="connsiteX64" fmla="*/ 296821 w 1270868"/>
              <a:gd name="connsiteY64" fmla="*/ 1508622 h 4025124"/>
              <a:gd name="connsiteX65" fmla="*/ 285514 w 1270868"/>
              <a:gd name="connsiteY65" fmla="*/ 1267912 h 4025124"/>
              <a:gd name="connsiteX66" fmla="*/ 206362 w 1270868"/>
              <a:gd name="connsiteY66" fmla="*/ 1042245 h 4025124"/>
              <a:gd name="connsiteX67" fmla="*/ 213900 w 1270868"/>
              <a:gd name="connsiteY67" fmla="*/ 869234 h 4025124"/>
              <a:gd name="connsiteX68" fmla="*/ 330744 w 1270868"/>
              <a:gd name="connsiteY68" fmla="*/ 643567 h 4025124"/>
              <a:gd name="connsiteX69" fmla="*/ 477741 w 1270868"/>
              <a:gd name="connsiteY69" fmla="*/ 545779 h 4025124"/>
              <a:gd name="connsiteX70" fmla="*/ 500356 w 1270868"/>
              <a:gd name="connsiteY70" fmla="*/ 493123 h 4025124"/>
              <a:gd name="connsiteX71" fmla="*/ 716022 w 1270868"/>
              <a:gd name="connsiteY71" fmla="*/ 1300 h 4025124"/>
              <a:gd name="connsiteX72" fmla="*/ 771735 w 1270868"/>
              <a:gd name="connsiteY72" fmla="*/ 22985 h 4025124"/>
              <a:gd name="connsiteX73" fmla="*/ 862194 w 1270868"/>
              <a:gd name="connsiteY73" fmla="*/ 113251 h 4025124"/>
              <a:gd name="connsiteX74" fmla="*/ 865963 w 1270868"/>
              <a:gd name="connsiteY74" fmla="*/ 278740 h 4025124"/>
              <a:gd name="connsiteX75" fmla="*/ 835810 w 1270868"/>
              <a:gd name="connsiteY75" fmla="*/ 410379 h 4025124"/>
              <a:gd name="connsiteX76" fmla="*/ 771735 w 1270868"/>
              <a:gd name="connsiteY76" fmla="*/ 534495 h 4025124"/>
              <a:gd name="connsiteX77" fmla="*/ 760427 w 1270868"/>
              <a:gd name="connsiteY77" fmla="*/ 572106 h 4025124"/>
              <a:gd name="connsiteX78" fmla="*/ 764652 w 1270868"/>
              <a:gd name="connsiteY78" fmla="*/ 596701 h 4025124"/>
              <a:gd name="connsiteX79" fmla="*/ 761042 w 1270868"/>
              <a:gd name="connsiteY79" fmla="*/ 583450 h 4025124"/>
              <a:gd name="connsiteX80" fmla="*/ 734632 w 1270868"/>
              <a:gd name="connsiteY80" fmla="*/ 655200 h 4025124"/>
              <a:gd name="connsiteX81" fmla="*/ 598807 w 1270868"/>
              <a:gd name="connsiteY81" fmla="*/ 579673 h 4025124"/>
              <a:gd name="connsiteX82" fmla="*/ 515804 w 1270868"/>
              <a:gd name="connsiteY82" fmla="*/ 485265 h 4025124"/>
              <a:gd name="connsiteX83" fmla="*/ 500938 w 1270868"/>
              <a:gd name="connsiteY83" fmla="*/ 492705 h 4025124"/>
              <a:gd name="connsiteX84" fmla="*/ 512134 w 1270868"/>
              <a:gd name="connsiteY84" fmla="*/ 484661 h 4025124"/>
              <a:gd name="connsiteX85" fmla="*/ 515432 w 1270868"/>
              <a:gd name="connsiteY85" fmla="*/ 481840 h 4025124"/>
              <a:gd name="connsiteX86" fmla="*/ 511663 w 1270868"/>
              <a:gd name="connsiteY86" fmla="*/ 432945 h 4025124"/>
              <a:gd name="connsiteX87" fmla="*/ 489048 w 1270868"/>
              <a:gd name="connsiteY87" fmla="*/ 399095 h 4025124"/>
              <a:gd name="connsiteX88" fmla="*/ 470202 w 1270868"/>
              <a:gd name="connsiteY88" fmla="*/ 305068 h 4025124"/>
              <a:gd name="connsiteX89" fmla="*/ 481510 w 1270868"/>
              <a:gd name="connsiteY89" fmla="*/ 271218 h 4025124"/>
              <a:gd name="connsiteX90" fmla="*/ 530509 w 1270868"/>
              <a:gd name="connsiteY90" fmla="*/ 56835 h 4025124"/>
              <a:gd name="connsiteX91" fmla="*/ 716022 w 1270868"/>
              <a:gd name="connsiteY91" fmla="*/ 1300 h 402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70868" h="4025124">
                <a:moveTo>
                  <a:pt x="979539" y="1286952"/>
                </a:moveTo>
                <a:cubicBezTo>
                  <a:pt x="975835" y="1331856"/>
                  <a:pt x="968426" y="1444115"/>
                  <a:pt x="968426" y="1444115"/>
                </a:cubicBezTo>
                <a:cubicBezTo>
                  <a:pt x="968426" y="1444115"/>
                  <a:pt x="968426" y="1444115"/>
                  <a:pt x="1001764" y="1417921"/>
                </a:cubicBezTo>
                <a:cubicBezTo>
                  <a:pt x="1001764" y="1417921"/>
                  <a:pt x="1001764" y="1417921"/>
                  <a:pt x="979539" y="1286952"/>
                </a:cubicBezTo>
                <a:close/>
                <a:moveTo>
                  <a:pt x="875317" y="1070417"/>
                </a:moveTo>
                <a:cubicBezTo>
                  <a:pt x="850119" y="1065316"/>
                  <a:pt x="836633" y="1080794"/>
                  <a:pt x="850829" y="1083608"/>
                </a:cubicBezTo>
                <a:cubicBezTo>
                  <a:pt x="873543" y="1083608"/>
                  <a:pt x="911399" y="1113626"/>
                  <a:pt x="911399" y="1154901"/>
                </a:cubicBezTo>
                <a:cubicBezTo>
                  <a:pt x="911399" y="1196176"/>
                  <a:pt x="858400" y="1214938"/>
                  <a:pt x="858400" y="1214938"/>
                </a:cubicBezTo>
                <a:cubicBezTo>
                  <a:pt x="892471" y="1229947"/>
                  <a:pt x="979539" y="1259965"/>
                  <a:pt x="979539" y="1259965"/>
                </a:cubicBezTo>
                <a:cubicBezTo>
                  <a:pt x="979539" y="1259965"/>
                  <a:pt x="945469" y="1117379"/>
                  <a:pt x="903827" y="1083608"/>
                </a:cubicBezTo>
                <a:cubicBezTo>
                  <a:pt x="893417" y="1076104"/>
                  <a:pt x="883716" y="1072117"/>
                  <a:pt x="875317" y="1070417"/>
                </a:cubicBezTo>
                <a:close/>
                <a:moveTo>
                  <a:pt x="500674" y="492895"/>
                </a:moveTo>
                <a:lnTo>
                  <a:pt x="496939" y="500370"/>
                </a:lnTo>
                <a:cubicBezTo>
                  <a:pt x="542214" y="538134"/>
                  <a:pt x="659174" y="666529"/>
                  <a:pt x="708221" y="723174"/>
                </a:cubicBezTo>
                <a:cubicBezTo>
                  <a:pt x="715767" y="700516"/>
                  <a:pt x="727086" y="674082"/>
                  <a:pt x="734632" y="666529"/>
                </a:cubicBezTo>
                <a:cubicBezTo>
                  <a:pt x="749723" y="658976"/>
                  <a:pt x="757269" y="681634"/>
                  <a:pt x="776134" y="723174"/>
                </a:cubicBezTo>
                <a:cubicBezTo>
                  <a:pt x="779906" y="730727"/>
                  <a:pt x="783679" y="734503"/>
                  <a:pt x="787452" y="734503"/>
                </a:cubicBezTo>
                <a:cubicBezTo>
                  <a:pt x="783679" y="696740"/>
                  <a:pt x="776134" y="647647"/>
                  <a:pt x="776134" y="624989"/>
                </a:cubicBezTo>
                <a:lnTo>
                  <a:pt x="772620" y="621473"/>
                </a:lnTo>
                <a:lnTo>
                  <a:pt x="782100" y="626525"/>
                </a:lnTo>
                <a:cubicBezTo>
                  <a:pt x="801888" y="636750"/>
                  <a:pt x="847118" y="658612"/>
                  <a:pt x="892347" y="669895"/>
                </a:cubicBezTo>
                <a:cubicBezTo>
                  <a:pt x="948885" y="684940"/>
                  <a:pt x="1039344" y="748879"/>
                  <a:pt x="1046883" y="831623"/>
                </a:cubicBezTo>
                <a:cubicBezTo>
                  <a:pt x="1054421" y="914367"/>
                  <a:pt x="1092112" y="951978"/>
                  <a:pt x="1141111" y="993351"/>
                </a:cubicBezTo>
                <a:cubicBezTo>
                  <a:pt x="1190110" y="1038484"/>
                  <a:pt x="1242879" y="1038484"/>
                  <a:pt x="1257955" y="1113706"/>
                </a:cubicBezTo>
                <a:cubicBezTo>
                  <a:pt x="1273032" y="1192689"/>
                  <a:pt x="1284339" y="1298000"/>
                  <a:pt x="1235340" y="1320567"/>
                </a:cubicBezTo>
                <a:cubicBezTo>
                  <a:pt x="1186341" y="1343134"/>
                  <a:pt x="1065728" y="1331850"/>
                  <a:pt x="1065728" y="1331850"/>
                </a:cubicBezTo>
                <a:cubicBezTo>
                  <a:pt x="1065728" y="1331850"/>
                  <a:pt x="1061959" y="1373223"/>
                  <a:pt x="1043113" y="1392028"/>
                </a:cubicBezTo>
                <a:cubicBezTo>
                  <a:pt x="1024268" y="1410834"/>
                  <a:pt x="994115" y="1425878"/>
                  <a:pt x="994115" y="1425878"/>
                </a:cubicBezTo>
                <a:cubicBezTo>
                  <a:pt x="994115" y="1425878"/>
                  <a:pt x="1031806" y="1568800"/>
                  <a:pt x="1043113" y="1666589"/>
                </a:cubicBezTo>
                <a:cubicBezTo>
                  <a:pt x="1050652" y="1764378"/>
                  <a:pt x="1065728" y="1967478"/>
                  <a:pt x="1073267" y="2016372"/>
                </a:cubicBezTo>
                <a:cubicBezTo>
                  <a:pt x="1084574" y="2065267"/>
                  <a:pt x="1092112" y="2106639"/>
                  <a:pt x="1073267" y="2125444"/>
                </a:cubicBezTo>
                <a:cubicBezTo>
                  <a:pt x="1050652" y="2140489"/>
                  <a:pt x="1039344" y="2144250"/>
                  <a:pt x="1039344" y="2144250"/>
                </a:cubicBezTo>
                <a:cubicBezTo>
                  <a:pt x="1039344" y="2144250"/>
                  <a:pt x="1031806" y="2362394"/>
                  <a:pt x="1009191" y="2497794"/>
                </a:cubicBezTo>
                <a:cubicBezTo>
                  <a:pt x="990345" y="2633194"/>
                  <a:pt x="956423" y="2783638"/>
                  <a:pt x="930039" y="2941605"/>
                </a:cubicBezTo>
                <a:cubicBezTo>
                  <a:pt x="903655" y="3099571"/>
                  <a:pt x="881040" y="3359088"/>
                  <a:pt x="873502" y="3438071"/>
                </a:cubicBezTo>
                <a:cubicBezTo>
                  <a:pt x="862194" y="3517054"/>
                  <a:pt x="858425" y="3520815"/>
                  <a:pt x="873502" y="3554665"/>
                </a:cubicBezTo>
                <a:cubicBezTo>
                  <a:pt x="884809" y="3588515"/>
                  <a:pt x="979038" y="3656215"/>
                  <a:pt x="960192" y="3667499"/>
                </a:cubicBezTo>
                <a:cubicBezTo>
                  <a:pt x="945116" y="3678782"/>
                  <a:pt x="945116" y="3678782"/>
                  <a:pt x="945116" y="3678782"/>
                </a:cubicBezTo>
                <a:cubicBezTo>
                  <a:pt x="945116" y="3678782"/>
                  <a:pt x="1009191" y="3765288"/>
                  <a:pt x="1065728" y="3765288"/>
                </a:cubicBezTo>
                <a:cubicBezTo>
                  <a:pt x="1122266" y="3765288"/>
                  <a:pt x="1190110" y="3784093"/>
                  <a:pt x="1190110" y="3825465"/>
                </a:cubicBezTo>
                <a:cubicBezTo>
                  <a:pt x="1190110" y="3866837"/>
                  <a:pt x="1020499" y="3840510"/>
                  <a:pt x="963961" y="3840510"/>
                </a:cubicBezTo>
                <a:cubicBezTo>
                  <a:pt x="907424" y="3840510"/>
                  <a:pt x="847118" y="3814182"/>
                  <a:pt x="820734" y="3799138"/>
                </a:cubicBezTo>
                <a:cubicBezTo>
                  <a:pt x="790580" y="3787854"/>
                  <a:pt x="794349" y="3814182"/>
                  <a:pt x="794349" y="3814182"/>
                </a:cubicBezTo>
                <a:cubicBezTo>
                  <a:pt x="794349" y="3814182"/>
                  <a:pt x="718966" y="3814182"/>
                  <a:pt x="666198" y="3810421"/>
                </a:cubicBezTo>
                <a:cubicBezTo>
                  <a:pt x="613430" y="3802899"/>
                  <a:pt x="590815" y="3802899"/>
                  <a:pt x="590815" y="3772810"/>
                </a:cubicBezTo>
                <a:cubicBezTo>
                  <a:pt x="590815" y="3742721"/>
                  <a:pt x="590815" y="3731438"/>
                  <a:pt x="590815" y="3731438"/>
                </a:cubicBezTo>
                <a:cubicBezTo>
                  <a:pt x="590815" y="3731438"/>
                  <a:pt x="590815" y="3648693"/>
                  <a:pt x="605892" y="3554665"/>
                </a:cubicBezTo>
                <a:cubicBezTo>
                  <a:pt x="617199" y="3464399"/>
                  <a:pt x="609661" y="3107094"/>
                  <a:pt x="605892" y="2998021"/>
                </a:cubicBezTo>
                <a:cubicBezTo>
                  <a:pt x="598354" y="2888949"/>
                  <a:pt x="587046" y="2779877"/>
                  <a:pt x="587046" y="2779877"/>
                </a:cubicBezTo>
                <a:cubicBezTo>
                  <a:pt x="587046" y="2779877"/>
                  <a:pt x="477741" y="3155988"/>
                  <a:pt x="421203" y="3362849"/>
                </a:cubicBezTo>
                <a:cubicBezTo>
                  <a:pt x="360897" y="3573471"/>
                  <a:pt x="289283" y="3795376"/>
                  <a:pt x="274206" y="3806660"/>
                </a:cubicBezTo>
                <a:cubicBezTo>
                  <a:pt x="259130" y="3814182"/>
                  <a:pt x="262899" y="3829226"/>
                  <a:pt x="262899" y="3829226"/>
                </a:cubicBezTo>
                <a:cubicBezTo>
                  <a:pt x="262899" y="3829226"/>
                  <a:pt x="323205" y="3900687"/>
                  <a:pt x="326975" y="3949582"/>
                </a:cubicBezTo>
                <a:cubicBezTo>
                  <a:pt x="330744" y="3998476"/>
                  <a:pt x="342051" y="4017282"/>
                  <a:pt x="293052" y="4024804"/>
                </a:cubicBezTo>
                <a:cubicBezTo>
                  <a:pt x="244053" y="4028565"/>
                  <a:pt x="127210" y="3998476"/>
                  <a:pt x="85749" y="3972148"/>
                </a:cubicBezTo>
                <a:cubicBezTo>
                  <a:pt x="48057" y="3942060"/>
                  <a:pt x="44288" y="3911971"/>
                  <a:pt x="25442" y="3896926"/>
                </a:cubicBezTo>
                <a:cubicBezTo>
                  <a:pt x="2828" y="3885643"/>
                  <a:pt x="-4711" y="3863076"/>
                  <a:pt x="2828" y="3829226"/>
                </a:cubicBezTo>
                <a:cubicBezTo>
                  <a:pt x="14135" y="3795376"/>
                  <a:pt x="14135" y="3787854"/>
                  <a:pt x="14135" y="3787854"/>
                </a:cubicBezTo>
                <a:cubicBezTo>
                  <a:pt x="14135" y="3787854"/>
                  <a:pt x="-942" y="3776571"/>
                  <a:pt x="17904" y="3659976"/>
                </a:cubicBezTo>
                <a:cubicBezTo>
                  <a:pt x="36750" y="3547143"/>
                  <a:pt x="127210" y="2930321"/>
                  <a:pt x="183747" y="2651999"/>
                </a:cubicBezTo>
                <a:cubicBezTo>
                  <a:pt x="244053" y="2377438"/>
                  <a:pt x="262899" y="2144250"/>
                  <a:pt x="262899" y="2110400"/>
                </a:cubicBezTo>
                <a:cubicBezTo>
                  <a:pt x="262899" y="2072789"/>
                  <a:pt x="251592" y="2076550"/>
                  <a:pt x="228977" y="2065267"/>
                </a:cubicBezTo>
                <a:cubicBezTo>
                  <a:pt x="206362" y="2050222"/>
                  <a:pt x="251592" y="1903539"/>
                  <a:pt x="259130" y="1824556"/>
                </a:cubicBezTo>
                <a:cubicBezTo>
                  <a:pt x="262899" y="1745572"/>
                  <a:pt x="270437" y="1689156"/>
                  <a:pt x="270437" y="1636500"/>
                </a:cubicBezTo>
                <a:cubicBezTo>
                  <a:pt x="266668" y="1583845"/>
                  <a:pt x="289283" y="1549995"/>
                  <a:pt x="296821" y="1508622"/>
                </a:cubicBezTo>
                <a:cubicBezTo>
                  <a:pt x="300591" y="1467250"/>
                  <a:pt x="315667" y="1358178"/>
                  <a:pt x="285514" y="1267912"/>
                </a:cubicBezTo>
                <a:cubicBezTo>
                  <a:pt x="251592" y="1173884"/>
                  <a:pt x="221438" y="1061051"/>
                  <a:pt x="206362" y="1042245"/>
                </a:cubicBezTo>
                <a:cubicBezTo>
                  <a:pt x="191285" y="1023439"/>
                  <a:pt x="206362" y="955739"/>
                  <a:pt x="213900" y="869234"/>
                </a:cubicBezTo>
                <a:cubicBezTo>
                  <a:pt x="221438" y="778967"/>
                  <a:pt x="244053" y="688701"/>
                  <a:pt x="330744" y="643567"/>
                </a:cubicBezTo>
                <a:cubicBezTo>
                  <a:pt x="417434" y="594673"/>
                  <a:pt x="455126" y="583390"/>
                  <a:pt x="477741" y="545779"/>
                </a:cubicBezTo>
                <a:cubicBezTo>
                  <a:pt x="504125" y="504406"/>
                  <a:pt x="489048" y="500645"/>
                  <a:pt x="500356" y="493123"/>
                </a:cubicBezTo>
                <a:close/>
                <a:moveTo>
                  <a:pt x="716022" y="1300"/>
                </a:moveTo>
                <a:cubicBezTo>
                  <a:pt x="736635" y="3944"/>
                  <a:pt x="755716" y="10761"/>
                  <a:pt x="771735" y="22985"/>
                </a:cubicBezTo>
                <a:cubicBezTo>
                  <a:pt x="801888" y="26746"/>
                  <a:pt x="835810" y="45551"/>
                  <a:pt x="862194" y="113251"/>
                </a:cubicBezTo>
                <a:cubicBezTo>
                  <a:pt x="884809" y="180951"/>
                  <a:pt x="888578" y="229846"/>
                  <a:pt x="865963" y="278740"/>
                </a:cubicBezTo>
                <a:cubicBezTo>
                  <a:pt x="843348" y="327634"/>
                  <a:pt x="843348" y="365245"/>
                  <a:pt x="835810" y="410379"/>
                </a:cubicBezTo>
                <a:cubicBezTo>
                  <a:pt x="824503" y="455512"/>
                  <a:pt x="794349" y="526973"/>
                  <a:pt x="771735" y="534495"/>
                </a:cubicBezTo>
                <a:cubicBezTo>
                  <a:pt x="752889" y="538256"/>
                  <a:pt x="760427" y="553301"/>
                  <a:pt x="760427" y="572106"/>
                </a:cubicBezTo>
                <a:lnTo>
                  <a:pt x="764652" y="596701"/>
                </a:lnTo>
                <a:lnTo>
                  <a:pt x="761042" y="583450"/>
                </a:lnTo>
                <a:cubicBezTo>
                  <a:pt x="753496" y="609884"/>
                  <a:pt x="734632" y="655200"/>
                  <a:pt x="734632" y="655200"/>
                </a:cubicBezTo>
                <a:cubicBezTo>
                  <a:pt x="734632" y="655200"/>
                  <a:pt x="640309" y="602331"/>
                  <a:pt x="598807" y="579673"/>
                </a:cubicBezTo>
                <a:cubicBezTo>
                  <a:pt x="561078" y="557015"/>
                  <a:pt x="527122" y="507923"/>
                  <a:pt x="515804" y="485265"/>
                </a:cubicBezTo>
                <a:lnTo>
                  <a:pt x="500938" y="492705"/>
                </a:lnTo>
                <a:lnTo>
                  <a:pt x="512134" y="484661"/>
                </a:lnTo>
                <a:cubicBezTo>
                  <a:pt x="514490" y="482780"/>
                  <a:pt x="515432" y="481840"/>
                  <a:pt x="515432" y="481840"/>
                </a:cubicBezTo>
                <a:cubicBezTo>
                  <a:pt x="515432" y="481840"/>
                  <a:pt x="515432" y="447990"/>
                  <a:pt x="511663" y="432945"/>
                </a:cubicBezTo>
                <a:cubicBezTo>
                  <a:pt x="507894" y="417901"/>
                  <a:pt x="492817" y="417901"/>
                  <a:pt x="489048" y="399095"/>
                </a:cubicBezTo>
                <a:cubicBezTo>
                  <a:pt x="481510" y="384051"/>
                  <a:pt x="466433" y="335157"/>
                  <a:pt x="470202" y="305068"/>
                </a:cubicBezTo>
                <a:cubicBezTo>
                  <a:pt x="473972" y="274979"/>
                  <a:pt x="481510" y="271218"/>
                  <a:pt x="481510" y="271218"/>
                </a:cubicBezTo>
                <a:cubicBezTo>
                  <a:pt x="481510" y="271218"/>
                  <a:pt x="466433" y="105729"/>
                  <a:pt x="530509" y="56835"/>
                </a:cubicBezTo>
                <a:cubicBezTo>
                  <a:pt x="578565" y="22985"/>
                  <a:pt x="654184" y="-6634"/>
                  <a:pt x="716022" y="1300"/>
                </a:cubicBezTo>
                <a:close/>
              </a:path>
            </a:pathLst>
          </a:custGeom>
          <a:solidFill>
            <a:schemeClr val="tx2"/>
          </a:solidFill>
          <a:ln>
            <a:noFill/>
          </a:ln>
        </p:spPr>
        <p:txBody>
          <a:bodyPr vert="horz" wrap="square" lIns="91440" tIns="45720" rIns="91440" bIns="45720" numCol="1" anchor="t" anchorCtr="0" compatLnSpc="1">
            <a:noAutofit/>
          </a:bodyPr>
          <a:lstStyle/>
          <a:p>
            <a:pPr defTabSz="914400"/>
            <a:endParaRPr lang="en-US" sz="1865">
              <a:solidFill>
                <a:prstClr val="black"/>
              </a:solidFill>
              <a:latin typeface="+mj-ea"/>
              <a:ea typeface="+mj-ea"/>
            </a:endParaRPr>
          </a:p>
        </p:txBody>
      </p:sp>
      <p:sp>
        <p:nvSpPr>
          <p:cNvPr id="14" name="Freeform 13"/>
          <p:cNvSpPr/>
          <p:nvPr/>
        </p:nvSpPr>
        <p:spPr bwMode="auto">
          <a:xfrm>
            <a:off x="4730197" y="1873419"/>
            <a:ext cx="988739" cy="4054475"/>
          </a:xfrm>
          <a:custGeom>
            <a:avLst/>
            <a:gdLst>
              <a:gd name="connsiteX0" fmla="*/ 467028 w 988739"/>
              <a:gd name="connsiteY0" fmla="*/ 1515334 h 4054475"/>
              <a:gd name="connsiteX1" fmla="*/ 418570 w 988739"/>
              <a:gd name="connsiteY1" fmla="*/ 1647167 h 4054475"/>
              <a:gd name="connsiteX2" fmla="*/ 261082 w 988739"/>
              <a:gd name="connsiteY2" fmla="*/ 1665144 h 4054475"/>
              <a:gd name="connsiteX3" fmla="*/ 364055 w 988739"/>
              <a:gd name="connsiteY3" fmla="*/ 1707091 h 4054475"/>
              <a:gd name="connsiteX4" fmla="*/ 527600 w 988739"/>
              <a:gd name="connsiteY4" fmla="*/ 1659152 h 4054475"/>
              <a:gd name="connsiteX5" fmla="*/ 606344 w 988739"/>
              <a:gd name="connsiteY5" fmla="*/ 1689114 h 4054475"/>
              <a:gd name="connsiteX6" fmla="*/ 709316 w 988739"/>
              <a:gd name="connsiteY6" fmla="*/ 1647167 h 4054475"/>
              <a:gd name="connsiteX7" fmla="*/ 576057 w 988739"/>
              <a:gd name="connsiteY7" fmla="*/ 1629190 h 4054475"/>
              <a:gd name="connsiteX8" fmla="*/ 497314 w 988739"/>
              <a:gd name="connsiteY8" fmla="*/ 1515334 h 4054475"/>
              <a:gd name="connsiteX9" fmla="*/ 467028 w 988739"/>
              <a:gd name="connsiteY9" fmla="*/ 1515334 h 4054475"/>
              <a:gd name="connsiteX10" fmla="*/ 556862 w 988739"/>
              <a:gd name="connsiteY10" fmla="*/ 555706 h 4054475"/>
              <a:gd name="connsiteX11" fmla="*/ 561639 w 988739"/>
              <a:gd name="connsiteY11" fmla="*/ 556491 h 4054475"/>
              <a:gd name="connsiteX12" fmla="*/ 613557 w 988739"/>
              <a:gd name="connsiteY12" fmla="*/ 591278 h 4054475"/>
              <a:gd name="connsiteX13" fmla="*/ 722500 w 988739"/>
              <a:gd name="connsiteY13" fmla="*/ 645579 h 4054475"/>
              <a:gd name="connsiteX14" fmla="*/ 873808 w 988739"/>
              <a:gd name="connsiteY14" fmla="*/ 724014 h 4054475"/>
              <a:gd name="connsiteX15" fmla="*/ 891965 w 988739"/>
              <a:gd name="connsiteY15" fmla="*/ 832616 h 4054475"/>
              <a:gd name="connsiteX16" fmla="*/ 928280 w 988739"/>
              <a:gd name="connsiteY16" fmla="*/ 971385 h 4054475"/>
              <a:gd name="connsiteX17" fmla="*/ 970646 w 988739"/>
              <a:gd name="connsiteY17" fmla="*/ 1339425 h 4054475"/>
              <a:gd name="connsiteX18" fmla="*/ 795128 w 988739"/>
              <a:gd name="connsiteY18" fmla="*/ 1405793 h 4054475"/>
              <a:gd name="connsiteX19" fmla="*/ 807233 w 988739"/>
              <a:gd name="connsiteY19" fmla="*/ 1538529 h 4054475"/>
              <a:gd name="connsiteX20" fmla="*/ 819337 w 988739"/>
              <a:gd name="connsiteY20" fmla="*/ 1689365 h 4054475"/>
              <a:gd name="connsiteX21" fmla="*/ 813285 w 988739"/>
              <a:gd name="connsiteY21" fmla="*/ 2147907 h 4054475"/>
              <a:gd name="connsiteX22" fmla="*/ 813285 w 988739"/>
              <a:gd name="connsiteY22" fmla="*/ 2618515 h 4054475"/>
              <a:gd name="connsiteX23" fmla="*/ 686185 w 988739"/>
              <a:gd name="connsiteY23" fmla="*/ 2642649 h 4054475"/>
              <a:gd name="connsiteX24" fmla="*/ 625662 w 988739"/>
              <a:gd name="connsiteY24" fmla="*/ 2642649 h 4054475"/>
              <a:gd name="connsiteX25" fmla="*/ 619610 w 988739"/>
              <a:gd name="connsiteY25" fmla="*/ 2799519 h 4054475"/>
              <a:gd name="connsiteX26" fmla="*/ 601453 w 988739"/>
              <a:gd name="connsiteY26" fmla="*/ 3245994 h 4054475"/>
              <a:gd name="connsiteX27" fmla="*/ 571191 w 988739"/>
              <a:gd name="connsiteY27" fmla="*/ 3601967 h 4054475"/>
              <a:gd name="connsiteX28" fmla="*/ 631714 w 988739"/>
              <a:gd name="connsiteY28" fmla="*/ 3867438 h 4054475"/>
              <a:gd name="connsiteX29" fmla="*/ 704343 w 988739"/>
              <a:gd name="connsiteY29" fmla="*/ 3963973 h 4054475"/>
              <a:gd name="connsiteX30" fmla="*/ 716447 w 988739"/>
              <a:gd name="connsiteY30" fmla="*/ 4018274 h 4054475"/>
              <a:gd name="connsiteX31" fmla="*/ 516720 w 988739"/>
              <a:gd name="connsiteY31" fmla="*/ 4000174 h 4054475"/>
              <a:gd name="connsiteX32" fmla="*/ 492510 w 988739"/>
              <a:gd name="connsiteY32" fmla="*/ 3891572 h 4054475"/>
              <a:gd name="connsiteX33" fmla="*/ 444091 w 988739"/>
              <a:gd name="connsiteY33" fmla="*/ 3819171 h 4054475"/>
              <a:gd name="connsiteX34" fmla="*/ 444091 w 988739"/>
              <a:gd name="connsiteY34" fmla="*/ 3861405 h 4054475"/>
              <a:gd name="connsiteX35" fmla="*/ 486458 w 988739"/>
              <a:gd name="connsiteY35" fmla="*/ 3982074 h 4054475"/>
              <a:gd name="connsiteX36" fmla="*/ 444091 w 988739"/>
              <a:gd name="connsiteY36" fmla="*/ 4054475 h 4054475"/>
              <a:gd name="connsiteX37" fmla="*/ 274625 w 988739"/>
              <a:gd name="connsiteY37" fmla="*/ 3988107 h 4054475"/>
              <a:gd name="connsiteX38" fmla="*/ 256468 w 988739"/>
              <a:gd name="connsiteY38" fmla="*/ 3807104 h 4054475"/>
              <a:gd name="connsiteX39" fmla="*/ 262521 w 988739"/>
              <a:gd name="connsiteY39" fmla="*/ 3662301 h 4054475"/>
              <a:gd name="connsiteX40" fmla="*/ 208050 w 988739"/>
              <a:gd name="connsiteY40" fmla="*/ 3306328 h 4054475"/>
              <a:gd name="connsiteX41" fmla="*/ 165683 w 988739"/>
              <a:gd name="connsiteY41" fmla="*/ 2877953 h 4054475"/>
              <a:gd name="connsiteX42" fmla="*/ 177788 w 988739"/>
              <a:gd name="connsiteY42" fmla="*/ 2660749 h 4054475"/>
              <a:gd name="connsiteX43" fmla="*/ 171735 w 988739"/>
              <a:gd name="connsiteY43" fmla="*/ 2612482 h 4054475"/>
              <a:gd name="connsiteX44" fmla="*/ 56741 w 988739"/>
              <a:gd name="connsiteY44" fmla="*/ 2588348 h 4054475"/>
              <a:gd name="connsiteX45" fmla="*/ 68845 w 988739"/>
              <a:gd name="connsiteY45" fmla="*/ 2196174 h 4054475"/>
              <a:gd name="connsiteX46" fmla="*/ 87003 w 988739"/>
              <a:gd name="connsiteY46" fmla="*/ 1834167 h 4054475"/>
              <a:gd name="connsiteX47" fmla="*/ 93055 w 988739"/>
              <a:gd name="connsiteY47" fmla="*/ 1713499 h 4054475"/>
              <a:gd name="connsiteX48" fmla="*/ 93055 w 988739"/>
              <a:gd name="connsiteY48" fmla="*/ 1629030 h 4054475"/>
              <a:gd name="connsiteX49" fmla="*/ 111212 w 988739"/>
              <a:gd name="connsiteY49" fmla="*/ 1496295 h 4054475"/>
              <a:gd name="connsiteX50" fmla="*/ 20427 w 988739"/>
              <a:gd name="connsiteY50" fmla="*/ 1423893 h 4054475"/>
              <a:gd name="connsiteX51" fmla="*/ 2270 w 988739"/>
              <a:gd name="connsiteY51" fmla="*/ 1073953 h 4054475"/>
              <a:gd name="connsiteX52" fmla="*/ 20427 w 988739"/>
              <a:gd name="connsiteY52" fmla="*/ 766248 h 4054475"/>
              <a:gd name="connsiteX53" fmla="*/ 68845 w 988739"/>
              <a:gd name="connsiteY53" fmla="*/ 699880 h 4054475"/>
              <a:gd name="connsiteX54" fmla="*/ 208050 w 988739"/>
              <a:gd name="connsiteY54" fmla="*/ 651612 h 4054475"/>
              <a:gd name="connsiteX55" fmla="*/ 264790 w 988739"/>
              <a:gd name="connsiteY55" fmla="*/ 599574 h 4054475"/>
              <a:gd name="connsiteX56" fmla="*/ 296737 w 988739"/>
              <a:gd name="connsiteY56" fmla="*/ 563480 h 4054475"/>
              <a:gd name="connsiteX57" fmla="*/ 296737 w 988739"/>
              <a:gd name="connsiteY57" fmla="*/ 566659 h 4054475"/>
              <a:gd name="connsiteX58" fmla="*/ 345228 w 988739"/>
              <a:gd name="connsiteY58" fmla="*/ 736020 h 4054475"/>
              <a:gd name="connsiteX59" fmla="*/ 466455 w 988739"/>
              <a:gd name="connsiteY59" fmla="*/ 990062 h 4054475"/>
              <a:gd name="connsiteX60" fmla="*/ 521008 w 988739"/>
              <a:gd name="connsiteY60" fmla="*/ 1171520 h 4054475"/>
              <a:gd name="connsiteX61" fmla="*/ 545253 w 988739"/>
              <a:gd name="connsiteY61" fmla="*/ 1056596 h 4054475"/>
              <a:gd name="connsiteX62" fmla="*/ 599805 w 988739"/>
              <a:gd name="connsiteY62" fmla="*/ 826749 h 4054475"/>
              <a:gd name="connsiteX63" fmla="*/ 569498 w 988739"/>
              <a:gd name="connsiteY63" fmla="*/ 560610 h 4054475"/>
              <a:gd name="connsiteX64" fmla="*/ 550780 w 988739"/>
              <a:gd name="connsiteY64" fmla="*/ 551894 h 4054475"/>
              <a:gd name="connsiteX65" fmla="*/ 552849 w 988739"/>
              <a:gd name="connsiteY65" fmla="*/ 554817 h 4054475"/>
              <a:gd name="connsiteX66" fmla="*/ 551314 w 988739"/>
              <a:gd name="connsiteY66" fmla="*/ 554561 h 4054475"/>
              <a:gd name="connsiteX67" fmla="*/ 438039 w 988739"/>
              <a:gd name="connsiteY67" fmla="*/ 0 h 4054475"/>
              <a:gd name="connsiteX68" fmla="*/ 607505 w 988739"/>
              <a:gd name="connsiteY68" fmla="*/ 229271 h 4054475"/>
              <a:gd name="connsiteX69" fmla="*/ 583295 w 988739"/>
              <a:gd name="connsiteY69" fmla="*/ 368040 h 4054475"/>
              <a:gd name="connsiteX70" fmla="*/ 553034 w 988739"/>
              <a:gd name="connsiteY70" fmla="*/ 452509 h 4054475"/>
              <a:gd name="connsiteX71" fmla="*/ 534877 w 988739"/>
              <a:gd name="connsiteY71" fmla="*/ 506810 h 4054475"/>
              <a:gd name="connsiteX72" fmla="*/ 543955 w 988739"/>
              <a:gd name="connsiteY72" fmla="*/ 542256 h 4054475"/>
              <a:gd name="connsiteX73" fmla="*/ 545012 w 988739"/>
              <a:gd name="connsiteY73" fmla="*/ 543748 h 4054475"/>
              <a:gd name="connsiteX74" fmla="*/ 527069 w 988739"/>
              <a:gd name="connsiteY74" fmla="*/ 639242 h 4054475"/>
              <a:gd name="connsiteX75" fmla="*/ 508885 w 988739"/>
              <a:gd name="connsiteY75" fmla="*/ 717874 h 4054475"/>
              <a:gd name="connsiteX76" fmla="*/ 466455 w 988739"/>
              <a:gd name="connsiteY76" fmla="*/ 760214 h 4054475"/>
              <a:gd name="connsiteX77" fmla="*/ 460394 w 988739"/>
              <a:gd name="connsiteY77" fmla="*/ 820700 h 4054475"/>
              <a:gd name="connsiteX78" fmla="*/ 430087 w 988739"/>
              <a:gd name="connsiteY78" fmla="*/ 772312 h 4054475"/>
              <a:gd name="connsiteX79" fmla="*/ 430087 w 988739"/>
              <a:gd name="connsiteY79" fmla="*/ 699728 h 4054475"/>
              <a:gd name="connsiteX80" fmla="*/ 357351 w 988739"/>
              <a:gd name="connsiteY80" fmla="*/ 639242 h 4054475"/>
              <a:gd name="connsiteX81" fmla="*/ 320983 w 988739"/>
              <a:gd name="connsiteY81" fmla="*/ 542464 h 4054475"/>
              <a:gd name="connsiteX82" fmla="*/ 311133 w 988739"/>
              <a:gd name="connsiteY82" fmla="*/ 551537 h 4054475"/>
              <a:gd name="connsiteX83" fmla="*/ 307381 w 988739"/>
              <a:gd name="connsiteY83" fmla="*/ 553901 h 4054475"/>
              <a:gd name="connsiteX84" fmla="*/ 317276 w 988739"/>
              <a:gd name="connsiteY84" fmla="*/ 545556 h 4054475"/>
              <a:gd name="connsiteX85" fmla="*/ 335149 w 988739"/>
              <a:gd name="connsiteY85" fmla="*/ 488709 h 4054475"/>
              <a:gd name="connsiteX86" fmla="*/ 298835 w 988739"/>
              <a:gd name="connsiteY86" fmla="*/ 380107 h 4054475"/>
              <a:gd name="connsiteX87" fmla="*/ 262521 w 988739"/>
              <a:gd name="connsiteY87" fmla="*/ 223238 h 4054475"/>
              <a:gd name="connsiteX88" fmla="*/ 438039 w 988739"/>
              <a:gd name="connsiteY88" fmla="*/ 0 h 405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88739" h="4054475">
                <a:moveTo>
                  <a:pt x="467028" y="1515334"/>
                </a:moveTo>
                <a:cubicBezTo>
                  <a:pt x="460970" y="1575258"/>
                  <a:pt x="460970" y="1611213"/>
                  <a:pt x="418570" y="1647167"/>
                </a:cubicBezTo>
                <a:cubicBezTo>
                  <a:pt x="370112" y="1683122"/>
                  <a:pt x="261082" y="1665144"/>
                  <a:pt x="261082" y="1665144"/>
                </a:cubicBezTo>
                <a:cubicBezTo>
                  <a:pt x="261082" y="1665144"/>
                  <a:pt x="285311" y="1695106"/>
                  <a:pt x="364055" y="1707091"/>
                </a:cubicBezTo>
                <a:cubicBezTo>
                  <a:pt x="442799" y="1719076"/>
                  <a:pt x="527600" y="1659152"/>
                  <a:pt x="527600" y="1659152"/>
                </a:cubicBezTo>
                <a:cubicBezTo>
                  <a:pt x="527600" y="1659152"/>
                  <a:pt x="551829" y="1689114"/>
                  <a:pt x="606344" y="1689114"/>
                </a:cubicBezTo>
                <a:cubicBezTo>
                  <a:pt x="666916" y="1689114"/>
                  <a:pt x="709316" y="1647167"/>
                  <a:pt x="709316" y="1647167"/>
                </a:cubicBezTo>
                <a:cubicBezTo>
                  <a:pt x="709316" y="1647167"/>
                  <a:pt x="624515" y="1647167"/>
                  <a:pt x="576057" y="1629190"/>
                </a:cubicBezTo>
                <a:cubicBezTo>
                  <a:pt x="527600" y="1605220"/>
                  <a:pt x="497314" y="1515334"/>
                  <a:pt x="497314" y="1515334"/>
                </a:cubicBezTo>
                <a:cubicBezTo>
                  <a:pt x="497314" y="1515334"/>
                  <a:pt x="497314" y="1515334"/>
                  <a:pt x="467028" y="1515334"/>
                </a:cubicBezTo>
                <a:close/>
                <a:moveTo>
                  <a:pt x="556862" y="555706"/>
                </a:moveTo>
                <a:lnTo>
                  <a:pt x="561639" y="556491"/>
                </a:lnTo>
                <a:cubicBezTo>
                  <a:pt x="577243" y="559602"/>
                  <a:pt x="609018" y="568652"/>
                  <a:pt x="613557" y="591278"/>
                </a:cubicBezTo>
                <a:cubicBezTo>
                  <a:pt x="619610" y="627478"/>
                  <a:pt x="668028" y="639545"/>
                  <a:pt x="722500" y="645579"/>
                </a:cubicBezTo>
                <a:cubicBezTo>
                  <a:pt x="776971" y="645579"/>
                  <a:pt x="873808" y="681779"/>
                  <a:pt x="873808" y="724014"/>
                </a:cubicBezTo>
                <a:cubicBezTo>
                  <a:pt x="873808" y="760214"/>
                  <a:pt x="873808" y="838649"/>
                  <a:pt x="891965" y="832616"/>
                </a:cubicBezTo>
                <a:cubicBezTo>
                  <a:pt x="910123" y="826582"/>
                  <a:pt x="910123" y="905017"/>
                  <a:pt x="928280" y="971385"/>
                </a:cubicBezTo>
                <a:cubicBezTo>
                  <a:pt x="940384" y="1043786"/>
                  <a:pt x="1025117" y="1267024"/>
                  <a:pt x="970646" y="1339425"/>
                </a:cubicBezTo>
                <a:cubicBezTo>
                  <a:pt x="916175" y="1405793"/>
                  <a:pt x="795128" y="1405793"/>
                  <a:pt x="795128" y="1405793"/>
                </a:cubicBezTo>
                <a:cubicBezTo>
                  <a:pt x="795128" y="1405793"/>
                  <a:pt x="795128" y="1448027"/>
                  <a:pt x="807233" y="1538529"/>
                </a:cubicBezTo>
                <a:cubicBezTo>
                  <a:pt x="819337" y="1629030"/>
                  <a:pt x="837494" y="1689365"/>
                  <a:pt x="819337" y="1689365"/>
                </a:cubicBezTo>
                <a:cubicBezTo>
                  <a:pt x="801180" y="1689365"/>
                  <a:pt x="813285" y="1991037"/>
                  <a:pt x="813285" y="2147907"/>
                </a:cubicBezTo>
                <a:cubicBezTo>
                  <a:pt x="813285" y="2304776"/>
                  <a:pt x="813285" y="2588348"/>
                  <a:pt x="813285" y="2618515"/>
                </a:cubicBezTo>
                <a:cubicBezTo>
                  <a:pt x="813285" y="2648682"/>
                  <a:pt x="716447" y="2642649"/>
                  <a:pt x="686185" y="2642649"/>
                </a:cubicBezTo>
                <a:cubicBezTo>
                  <a:pt x="655924" y="2642649"/>
                  <a:pt x="625662" y="2642649"/>
                  <a:pt x="625662" y="2642649"/>
                </a:cubicBezTo>
                <a:cubicBezTo>
                  <a:pt x="625662" y="2642649"/>
                  <a:pt x="625662" y="2733151"/>
                  <a:pt x="619610" y="2799519"/>
                </a:cubicBezTo>
                <a:cubicBezTo>
                  <a:pt x="613557" y="2859853"/>
                  <a:pt x="613557" y="3167559"/>
                  <a:pt x="601453" y="3245994"/>
                </a:cubicBezTo>
                <a:cubicBezTo>
                  <a:pt x="595400" y="3318395"/>
                  <a:pt x="565138" y="3493365"/>
                  <a:pt x="571191" y="3601967"/>
                </a:cubicBezTo>
                <a:cubicBezTo>
                  <a:pt x="571191" y="3710569"/>
                  <a:pt x="601453" y="3813137"/>
                  <a:pt x="631714" y="3867438"/>
                </a:cubicBezTo>
                <a:cubicBezTo>
                  <a:pt x="668028" y="3921739"/>
                  <a:pt x="680133" y="3945873"/>
                  <a:pt x="704343" y="3963973"/>
                </a:cubicBezTo>
                <a:cubicBezTo>
                  <a:pt x="722500" y="3988107"/>
                  <a:pt x="770918" y="4012241"/>
                  <a:pt x="716447" y="4018274"/>
                </a:cubicBezTo>
                <a:cubicBezTo>
                  <a:pt x="661976" y="4018274"/>
                  <a:pt x="540929" y="4024308"/>
                  <a:pt x="516720" y="4000174"/>
                </a:cubicBezTo>
                <a:cubicBezTo>
                  <a:pt x="492510" y="3982074"/>
                  <a:pt x="510667" y="3921739"/>
                  <a:pt x="492510" y="3891572"/>
                </a:cubicBezTo>
                <a:cubicBezTo>
                  <a:pt x="474353" y="3855371"/>
                  <a:pt x="444091" y="3819171"/>
                  <a:pt x="444091" y="3819171"/>
                </a:cubicBezTo>
                <a:cubicBezTo>
                  <a:pt x="444091" y="3861405"/>
                  <a:pt x="444091" y="3861405"/>
                  <a:pt x="444091" y="3861405"/>
                </a:cubicBezTo>
                <a:cubicBezTo>
                  <a:pt x="444091" y="3861405"/>
                  <a:pt x="492510" y="3957940"/>
                  <a:pt x="486458" y="3982074"/>
                </a:cubicBezTo>
                <a:cubicBezTo>
                  <a:pt x="480405" y="4006208"/>
                  <a:pt x="480405" y="4054475"/>
                  <a:pt x="444091" y="4054475"/>
                </a:cubicBezTo>
                <a:cubicBezTo>
                  <a:pt x="401725" y="4054475"/>
                  <a:pt x="286730" y="4024308"/>
                  <a:pt x="274625" y="3988107"/>
                </a:cubicBezTo>
                <a:cubicBezTo>
                  <a:pt x="262521" y="3945873"/>
                  <a:pt x="274625" y="3843305"/>
                  <a:pt x="256468" y="3807104"/>
                </a:cubicBezTo>
                <a:cubicBezTo>
                  <a:pt x="244364" y="3776937"/>
                  <a:pt x="256468" y="3716602"/>
                  <a:pt x="262521" y="3662301"/>
                </a:cubicBezTo>
                <a:cubicBezTo>
                  <a:pt x="268573" y="3601967"/>
                  <a:pt x="256468" y="3420963"/>
                  <a:pt x="208050" y="3306328"/>
                </a:cubicBezTo>
                <a:cubicBezTo>
                  <a:pt x="165683" y="3191692"/>
                  <a:pt x="159631" y="2974488"/>
                  <a:pt x="165683" y="2877953"/>
                </a:cubicBezTo>
                <a:cubicBezTo>
                  <a:pt x="165683" y="2781418"/>
                  <a:pt x="177788" y="2709017"/>
                  <a:pt x="177788" y="2660749"/>
                </a:cubicBezTo>
                <a:cubicBezTo>
                  <a:pt x="171735" y="2618515"/>
                  <a:pt x="171735" y="2612482"/>
                  <a:pt x="171735" y="2612482"/>
                </a:cubicBezTo>
                <a:cubicBezTo>
                  <a:pt x="171735" y="2612482"/>
                  <a:pt x="50688" y="2612482"/>
                  <a:pt x="56741" y="2588348"/>
                </a:cubicBezTo>
                <a:cubicBezTo>
                  <a:pt x="56741" y="2564214"/>
                  <a:pt x="68845" y="2310810"/>
                  <a:pt x="68845" y="2196174"/>
                </a:cubicBezTo>
                <a:cubicBezTo>
                  <a:pt x="68845" y="2087572"/>
                  <a:pt x="74898" y="1930703"/>
                  <a:pt x="87003" y="1834167"/>
                </a:cubicBezTo>
                <a:cubicBezTo>
                  <a:pt x="93055" y="1743666"/>
                  <a:pt x="93055" y="1713499"/>
                  <a:pt x="93055" y="1713499"/>
                </a:cubicBezTo>
                <a:cubicBezTo>
                  <a:pt x="93055" y="1713499"/>
                  <a:pt x="87003" y="1695398"/>
                  <a:pt x="93055" y="1629030"/>
                </a:cubicBezTo>
                <a:cubicBezTo>
                  <a:pt x="105160" y="1556629"/>
                  <a:pt x="111212" y="1496295"/>
                  <a:pt x="111212" y="1496295"/>
                </a:cubicBezTo>
                <a:cubicBezTo>
                  <a:pt x="111212" y="1496295"/>
                  <a:pt x="44636" y="1496295"/>
                  <a:pt x="20427" y="1423893"/>
                </a:cubicBezTo>
                <a:cubicBezTo>
                  <a:pt x="2270" y="1345458"/>
                  <a:pt x="-3783" y="1224790"/>
                  <a:pt x="2270" y="1073953"/>
                </a:cubicBezTo>
                <a:cubicBezTo>
                  <a:pt x="2270" y="917084"/>
                  <a:pt x="20427" y="808482"/>
                  <a:pt x="20427" y="766248"/>
                </a:cubicBezTo>
                <a:cubicBezTo>
                  <a:pt x="20427" y="730047"/>
                  <a:pt x="8322" y="711947"/>
                  <a:pt x="68845" y="699880"/>
                </a:cubicBezTo>
                <a:cubicBezTo>
                  <a:pt x="123317" y="681779"/>
                  <a:pt x="159631" y="687813"/>
                  <a:pt x="208050" y="651612"/>
                </a:cubicBezTo>
                <a:cubicBezTo>
                  <a:pt x="232259" y="633512"/>
                  <a:pt x="250416" y="615412"/>
                  <a:pt x="264790" y="599574"/>
                </a:cubicBezTo>
                <a:lnTo>
                  <a:pt x="296737" y="563480"/>
                </a:lnTo>
                <a:lnTo>
                  <a:pt x="296737" y="566659"/>
                </a:lnTo>
                <a:cubicBezTo>
                  <a:pt x="296737" y="615048"/>
                  <a:pt x="308860" y="675534"/>
                  <a:pt x="345228" y="736020"/>
                </a:cubicBezTo>
                <a:cubicBezTo>
                  <a:pt x="381596" y="808603"/>
                  <a:pt x="436149" y="911430"/>
                  <a:pt x="466455" y="990062"/>
                </a:cubicBezTo>
                <a:cubicBezTo>
                  <a:pt x="496762" y="1068694"/>
                  <a:pt x="521008" y="1171520"/>
                  <a:pt x="521008" y="1171520"/>
                </a:cubicBezTo>
                <a:cubicBezTo>
                  <a:pt x="521008" y="1171520"/>
                  <a:pt x="521008" y="1117083"/>
                  <a:pt x="545253" y="1056596"/>
                </a:cubicBezTo>
                <a:cubicBezTo>
                  <a:pt x="563437" y="996110"/>
                  <a:pt x="599805" y="887235"/>
                  <a:pt x="599805" y="826749"/>
                </a:cubicBezTo>
                <a:cubicBezTo>
                  <a:pt x="599805" y="772312"/>
                  <a:pt x="587683" y="596902"/>
                  <a:pt x="569498" y="560610"/>
                </a:cubicBezTo>
                <a:close/>
                <a:moveTo>
                  <a:pt x="550780" y="551894"/>
                </a:moveTo>
                <a:lnTo>
                  <a:pt x="552849" y="554817"/>
                </a:lnTo>
                <a:lnTo>
                  <a:pt x="551314" y="554561"/>
                </a:lnTo>
                <a:close/>
                <a:moveTo>
                  <a:pt x="438039" y="0"/>
                </a:moveTo>
                <a:cubicBezTo>
                  <a:pt x="577243" y="0"/>
                  <a:pt x="607505" y="108602"/>
                  <a:pt x="607505" y="229271"/>
                </a:cubicBezTo>
                <a:cubicBezTo>
                  <a:pt x="637767" y="229271"/>
                  <a:pt x="619610" y="368040"/>
                  <a:pt x="583295" y="368040"/>
                </a:cubicBezTo>
                <a:cubicBezTo>
                  <a:pt x="589348" y="386141"/>
                  <a:pt x="571191" y="440442"/>
                  <a:pt x="553034" y="452509"/>
                </a:cubicBezTo>
                <a:cubicBezTo>
                  <a:pt x="534877" y="464575"/>
                  <a:pt x="534877" y="482676"/>
                  <a:pt x="534877" y="506810"/>
                </a:cubicBezTo>
                <a:cubicBezTo>
                  <a:pt x="534877" y="521893"/>
                  <a:pt x="539416" y="533960"/>
                  <a:pt x="543955" y="542256"/>
                </a:cubicBezTo>
                <a:lnTo>
                  <a:pt x="545012" y="543748"/>
                </a:lnTo>
                <a:lnTo>
                  <a:pt x="527069" y="639242"/>
                </a:lnTo>
                <a:cubicBezTo>
                  <a:pt x="521008" y="670997"/>
                  <a:pt x="514946" y="699728"/>
                  <a:pt x="508885" y="717874"/>
                </a:cubicBezTo>
                <a:cubicBezTo>
                  <a:pt x="490701" y="760214"/>
                  <a:pt x="472517" y="736020"/>
                  <a:pt x="466455" y="760214"/>
                </a:cubicBezTo>
                <a:cubicBezTo>
                  <a:pt x="460394" y="784409"/>
                  <a:pt x="460394" y="820700"/>
                  <a:pt x="460394" y="820700"/>
                </a:cubicBezTo>
                <a:cubicBezTo>
                  <a:pt x="460394" y="820700"/>
                  <a:pt x="448271" y="802555"/>
                  <a:pt x="430087" y="772312"/>
                </a:cubicBezTo>
                <a:cubicBezTo>
                  <a:pt x="411903" y="742068"/>
                  <a:pt x="448271" y="723923"/>
                  <a:pt x="430087" y="699728"/>
                </a:cubicBezTo>
                <a:cubicBezTo>
                  <a:pt x="411903" y="681582"/>
                  <a:pt x="375535" y="669485"/>
                  <a:pt x="357351" y="639242"/>
                </a:cubicBezTo>
                <a:cubicBezTo>
                  <a:pt x="339167" y="615048"/>
                  <a:pt x="327044" y="572707"/>
                  <a:pt x="320983" y="542464"/>
                </a:cubicBezTo>
                <a:cubicBezTo>
                  <a:pt x="317952" y="545488"/>
                  <a:pt x="314921" y="548513"/>
                  <a:pt x="311133" y="551537"/>
                </a:cubicBezTo>
                <a:lnTo>
                  <a:pt x="307381" y="553901"/>
                </a:lnTo>
                <a:lnTo>
                  <a:pt x="317276" y="545556"/>
                </a:lnTo>
                <a:cubicBezTo>
                  <a:pt x="335149" y="528304"/>
                  <a:pt x="348767" y="506810"/>
                  <a:pt x="335149" y="488709"/>
                </a:cubicBezTo>
                <a:cubicBezTo>
                  <a:pt x="323044" y="464575"/>
                  <a:pt x="292783" y="434408"/>
                  <a:pt x="298835" y="380107"/>
                </a:cubicBezTo>
                <a:cubicBezTo>
                  <a:pt x="250416" y="380107"/>
                  <a:pt x="232259" y="229271"/>
                  <a:pt x="262521" y="223238"/>
                </a:cubicBezTo>
                <a:cubicBezTo>
                  <a:pt x="274625" y="114636"/>
                  <a:pt x="286730" y="0"/>
                  <a:pt x="438039" y="0"/>
                </a:cubicBezTo>
                <a:close/>
              </a:path>
            </a:pathLst>
          </a:custGeom>
          <a:solidFill>
            <a:schemeClr val="tx2"/>
          </a:solidFill>
          <a:ln>
            <a:noFill/>
          </a:ln>
        </p:spPr>
        <p:txBody>
          <a:bodyPr vert="horz" wrap="square" lIns="91440" tIns="45720" rIns="91440" bIns="45720" numCol="1" anchor="t" anchorCtr="0" compatLnSpc="1">
            <a:noAutofit/>
          </a:bodyPr>
          <a:lstStyle/>
          <a:p>
            <a:pPr defTabSz="914400"/>
            <a:endParaRPr lang="en-US" sz="1865">
              <a:solidFill>
                <a:prstClr val="black"/>
              </a:solidFill>
              <a:latin typeface="+mj-ea"/>
              <a:ea typeface="+mj-ea"/>
            </a:endParaRPr>
          </a:p>
        </p:txBody>
      </p:sp>
      <p:cxnSp>
        <p:nvCxnSpPr>
          <p:cNvPr id="35" name="Straight Connector 34"/>
          <p:cNvCxnSpPr/>
          <p:nvPr/>
        </p:nvCxnSpPr>
        <p:spPr>
          <a:xfrm>
            <a:off x="5989320" y="1661160"/>
            <a:ext cx="0" cy="4410539"/>
          </a:xfrm>
          <a:prstGeom prst="line">
            <a:avLst/>
          </a:prstGeom>
          <a:ln>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869964" y="2017340"/>
            <a:ext cx="3390621" cy="3815673"/>
            <a:chOff x="7869964" y="2017340"/>
            <a:chExt cx="3390621" cy="3815673"/>
          </a:xfrm>
        </p:grpSpPr>
        <p:grpSp>
          <p:nvGrpSpPr>
            <p:cNvPr id="3" name="Group 2"/>
            <p:cNvGrpSpPr/>
            <p:nvPr/>
          </p:nvGrpSpPr>
          <p:grpSpPr>
            <a:xfrm>
              <a:off x="7869965" y="2017340"/>
              <a:ext cx="1371971" cy="539072"/>
              <a:chOff x="7869965" y="2017340"/>
              <a:chExt cx="1371970" cy="539072"/>
            </a:xfrm>
          </p:grpSpPr>
          <p:sp>
            <p:nvSpPr>
              <p:cNvPr id="20" name="Rectangle 19"/>
              <p:cNvSpPr/>
              <p:nvPr/>
            </p:nvSpPr>
            <p:spPr>
              <a:xfrm>
                <a:off x="7869965" y="2017340"/>
                <a:ext cx="1371970" cy="53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a:solidFill>
                    <a:prstClr val="white"/>
                  </a:solidFill>
                  <a:latin typeface="+mj-ea"/>
                  <a:ea typeface="+mj-ea"/>
                </a:endParaRPr>
              </a:p>
            </p:txBody>
          </p:sp>
          <p:sp>
            <p:nvSpPr>
              <p:cNvPr id="47" name="Freeform 325"/>
              <p:cNvSpPr>
                <a:spLocks noChangeAspect="1" noChangeArrowheads="1"/>
              </p:cNvSpPr>
              <p:nvPr/>
            </p:nvSpPr>
            <p:spPr bwMode="auto">
              <a:xfrm>
                <a:off x="8046516" y="2096469"/>
                <a:ext cx="286808" cy="386141"/>
              </a:xfrm>
              <a:custGeom>
                <a:avLst/>
                <a:gdLst>
                  <a:gd name="T0" fmla="*/ 694 w 1046"/>
                  <a:gd name="T1" fmla="*/ 1053 h 1405"/>
                  <a:gd name="T2" fmla="*/ 176 w 1046"/>
                  <a:gd name="T3" fmla="*/ 526 h 1405"/>
                  <a:gd name="T4" fmla="*/ 870 w 1046"/>
                  <a:gd name="T5" fmla="*/ 526 h 1405"/>
                  <a:gd name="T6" fmla="*/ 393 w 1046"/>
                  <a:gd name="T7" fmla="*/ 1229 h 1405"/>
                  <a:gd name="T8" fmla="*/ 393 w 1046"/>
                  <a:gd name="T9" fmla="*/ 1321 h 1405"/>
                  <a:gd name="T10" fmla="*/ 519 w 1046"/>
                  <a:gd name="T11" fmla="*/ 1404 h 1405"/>
                  <a:gd name="T12" fmla="*/ 652 w 1046"/>
                  <a:gd name="T13" fmla="*/ 1321 h 1405"/>
                  <a:gd name="T14" fmla="*/ 652 w 1046"/>
                  <a:gd name="T15" fmla="*/ 1229 h 1405"/>
                  <a:gd name="T16" fmla="*/ 393 w 1046"/>
                  <a:gd name="T17" fmla="*/ 1095 h 1405"/>
                  <a:gd name="T18" fmla="*/ 393 w 1046"/>
                  <a:gd name="T19" fmla="*/ 1187 h 1405"/>
                  <a:gd name="T20" fmla="*/ 694 w 1046"/>
                  <a:gd name="T21" fmla="*/ 1145 h 1405"/>
                  <a:gd name="T22" fmla="*/ 42 w 1046"/>
                  <a:gd name="T23" fmla="*/ 301 h 1405"/>
                  <a:gd name="T24" fmla="*/ 168 w 1046"/>
                  <a:gd name="T25" fmla="*/ 275 h 1405"/>
                  <a:gd name="T26" fmla="*/ 42 w 1046"/>
                  <a:gd name="T27" fmla="*/ 301 h 1405"/>
                  <a:gd name="T28" fmla="*/ 569 w 1046"/>
                  <a:gd name="T29" fmla="*/ 0 h 1405"/>
                  <a:gd name="T30" fmla="*/ 477 w 1046"/>
                  <a:gd name="T31" fmla="*/ 92 h 1405"/>
                  <a:gd name="T32" fmla="*/ 569 w 1046"/>
                  <a:gd name="T33" fmla="*/ 92 h 1405"/>
                  <a:gd name="T34" fmla="*/ 301 w 1046"/>
                  <a:gd name="T35" fmla="*/ 50 h 1405"/>
                  <a:gd name="T36" fmla="*/ 268 w 1046"/>
                  <a:gd name="T37" fmla="*/ 175 h 1405"/>
                  <a:gd name="T38" fmla="*/ 1004 w 1046"/>
                  <a:gd name="T39" fmla="*/ 301 h 1405"/>
                  <a:gd name="T40" fmla="*/ 878 w 1046"/>
                  <a:gd name="T41" fmla="*/ 275 h 1405"/>
                  <a:gd name="T42" fmla="*/ 1004 w 1046"/>
                  <a:gd name="T43" fmla="*/ 301 h 1405"/>
                  <a:gd name="T44" fmla="*/ 744 w 1046"/>
                  <a:gd name="T45" fmla="*/ 50 h 1405"/>
                  <a:gd name="T46" fmla="*/ 778 w 1046"/>
                  <a:gd name="T47" fmla="*/ 175 h 1405"/>
                  <a:gd name="T48" fmla="*/ 84 w 1046"/>
                  <a:gd name="T49" fmla="*/ 526 h 1405"/>
                  <a:gd name="T50" fmla="*/ 0 w 1046"/>
                  <a:gd name="T51" fmla="*/ 485 h 1405"/>
                  <a:gd name="T52" fmla="*/ 92 w 1046"/>
                  <a:gd name="T53" fmla="*/ 568 h 1405"/>
                  <a:gd name="T54" fmla="*/ 953 w 1046"/>
                  <a:gd name="T55" fmla="*/ 485 h 1405"/>
                  <a:gd name="T56" fmla="*/ 953 w 1046"/>
                  <a:gd name="T57" fmla="*/ 568 h 1405"/>
                  <a:gd name="T58" fmla="*/ 1045 w 1046"/>
                  <a:gd name="T59" fmla="*/ 485 h 1405"/>
                  <a:gd name="T60" fmla="*/ 886 w 1046"/>
                  <a:gd name="T61" fmla="*/ 786 h 1405"/>
                  <a:gd name="T62" fmla="*/ 1004 w 1046"/>
                  <a:gd name="T63" fmla="*/ 752 h 1405"/>
                  <a:gd name="T64" fmla="*/ 886 w 1046"/>
                  <a:gd name="T65" fmla="*/ 786 h 1405"/>
                  <a:gd name="T66" fmla="*/ 92 w 1046"/>
                  <a:gd name="T67" fmla="*/ 827 h 1405"/>
                  <a:gd name="T68" fmla="*/ 126 w 1046"/>
                  <a:gd name="T69" fmla="*/ 710 h 1405"/>
                  <a:gd name="T70" fmla="*/ 42 w 1046"/>
                  <a:gd name="T71" fmla="*/ 75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6" h="1405">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p:spPr>
            <p:txBody>
              <a:bodyPr wrap="none" lIns="325047" tIns="162523" rIns="325047" bIns="162523" anchor="ctr"/>
              <a:lstStyle/>
              <a:p>
                <a:pPr defTabSz="914400">
                  <a:defRPr/>
                </a:pPr>
                <a:endParaRPr lang="en-US" sz="2400" dirty="0">
                  <a:solidFill>
                    <a:prstClr val="black"/>
                  </a:solidFill>
                  <a:latin typeface="+mj-ea"/>
                  <a:ea typeface="+mj-ea"/>
                </a:endParaRPr>
              </a:p>
            </p:txBody>
          </p:sp>
          <p:sp>
            <p:nvSpPr>
              <p:cNvPr id="48" name="TextBox 47"/>
              <p:cNvSpPr txBox="1"/>
              <p:nvPr/>
            </p:nvSpPr>
            <p:spPr>
              <a:xfrm>
                <a:off x="8366374" y="2117599"/>
                <a:ext cx="598241" cy="338554"/>
              </a:xfrm>
              <a:prstGeom prst="rect">
                <a:avLst/>
              </a:prstGeom>
              <a:noFill/>
            </p:spPr>
            <p:txBody>
              <a:bodyPr wrap="none" rtlCol="0">
                <a:spAutoFit/>
              </a:bodyPr>
              <a:lstStyle/>
              <a:p>
                <a:pP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5" name="Group 4"/>
            <p:cNvGrpSpPr/>
            <p:nvPr/>
          </p:nvGrpSpPr>
          <p:grpSpPr>
            <a:xfrm>
              <a:off x="7869965" y="2672660"/>
              <a:ext cx="2432275" cy="539072"/>
              <a:chOff x="7869964" y="2672660"/>
              <a:chExt cx="2432275" cy="539072"/>
            </a:xfrm>
          </p:grpSpPr>
          <p:sp>
            <p:nvSpPr>
              <p:cNvPr id="21" name="Rectangle 20"/>
              <p:cNvSpPr/>
              <p:nvPr/>
            </p:nvSpPr>
            <p:spPr>
              <a:xfrm>
                <a:off x="7869964" y="2672660"/>
                <a:ext cx="2432275" cy="53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a:solidFill>
                    <a:prstClr val="white"/>
                  </a:solidFill>
                  <a:latin typeface="+mj-ea"/>
                  <a:ea typeface="+mj-ea"/>
                </a:endParaRPr>
              </a:p>
            </p:txBody>
          </p:sp>
          <p:sp>
            <p:nvSpPr>
              <p:cNvPr id="46" name="Freeform 165"/>
              <p:cNvSpPr>
                <a:spLocks noChangeAspect="1" noChangeArrowheads="1"/>
              </p:cNvSpPr>
              <p:nvPr/>
            </p:nvSpPr>
            <p:spPr bwMode="auto">
              <a:xfrm>
                <a:off x="8034381" y="2786618"/>
                <a:ext cx="311078" cy="311156"/>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wrap="none" lIns="325047" tIns="162523" rIns="325047" bIns="162523" anchor="ctr"/>
              <a:lstStyle/>
              <a:p>
                <a:pPr defTabSz="914400">
                  <a:defRPr/>
                </a:pPr>
                <a:endParaRPr lang="en-US" sz="2400" dirty="0">
                  <a:solidFill>
                    <a:prstClr val="black"/>
                  </a:solidFill>
                  <a:latin typeface="+mj-ea"/>
                  <a:ea typeface="+mj-ea"/>
                </a:endParaRPr>
              </a:p>
            </p:txBody>
          </p:sp>
          <p:sp>
            <p:nvSpPr>
              <p:cNvPr id="49" name="TextBox 48"/>
              <p:cNvSpPr txBox="1"/>
              <p:nvPr/>
            </p:nvSpPr>
            <p:spPr>
              <a:xfrm>
                <a:off x="8366373" y="2771935"/>
                <a:ext cx="595035" cy="338554"/>
              </a:xfrm>
              <a:prstGeom prst="rect">
                <a:avLst/>
              </a:prstGeom>
              <a:noFill/>
            </p:spPr>
            <p:txBody>
              <a:bodyPr wrap="none" rtlCol="0">
                <a:spAutoFit/>
              </a:bodyPr>
              <a:lstStyle/>
              <a:p>
                <a:pP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6" name="Group 5"/>
            <p:cNvGrpSpPr/>
            <p:nvPr/>
          </p:nvGrpSpPr>
          <p:grpSpPr>
            <a:xfrm>
              <a:off x="7869965" y="3327984"/>
              <a:ext cx="1558240" cy="539073"/>
              <a:chOff x="7869965" y="3327980"/>
              <a:chExt cx="1558240" cy="539072"/>
            </a:xfrm>
          </p:grpSpPr>
          <p:sp>
            <p:nvSpPr>
              <p:cNvPr id="22" name="Rectangle 21"/>
              <p:cNvSpPr/>
              <p:nvPr/>
            </p:nvSpPr>
            <p:spPr>
              <a:xfrm>
                <a:off x="7869965" y="3327980"/>
                <a:ext cx="1558240" cy="53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a:solidFill>
                    <a:prstClr val="white"/>
                  </a:solidFill>
                  <a:latin typeface="+mj-ea"/>
                  <a:ea typeface="+mj-ea"/>
                </a:endParaRPr>
              </a:p>
            </p:txBody>
          </p:sp>
          <p:sp>
            <p:nvSpPr>
              <p:cNvPr id="45" name="Freeform 44"/>
              <p:cNvSpPr>
                <a:spLocks noChangeAspect="1" noChangeArrowheads="1"/>
              </p:cNvSpPr>
              <p:nvPr/>
            </p:nvSpPr>
            <p:spPr bwMode="auto">
              <a:xfrm>
                <a:off x="8034381" y="3414247"/>
                <a:ext cx="298943" cy="357790"/>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4400">
                  <a:defRPr/>
                </a:pPr>
                <a:endParaRPr lang="en-US" sz="2400" dirty="0">
                  <a:solidFill>
                    <a:prstClr val="black"/>
                  </a:solidFill>
                  <a:latin typeface="+mj-ea"/>
                  <a:ea typeface="+mj-ea"/>
                </a:endParaRPr>
              </a:p>
            </p:txBody>
          </p:sp>
          <p:sp>
            <p:nvSpPr>
              <p:cNvPr id="50" name="TextBox 49"/>
              <p:cNvSpPr txBox="1"/>
              <p:nvPr/>
            </p:nvSpPr>
            <p:spPr>
              <a:xfrm>
                <a:off x="8366374" y="3423865"/>
                <a:ext cx="595035" cy="338553"/>
              </a:xfrm>
              <a:prstGeom prst="rect">
                <a:avLst/>
              </a:prstGeom>
              <a:noFill/>
            </p:spPr>
            <p:txBody>
              <a:bodyPr wrap="none" rtlCol="0">
                <a:spAutoFit/>
              </a:bodyPr>
              <a:lstStyle/>
              <a:p>
                <a:pP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7" name="Group 6"/>
            <p:cNvGrpSpPr/>
            <p:nvPr/>
          </p:nvGrpSpPr>
          <p:grpSpPr>
            <a:xfrm>
              <a:off x="7869964" y="3983305"/>
              <a:ext cx="1944595" cy="539073"/>
              <a:chOff x="7869964" y="3983300"/>
              <a:chExt cx="1944595" cy="539072"/>
            </a:xfrm>
          </p:grpSpPr>
          <p:sp>
            <p:nvSpPr>
              <p:cNvPr id="23" name="Rectangle 22"/>
              <p:cNvSpPr/>
              <p:nvPr/>
            </p:nvSpPr>
            <p:spPr>
              <a:xfrm>
                <a:off x="7869964" y="3983300"/>
                <a:ext cx="1944595" cy="53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a:solidFill>
                    <a:prstClr val="white"/>
                  </a:solidFill>
                  <a:latin typeface="+mj-ea"/>
                  <a:ea typeface="+mj-ea"/>
                </a:endParaRPr>
              </a:p>
            </p:txBody>
          </p:sp>
          <p:sp>
            <p:nvSpPr>
              <p:cNvPr id="44" name="Freeform 2"/>
              <p:cNvSpPr>
                <a:spLocks noChangeAspect="1" noChangeArrowheads="1"/>
              </p:cNvSpPr>
              <p:nvPr/>
            </p:nvSpPr>
            <p:spPr bwMode="auto">
              <a:xfrm>
                <a:off x="8027461" y="4079729"/>
                <a:ext cx="338913" cy="339001"/>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lIns="325063" tIns="162532" rIns="325063" bIns="162532" anchor="ctr"/>
              <a:lstStyle/>
              <a:p>
                <a:pPr defTabSz="914400"/>
                <a:endParaRPr lang="en-US" sz="2400">
                  <a:solidFill>
                    <a:prstClr val="black"/>
                  </a:solidFill>
                  <a:latin typeface="+mj-ea"/>
                  <a:ea typeface="+mj-ea"/>
                </a:endParaRPr>
              </a:p>
            </p:txBody>
          </p:sp>
          <p:sp>
            <p:nvSpPr>
              <p:cNvPr id="51" name="TextBox 50"/>
              <p:cNvSpPr txBox="1"/>
              <p:nvPr/>
            </p:nvSpPr>
            <p:spPr>
              <a:xfrm>
                <a:off x="8366373" y="4079729"/>
                <a:ext cx="595035" cy="338553"/>
              </a:xfrm>
              <a:prstGeom prst="rect">
                <a:avLst/>
              </a:prstGeom>
              <a:noFill/>
            </p:spPr>
            <p:txBody>
              <a:bodyPr wrap="none" rtlCol="0">
                <a:spAutoFit/>
              </a:bodyPr>
              <a:lstStyle/>
              <a:p>
                <a:pP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8" name="Group 7"/>
            <p:cNvGrpSpPr/>
            <p:nvPr/>
          </p:nvGrpSpPr>
          <p:grpSpPr>
            <a:xfrm>
              <a:off x="7869965" y="4638621"/>
              <a:ext cx="2721835" cy="539072"/>
              <a:chOff x="7869964" y="4638620"/>
              <a:chExt cx="2721835" cy="539072"/>
            </a:xfrm>
          </p:grpSpPr>
          <p:sp>
            <p:nvSpPr>
              <p:cNvPr id="24" name="Rectangle 23"/>
              <p:cNvSpPr/>
              <p:nvPr/>
            </p:nvSpPr>
            <p:spPr>
              <a:xfrm>
                <a:off x="7869964" y="4638620"/>
                <a:ext cx="2721835" cy="53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a:solidFill>
                    <a:prstClr val="white"/>
                  </a:solidFill>
                  <a:latin typeface="+mj-ea"/>
                  <a:ea typeface="+mj-ea"/>
                </a:endParaRPr>
              </a:p>
            </p:txBody>
          </p:sp>
          <p:sp>
            <p:nvSpPr>
              <p:cNvPr id="42" name="AutoShape 82"/>
              <p:cNvSpPr>
                <a:spLocks noChangeAspect="1"/>
              </p:cNvSpPr>
              <p:nvPr/>
            </p:nvSpPr>
            <p:spPr bwMode="auto">
              <a:xfrm>
                <a:off x="8048425" y="4761060"/>
                <a:ext cx="294116" cy="29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67719" tIns="67719" rIns="67719" bIns="67719" anchor="ctr"/>
              <a:lstStyle/>
              <a:p>
                <a:pPr defTabSz="457200">
                  <a:defRPr/>
                </a:pPr>
                <a:endParaRPr lang="es-ES" sz="3600"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52" name="TextBox 51"/>
              <p:cNvSpPr txBox="1"/>
              <p:nvPr/>
            </p:nvSpPr>
            <p:spPr>
              <a:xfrm>
                <a:off x="8366373" y="4737811"/>
                <a:ext cx="595035" cy="338554"/>
              </a:xfrm>
              <a:prstGeom prst="rect">
                <a:avLst/>
              </a:prstGeom>
              <a:noFill/>
            </p:spPr>
            <p:txBody>
              <a:bodyPr wrap="none" rtlCol="0">
                <a:spAutoFit/>
              </a:bodyPr>
              <a:lstStyle/>
              <a:p>
                <a:pP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9" name="Group 8"/>
            <p:cNvGrpSpPr/>
            <p:nvPr/>
          </p:nvGrpSpPr>
          <p:grpSpPr>
            <a:xfrm>
              <a:off x="7869966" y="5293941"/>
              <a:ext cx="1453723" cy="539072"/>
              <a:chOff x="7869965" y="5293940"/>
              <a:chExt cx="1453722" cy="539072"/>
            </a:xfrm>
          </p:grpSpPr>
          <p:sp>
            <p:nvSpPr>
              <p:cNvPr id="26" name="Rectangle 25"/>
              <p:cNvSpPr/>
              <p:nvPr/>
            </p:nvSpPr>
            <p:spPr>
              <a:xfrm>
                <a:off x="7869965" y="5293940"/>
                <a:ext cx="1453722" cy="53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a:solidFill>
                    <a:prstClr val="white"/>
                  </a:solidFill>
                  <a:latin typeface="+mj-ea"/>
                  <a:ea typeface="+mj-ea"/>
                </a:endParaRPr>
              </a:p>
            </p:txBody>
          </p:sp>
          <p:sp>
            <p:nvSpPr>
              <p:cNvPr id="43" name="AutoShape 123"/>
              <p:cNvSpPr>
                <a:spLocks noChangeAspect="1"/>
              </p:cNvSpPr>
              <p:nvPr/>
            </p:nvSpPr>
            <p:spPr bwMode="auto">
              <a:xfrm>
                <a:off x="8012268" y="5378084"/>
                <a:ext cx="332073" cy="365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67719" tIns="67719" rIns="67719" bIns="67719" anchor="ctr"/>
              <a:lstStyle/>
              <a:p>
                <a:pPr defTabSz="457200">
                  <a:defRPr/>
                </a:pPr>
                <a:endParaRPr lang="es-ES" sz="3600"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53" name="TextBox 52"/>
              <p:cNvSpPr txBox="1"/>
              <p:nvPr/>
            </p:nvSpPr>
            <p:spPr>
              <a:xfrm>
                <a:off x="8366374" y="5404907"/>
                <a:ext cx="595035" cy="338554"/>
              </a:xfrm>
              <a:prstGeom prst="rect">
                <a:avLst/>
              </a:prstGeom>
              <a:noFill/>
            </p:spPr>
            <p:txBody>
              <a:bodyPr wrap="none" rtlCol="0">
                <a:spAutoFit/>
              </a:bodyPr>
              <a:lstStyle/>
              <a:p>
                <a:pP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sp>
          <p:nvSpPr>
            <p:cNvPr id="61" name="TextBox 60"/>
            <p:cNvSpPr txBox="1"/>
            <p:nvPr/>
          </p:nvSpPr>
          <p:spPr>
            <a:xfrm>
              <a:off x="9298942" y="2117599"/>
              <a:ext cx="607859" cy="338554"/>
            </a:xfrm>
            <a:prstGeom prst="rect">
              <a:avLst/>
            </a:prstGeom>
            <a:noFill/>
          </p:spPr>
          <p:txBody>
            <a:bodyPr wrap="none" lIns="91440" tIns="45720" rIns="91440" bIns="45720" rtlCol="0">
              <a:spAutoFit/>
            </a:bodyPr>
            <a:lstStyle/>
            <a:p>
              <a:pPr defTabSz="914400"/>
              <a:r>
                <a:rPr lang="en-US" sz="1600">
                  <a:solidFill>
                    <a:srgbClr val="89C600"/>
                  </a:solidFill>
                  <a:latin typeface="+mj-ea"/>
                  <a:ea typeface="+mj-ea"/>
                  <a:cs typeface="Lato Regular"/>
                </a:rPr>
                <a:t>40%</a:t>
              </a:r>
              <a:endParaRPr lang="id-ID" sz="1600" dirty="0">
                <a:solidFill>
                  <a:srgbClr val="89C600"/>
                </a:solidFill>
                <a:latin typeface="+mj-ea"/>
                <a:ea typeface="+mj-ea"/>
                <a:cs typeface="Lato Regular"/>
              </a:endParaRPr>
            </a:p>
          </p:txBody>
        </p:sp>
        <p:sp>
          <p:nvSpPr>
            <p:cNvPr id="62" name="TextBox 61"/>
            <p:cNvSpPr txBox="1"/>
            <p:nvPr/>
          </p:nvSpPr>
          <p:spPr>
            <a:xfrm>
              <a:off x="10364024" y="2771935"/>
              <a:ext cx="607859" cy="338554"/>
            </a:xfrm>
            <a:prstGeom prst="rect">
              <a:avLst/>
            </a:prstGeom>
            <a:noFill/>
          </p:spPr>
          <p:txBody>
            <a:bodyPr wrap="none" lIns="91440" tIns="45720" rIns="91440" bIns="45720" rtlCol="0">
              <a:spAutoFit/>
            </a:bodyPr>
            <a:lstStyle/>
            <a:p>
              <a:pPr defTabSz="914400"/>
              <a:r>
                <a:rPr lang="en-US" sz="1600">
                  <a:solidFill>
                    <a:srgbClr val="00B393"/>
                  </a:solidFill>
                  <a:latin typeface="+mj-ea"/>
                  <a:ea typeface="+mj-ea"/>
                  <a:cs typeface="Lato Regular"/>
                </a:rPr>
                <a:t>75%</a:t>
              </a:r>
              <a:endParaRPr lang="id-ID" sz="1600" dirty="0">
                <a:solidFill>
                  <a:srgbClr val="00B393"/>
                </a:solidFill>
                <a:latin typeface="+mj-ea"/>
                <a:ea typeface="+mj-ea"/>
                <a:cs typeface="Lato Regular"/>
              </a:endParaRPr>
            </a:p>
          </p:txBody>
        </p:sp>
        <p:sp>
          <p:nvSpPr>
            <p:cNvPr id="63" name="TextBox 62"/>
            <p:cNvSpPr txBox="1"/>
            <p:nvPr/>
          </p:nvSpPr>
          <p:spPr>
            <a:xfrm>
              <a:off x="9485496" y="3426094"/>
              <a:ext cx="607859" cy="338554"/>
            </a:xfrm>
            <a:prstGeom prst="rect">
              <a:avLst/>
            </a:prstGeom>
            <a:noFill/>
          </p:spPr>
          <p:txBody>
            <a:bodyPr wrap="none" lIns="91440" tIns="45720" rIns="91440" bIns="45720" rtlCol="0">
              <a:spAutoFit/>
            </a:bodyPr>
            <a:lstStyle/>
            <a:p>
              <a:pPr defTabSz="914400"/>
              <a:r>
                <a:rPr lang="en-US" sz="1600">
                  <a:solidFill>
                    <a:srgbClr val="00BAF7"/>
                  </a:solidFill>
                  <a:latin typeface="+mj-ea"/>
                  <a:ea typeface="+mj-ea"/>
                  <a:cs typeface="Lato Regular"/>
                </a:rPr>
                <a:t>42%</a:t>
              </a:r>
              <a:endParaRPr lang="id-ID" sz="1600" dirty="0">
                <a:solidFill>
                  <a:srgbClr val="00BAF7"/>
                </a:solidFill>
                <a:latin typeface="+mj-ea"/>
                <a:ea typeface="+mj-ea"/>
                <a:cs typeface="Lato Regular"/>
              </a:endParaRPr>
            </a:p>
          </p:txBody>
        </p:sp>
        <p:sp>
          <p:nvSpPr>
            <p:cNvPr id="64" name="TextBox 63"/>
            <p:cNvSpPr txBox="1"/>
            <p:nvPr/>
          </p:nvSpPr>
          <p:spPr>
            <a:xfrm>
              <a:off x="9876344" y="4079730"/>
              <a:ext cx="607859" cy="338554"/>
            </a:xfrm>
            <a:prstGeom prst="rect">
              <a:avLst/>
            </a:prstGeom>
            <a:noFill/>
          </p:spPr>
          <p:txBody>
            <a:bodyPr wrap="none" lIns="91440" tIns="45720" rIns="91440" bIns="45720" rtlCol="0">
              <a:spAutoFit/>
            </a:bodyPr>
            <a:lstStyle/>
            <a:p>
              <a:pPr defTabSz="914400"/>
              <a:r>
                <a:rPr lang="en-US" sz="1600">
                  <a:solidFill>
                    <a:srgbClr val="FFC000"/>
                  </a:solidFill>
                  <a:latin typeface="+mj-ea"/>
                  <a:ea typeface="+mj-ea"/>
                  <a:cs typeface="Lato Regular"/>
                </a:rPr>
                <a:t>50%</a:t>
              </a:r>
              <a:endParaRPr lang="id-ID" sz="1600" dirty="0">
                <a:solidFill>
                  <a:srgbClr val="FFC000"/>
                </a:solidFill>
                <a:latin typeface="+mj-ea"/>
                <a:ea typeface="+mj-ea"/>
                <a:cs typeface="Lato Regular"/>
              </a:endParaRPr>
            </a:p>
          </p:txBody>
        </p:sp>
        <p:sp>
          <p:nvSpPr>
            <p:cNvPr id="65" name="TextBox 64"/>
            <p:cNvSpPr txBox="1"/>
            <p:nvPr/>
          </p:nvSpPr>
          <p:spPr>
            <a:xfrm>
              <a:off x="10652726" y="4735278"/>
              <a:ext cx="607859" cy="338554"/>
            </a:xfrm>
            <a:prstGeom prst="rect">
              <a:avLst/>
            </a:prstGeom>
            <a:noFill/>
          </p:spPr>
          <p:txBody>
            <a:bodyPr wrap="none" lIns="91440" tIns="45720" rIns="91440" bIns="45720" rtlCol="0">
              <a:spAutoFit/>
            </a:bodyPr>
            <a:lstStyle/>
            <a:p>
              <a:pPr defTabSz="914400"/>
              <a:r>
                <a:rPr lang="en-US" sz="1600">
                  <a:solidFill>
                    <a:srgbClr val="F61A00"/>
                  </a:solidFill>
                  <a:latin typeface="+mj-ea"/>
                  <a:ea typeface="+mj-ea"/>
                  <a:cs typeface="Lato Regular"/>
                </a:rPr>
                <a:t>82%</a:t>
              </a:r>
              <a:endParaRPr lang="id-ID" sz="1600" dirty="0">
                <a:solidFill>
                  <a:srgbClr val="F61A00"/>
                </a:solidFill>
                <a:latin typeface="+mj-ea"/>
                <a:ea typeface="+mj-ea"/>
                <a:cs typeface="Lato Regular"/>
              </a:endParaRPr>
            </a:p>
          </p:txBody>
        </p:sp>
        <p:sp>
          <p:nvSpPr>
            <p:cNvPr id="66" name="TextBox 65"/>
            <p:cNvSpPr txBox="1"/>
            <p:nvPr/>
          </p:nvSpPr>
          <p:spPr>
            <a:xfrm>
              <a:off x="9385472" y="5405547"/>
              <a:ext cx="607859" cy="338554"/>
            </a:xfrm>
            <a:prstGeom prst="rect">
              <a:avLst/>
            </a:prstGeom>
            <a:noFill/>
          </p:spPr>
          <p:txBody>
            <a:bodyPr wrap="none" lIns="91440" tIns="45720" rIns="91440" bIns="45720" rtlCol="0">
              <a:spAutoFit/>
            </a:bodyPr>
            <a:lstStyle/>
            <a:p>
              <a:pPr defTabSz="914400"/>
              <a:r>
                <a:rPr lang="en-US" sz="1600">
                  <a:solidFill>
                    <a:srgbClr val="343E48"/>
                  </a:solidFill>
                  <a:latin typeface="+mj-ea"/>
                  <a:ea typeface="+mj-ea"/>
                  <a:cs typeface="Lato Regular"/>
                </a:rPr>
                <a:t>40%</a:t>
              </a:r>
              <a:endParaRPr lang="id-ID" sz="1600" dirty="0">
                <a:solidFill>
                  <a:srgbClr val="343E48"/>
                </a:solidFill>
                <a:latin typeface="+mj-ea"/>
                <a:ea typeface="+mj-ea"/>
                <a:cs typeface="Lato Regular"/>
              </a:endParaRPr>
            </a:p>
          </p:txBody>
        </p:sp>
      </p:grpSp>
      <p:grpSp>
        <p:nvGrpSpPr>
          <p:cNvPr id="16" name="组合 15"/>
          <p:cNvGrpSpPr/>
          <p:nvPr/>
        </p:nvGrpSpPr>
        <p:grpSpPr>
          <a:xfrm>
            <a:off x="1037237" y="2017340"/>
            <a:ext cx="3284800" cy="3815673"/>
            <a:chOff x="1037237" y="2017340"/>
            <a:chExt cx="3284800" cy="3815673"/>
          </a:xfrm>
        </p:grpSpPr>
        <p:grpSp>
          <p:nvGrpSpPr>
            <p:cNvPr id="2" name="Group 1"/>
            <p:cNvGrpSpPr/>
            <p:nvPr/>
          </p:nvGrpSpPr>
          <p:grpSpPr>
            <a:xfrm>
              <a:off x="2164081" y="2017340"/>
              <a:ext cx="2157955" cy="539072"/>
              <a:chOff x="2164080" y="2017340"/>
              <a:chExt cx="2157955" cy="539072"/>
            </a:xfrm>
          </p:grpSpPr>
          <p:sp>
            <p:nvSpPr>
              <p:cNvPr id="27" name="Rectangle 26"/>
              <p:cNvSpPr/>
              <p:nvPr/>
            </p:nvSpPr>
            <p:spPr>
              <a:xfrm>
                <a:off x="2164080" y="2017340"/>
                <a:ext cx="2157955" cy="539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a:solidFill>
                    <a:prstClr val="white"/>
                  </a:solidFill>
                  <a:latin typeface="+mj-ea"/>
                  <a:ea typeface="+mj-ea"/>
                </a:endParaRPr>
              </a:p>
            </p:txBody>
          </p:sp>
          <p:sp>
            <p:nvSpPr>
              <p:cNvPr id="41" name="Freeform 325"/>
              <p:cNvSpPr>
                <a:spLocks noChangeAspect="1" noChangeArrowheads="1"/>
              </p:cNvSpPr>
              <p:nvPr/>
            </p:nvSpPr>
            <p:spPr bwMode="auto">
              <a:xfrm>
                <a:off x="3871124" y="2096469"/>
                <a:ext cx="286808" cy="386141"/>
              </a:xfrm>
              <a:custGeom>
                <a:avLst/>
                <a:gdLst>
                  <a:gd name="T0" fmla="*/ 694 w 1046"/>
                  <a:gd name="T1" fmla="*/ 1053 h 1405"/>
                  <a:gd name="T2" fmla="*/ 176 w 1046"/>
                  <a:gd name="T3" fmla="*/ 526 h 1405"/>
                  <a:gd name="T4" fmla="*/ 870 w 1046"/>
                  <a:gd name="T5" fmla="*/ 526 h 1405"/>
                  <a:gd name="T6" fmla="*/ 393 w 1046"/>
                  <a:gd name="T7" fmla="*/ 1229 h 1405"/>
                  <a:gd name="T8" fmla="*/ 393 w 1046"/>
                  <a:gd name="T9" fmla="*/ 1321 h 1405"/>
                  <a:gd name="T10" fmla="*/ 519 w 1046"/>
                  <a:gd name="T11" fmla="*/ 1404 h 1405"/>
                  <a:gd name="T12" fmla="*/ 652 w 1046"/>
                  <a:gd name="T13" fmla="*/ 1321 h 1405"/>
                  <a:gd name="T14" fmla="*/ 652 w 1046"/>
                  <a:gd name="T15" fmla="*/ 1229 h 1405"/>
                  <a:gd name="T16" fmla="*/ 393 w 1046"/>
                  <a:gd name="T17" fmla="*/ 1095 h 1405"/>
                  <a:gd name="T18" fmla="*/ 393 w 1046"/>
                  <a:gd name="T19" fmla="*/ 1187 h 1405"/>
                  <a:gd name="T20" fmla="*/ 694 w 1046"/>
                  <a:gd name="T21" fmla="*/ 1145 h 1405"/>
                  <a:gd name="T22" fmla="*/ 42 w 1046"/>
                  <a:gd name="T23" fmla="*/ 301 h 1405"/>
                  <a:gd name="T24" fmla="*/ 168 w 1046"/>
                  <a:gd name="T25" fmla="*/ 275 h 1405"/>
                  <a:gd name="T26" fmla="*/ 42 w 1046"/>
                  <a:gd name="T27" fmla="*/ 301 h 1405"/>
                  <a:gd name="T28" fmla="*/ 569 w 1046"/>
                  <a:gd name="T29" fmla="*/ 0 h 1405"/>
                  <a:gd name="T30" fmla="*/ 477 w 1046"/>
                  <a:gd name="T31" fmla="*/ 92 h 1405"/>
                  <a:gd name="T32" fmla="*/ 569 w 1046"/>
                  <a:gd name="T33" fmla="*/ 92 h 1405"/>
                  <a:gd name="T34" fmla="*/ 301 w 1046"/>
                  <a:gd name="T35" fmla="*/ 50 h 1405"/>
                  <a:gd name="T36" fmla="*/ 268 w 1046"/>
                  <a:gd name="T37" fmla="*/ 175 h 1405"/>
                  <a:gd name="T38" fmla="*/ 1004 w 1046"/>
                  <a:gd name="T39" fmla="*/ 301 h 1405"/>
                  <a:gd name="T40" fmla="*/ 878 w 1046"/>
                  <a:gd name="T41" fmla="*/ 275 h 1405"/>
                  <a:gd name="T42" fmla="*/ 1004 w 1046"/>
                  <a:gd name="T43" fmla="*/ 301 h 1405"/>
                  <a:gd name="T44" fmla="*/ 744 w 1046"/>
                  <a:gd name="T45" fmla="*/ 50 h 1405"/>
                  <a:gd name="T46" fmla="*/ 778 w 1046"/>
                  <a:gd name="T47" fmla="*/ 175 h 1405"/>
                  <a:gd name="T48" fmla="*/ 84 w 1046"/>
                  <a:gd name="T49" fmla="*/ 526 h 1405"/>
                  <a:gd name="T50" fmla="*/ 0 w 1046"/>
                  <a:gd name="T51" fmla="*/ 485 h 1405"/>
                  <a:gd name="T52" fmla="*/ 92 w 1046"/>
                  <a:gd name="T53" fmla="*/ 568 h 1405"/>
                  <a:gd name="T54" fmla="*/ 953 w 1046"/>
                  <a:gd name="T55" fmla="*/ 485 h 1405"/>
                  <a:gd name="T56" fmla="*/ 953 w 1046"/>
                  <a:gd name="T57" fmla="*/ 568 h 1405"/>
                  <a:gd name="T58" fmla="*/ 1045 w 1046"/>
                  <a:gd name="T59" fmla="*/ 485 h 1405"/>
                  <a:gd name="T60" fmla="*/ 886 w 1046"/>
                  <a:gd name="T61" fmla="*/ 786 h 1405"/>
                  <a:gd name="T62" fmla="*/ 1004 w 1046"/>
                  <a:gd name="T63" fmla="*/ 752 h 1405"/>
                  <a:gd name="T64" fmla="*/ 886 w 1046"/>
                  <a:gd name="T65" fmla="*/ 786 h 1405"/>
                  <a:gd name="T66" fmla="*/ 92 w 1046"/>
                  <a:gd name="T67" fmla="*/ 827 h 1405"/>
                  <a:gd name="T68" fmla="*/ 126 w 1046"/>
                  <a:gd name="T69" fmla="*/ 710 h 1405"/>
                  <a:gd name="T70" fmla="*/ 42 w 1046"/>
                  <a:gd name="T71" fmla="*/ 752 h 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6" h="1405">
                    <a:moveTo>
                      <a:pt x="870" y="526"/>
                    </a:moveTo>
                    <a:cubicBezTo>
                      <a:pt x="870" y="702"/>
                      <a:pt x="694" y="877"/>
                      <a:pt x="694" y="1053"/>
                    </a:cubicBezTo>
                    <a:cubicBezTo>
                      <a:pt x="343" y="1053"/>
                      <a:pt x="343" y="1053"/>
                      <a:pt x="343" y="1053"/>
                    </a:cubicBezTo>
                    <a:cubicBezTo>
                      <a:pt x="343" y="877"/>
                      <a:pt x="176" y="702"/>
                      <a:pt x="176" y="526"/>
                    </a:cubicBezTo>
                    <a:cubicBezTo>
                      <a:pt x="176" y="334"/>
                      <a:pt x="326" y="175"/>
                      <a:pt x="519" y="175"/>
                    </a:cubicBezTo>
                    <a:cubicBezTo>
                      <a:pt x="719" y="175"/>
                      <a:pt x="870" y="334"/>
                      <a:pt x="870" y="526"/>
                    </a:cubicBezTo>
                    <a:close/>
                    <a:moveTo>
                      <a:pt x="652" y="1229"/>
                    </a:moveTo>
                    <a:cubicBezTo>
                      <a:pt x="393" y="1229"/>
                      <a:pt x="393" y="1229"/>
                      <a:pt x="393" y="1229"/>
                    </a:cubicBezTo>
                    <a:cubicBezTo>
                      <a:pt x="368" y="1229"/>
                      <a:pt x="343" y="1245"/>
                      <a:pt x="343" y="1270"/>
                    </a:cubicBezTo>
                    <a:cubicBezTo>
                      <a:pt x="343" y="1296"/>
                      <a:pt x="368" y="1321"/>
                      <a:pt x="393" y="1321"/>
                    </a:cubicBezTo>
                    <a:cubicBezTo>
                      <a:pt x="402" y="1321"/>
                      <a:pt x="402" y="1321"/>
                      <a:pt x="402" y="1321"/>
                    </a:cubicBezTo>
                    <a:cubicBezTo>
                      <a:pt x="418" y="1371"/>
                      <a:pt x="469" y="1404"/>
                      <a:pt x="519" y="1404"/>
                    </a:cubicBezTo>
                    <a:cubicBezTo>
                      <a:pt x="577" y="1404"/>
                      <a:pt x="627" y="1371"/>
                      <a:pt x="644" y="1321"/>
                    </a:cubicBezTo>
                    <a:cubicBezTo>
                      <a:pt x="652" y="1321"/>
                      <a:pt x="652" y="1321"/>
                      <a:pt x="652" y="1321"/>
                    </a:cubicBezTo>
                    <a:cubicBezTo>
                      <a:pt x="677" y="1321"/>
                      <a:pt x="694" y="1296"/>
                      <a:pt x="694" y="1270"/>
                    </a:cubicBezTo>
                    <a:cubicBezTo>
                      <a:pt x="694" y="1245"/>
                      <a:pt x="677" y="1229"/>
                      <a:pt x="652" y="1229"/>
                    </a:cubicBezTo>
                    <a:close/>
                    <a:moveTo>
                      <a:pt x="652" y="1095"/>
                    </a:moveTo>
                    <a:cubicBezTo>
                      <a:pt x="393" y="1095"/>
                      <a:pt x="393" y="1095"/>
                      <a:pt x="393" y="1095"/>
                    </a:cubicBezTo>
                    <a:cubicBezTo>
                      <a:pt x="368" y="1095"/>
                      <a:pt x="343" y="1120"/>
                      <a:pt x="343" y="1145"/>
                    </a:cubicBezTo>
                    <a:cubicBezTo>
                      <a:pt x="343" y="1162"/>
                      <a:pt x="368" y="1187"/>
                      <a:pt x="393" y="1187"/>
                    </a:cubicBezTo>
                    <a:cubicBezTo>
                      <a:pt x="652" y="1187"/>
                      <a:pt x="652" y="1187"/>
                      <a:pt x="652" y="1187"/>
                    </a:cubicBezTo>
                    <a:cubicBezTo>
                      <a:pt x="677" y="1187"/>
                      <a:pt x="694" y="1162"/>
                      <a:pt x="694" y="1145"/>
                    </a:cubicBezTo>
                    <a:cubicBezTo>
                      <a:pt x="694" y="1120"/>
                      <a:pt x="677" y="1095"/>
                      <a:pt x="652" y="1095"/>
                    </a:cubicBezTo>
                    <a:close/>
                    <a:moveTo>
                      <a:pt x="42" y="301"/>
                    </a:moveTo>
                    <a:cubicBezTo>
                      <a:pt x="126" y="351"/>
                      <a:pt x="126" y="351"/>
                      <a:pt x="126" y="351"/>
                    </a:cubicBezTo>
                    <a:cubicBezTo>
                      <a:pt x="134" y="326"/>
                      <a:pt x="151" y="301"/>
                      <a:pt x="168" y="275"/>
                    </a:cubicBezTo>
                    <a:cubicBezTo>
                      <a:pt x="92" y="225"/>
                      <a:pt x="92" y="225"/>
                      <a:pt x="92" y="225"/>
                    </a:cubicBezTo>
                    <a:lnTo>
                      <a:pt x="42" y="301"/>
                    </a:lnTo>
                    <a:close/>
                    <a:moveTo>
                      <a:pt x="569" y="92"/>
                    </a:moveTo>
                    <a:cubicBezTo>
                      <a:pt x="569" y="0"/>
                      <a:pt x="569" y="0"/>
                      <a:pt x="569" y="0"/>
                    </a:cubicBezTo>
                    <a:cubicBezTo>
                      <a:pt x="477" y="0"/>
                      <a:pt x="477" y="0"/>
                      <a:pt x="477" y="0"/>
                    </a:cubicBezTo>
                    <a:cubicBezTo>
                      <a:pt x="477" y="92"/>
                      <a:pt x="477" y="92"/>
                      <a:pt x="477" y="92"/>
                    </a:cubicBezTo>
                    <a:cubicBezTo>
                      <a:pt x="493" y="92"/>
                      <a:pt x="510" y="92"/>
                      <a:pt x="519" y="92"/>
                    </a:cubicBezTo>
                    <a:cubicBezTo>
                      <a:pt x="535" y="92"/>
                      <a:pt x="552" y="92"/>
                      <a:pt x="569" y="92"/>
                    </a:cubicBezTo>
                    <a:close/>
                    <a:moveTo>
                      <a:pt x="343" y="133"/>
                    </a:moveTo>
                    <a:cubicBezTo>
                      <a:pt x="301" y="50"/>
                      <a:pt x="301" y="50"/>
                      <a:pt x="301" y="50"/>
                    </a:cubicBezTo>
                    <a:cubicBezTo>
                      <a:pt x="218" y="92"/>
                      <a:pt x="218" y="92"/>
                      <a:pt x="218" y="92"/>
                    </a:cubicBezTo>
                    <a:cubicBezTo>
                      <a:pt x="268" y="175"/>
                      <a:pt x="268" y="175"/>
                      <a:pt x="268" y="175"/>
                    </a:cubicBezTo>
                    <a:cubicBezTo>
                      <a:pt x="293" y="159"/>
                      <a:pt x="318" y="142"/>
                      <a:pt x="343" y="133"/>
                    </a:cubicBezTo>
                    <a:close/>
                    <a:moveTo>
                      <a:pt x="1004" y="301"/>
                    </a:moveTo>
                    <a:cubicBezTo>
                      <a:pt x="953" y="225"/>
                      <a:pt x="953" y="225"/>
                      <a:pt x="953" y="225"/>
                    </a:cubicBezTo>
                    <a:cubicBezTo>
                      <a:pt x="878" y="275"/>
                      <a:pt x="878" y="275"/>
                      <a:pt x="878" y="275"/>
                    </a:cubicBezTo>
                    <a:cubicBezTo>
                      <a:pt x="895" y="301"/>
                      <a:pt x="912" y="326"/>
                      <a:pt x="920" y="351"/>
                    </a:cubicBezTo>
                    <a:lnTo>
                      <a:pt x="1004" y="301"/>
                    </a:lnTo>
                    <a:close/>
                    <a:moveTo>
                      <a:pt x="820" y="92"/>
                    </a:moveTo>
                    <a:cubicBezTo>
                      <a:pt x="744" y="50"/>
                      <a:pt x="744" y="50"/>
                      <a:pt x="744" y="50"/>
                    </a:cubicBezTo>
                    <a:cubicBezTo>
                      <a:pt x="702" y="133"/>
                      <a:pt x="702" y="133"/>
                      <a:pt x="702" y="133"/>
                    </a:cubicBezTo>
                    <a:cubicBezTo>
                      <a:pt x="727" y="142"/>
                      <a:pt x="753" y="159"/>
                      <a:pt x="778" y="175"/>
                    </a:cubicBezTo>
                    <a:lnTo>
                      <a:pt x="820" y="92"/>
                    </a:lnTo>
                    <a:close/>
                    <a:moveTo>
                      <a:pt x="84" y="526"/>
                    </a:moveTo>
                    <a:cubicBezTo>
                      <a:pt x="84" y="510"/>
                      <a:pt x="84" y="501"/>
                      <a:pt x="92" y="485"/>
                    </a:cubicBezTo>
                    <a:cubicBezTo>
                      <a:pt x="0" y="485"/>
                      <a:pt x="0" y="485"/>
                      <a:pt x="0" y="485"/>
                    </a:cubicBezTo>
                    <a:cubicBezTo>
                      <a:pt x="0" y="568"/>
                      <a:pt x="0" y="568"/>
                      <a:pt x="0" y="568"/>
                    </a:cubicBezTo>
                    <a:cubicBezTo>
                      <a:pt x="92" y="568"/>
                      <a:pt x="92" y="568"/>
                      <a:pt x="92" y="568"/>
                    </a:cubicBezTo>
                    <a:cubicBezTo>
                      <a:pt x="84" y="560"/>
                      <a:pt x="84" y="543"/>
                      <a:pt x="84" y="526"/>
                    </a:cubicBezTo>
                    <a:close/>
                    <a:moveTo>
                      <a:pt x="953" y="485"/>
                    </a:moveTo>
                    <a:cubicBezTo>
                      <a:pt x="953" y="501"/>
                      <a:pt x="962" y="510"/>
                      <a:pt x="962" y="526"/>
                    </a:cubicBezTo>
                    <a:cubicBezTo>
                      <a:pt x="962" y="543"/>
                      <a:pt x="953" y="560"/>
                      <a:pt x="953" y="568"/>
                    </a:cubicBezTo>
                    <a:cubicBezTo>
                      <a:pt x="1045" y="568"/>
                      <a:pt x="1045" y="568"/>
                      <a:pt x="1045" y="568"/>
                    </a:cubicBezTo>
                    <a:cubicBezTo>
                      <a:pt x="1045" y="485"/>
                      <a:pt x="1045" y="485"/>
                      <a:pt x="1045" y="485"/>
                    </a:cubicBezTo>
                    <a:lnTo>
                      <a:pt x="953" y="485"/>
                    </a:lnTo>
                    <a:close/>
                    <a:moveTo>
                      <a:pt x="886" y="786"/>
                    </a:moveTo>
                    <a:cubicBezTo>
                      <a:pt x="953" y="827"/>
                      <a:pt x="953" y="827"/>
                      <a:pt x="953" y="827"/>
                    </a:cubicBezTo>
                    <a:cubicBezTo>
                      <a:pt x="1004" y="752"/>
                      <a:pt x="1004" y="752"/>
                      <a:pt x="1004" y="752"/>
                    </a:cubicBezTo>
                    <a:cubicBezTo>
                      <a:pt x="920" y="710"/>
                      <a:pt x="920" y="710"/>
                      <a:pt x="920" y="710"/>
                    </a:cubicBezTo>
                    <a:cubicBezTo>
                      <a:pt x="912" y="735"/>
                      <a:pt x="895" y="761"/>
                      <a:pt x="886" y="786"/>
                    </a:cubicBezTo>
                    <a:close/>
                    <a:moveTo>
                      <a:pt x="42" y="752"/>
                    </a:moveTo>
                    <a:cubicBezTo>
                      <a:pt x="92" y="827"/>
                      <a:pt x="92" y="827"/>
                      <a:pt x="92" y="827"/>
                    </a:cubicBezTo>
                    <a:cubicBezTo>
                      <a:pt x="159" y="786"/>
                      <a:pt x="159" y="786"/>
                      <a:pt x="159" y="786"/>
                    </a:cubicBezTo>
                    <a:cubicBezTo>
                      <a:pt x="151" y="761"/>
                      <a:pt x="134" y="735"/>
                      <a:pt x="126" y="710"/>
                    </a:cubicBezTo>
                    <a:lnTo>
                      <a:pt x="42" y="752"/>
                    </a:lnTo>
                    <a:close/>
                    <a:moveTo>
                      <a:pt x="42" y="752"/>
                    </a:moveTo>
                    <a:lnTo>
                      <a:pt x="42" y="752"/>
                    </a:lnTo>
                    <a:close/>
                  </a:path>
                </a:pathLst>
              </a:custGeom>
              <a:solidFill>
                <a:schemeClr val="bg1"/>
              </a:solidFill>
              <a:ln>
                <a:noFill/>
              </a:ln>
              <a:effectLst/>
            </p:spPr>
            <p:txBody>
              <a:bodyPr wrap="none" lIns="325047" tIns="162523" rIns="325047" bIns="162523" anchor="ctr"/>
              <a:lstStyle/>
              <a:p>
                <a:pPr defTabSz="914400">
                  <a:defRPr/>
                </a:pPr>
                <a:endParaRPr lang="en-US" sz="2400" dirty="0">
                  <a:solidFill>
                    <a:prstClr val="black"/>
                  </a:solidFill>
                  <a:latin typeface="+mj-ea"/>
                  <a:ea typeface="+mj-ea"/>
                </a:endParaRPr>
              </a:p>
            </p:txBody>
          </p:sp>
          <p:sp>
            <p:nvSpPr>
              <p:cNvPr id="54" name="TextBox 53"/>
              <p:cNvSpPr txBox="1"/>
              <p:nvPr/>
            </p:nvSpPr>
            <p:spPr>
              <a:xfrm flipH="1">
                <a:off x="3218140" y="2117599"/>
                <a:ext cx="598241" cy="338554"/>
              </a:xfrm>
              <a:prstGeom prst="rect">
                <a:avLst/>
              </a:prstGeom>
              <a:noFill/>
            </p:spPr>
            <p:txBody>
              <a:bodyPr wrap="none" rtlCol="0">
                <a:spAutoFit/>
              </a:bodyPr>
              <a:lstStyle/>
              <a:p>
                <a:pPr algn="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4" name="Group 3"/>
            <p:cNvGrpSpPr/>
            <p:nvPr/>
          </p:nvGrpSpPr>
          <p:grpSpPr>
            <a:xfrm>
              <a:off x="2615156" y="2672660"/>
              <a:ext cx="1706880" cy="539072"/>
              <a:chOff x="2615155" y="2672660"/>
              <a:chExt cx="1706880" cy="539072"/>
            </a:xfrm>
          </p:grpSpPr>
          <p:sp>
            <p:nvSpPr>
              <p:cNvPr id="28" name="Rectangle 27"/>
              <p:cNvSpPr/>
              <p:nvPr/>
            </p:nvSpPr>
            <p:spPr>
              <a:xfrm>
                <a:off x="2615155" y="2672660"/>
                <a:ext cx="1706880" cy="53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a:solidFill>
                    <a:prstClr val="white"/>
                  </a:solidFill>
                  <a:latin typeface="+mj-ea"/>
                  <a:ea typeface="+mj-ea"/>
                </a:endParaRPr>
              </a:p>
            </p:txBody>
          </p:sp>
          <p:sp>
            <p:nvSpPr>
              <p:cNvPr id="40" name="Freeform 165"/>
              <p:cNvSpPr>
                <a:spLocks noChangeAspect="1" noChangeArrowheads="1"/>
              </p:cNvSpPr>
              <p:nvPr/>
            </p:nvSpPr>
            <p:spPr bwMode="auto">
              <a:xfrm>
                <a:off x="3858989" y="2786618"/>
                <a:ext cx="311078" cy="311156"/>
              </a:xfrm>
              <a:custGeom>
                <a:avLst/>
                <a:gdLst>
                  <a:gd name="T0" fmla="*/ 177 w 553"/>
                  <a:gd name="T1" fmla="*/ 186 h 552"/>
                  <a:gd name="T2" fmla="*/ 52 w 553"/>
                  <a:gd name="T3" fmla="*/ 61 h 552"/>
                  <a:gd name="T4" fmla="*/ 104 w 553"/>
                  <a:gd name="T5" fmla="*/ 9 h 552"/>
                  <a:gd name="T6" fmla="*/ 125 w 553"/>
                  <a:gd name="T7" fmla="*/ 9 h 552"/>
                  <a:gd name="T8" fmla="*/ 229 w 553"/>
                  <a:gd name="T9" fmla="*/ 103 h 552"/>
                  <a:gd name="T10" fmla="*/ 229 w 553"/>
                  <a:gd name="T11" fmla="*/ 134 h 552"/>
                  <a:gd name="T12" fmla="*/ 187 w 553"/>
                  <a:gd name="T13" fmla="*/ 176 h 552"/>
                  <a:gd name="T14" fmla="*/ 177 w 553"/>
                  <a:gd name="T15" fmla="*/ 186 h 552"/>
                  <a:gd name="T16" fmla="*/ 281 w 553"/>
                  <a:gd name="T17" fmla="*/ 384 h 552"/>
                  <a:gd name="T18" fmla="*/ 219 w 553"/>
                  <a:gd name="T19" fmla="*/ 332 h 552"/>
                  <a:gd name="T20" fmla="*/ 167 w 553"/>
                  <a:gd name="T21" fmla="*/ 269 h 552"/>
                  <a:gd name="T22" fmla="*/ 156 w 553"/>
                  <a:gd name="T23" fmla="*/ 207 h 552"/>
                  <a:gd name="T24" fmla="*/ 31 w 553"/>
                  <a:gd name="T25" fmla="*/ 82 h 552"/>
                  <a:gd name="T26" fmla="*/ 31 w 553"/>
                  <a:gd name="T27" fmla="*/ 259 h 552"/>
                  <a:gd name="T28" fmla="*/ 84 w 553"/>
                  <a:gd name="T29" fmla="*/ 332 h 552"/>
                  <a:gd name="T30" fmla="*/ 146 w 553"/>
                  <a:gd name="T31" fmla="*/ 405 h 552"/>
                  <a:gd name="T32" fmla="*/ 219 w 553"/>
                  <a:gd name="T33" fmla="*/ 467 h 552"/>
                  <a:gd name="T34" fmla="*/ 292 w 553"/>
                  <a:gd name="T35" fmla="*/ 519 h 552"/>
                  <a:gd name="T36" fmla="*/ 469 w 553"/>
                  <a:gd name="T37" fmla="*/ 530 h 552"/>
                  <a:gd name="T38" fmla="*/ 344 w 553"/>
                  <a:gd name="T39" fmla="*/ 394 h 552"/>
                  <a:gd name="T40" fmla="*/ 281 w 553"/>
                  <a:gd name="T41" fmla="*/ 384 h 552"/>
                  <a:gd name="T42" fmla="*/ 542 w 553"/>
                  <a:gd name="T43" fmla="*/ 426 h 552"/>
                  <a:gd name="T44" fmla="*/ 448 w 553"/>
                  <a:gd name="T45" fmla="*/ 321 h 552"/>
                  <a:gd name="T46" fmla="*/ 417 w 553"/>
                  <a:gd name="T47" fmla="*/ 321 h 552"/>
                  <a:gd name="T48" fmla="*/ 396 w 553"/>
                  <a:gd name="T49" fmla="*/ 353 h 552"/>
                  <a:gd name="T50" fmla="*/ 375 w 553"/>
                  <a:gd name="T51" fmla="*/ 363 h 552"/>
                  <a:gd name="T52" fmla="*/ 364 w 553"/>
                  <a:gd name="T53" fmla="*/ 374 h 552"/>
                  <a:gd name="T54" fmla="*/ 500 w 553"/>
                  <a:gd name="T55" fmla="*/ 499 h 552"/>
                  <a:gd name="T56" fmla="*/ 542 w 553"/>
                  <a:gd name="T57" fmla="*/ 446 h 552"/>
                  <a:gd name="T58" fmla="*/ 542 w 553"/>
                  <a:gd name="T59" fmla="*/ 426 h 552"/>
                  <a:gd name="T60" fmla="*/ 542 w 553"/>
                  <a:gd name="T61" fmla="*/ 426 h 552"/>
                  <a:gd name="T62" fmla="*/ 542 w 553"/>
                  <a:gd name="T63" fmla="*/ 42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3" h="552">
                    <a:moveTo>
                      <a:pt x="177" y="186"/>
                    </a:moveTo>
                    <a:cubicBezTo>
                      <a:pt x="52" y="61"/>
                      <a:pt x="52" y="61"/>
                      <a:pt x="52" y="61"/>
                    </a:cubicBezTo>
                    <a:cubicBezTo>
                      <a:pt x="73" y="40"/>
                      <a:pt x="84" y="19"/>
                      <a:pt x="104" y="9"/>
                    </a:cubicBezTo>
                    <a:cubicBezTo>
                      <a:pt x="104" y="0"/>
                      <a:pt x="125" y="0"/>
                      <a:pt x="125" y="9"/>
                    </a:cubicBezTo>
                    <a:cubicBezTo>
                      <a:pt x="229" y="103"/>
                      <a:pt x="229" y="103"/>
                      <a:pt x="229" y="103"/>
                    </a:cubicBezTo>
                    <a:cubicBezTo>
                      <a:pt x="229" y="113"/>
                      <a:pt x="229" y="124"/>
                      <a:pt x="229" y="134"/>
                    </a:cubicBezTo>
                    <a:cubicBezTo>
                      <a:pt x="187" y="176"/>
                      <a:pt x="187" y="176"/>
                      <a:pt x="187" y="176"/>
                    </a:cubicBezTo>
                    <a:cubicBezTo>
                      <a:pt x="177" y="176"/>
                      <a:pt x="177" y="176"/>
                      <a:pt x="177" y="186"/>
                    </a:cubicBezTo>
                    <a:close/>
                    <a:moveTo>
                      <a:pt x="281" y="384"/>
                    </a:moveTo>
                    <a:cubicBezTo>
                      <a:pt x="260" y="374"/>
                      <a:pt x="239" y="353"/>
                      <a:pt x="219" y="332"/>
                    </a:cubicBezTo>
                    <a:cubicBezTo>
                      <a:pt x="198" y="311"/>
                      <a:pt x="187" y="290"/>
                      <a:pt x="167" y="269"/>
                    </a:cubicBezTo>
                    <a:cubicBezTo>
                      <a:pt x="146" y="259"/>
                      <a:pt x="146" y="228"/>
                      <a:pt x="156" y="207"/>
                    </a:cubicBezTo>
                    <a:cubicBezTo>
                      <a:pt x="31" y="82"/>
                      <a:pt x="31" y="82"/>
                      <a:pt x="31" y="82"/>
                    </a:cubicBezTo>
                    <a:cubicBezTo>
                      <a:pt x="0" y="113"/>
                      <a:pt x="0" y="186"/>
                      <a:pt x="31" y="259"/>
                    </a:cubicBezTo>
                    <a:cubicBezTo>
                      <a:pt x="52" y="280"/>
                      <a:pt x="63" y="311"/>
                      <a:pt x="84" y="332"/>
                    </a:cubicBezTo>
                    <a:cubicBezTo>
                      <a:pt x="104" y="363"/>
                      <a:pt x="125" y="384"/>
                      <a:pt x="146" y="405"/>
                    </a:cubicBezTo>
                    <a:cubicBezTo>
                      <a:pt x="167" y="426"/>
                      <a:pt x="187" y="446"/>
                      <a:pt x="219" y="467"/>
                    </a:cubicBezTo>
                    <a:cubicBezTo>
                      <a:pt x="239" y="488"/>
                      <a:pt x="271" y="509"/>
                      <a:pt x="292" y="519"/>
                    </a:cubicBezTo>
                    <a:cubicBezTo>
                      <a:pt x="364" y="551"/>
                      <a:pt x="437" y="551"/>
                      <a:pt x="469" y="530"/>
                    </a:cubicBezTo>
                    <a:cubicBezTo>
                      <a:pt x="344" y="394"/>
                      <a:pt x="344" y="394"/>
                      <a:pt x="344" y="394"/>
                    </a:cubicBezTo>
                    <a:cubicBezTo>
                      <a:pt x="323" y="405"/>
                      <a:pt x="292" y="405"/>
                      <a:pt x="281" y="384"/>
                    </a:cubicBezTo>
                    <a:close/>
                    <a:moveTo>
                      <a:pt x="542" y="426"/>
                    </a:moveTo>
                    <a:cubicBezTo>
                      <a:pt x="448" y="321"/>
                      <a:pt x="448" y="321"/>
                      <a:pt x="448" y="321"/>
                    </a:cubicBezTo>
                    <a:cubicBezTo>
                      <a:pt x="437" y="321"/>
                      <a:pt x="427" y="321"/>
                      <a:pt x="417" y="321"/>
                    </a:cubicBezTo>
                    <a:cubicBezTo>
                      <a:pt x="396" y="353"/>
                      <a:pt x="396" y="353"/>
                      <a:pt x="396" y="353"/>
                    </a:cubicBezTo>
                    <a:cubicBezTo>
                      <a:pt x="375" y="363"/>
                      <a:pt x="375" y="363"/>
                      <a:pt x="375" y="363"/>
                    </a:cubicBezTo>
                    <a:cubicBezTo>
                      <a:pt x="375" y="374"/>
                      <a:pt x="375" y="374"/>
                      <a:pt x="364" y="374"/>
                    </a:cubicBezTo>
                    <a:cubicBezTo>
                      <a:pt x="500" y="499"/>
                      <a:pt x="500" y="499"/>
                      <a:pt x="500" y="499"/>
                    </a:cubicBezTo>
                    <a:cubicBezTo>
                      <a:pt x="510" y="488"/>
                      <a:pt x="531" y="467"/>
                      <a:pt x="542" y="446"/>
                    </a:cubicBezTo>
                    <a:cubicBezTo>
                      <a:pt x="552" y="446"/>
                      <a:pt x="552" y="436"/>
                      <a:pt x="542" y="426"/>
                    </a:cubicBezTo>
                    <a:close/>
                    <a:moveTo>
                      <a:pt x="542" y="426"/>
                    </a:moveTo>
                    <a:lnTo>
                      <a:pt x="542" y="426"/>
                    </a:lnTo>
                    <a:close/>
                  </a:path>
                </a:pathLst>
              </a:custGeom>
              <a:solidFill>
                <a:schemeClr val="bg1"/>
              </a:solidFill>
              <a:ln>
                <a:noFill/>
              </a:ln>
              <a:effectLst/>
            </p:spPr>
            <p:txBody>
              <a:bodyPr wrap="none" lIns="325047" tIns="162523" rIns="325047" bIns="162523" anchor="ctr"/>
              <a:lstStyle/>
              <a:p>
                <a:pPr defTabSz="914400">
                  <a:defRPr/>
                </a:pPr>
                <a:endParaRPr lang="en-US" sz="2400" dirty="0">
                  <a:solidFill>
                    <a:prstClr val="black"/>
                  </a:solidFill>
                  <a:latin typeface="+mj-ea"/>
                  <a:ea typeface="+mj-ea"/>
                </a:endParaRPr>
              </a:p>
            </p:txBody>
          </p:sp>
          <p:sp>
            <p:nvSpPr>
              <p:cNvPr id="55" name="TextBox 54"/>
              <p:cNvSpPr txBox="1"/>
              <p:nvPr/>
            </p:nvSpPr>
            <p:spPr>
              <a:xfrm flipH="1">
                <a:off x="3221348" y="2771935"/>
                <a:ext cx="595035" cy="338554"/>
              </a:xfrm>
              <a:prstGeom prst="rect">
                <a:avLst/>
              </a:prstGeom>
              <a:noFill/>
            </p:spPr>
            <p:txBody>
              <a:bodyPr wrap="none" rtlCol="0">
                <a:spAutoFit/>
              </a:bodyPr>
              <a:lstStyle/>
              <a:p>
                <a:pPr algn="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13" name="Group 12"/>
            <p:cNvGrpSpPr/>
            <p:nvPr/>
          </p:nvGrpSpPr>
          <p:grpSpPr>
            <a:xfrm>
              <a:off x="3006077" y="3327984"/>
              <a:ext cx="1315960" cy="539073"/>
              <a:chOff x="3006075" y="3327980"/>
              <a:chExt cx="1315960" cy="539072"/>
            </a:xfrm>
          </p:grpSpPr>
          <p:sp>
            <p:nvSpPr>
              <p:cNvPr id="29" name="Rectangle 28"/>
              <p:cNvSpPr/>
              <p:nvPr/>
            </p:nvSpPr>
            <p:spPr>
              <a:xfrm>
                <a:off x="3006075" y="3327980"/>
                <a:ext cx="1315960" cy="53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a:solidFill>
                    <a:prstClr val="white"/>
                  </a:solidFill>
                  <a:latin typeface="+mj-ea"/>
                  <a:ea typeface="+mj-ea"/>
                </a:endParaRPr>
              </a:p>
            </p:txBody>
          </p:sp>
          <p:sp>
            <p:nvSpPr>
              <p:cNvPr id="39" name="Freeform 38"/>
              <p:cNvSpPr>
                <a:spLocks noChangeAspect="1" noChangeArrowheads="1"/>
              </p:cNvSpPr>
              <p:nvPr/>
            </p:nvSpPr>
            <p:spPr bwMode="auto">
              <a:xfrm>
                <a:off x="3858989" y="3414247"/>
                <a:ext cx="298943" cy="357790"/>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defTabSz="914400">
                  <a:defRPr/>
                </a:pPr>
                <a:endParaRPr lang="en-US" sz="2400" dirty="0">
                  <a:solidFill>
                    <a:prstClr val="black"/>
                  </a:solidFill>
                  <a:latin typeface="+mj-ea"/>
                  <a:ea typeface="+mj-ea"/>
                </a:endParaRPr>
              </a:p>
            </p:txBody>
          </p:sp>
          <p:sp>
            <p:nvSpPr>
              <p:cNvPr id="56" name="TextBox 55"/>
              <p:cNvSpPr txBox="1"/>
              <p:nvPr/>
            </p:nvSpPr>
            <p:spPr>
              <a:xfrm flipH="1">
                <a:off x="3221347" y="3423865"/>
                <a:ext cx="595035" cy="338553"/>
              </a:xfrm>
              <a:prstGeom prst="rect">
                <a:avLst/>
              </a:prstGeom>
              <a:noFill/>
            </p:spPr>
            <p:txBody>
              <a:bodyPr wrap="none" rtlCol="0">
                <a:spAutoFit/>
              </a:bodyPr>
              <a:lstStyle/>
              <a:p>
                <a:pPr algn="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12" name="Group 11"/>
            <p:cNvGrpSpPr/>
            <p:nvPr/>
          </p:nvGrpSpPr>
          <p:grpSpPr>
            <a:xfrm>
              <a:off x="1706881" y="3983305"/>
              <a:ext cx="2615155" cy="539073"/>
              <a:chOff x="1706880" y="3983300"/>
              <a:chExt cx="2615155" cy="539072"/>
            </a:xfrm>
          </p:grpSpPr>
          <p:sp>
            <p:nvSpPr>
              <p:cNvPr id="30" name="Rectangle 29"/>
              <p:cNvSpPr/>
              <p:nvPr/>
            </p:nvSpPr>
            <p:spPr>
              <a:xfrm>
                <a:off x="1706880" y="3983300"/>
                <a:ext cx="2615155" cy="53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a:solidFill>
                    <a:prstClr val="white"/>
                  </a:solidFill>
                  <a:latin typeface="+mj-ea"/>
                  <a:ea typeface="+mj-ea"/>
                </a:endParaRPr>
              </a:p>
            </p:txBody>
          </p:sp>
          <p:sp>
            <p:nvSpPr>
              <p:cNvPr id="38" name="Freeform 2"/>
              <p:cNvSpPr>
                <a:spLocks noChangeAspect="1" noChangeArrowheads="1"/>
              </p:cNvSpPr>
              <p:nvPr/>
            </p:nvSpPr>
            <p:spPr bwMode="auto">
              <a:xfrm>
                <a:off x="3852069" y="4079729"/>
                <a:ext cx="338913" cy="339001"/>
              </a:xfrm>
              <a:custGeom>
                <a:avLst/>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4" h="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bg1"/>
              </a:solidFill>
              <a:ln>
                <a:noFill/>
              </a:ln>
              <a:effectLst/>
            </p:spPr>
            <p:txBody>
              <a:bodyPr wrap="none" lIns="325063" tIns="162532" rIns="325063" bIns="162532" anchor="ctr"/>
              <a:lstStyle/>
              <a:p>
                <a:pPr defTabSz="914400"/>
                <a:endParaRPr lang="en-US" sz="2400">
                  <a:solidFill>
                    <a:prstClr val="black"/>
                  </a:solidFill>
                  <a:latin typeface="+mj-ea"/>
                  <a:ea typeface="+mj-ea"/>
                </a:endParaRPr>
              </a:p>
            </p:txBody>
          </p:sp>
          <p:sp>
            <p:nvSpPr>
              <p:cNvPr id="57" name="TextBox 56"/>
              <p:cNvSpPr txBox="1"/>
              <p:nvPr/>
            </p:nvSpPr>
            <p:spPr>
              <a:xfrm flipH="1">
                <a:off x="3221348" y="4079729"/>
                <a:ext cx="595035" cy="338553"/>
              </a:xfrm>
              <a:prstGeom prst="rect">
                <a:avLst/>
              </a:prstGeom>
              <a:noFill/>
            </p:spPr>
            <p:txBody>
              <a:bodyPr wrap="none" rtlCol="0">
                <a:spAutoFit/>
              </a:bodyPr>
              <a:lstStyle/>
              <a:p>
                <a:pPr algn="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11" name="Group 10"/>
            <p:cNvGrpSpPr/>
            <p:nvPr/>
          </p:nvGrpSpPr>
          <p:grpSpPr>
            <a:xfrm>
              <a:off x="2615156" y="4638621"/>
              <a:ext cx="1706879" cy="539072"/>
              <a:chOff x="2615155" y="4638620"/>
              <a:chExt cx="1706879" cy="539072"/>
            </a:xfrm>
          </p:grpSpPr>
          <p:sp>
            <p:nvSpPr>
              <p:cNvPr id="31" name="Rectangle 30"/>
              <p:cNvSpPr/>
              <p:nvPr/>
            </p:nvSpPr>
            <p:spPr>
              <a:xfrm>
                <a:off x="2615155" y="4638620"/>
                <a:ext cx="1706879" cy="53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a:solidFill>
                    <a:prstClr val="white"/>
                  </a:solidFill>
                  <a:latin typeface="+mj-ea"/>
                  <a:ea typeface="+mj-ea"/>
                </a:endParaRPr>
              </a:p>
            </p:txBody>
          </p:sp>
          <p:sp>
            <p:nvSpPr>
              <p:cNvPr id="36" name="AutoShape 82"/>
              <p:cNvSpPr>
                <a:spLocks noChangeAspect="1"/>
              </p:cNvSpPr>
              <p:nvPr/>
            </p:nvSpPr>
            <p:spPr bwMode="auto">
              <a:xfrm>
                <a:off x="3873033" y="4761060"/>
                <a:ext cx="294116" cy="2941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chemeClr val="bg1"/>
              </a:solidFill>
              <a:ln>
                <a:noFill/>
              </a:ln>
              <a:effectLst/>
            </p:spPr>
            <p:txBody>
              <a:bodyPr lIns="67719" tIns="67719" rIns="67719" bIns="67719" anchor="ctr"/>
              <a:lstStyle/>
              <a:p>
                <a:pPr defTabSz="457200">
                  <a:defRPr/>
                </a:pPr>
                <a:endParaRPr lang="es-ES" sz="3600"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58" name="TextBox 57"/>
              <p:cNvSpPr txBox="1"/>
              <p:nvPr/>
            </p:nvSpPr>
            <p:spPr>
              <a:xfrm flipH="1">
                <a:off x="3221347" y="4737811"/>
                <a:ext cx="595035" cy="338554"/>
              </a:xfrm>
              <a:prstGeom prst="rect">
                <a:avLst/>
              </a:prstGeom>
              <a:noFill/>
            </p:spPr>
            <p:txBody>
              <a:bodyPr wrap="none" rtlCol="0">
                <a:spAutoFit/>
              </a:bodyPr>
              <a:lstStyle/>
              <a:p>
                <a:pPr algn="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grpSp>
          <p:nvGrpSpPr>
            <p:cNvPr id="10" name="Group 9"/>
            <p:cNvGrpSpPr/>
            <p:nvPr/>
          </p:nvGrpSpPr>
          <p:grpSpPr>
            <a:xfrm>
              <a:off x="2423161" y="5293941"/>
              <a:ext cx="1898875" cy="539072"/>
              <a:chOff x="2423160" y="5293940"/>
              <a:chExt cx="1898875" cy="539072"/>
            </a:xfrm>
          </p:grpSpPr>
          <p:sp>
            <p:nvSpPr>
              <p:cNvPr id="32" name="Rectangle 31"/>
              <p:cNvSpPr/>
              <p:nvPr/>
            </p:nvSpPr>
            <p:spPr>
              <a:xfrm>
                <a:off x="2423160" y="5293940"/>
                <a:ext cx="1898875" cy="53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65">
                  <a:solidFill>
                    <a:prstClr val="white"/>
                  </a:solidFill>
                  <a:latin typeface="+mj-ea"/>
                  <a:ea typeface="+mj-ea"/>
                </a:endParaRPr>
              </a:p>
            </p:txBody>
          </p:sp>
          <p:sp>
            <p:nvSpPr>
              <p:cNvPr id="37" name="AutoShape 123"/>
              <p:cNvSpPr>
                <a:spLocks noChangeAspect="1"/>
              </p:cNvSpPr>
              <p:nvPr/>
            </p:nvSpPr>
            <p:spPr bwMode="auto">
              <a:xfrm>
                <a:off x="3836876" y="5378084"/>
                <a:ext cx="332073" cy="365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67719" tIns="67719" rIns="67719" bIns="67719" anchor="ctr"/>
              <a:lstStyle/>
              <a:p>
                <a:pPr defTabSz="457200">
                  <a:defRPr/>
                </a:pPr>
                <a:endParaRPr lang="es-ES" sz="3600"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sp>
            <p:nvSpPr>
              <p:cNvPr id="59" name="TextBox 58"/>
              <p:cNvSpPr txBox="1"/>
              <p:nvPr/>
            </p:nvSpPr>
            <p:spPr>
              <a:xfrm flipH="1">
                <a:off x="3221348" y="5404907"/>
                <a:ext cx="595035" cy="338554"/>
              </a:xfrm>
              <a:prstGeom prst="rect">
                <a:avLst/>
              </a:prstGeom>
              <a:noFill/>
            </p:spPr>
            <p:txBody>
              <a:bodyPr wrap="none" rtlCol="0">
                <a:spAutoFit/>
              </a:bodyPr>
              <a:lstStyle/>
              <a:p>
                <a:pPr algn="r" defTabSz="914400"/>
                <a:r>
                  <a:rPr lang="zh-CN" altLang="en-US" sz="1600" dirty="0">
                    <a:solidFill>
                      <a:prstClr val="white"/>
                    </a:solidFill>
                    <a:latin typeface="+mj-ea"/>
                    <a:ea typeface="+mj-ea"/>
                    <a:cs typeface="Lato Regular"/>
                  </a:rPr>
                  <a:t>文字</a:t>
                </a:r>
                <a:endParaRPr lang="id-ID" sz="1600" dirty="0">
                  <a:solidFill>
                    <a:prstClr val="white"/>
                  </a:solidFill>
                  <a:latin typeface="+mj-ea"/>
                  <a:ea typeface="+mj-ea"/>
                  <a:cs typeface="Lato Regular"/>
                </a:endParaRPr>
              </a:p>
            </p:txBody>
          </p:sp>
        </p:grpSp>
        <p:sp>
          <p:nvSpPr>
            <p:cNvPr id="67" name="TextBox 66"/>
            <p:cNvSpPr txBox="1"/>
            <p:nvPr/>
          </p:nvSpPr>
          <p:spPr>
            <a:xfrm>
              <a:off x="1494581" y="2117599"/>
              <a:ext cx="607859" cy="338554"/>
            </a:xfrm>
            <a:prstGeom prst="rect">
              <a:avLst/>
            </a:prstGeom>
            <a:noFill/>
          </p:spPr>
          <p:txBody>
            <a:bodyPr wrap="none" lIns="91440" tIns="45720" rIns="91440" bIns="45720" rtlCol="0">
              <a:spAutoFit/>
            </a:bodyPr>
            <a:lstStyle/>
            <a:p>
              <a:pPr algn="r" defTabSz="914400"/>
              <a:r>
                <a:rPr lang="en-US" sz="1600">
                  <a:solidFill>
                    <a:srgbClr val="89C600"/>
                  </a:solidFill>
                  <a:latin typeface="+mj-ea"/>
                  <a:ea typeface="+mj-ea"/>
                  <a:cs typeface="Lato Regular"/>
                </a:rPr>
                <a:t>54%</a:t>
              </a:r>
              <a:endParaRPr lang="id-ID" sz="1600" dirty="0">
                <a:solidFill>
                  <a:srgbClr val="89C600"/>
                </a:solidFill>
                <a:latin typeface="+mj-ea"/>
                <a:ea typeface="+mj-ea"/>
                <a:cs typeface="Lato Regular"/>
              </a:endParaRPr>
            </a:p>
          </p:txBody>
        </p:sp>
        <p:sp>
          <p:nvSpPr>
            <p:cNvPr id="68" name="TextBox 67"/>
            <p:cNvSpPr txBox="1"/>
            <p:nvPr/>
          </p:nvSpPr>
          <p:spPr>
            <a:xfrm>
              <a:off x="1941937" y="2771935"/>
              <a:ext cx="607859" cy="338554"/>
            </a:xfrm>
            <a:prstGeom prst="rect">
              <a:avLst/>
            </a:prstGeom>
            <a:noFill/>
          </p:spPr>
          <p:txBody>
            <a:bodyPr wrap="none" lIns="91440" tIns="45720" rIns="91440" bIns="45720" rtlCol="0">
              <a:spAutoFit/>
            </a:bodyPr>
            <a:lstStyle/>
            <a:p>
              <a:pPr algn="r" defTabSz="914400"/>
              <a:r>
                <a:rPr lang="en-US" sz="1600">
                  <a:solidFill>
                    <a:srgbClr val="00B393"/>
                  </a:solidFill>
                  <a:latin typeface="+mj-ea"/>
                  <a:ea typeface="+mj-ea"/>
                  <a:cs typeface="Lato Regular"/>
                </a:rPr>
                <a:t>45%</a:t>
              </a:r>
              <a:endParaRPr lang="id-ID" sz="1600" dirty="0">
                <a:solidFill>
                  <a:srgbClr val="00B393"/>
                </a:solidFill>
                <a:latin typeface="+mj-ea"/>
                <a:ea typeface="+mj-ea"/>
                <a:cs typeface="Lato Regular"/>
              </a:endParaRPr>
            </a:p>
          </p:txBody>
        </p:sp>
        <p:sp>
          <p:nvSpPr>
            <p:cNvPr id="69" name="TextBox 68"/>
            <p:cNvSpPr txBox="1"/>
            <p:nvPr/>
          </p:nvSpPr>
          <p:spPr>
            <a:xfrm>
              <a:off x="2336432" y="3426094"/>
              <a:ext cx="607859" cy="338554"/>
            </a:xfrm>
            <a:prstGeom prst="rect">
              <a:avLst/>
            </a:prstGeom>
            <a:noFill/>
          </p:spPr>
          <p:txBody>
            <a:bodyPr wrap="none" lIns="91440" tIns="45720" rIns="91440" bIns="45720" rtlCol="0">
              <a:spAutoFit/>
            </a:bodyPr>
            <a:lstStyle/>
            <a:p>
              <a:pPr algn="r" defTabSz="914400"/>
              <a:r>
                <a:rPr lang="en-US" sz="1600">
                  <a:solidFill>
                    <a:srgbClr val="00BAF7"/>
                  </a:solidFill>
                  <a:latin typeface="+mj-ea"/>
                  <a:ea typeface="+mj-ea"/>
                  <a:cs typeface="Lato Regular"/>
                </a:rPr>
                <a:t>40%</a:t>
              </a:r>
              <a:endParaRPr lang="id-ID" sz="1600" dirty="0">
                <a:solidFill>
                  <a:srgbClr val="00BAF7"/>
                </a:solidFill>
                <a:latin typeface="+mj-ea"/>
                <a:ea typeface="+mj-ea"/>
                <a:cs typeface="Lato Regular"/>
              </a:endParaRPr>
            </a:p>
          </p:txBody>
        </p:sp>
        <p:sp>
          <p:nvSpPr>
            <p:cNvPr id="70" name="TextBox 69"/>
            <p:cNvSpPr txBox="1"/>
            <p:nvPr/>
          </p:nvSpPr>
          <p:spPr>
            <a:xfrm>
              <a:off x="1037237" y="4079730"/>
              <a:ext cx="607859" cy="338554"/>
            </a:xfrm>
            <a:prstGeom prst="rect">
              <a:avLst/>
            </a:prstGeom>
            <a:noFill/>
          </p:spPr>
          <p:txBody>
            <a:bodyPr wrap="none" lIns="91440" tIns="45720" rIns="91440" bIns="45720" rtlCol="0">
              <a:spAutoFit/>
            </a:bodyPr>
            <a:lstStyle/>
            <a:p>
              <a:pPr algn="r" defTabSz="914400"/>
              <a:r>
                <a:rPr lang="en-US" sz="1600">
                  <a:solidFill>
                    <a:srgbClr val="FFC000"/>
                  </a:solidFill>
                  <a:latin typeface="+mj-ea"/>
                  <a:ea typeface="+mj-ea"/>
                  <a:cs typeface="Lato Regular"/>
                </a:rPr>
                <a:t>81%</a:t>
              </a:r>
              <a:endParaRPr lang="id-ID" sz="1600" dirty="0">
                <a:solidFill>
                  <a:srgbClr val="FFC000"/>
                </a:solidFill>
                <a:latin typeface="+mj-ea"/>
                <a:ea typeface="+mj-ea"/>
                <a:cs typeface="Lato Regular"/>
              </a:endParaRPr>
            </a:p>
          </p:txBody>
        </p:sp>
        <p:sp>
          <p:nvSpPr>
            <p:cNvPr id="71" name="TextBox 70"/>
            <p:cNvSpPr txBox="1"/>
            <p:nvPr/>
          </p:nvSpPr>
          <p:spPr>
            <a:xfrm>
              <a:off x="1946453" y="4735278"/>
              <a:ext cx="607859" cy="338554"/>
            </a:xfrm>
            <a:prstGeom prst="rect">
              <a:avLst/>
            </a:prstGeom>
            <a:noFill/>
          </p:spPr>
          <p:txBody>
            <a:bodyPr wrap="none" lIns="91440" tIns="45720" rIns="91440" bIns="45720" rtlCol="0">
              <a:spAutoFit/>
            </a:bodyPr>
            <a:lstStyle/>
            <a:p>
              <a:pPr algn="r" defTabSz="914400"/>
              <a:r>
                <a:rPr lang="en-US" sz="1600">
                  <a:solidFill>
                    <a:srgbClr val="F61A00"/>
                  </a:solidFill>
                  <a:latin typeface="+mj-ea"/>
                  <a:ea typeface="+mj-ea"/>
                  <a:cs typeface="Lato Regular"/>
                </a:rPr>
                <a:t>46%</a:t>
              </a:r>
              <a:endParaRPr lang="id-ID" sz="1600" dirty="0">
                <a:solidFill>
                  <a:srgbClr val="F61A00"/>
                </a:solidFill>
                <a:latin typeface="+mj-ea"/>
                <a:ea typeface="+mj-ea"/>
                <a:cs typeface="Lato Regular"/>
              </a:endParaRPr>
            </a:p>
          </p:txBody>
        </p:sp>
        <p:sp>
          <p:nvSpPr>
            <p:cNvPr id="72" name="TextBox 71"/>
            <p:cNvSpPr txBox="1"/>
            <p:nvPr/>
          </p:nvSpPr>
          <p:spPr>
            <a:xfrm>
              <a:off x="1752197" y="5405547"/>
              <a:ext cx="607859" cy="338554"/>
            </a:xfrm>
            <a:prstGeom prst="rect">
              <a:avLst/>
            </a:prstGeom>
            <a:noFill/>
          </p:spPr>
          <p:txBody>
            <a:bodyPr wrap="none" lIns="91440" tIns="45720" rIns="91440" bIns="45720" rtlCol="0">
              <a:spAutoFit/>
            </a:bodyPr>
            <a:lstStyle/>
            <a:p>
              <a:pPr algn="r" defTabSz="914400"/>
              <a:r>
                <a:rPr lang="en-US" sz="1600">
                  <a:solidFill>
                    <a:srgbClr val="343E48"/>
                  </a:solidFill>
                  <a:latin typeface="+mj-ea"/>
                  <a:ea typeface="+mj-ea"/>
                  <a:cs typeface="Lato Regular"/>
                </a:rPr>
                <a:t>51%</a:t>
              </a:r>
              <a:endParaRPr lang="id-ID" sz="1600" dirty="0">
                <a:solidFill>
                  <a:srgbClr val="343E48"/>
                </a:solidFill>
                <a:latin typeface="+mj-ea"/>
                <a:ea typeface="+mj-ea"/>
                <a:cs typeface="Lato Regular"/>
              </a:endParaRPr>
            </a:p>
          </p:txBody>
        </p:sp>
      </p:grpSp>
      <p:sp>
        <p:nvSpPr>
          <p:cNvPr id="73"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74"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2" presetClass="entr" presetSubtype="2" fill="hold" nodeType="withEffect" p14:presetBounceEnd="67000">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14:bounceEnd="67000">
                                          <p:cBhvr additive="base">
                                            <p:cTn id="21" dur="1000" fill="hold"/>
                                            <p:tgtEl>
                                              <p:spTgt spid="17"/>
                                            </p:tgtEl>
                                            <p:attrNameLst>
                                              <p:attrName>ppt_x</p:attrName>
                                            </p:attrNameLst>
                                          </p:cBhvr>
                                          <p:tavLst>
                                            <p:tav tm="0">
                                              <p:val>
                                                <p:strVal val="1+#ppt_w/2"/>
                                              </p:val>
                                            </p:tav>
                                            <p:tav tm="100000">
                                              <p:val>
                                                <p:strVal val="#ppt_x"/>
                                              </p:val>
                                            </p:tav>
                                          </p:tavLst>
                                        </p:anim>
                                        <p:anim calcmode="lin" valueType="num" p14:bounceEnd="67000">
                                          <p:cBhvr additive="base">
                                            <p:cTn id="22" dur="10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14:presetBounceEnd="67000">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14:bounceEnd="67000">
                                          <p:cBhvr additive="base">
                                            <p:cTn id="25" dur="1000" fill="hold"/>
                                            <p:tgtEl>
                                              <p:spTgt spid="16"/>
                                            </p:tgtEl>
                                            <p:attrNameLst>
                                              <p:attrName>ppt_x</p:attrName>
                                            </p:attrNameLst>
                                          </p:cBhvr>
                                          <p:tavLst>
                                            <p:tav tm="0">
                                              <p:val>
                                                <p:strVal val="0-#ppt_w/2"/>
                                              </p:val>
                                            </p:tav>
                                            <p:tav tm="100000">
                                              <p:val>
                                                <p:strVal val="#ppt_x"/>
                                              </p:val>
                                            </p:tav>
                                          </p:tavLst>
                                        </p:anim>
                                        <p:anim calcmode="lin" valueType="num" p14:bounceEnd="67000">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par>
                                    <p:cTn id="19" presetID="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1+#ppt_w/2"/>
                                              </p:val>
                                            </p:tav>
                                            <p:tav tm="100000">
                                              <p:val>
                                                <p:strVal val="#ppt_x"/>
                                              </p:val>
                                            </p:tav>
                                          </p:tavLst>
                                        </p:anim>
                                        <p:anim calcmode="lin" valueType="num">
                                          <p:cBhvr additive="base">
                                            <p:cTn id="22" dur="10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84408" y="2004873"/>
            <a:ext cx="3423184" cy="3880335"/>
            <a:chOff x="4384408" y="2004873"/>
            <a:chExt cx="3423184" cy="3880335"/>
          </a:xfrm>
        </p:grpSpPr>
        <p:sp>
          <p:nvSpPr>
            <p:cNvPr id="5" name="Freeform 5"/>
            <p:cNvSpPr/>
            <p:nvPr/>
          </p:nvSpPr>
          <p:spPr bwMode="auto">
            <a:xfrm>
              <a:off x="4384408" y="2004873"/>
              <a:ext cx="3423184" cy="3880335"/>
            </a:xfrm>
            <a:custGeom>
              <a:avLst/>
              <a:gdLst>
                <a:gd name="T0" fmla="*/ 1824 w 1861"/>
                <a:gd name="T1" fmla="*/ 515 h 2110"/>
                <a:gd name="T2" fmla="*/ 1771 w 1861"/>
                <a:gd name="T3" fmla="*/ 466 h 2110"/>
                <a:gd name="T4" fmla="*/ 1707 w 1861"/>
                <a:gd name="T5" fmla="*/ 510 h 2110"/>
                <a:gd name="T6" fmla="*/ 1610 w 1861"/>
                <a:gd name="T7" fmla="*/ 738 h 2110"/>
                <a:gd name="T8" fmla="*/ 1477 w 1861"/>
                <a:gd name="T9" fmla="*/ 677 h 2110"/>
                <a:gd name="T10" fmla="*/ 1340 w 1861"/>
                <a:gd name="T11" fmla="*/ 474 h 2110"/>
                <a:gd name="T12" fmla="*/ 1439 w 1861"/>
                <a:gd name="T13" fmla="*/ 437 h 2110"/>
                <a:gd name="T14" fmla="*/ 1488 w 1861"/>
                <a:gd name="T15" fmla="*/ 395 h 2110"/>
                <a:gd name="T16" fmla="*/ 1506 w 1861"/>
                <a:gd name="T17" fmla="*/ 351 h 2110"/>
                <a:gd name="T18" fmla="*/ 1516 w 1861"/>
                <a:gd name="T19" fmla="*/ 275 h 2110"/>
                <a:gd name="T20" fmla="*/ 1527 w 1861"/>
                <a:gd name="T21" fmla="*/ 153 h 2110"/>
                <a:gd name="T22" fmla="*/ 1578 w 1861"/>
                <a:gd name="T23" fmla="*/ 105 h 2110"/>
                <a:gd name="T24" fmla="*/ 1562 w 1861"/>
                <a:gd name="T25" fmla="*/ 79 h 2110"/>
                <a:gd name="T26" fmla="*/ 1520 w 1861"/>
                <a:gd name="T27" fmla="*/ 67 h 2110"/>
                <a:gd name="T28" fmla="*/ 1416 w 1861"/>
                <a:gd name="T29" fmla="*/ 38 h 2110"/>
                <a:gd name="T30" fmla="*/ 1209 w 1861"/>
                <a:gd name="T31" fmla="*/ 222 h 2110"/>
                <a:gd name="T32" fmla="*/ 1214 w 1861"/>
                <a:gd name="T33" fmla="*/ 280 h 2110"/>
                <a:gd name="T34" fmla="*/ 1211 w 1861"/>
                <a:gd name="T35" fmla="*/ 299 h 2110"/>
                <a:gd name="T36" fmla="*/ 1173 w 1861"/>
                <a:gd name="T37" fmla="*/ 329 h 2110"/>
                <a:gd name="T38" fmla="*/ 1046 w 1861"/>
                <a:gd name="T39" fmla="*/ 267 h 2110"/>
                <a:gd name="T40" fmla="*/ 866 w 1861"/>
                <a:gd name="T41" fmla="*/ 229 h 2110"/>
                <a:gd name="T42" fmla="*/ 527 w 1861"/>
                <a:gd name="T43" fmla="*/ 189 h 2110"/>
                <a:gd name="T44" fmla="*/ 143 w 1861"/>
                <a:gd name="T45" fmla="*/ 362 h 2110"/>
                <a:gd name="T46" fmla="*/ 77 w 1861"/>
                <a:gd name="T47" fmla="*/ 538 h 2110"/>
                <a:gd name="T48" fmla="*/ 197 w 1861"/>
                <a:gd name="T49" fmla="*/ 513 h 2110"/>
                <a:gd name="T50" fmla="*/ 414 w 1861"/>
                <a:gd name="T51" fmla="*/ 356 h 2110"/>
                <a:gd name="T52" fmla="*/ 641 w 1861"/>
                <a:gd name="T53" fmla="*/ 297 h 2110"/>
                <a:gd name="T54" fmla="*/ 877 w 1861"/>
                <a:gd name="T55" fmla="*/ 403 h 2110"/>
                <a:gd name="T56" fmla="*/ 745 w 1861"/>
                <a:gd name="T57" fmla="*/ 731 h 2110"/>
                <a:gd name="T58" fmla="*/ 548 w 1861"/>
                <a:gd name="T59" fmla="*/ 1048 h 2110"/>
                <a:gd name="T60" fmla="*/ 447 w 1861"/>
                <a:gd name="T61" fmla="*/ 1446 h 2110"/>
                <a:gd name="T62" fmla="*/ 257 w 1861"/>
                <a:gd name="T63" fmla="*/ 1643 h 2110"/>
                <a:gd name="T64" fmla="*/ 146 w 1861"/>
                <a:gd name="T65" fmla="*/ 1774 h 2110"/>
                <a:gd name="T66" fmla="*/ 43 w 1861"/>
                <a:gd name="T67" fmla="*/ 1820 h 2110"/>
                <a:gd name="T68" fmla="*/ 121 w 1861"/>
                <a:gd name="T69" fmla="*/ 2055 h 2110"/>
                <a:gd name="T70" fmla="*/ 203 w 1861"/>
                <a:gd name="T71" fmla="*/ 2036 h 2110"/>
                <a:gd name="T72" fmla="*/ 213 w 1861"/>
                <a:gd name="T73" fmla="*/ 1864 h 2110"/>
                <a:gd name="T74" fmla="*/ 432 w 1861"/>
                <a:gd name="T75" fmla="*/ 1654 h 2110"/>
                <a:gd name="T76" fmla="*/ 576 w 1861"/>
                <a:gd name="T77" fmla="*/ 1537 h 2110"/>
                <a:gd name="T78" fmla="*/ 826 w 1861"/>
                <a:gd name="T79" fmla="*/ 1313 h 2110"/>
                <a:gd name="T80" fmla="*/ 1016 w 1861"/>
                <a:gd name="T81" fmla="*/ 1512 h 2110"/>
                <a:gd name="T82" fmla="*/ 899 w 1861"/>
                <a:gd name="T83" fmla="*/ 1729 h 2110"/>
                <a:gd name="T84" fmla="*/ 797 w 1861"/>
                <a:gd name="T85" fmla="*/ 1879 h 2110"/>
                <a:gd name="T86" fmla="*/ 1145 w 1861"/>
                <a:gd name="T87" fmla="*/ 2063 h 2110"/>
                <a:gd name="T88" fmla="*/ 998 w 1861"/>
                <a:gd name="T89" fmla="*/ 1846 h 2110"/>
                <a:gd name="T90" fmla="*/ 991 w 1861"/>
                <a:gd name="T91" fmla="*/ 1753 h 2110"/>
                <a:gd name="T92" fmla="*/ 1293 w 1861"/>
                <a:gd name="T93" fmla="*/ 1359 h 2110"/>
                <a:gd name="T94" fmla="*/ 1109 w 1861"/>
                <a:gd name="T95" fmla="*/ 1095 h 2110"/>
                <a:gd name="T96" fmla="*/ 1134 w 1861"/>
                <a:gd name="T97" fmla="*/ 842 h 2110"/>
                <a:gd name="T98" fmla="*/ 1323 w 1861"/>
                <a:gd name="T99" fmla="*/ 697 h 2110"/>
                <a:gd name="T100" fmla="*/ 1606 w 1861"/>
                <a:gd name="T101" fmla="*/ 925 h 2110"/>
                <a:gd name="T102" fmla="*/ 1822 w 1861"/>
                <a:gd name="T103" fmla="*/ 615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1" h="2110">
                  <a:moveTo>
                    <a:pt x="1850" y="557"/>
                  </a:moveTo>
                  <a:cubicBezTo>
                    <a:pt x="1850" y="547"/>
                    <a:pt x="1832" y="522"/>
                    <a:pt x="1824" y="515"/>
                  </a:cubicBezTo>
                  <a:cubicBezTo>
                    <a:pt x="1816" y="508"/>
                    <a:pt x="1795" y="492"/>
                    <a:pt x="1790" y="484"/>
                  </a:cubicBezTo>
                  <a:cubicBezTo>
                    <a:pt x="1785" y="477"/>
                    <a:pt x="1777" y="469"/>
                    <a:pt x="1771" y="466"/>
                  </a:cubicBezTo>
                  <a:cubicBezTo>
                    <a:pt x="1766" y="463"/>
                    <a:pt x="1762" y="457"/>
                    <a:pt x="1762" y="457"/>
                  </a:cubicBezTo>
                  <a:cubicBezTo>
                    <a:pt x="1739" y="442"/>
                    <a:pt x="1730" y="487"/>
                    <a:pt x="1707" y="510"/>
                  </a:cubicBezTo>
                  <a:cubicBezTo>
                    <a:pt x="1685" y="533"/>
                    <a:pt x="1689" y="602"/>
                    <a:pt x="1690" y="615"/>
                  </a:cubicBezTo>
                  <a:cubicBezTo>
                    <a:pt x="1691" y="628"/>
                    <a:pt x="1622" y="730"/>
                    <a:pt x="1610" y="738"/>
                  </a:cubicBezTo>
                  <a:cubicBezTo>
                    <a:pt x="1599" y="746"/>
                    <a:pt x="1551" y="765"/>
                    <a:pt x="1551" y="765"/>
                  </a:cubicBezTo>
                  <a:cubicBezTo>
                    <a:pt x="1518" y="703"/>
                    <a:pt x="1503" y="703"/>
                    <a:pt x="1477" y="677"/>
                  </a:cubicBezTo>
                  <a:cubicBezTo>
                    <a:pt x="1451" y="651"/>
                    <a:pt x="1440" y="652"/>
                    <a:pt x="1427" y="592"/>
                  </a:cubicBezTo>
                  <a:cubicBezTo>
                    <a:pt x="1414" y="532"/>
                    <a:pt x="1340" y="474"/>
                    <a:pt x="1340" y="474"/>
                  </a:cubicBezTo>
                  <a:cubicBezTo>
                    <a:pt x="1340" y="474"/>
                    <a:pt x="1356" y="447"/>
                    <a:pt x="1375" y="432"/>
                  </a:cubicBezTo>
                  <a:cubicBezTo>
                    <a:pt x="1395" y="417"/>
                    <a:pt x="1413" y="435"/>
                    <a:pt x="1439" y="437"/>
                  </a:cubicBezTo>
                  <a:cubicBezTo>
                    <a:pt x="1464" y="439"/>
                    <a:pt x="1470" y="423"/>
                    <a:pt x="1473" y="414"/>
                  </a:cubicBezTo>
                  <a:cubicBezTo>
                    <a:pt x="1476" y="405"/>
                    <a:pt x="1482" y="400"/>
                    <a:pt x="1488" y="395"/>
                  </a:cubicBezTo>
                  <a:cubicBezTo>
                    <a:pt x="1494" y="389"/>
                    <a:pt x="1487" y="382"/>
                    <a:pt x="1494" y="379"/>
                  </a:cubicBezTo>
                  <a:cubicBezTo>
                    <a:pt x="1501" y="376"/>
                    <a:pt x="1506" y="357"/>
                    <a:pt x="1506" y="351"/>
                  </a:cubicBezTo>
                  <a:cubicBezTo>
                    <a:pt x="1506" y="345"/>
                    <a:pt x="1506" y="346"/>
                    <a:pt x="1523" y="342"/>
                  </a:cubicBezTo>
                  <a:cubicBezTo>
                    <a:pt x="1539" y="338"/>
                    <a:pt x="1515" y="282"/>
                    <a:pt x="1516" y="275"/>
                  </a:cubicBezTo>
                  <a:cubicBezTo>
                    <a:pt x="1517" y="268"/>
                    <a:pt x="1528" y="273"/>
                    <a:pt x="1534" y="255"/>
                  </a:cubicBezTo>
                  <a:cubicBezTo>
                    <a:pt x="1538" y="243"/>
                    <a:pt x="1536" y="194"/>
                    <a:pt x="1527" y="153"/>
                  </a:cubicBezTo>
                  <a:cubicBezTo>
                    <a:pt x="1545" y="151"/>
                    <a:pt x="1584" y="142"/>
                    <a:pt x="1607" y="94"/>
                  </a:cubicBezTo>
                  <a:cubicBezTo>
                    <a:pt x="1607" y="94"/>
                    <a:pt x="1588" y="108"/>
                    <a:pt x="1578" y="105"/>
                  </a:cubicBezTo>
                  <a:cubicBezTo>
                    <a:pt x="1578" y="105"/>
                    <a:pt x="1611" y="84"/>
                    <a:pt x="1607" y="58"/>
                  </a:cubicBezTo>
                  <a:cubicBezTo>
                    <a:pt x="1607" y="58"/>
                    <a:pt x="1573" y="85"/>
                    <a:pt x="1562" y="79"/>
                  </a:cubicBezTo>
                  <a:cubicBezTo>
                    <a:pt x="1562" y="79"/>
                    <a:pt x="1562" y="53"/>
                    <a:pt x="1551" y="43"/>
                  </a:cubicBezTo>
                  <a:cubicBezTo>
                    <a:pt x="1551" y="43"/>
                    <a:pt x="1541" y="75"/>
                    <a:pt x="1520" y="67"/>
                  </a:cubicBezTo>
                  <a:cubicBezTo>
                    <a:pt x="1520" y="67"/>
                    <a:pt x="1530" y="59"/>
                    <a:pt x="1528" y="52"/>
                  </a:cubicBezTo>
                  <a:cubicBezTo>
                    <a:pt x="1528" y="52"/>
                    <a:pt x="1445" y="57"/>
                    <a:pt x="1416" y="38"/>
                  </a:cubicBezTo>
                  <a:cubicBezTo>
                    <a:pt x="1360" y="0"/>
                    <a:pt x="1317" y="33"/>
                    <a:pt x="1303" y="54"/>
                  </a:cubicBezTo>
                  <a:cubicBezTo>
                    <a:pt x="1303" y="54"/>
                    <a:pt x="1189" y="61"/>
                    <a:pt x="1209" y="222"/>
                  </a:cubicBezTo>
                  <a:cubicBezTo>
                    <a:pt x="1209" y="222"/>
                    <a:pt x="1219" y="270"/>
                    <a:pt x="1201" y="280"/>
                  </a:cubicBezTo>
                  <a:cubicBezTo>
                    <a:pt x="1214" y="280"/>
                    <a:pt x="1214" y="280"/>
                    <a:pt x="1214" y="280"/>
                  </a:cubicBezTo>
                  <a:cubicBezTo>
                    <a:pt x="1214" y="280"/>
                    <a:pt x="1202" y="300"/>
                    <a:pt x="1195" y="299"/>
                  </a:cubicBezTo>
                  <a:cubicBezTo>
                    <a:pt x="1211" y="299"/>
                    <a:pt x="1211" y="299"/>
                    <a:pt x="1211" y="299"/>
                  </a:cubicBezTo>
                  <a:cubicBezTo>
                    <a:pt x="1210" y="309"/>
                    <a:pt x="1210" y="309"/>
                    <a:pt x="1210" y="309"/>
                  </a:cubicBezTo>
                  <a:cubicBezTo>
                    <a:pt x="1193" y="322"/>
                    <a:pt x="1173" y="329"/>
                    <a:pt x="1173" y="329"/>
                  </a:cubicBezTo>
                  <a:cubicBezTo>
                    <a:pt x="1160" y="332"/>
                    <a:pt x="1143" y="332"/>
                    <a:pt x="1117" y="322"/>
                  </a:cubicBezTo>
                  <a:cubicBezTo>
                    <a:pt x="1090" y="312"/>
                    <a:pt x="1087" y="295"/>
                    <a:pt x="1046" y="267"/>
                  </a:cubicBezTo>
                  <a:cubicBezTo>
                    <a:pt x="1004" y="239"/>
                    <a:pt x="914" y="249"/>
                    <a:pt x="914" y="249"/>
                  </a:cubicBezTo>
                  <a:cubicBezTo>
                    <a:pt x="914" y="238"/>
                    <a:pt x="881" y="229"/>
                    <a:pt x="866" y="229"/>
                  </a:cubicBezTo>
                  <a:cubicBezTo>
                    <a:pt x="851" y="229"/>
                    <a:pt x="767" y="196"/>
                    <a:pt x="690" y="178"/>
                  </a:cubicBezTo>
                  <a:cubicBezTo>
                    <a:pt x="613" y="161"/>
                    <a:pt x="549" y="175"/>
                    <a:pt x="527" y="189"/>
                  </a:cubicBezTo>
                  <a:cubicBezTo>
                    <a:pt x="505" y="202"/>
                    <a:pt x="342" y="279"/>
                    <a:pt x="272" y="320"/>
                  </a:cubicBezTo>
                  <a:cubicBezTo>
                    <a:pt x="203" y="362"/>
                    <a:pt x="194" y="350"/>
                    <a:pt x="143" y="362"/>
                  </a:cubicBezTo>
                  <a:cubicBezTo>
                    <a:pt x="93" y="374"/>
                    <a:pt x="71" y="384"/>
                    <a:pt x="66" y="415"/>
                  </a:cubicBezTo>
                  <a:cubicBezTo>
                    <a:pt x="62" y="446"/>
                    <a:pt x="49" y="509"/>
                    <a:pt x="77" y="538"/>
                  </a:cubicBezTo>
                  <a:cubicBezTo>
                    <a:pt x="105" y="568"/>
                    <a:pt x="121" y="543"/>
                    <a:pt x="142" y="535"/>
                  </a:cubicBezTo>
                  <a:cubicBezTo>
                    <a:pt x="163" y="528"/>
                    <a:pt x="176" y="515"/>
                    <a:pt x="197" y="513"/>
                  </a:cubicBezTo>
                  <a:cubicBezTo>
                    <a:pt x="217" y="512"/>
                    <a:pt x="262" y="439"/>
                    <a:pt x="287" y="414"/>
                  </a:cubicBezTo>
                  <a:cubicBezTo>
                    <a:pt x="312" y="389"/>
                    <a:pt x="346" y="377"/>
                    <a:pt x="414" y="356"/>
                  </a:cubicBezTo>
                  <a:cubicBezTo>
                    <a:pt x="483" y="335"/>
                    <a:pt x="529" y="325"/>
                    <a:pt x="567" y="309"/>
                  </a:cubicBezTo>
                  <a:cubicBezTo>
                    <a:pt x="606" y="292"/>
                    <a:pt x="622" y="297"/>
                    <a:pt x="641" y="297"/>
                  </a:cubicBezTo>
                  <a:cubicBezTo>
                    <a:pt x="660" y="297"/>
                    <a:pt x="674" y="312"/>
                    <a:pt x="724" y="349"/>
                  </a:cubicBezTo>
                  <a:cubicBezTo>
                    <a:pt x="774" y="386"/>
                    <a:pt x="866" y="403"/>
                    <a:pt x="877" y="403"/>
                  </a:cubicBezTo>
                  <a:cubicBezTo>
                    <a:pt x="887" y="403"/>
                    <a:pt x="893" y="412"/>
                    <a:pt x="883" y="438"/>
                  </a:cubicBezTo>
                  <a:cubicBezTo>
                    <a:pt x="872" y="463"/>
                    <a:pt x="766" y="640"/>
                    <a:pt x="745" y="731"/>
                  </a:cubicBezTo>
                  <a:cubicBezTo>
                    <a:pt x="724" y="821"/>
                    <a:pt x="681" y="872"/>
                    <a:pt x="647" y="892"/>
                  </a:cubicBezTo>
                  <a:cubicBezTo>
                    <a:pt x="613" y="913"/>
                    <a:pt x="574" y="946"/>
                    <a:pt x="548" y="1048"/>
                  </a:cubicBezTo>
                  <a:cubicBezTo>
                    <a:pt x="521" y="1150"/>
                    <a:pt x="591" y="1212"/>
                    <a:pt x="591" y="1212"/>
                  </a:cubicBezTo>
                  <a:cubicBezTo>
                    <a:pt x="524" y="1277"/>
                    <a:pt x="450" y="1423"/>
                    <a:pt x="447" y="1446"/>
                  </a:cubicBezTo>
                  <a:cubicBezTo>
                    <a:pt x="444" y="1470"/>
                    <a:pt x="434" y="1476"/>
                    <a:pt x="434" y="1476"/>
                  </a:cubicBezTo>
                  <a:cubicBezTo>
                    <a:pt x="352" y="1513"/>
                    <a:pt x="289" y="1590"/>
                    <a:pt x="257" y="1643"/>
                  </a:cubicBezTo>
                  <a:cubicBezTo>
                    <a:pt x="226" y="1697"/>
                    <a:pt x="152" y="1774"/>
                    <a:pt x="152" y="1774"/>
                  </a:cubicBezTo>
                  <a:cubicBezTo>
                    <a:pt x="152" y="1774"/>
                    <a:pt x="152" y="1774"/>
                    <a:pt x="146" y="1774"/>
                  </a:cubicBezTo>
                  <a:cubicBezTo>
                    <a:pt x="140" y="1774"/>
                    <a:pt x="134" y="1794"/>
                    <a:pt x="120" y="1796"/>
                  </a:cubicBezTo>
                  <a:cubicBezTo>
                    <a:pt x="105" y="1797"/>
                    <a:pt x="86" y="1796"/>
                    <a:pt x="43" y="1820"/>
                  </a:cubicBezTo>
                  <a:cubicBezTo>
                    <a:pt x="0" y="1843"/>
                    <a:pt x="52" y="1901"/>
                    <a:pt x="77" y="1932"/>
                  </a:cubicBezTo>
                  <a:cubicBezTo>
                    <a:pt x="102" y="1963"/>
                    <a:pt x="78" y="2000"/>
                    <a:pt x="121" y="2055"/>
                  </a:cubicBezTo>
                  <a:cubicBezTo>
                    <a:pt x="164" y="2110"/>
                    <a:pt x="212" y="2110"/>
                    <a:pt x="226" y="2088"/>
                  </a:cubicBezTo>
                  <a:cubicBezTo>
                    <a:pt x="241" y="2066"/>
                    <a:pt x="212" y="2054"/>
                    <a:pt x="203" y="2036"/>
                  </a:cubicBezTo>
                  <a:cubicBezTo>
                    <a:pt x="194" y="2018"/>
                    <a:pt x="194" y="1938"/>
                    <a:pt x="194" y="1914"/>
                  </a:cubicBezTo>
                  <a:cubicBezTo>
                    <a:pt x="194" y="1891"/>
                    <a:pt x="213" y="1876"/>
                    <a:pt x="213" y="1864"/>
                  </a:cubicBezTo>
                  <a:cubicBezTo>
                    <a:pt x="213" y="1852"/>
                    <a:pt x="229" y="1809"/>
                    <a:pt x="259" y="1784"/>
                  </a:cubicBezTo>
                  <a:cubicBezTo>
                    <a:pt x="289" y="1759"/>
                    <a:pt x="366" y="1701"/>
                    <a:pt x="432" y="1654"/>
                  </a:cubicBezTo>
                  <a:cubicBezTo>
                    <a:pt x="499" y="1606"/>
                    <a:pt x="472" y="1626"/>
                    <a:pt x="511" y="1614"/>
                  </a:cubicBezTo>
                  <a:cubicBezTo>
                    <a:pt x="549" y="1602"/>
                    <a:pt x="566" y="1549"/>
                    <a:pt x="576" y="1537"/>
                  </a:cubicBezTo>
                  <a:cubicBezTo>
                    <a:pt x="586" y="1525"/>
                    <a:pt x="597" y="1515"/>
                    <a:pt x="597" y="1515"/>
                  </a:cubicBezTo>
                  <a:cubicBezTo>
                    <a:pt x="649" y="1472"/>
                    <a:pt x="826" y="1313"/>
                    <a:pt x="826" y="1313"/>
                  </a:cubicBezTo>
                  <a:cubicBezTo>
                    <a:pt x="856" y="1328"/>
                    <a:pt x="1103" y="1335"/>
                    <a:pt x="1103" y="1335"/>
                  </a:cubicBezTo>
                  <a:cubicBezTo>
                    <a:pt x="1049" y="1374"/>
                    <a:pt x="1029" y="1466"/>
                    <a:pt x="1016" y="1512"/>
                  </a:cubicBezTo>
                  <a:cubicBezTo>
                    <a:pt x="1003" y="1557"/>
                    <a:pt x="905" y="1731"/>
                    <a:pt x="905" y="1731"/>
                  </a:cubicBezTo>
                  <a:cubicBezTo>
                    <a:pt x="899" y="1729"/>
                    <a:pt x="899" y="1729"/>
                    <a:pt x="899" y="1729"/>
                  </a:cubicBezTo>
                  <a:cubicBezTo>
                    <a:pt x="880" y="1738"/>
                    <a:pt x="875" y="1787"/>
                    <a:pt x="859" y="1796"/>
                  </a:cubicBezTo>
                  <a:cubicBezTo>
                    <a:pt x="843" y="1805"/>
                    <a:pt x="834" y="1836"/>
                    <a:pt x="797" y="1879"/>
                  </a:cubicBezTo>
                  <a:cubicBezTo>
                    <a:pt x="760" y="1922"/>
                    <a:pt x="807" y="1935"/>
                    <a:pt x="912" y="2000"/>
                  </a:cubicBezTo>
                  <a:cubicBezTo>
                    <a:pt x="1017" y="2066"/>
                    <a:pt x="1137" y="2097"/>
                    <a:pt x="1145" y="2063"/>
                  </a:cubicBezTo>
                  <a:cubicBezTo>
                    <a:pt x="1152" y="2029"/>
                    <a:pt x="1137" y="2005"/>
                    <a:pt x="1100" y="1987"/>
                  </a:cubicBezTo>
                  <a:cubicBezTo>
                    <a:pt x="1063" y="1969"/>
                    <a:pt x="998" y="1846"/>
                    <a:pt x="998" y="1846"/>
                  </a:cubicBezTo>
                  <a:cubicBezTo>
                    <a:pt x="998" y="1846"/>
                    <a:pt x="986" y="1827"/>
                    <a:pt x="992" y="1806"/>
                  </a:cubicBezTo>
                  <a:cubicBezTo>
                    <a:pt x="998" y="1786"/>
                    <a:pt x="991" y="1753"/>
                    <a:pt x="991" y="1753"/>
                  </a:cubicBezTo>
                  <a:cubicBezTo>
                    <a:pt x="991" y="1753"/>
                    <a:pt x="1078" y="1640"/>
                    <a:pt x="1134" y="1580"/>
                  </a:cubicBezTo>
                  <a:cubicBezTo>
                    <a:pt x="1191" y="1519"/>
                    <a:pt x="1246" y="1454"/>
                    <a:pt x="1293" y="1359"/>
                  </a:cubicBezTo>
                  <a:cubicBezTo>
                    <a:pt x="1340" y="1264"/>
                    <a:pt x="1281" y="1199"/>
                    <a:pt x="1251" y="1187"/>
                  </a:cubicBezTo>
                  <a:cubicBezTo>
                    <a:pt x="1222" y="1175"/>
                    <a:pt x="1166" y="1115"/>
                    <a:pt x="1109" y="1095"/>
                  </a:cubicBezTo>
                  <a:cubicBezTo>
                    <a:pt x="1053" y="1076"/>
                    <a:pt x="949" y="1036"/>
                    <a:pt x="949" y="1036"/>
                  </a:cubicBezTo>
                  <a:cubicBezTo>
                    <a:pt x="949" y="1036"/>
                    <a:pt x="1105" y="862"/>
                    <a:pt x="1134" y="842"/>
                  </a:cubicBezTo>
                  <a:cubicBezTo>
                    <a:pt x="1163" y="822"/>
                    <a:pt x="1317" y="690"/>
                    <a:pt x="1317" y="690"/>
                  </a:cubicBezTo>
                  <a:cubicBezTo>
                    <a:pt x="1323" y="697"/>
                    <a:pt x="1323" y="697"/>
                    <a:pt x="1323" y="697"/>
                  </a:cubicBezTo>
                  <a:cubicBezTo>
                    <a:pt x="1324" y="704"/>
                    <a:pt x="1475" y="886"/>
                    <a:pt x="1513" y="921"/>
                  </a:cubicBezTo>
                  <a:cubicBezTo>
                    <a:pt x="1550" y="956"/>
                    <a:pt x="1578" y="951"/>
                    <a:pt x="1606" y="925"/>
                  </a:cubicBezTo>
                  <a:cubicBezTo>
                    <a:pt x="1633" y="899"/>
                    <a:pt x="1730" y="725"/>
                    <a:pt x="1754" y="684"/>
                  </a:cubicBezTo>
                  <a:cubicBezTo>
                    <a:pt x="1777" y="642"/>
                    <a:pt x="1782" y="649"/>
                    <a:pt x="1822" y="615"/>
                  </a:cubicBezTo>
                  <a:cubicBezTo>
                    <a:pt x="1861" y="580"/>
                    <a:pt x="1850" y="566"/>
                    <a:pt x="1850" y="557"/>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6" name="Freeform 6"/>
            <p:cNvSpPr/>
            <p:nvPr/>
          </p:nvSpPr>
          <p:spPr bwMode="auto">
            <a:xfrm>
              <a:off x="5535835" y="3486724"/>
              <a:ext cx="702831" cy="421387"/>
            </a:xfrm>
            <a:custGeom>
              <a:avLst/>
              <a:gdLst>
                <a:gd name="T0" fmla="*/ 80 w 382"/>
                <a:gd name="T1" fmla="*/ 153 h 229"/>
                <a:gd name="T2" fmla="*/ 301 w 382"/>
                <a:gd name="T3" fmla="*/ 227 h 229"/>
                <a:gd name="T4" fmla="*/ 324 w 382"/>
                <a:gd name="T5" fmla="*/ 229 h 229"/>
                <a:gd name="T6" fmla="*/ 382 w 382"/>
                <a:gd name="T7" fmla="*/ 165 h 229"/>
                <a:gd name="T8" fmla="*/ 363 w 382"/>
                <a:gd name="T9" fmla="*/ 157 h 229"/>
                <a:gd name="T10" fmla="*/ 232 w 382"/>
                <a:gd name="T11" fmla="*/ 110 h 229"/>
                <a:gd name="T12" fmla="*/ 93 w 382"/>
                <a:gd name="T13" fmla="*/ 0 h 229"/>
                <a:gd name="T14" fmla="*/ 21 w 382"/>
                <a:gd name="T15" fmla="*/ 86 h 229"/>
                <a:gd name="T16" fmla="*/ 0 w 382"/>
                <a:gd name="T17" fmla="*/ 101 h 229"/>
                <a:gd name="T18" fmla="*/ 80 w 382"/>
                <a:gd name="T19" fmla="*/ 15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229">
                  <a:moveTo>
                    <a:pt x="80" y="153"/>
                  </a:moveTo>
                  <a:cubicBezTo>
                    <a:pt x="150" y="187"/>
                    <a:pt x="224" y="216"/>
                    <a:pt x="301" y="227"/>
                  </a:cubicBezTo>
                  <a:cubicBezTo>
                    <a:pt x="309" y="228"/>
                    <a:pt x="317" y="229"/>
                    <a:pt x="324" y="229"/>
                  </a:cubicBezTo>
                  <a:cubicBezTo>
                    <a:pt x="329" y="223"/>
                    <a:pt x="353" y="197"/>
                    <a:pt x="382" y="165"/>
                  </a:cubicBezTo>
                  <a:cubicBezTo>
                    <a:pt x="376" y="163"/>
                    <a:pt x="369" y="160"/>
                    <a:pt x="363" y="157"/>
                  </a:cubicBezTo>
                  <a:cubicBezTo>
                    <a:pt x="322" y="137"/>
                    <a:pt x="273" y="134"/>
                    <a:pt x="232" y="110"/>
                  </a:cubicBezTo>
                  <a:cubicBezTo>
                    <a:pt x="182" y="80"/>
                    <a:pt x="135" y="43"/>
                    <a:pt x="93" y="0"/>
                  </a:cubicBezTo>
                  <a:cubicBezTo>
                    <a:pt x="71" y="44"/>
                    <a:pt x="44" y="72"/>
                    <a:pt x="21" y="86"/>
                  </a:cubicBezTo>
                  <a:cubicBezTo>
                    <a:pt x="14" y="90"/>
                    <a:pt x="7" y="95"/>
                    <a:pt x="0" y="101"/>
                  </a:cubicBezTo>
                  <a:cubicBezTo>
                    <a:pt x="25" y="121"/>
                    <a:pt x="51" y="139"/>
                    <a:pt x="80" y="153"/>
                  </a:cubicBezTo>
                  <a:close/>
                </a:path>
              </a:pathLst>
            </a:custGeom>
            <a:solidFill>
              <a:schemeClr val="accent3"/>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7" name="Freeform 7"/>
            <p:cNvSpPr/>
            <p:nvPr/>
          </p:nvSpPr>
          <p:spPr bwMode="auto">
            <a:xfrm>
              <a:off x="5666451" y="2352399"/>
              <a:ext cx="336643" cy="366187"/>
            </a:xfrm>
            <a:custGeom>
              <a:avLst/>
              <a:gdLst>
                <a:gd name="T0" fmla="*/ 113 w 183"/>
                <a:gd name="T1" fmla="*/ 199 h 199"/>
                <a:gd name="T2" fmla="*/ 183 w 183"/>
                <a:gd name="T3" fmla="*/ 41 h 199"/>
                <a:gd name="T4" fmla="*/ 169 w 183"/>
                <a:gd name="T5" fmla="*/ 40 h 199"/>
                <a:gd name="T6" fmla="*/ 36 w 183"/>
                <a:gd name="T7" fmla="*/ 0 h 199"/>
                <a:gd name="T8" fmla="*/ 0 w 183"/>
                <a:gd name="T9" fmla="*/ 140 h 199"/>
                <a:gd name="T10" fmla="*/ 27 w 183"/>
                <a:gd name="T11" fmla="*/ 160 h 199"/>
                <a:gd name="T12" fmla="*/ 113 w 183"/>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183" h="199">
                  <a:moveTo>
                    <a:pt x="113" y="199"/>
                  </a:moveTo>
                  <a:cubicBezTo>
                    <a:pt x="141" y="148"/>
                    <a:pt x="159" y="94"/>
                    <a:pt x="183" y="41"/>
                  </a:cubicBezTo>
                  <a:cubicBezTo>
                    <a:pt x="178" y="40"/>
                    <a:pt x="173" y="40"/>
                    <a:pt x="169" y="40"/>
                  </a:cubicBezTo>
                  <a:cubicBezTo>
                    <a:pt x="157" y="40"/>
                    <a:pt x="99" y="18"/>
                    <a:pt x="36" y="0"/>
                  </a:cubicBezTo>
                  <a:cubicBezTo>
                    <a:pt x="21" y="46"/>
                    <a:pt x="7" y="93"/>
                    <a:pt x="0" y="140"/>
                  </a:cubicBezTo>
                  <a:cubicBezTo>
                    <a:pt x="8" y="145"/>
                    <a:pt x="17" y="152"/>
                    <a:pt x="27" y="160"/>
                  </a:cubicBezTo>
                  <a:cubicBezTo>
                    <a:pt x="51" y="177"/>
                    <a:pt x="83" y="190"/>
                    <a:pt x="113" y="199"/>
                  </a:cubicBezTo>
                  <a:close/>
                </a:path>
              </a:pathLst>
            </a:custGeom>
            <a:solidFill>
              <a:schemeClr val="accent1"/>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8" name="Freeform 8"/>
            <p:cNvSpPr/>
            <p:nvPr/>
          </p:nvSpPr>
          <p:spPr bwMode="auto">
            <a:xfrm>
              <a:off x="7449182" y="3144639"/>
              <a:ext cx="181927" cy="147719"/>
            </a:xfrm>
            <a:custGeom>
              <a:avLst/>
              <a:gdLst>
                <a:gd name="T0" fmla="*/ 16 w 99"/>
                <a:gd name="T1" fmla="*/ 55 h 80"/>
                <a:gd name="T2" fmla="*/ 55 w 99"/>
                <a:gd name="T3" fmla="*/ 75 h 80"/>
                <a:gd name="T4" fmla="*/ 79 w 99"/>
                <a:gd name="T5" fmla="*/ 80 h 80"/>
                <a:gd name="T6" fmla="*/ 88 w 99"/>
                <a:gd name="T7" fmla="*/ 64 h 80"/>
                <a:gd name="T8" fmla="*/ 99 w 99"/>
                <a:gd name="T9" fmla="*/ 45 h 80"/>
                <a:gd name="T10" fmla="*/ 33 w 99"/>
                <a:gd name="T11" fmla="*/ 11 h 80"/>
                <a:gd name="T12" fmla="*/ 23 w 99"/>
                <a:gd name="T13" fmla="*/ 0 h 80"/>
                <a:gd name="T14" fmla="*/ 0 w 99"/>
                <a:gd name="T15" fmla="*/ 41 h 80"/>
                <a:gd name="T16" fmla="*/ 16 w 99"/>
                <a:gd name="T17" fmla="*/ 5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80">
                  <a:moveTo>
                    <a:pt x="16" y="55"/>
                  </a:moveTo>
                  <a:cubicBezTo>
                    <a:pt x="29" y="64"/>
                    <a:pt x="40" y="72"/>
                    <a:pt x="55" y="75"/>
                  </a:cubicBezTo>
                  <a:cubicBezTo>
                    <a:pt x="64" y="76"/>
                    <a:pt x="71" y="78"/>
                    <a:pt x="79" y="80"/>
                  </a:cubicBezTo>
                  <a:cubicBezTo>
                    <a:pt x="82" y="74"/>
                    <a:pt x="85" y="68"/>
                    <a:pt x="88" y="64"/>
                  </a:cubicBezTo>
                  <a:cubicBezTo>
                    <a:pt x="92" y="56"/>
                    <a:pt x="96" y="50"/>
                    <a:pt x="99" y="45"/>
                  </a:cubicBezTo>
                  <a:cubicBezTo>
                    <a:pt x="75" y="38"/>
                    <a:pt x="52" y="29"/>
                    <a:pt x="33" y="11"/>
                  </a:cubicBezTo>
                  <a:cubicBezTo>
                    <a:pt x="30" y="7"/>
                    <a:pt x="26" y="4"/>
                    <a:pt x="23" y="0"/>
                  </a:cubicBezTo>
                  <a:cubicBezTo>
                    <a:pt x="20" y="8"/>
                    <a:pt x="11" y="24"/>
                    <a:pt x="0" y="41"/>
                  </a:cubicBezTo>
                  <a:cubicBezTo>
                    <a:pt x="5" y="46"/>
                    <a:pt x="10" y="51"/>
                    <a:pt x="16" y="55"/>
                  </a:cubicBezTo>
                  <a:close/>
                </a:path>
              </a:pathLst>
            </a:custGeom>
            <a:solidFill>
              <a:schemeClr val="accent4"/>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9" name="Freeform 9"/>
            <p:cNvSpPr/>
            <p:nvPr/>
          </p:nvSpPr>
          <p:spPr bwMode="auto">
            <a:xfrm>
              <a:off x="4384409" y="5267122"/>
              <a:ext cx="443156" cy="618085"/>
            </a:xfrm>
            <a:custGeom>
              <a:avLst/>
              <a:gdLst>
                <a:gd name="T0" fmla="*/ 194 w 241"/>
                <a:gd name="T1" fmla="*/ 140 h 336"/>
                <a:gd name="T2" fmla="*/ 213 w 241"/>
                <a:gd name="T3" fmla="*/ 90 h 336"/>
                <a:gd name="T4" fmla="*/ 217 w 241"/>
                <a:gd name="T5" fmla="*/ 74 h 336"/>
                <a:gd name="T6" fmla="*/ 148 w 241"/>
                <a:gd name="T7" fmla="*/ 0 h 336"/>
                <a:gd name="T8" fmla="*/ 146 w 241"/>
                <a:gd name="T9" fmla="*/ 0 h 336"/>
                <a:gd name="T10" fmla="*/ 120 w 241"/>
                <a:gd name="T11" fmla="*/ 22 h 336"/>
                <a:gd name="T12" fmla="*/ 43 w 241"/>
                <a:gd name="T13" fmla="*/ 46 h 336"/>
                <a:gd name="T14" fmla="*/ 77 w 241"/>
                <a:gd name="T15" fmla="*/ 158 h 336"/>
                <a:gd name="T16" fmla="*/ 121 w 241"/>
                <a:gd name="T17" fmla="*/ 281 h 336"/>
                <a:gd name="T18" fmla="*/ 226 w 241"/>
                <a:gd name="T19" fmla="*/ 314 h 336"/>
                <a:gd name="T20" fmla="*/ 203 w 241"/>
                <a:gd name="T21" fmla="*/ 262 h 336"/>
                <a:gd name="T22" fmla="*/ 194 w 241"/>
                <a:gd name="T23" fmla="*/ 14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1" h="336">
                  <a:moveTo>
                    <a:pt x="194" y="140"/>
                  </a:moveTo>
                  <a:cubicBezTo>
                    <a:pt x="194" y="117"/>
                    <a:pt x="213" y="102"/>
                    <a:pt x="213" y="90"/>
                  </a:cubicBezTo>
                  <a:cubicBezTo>
                    <a:pt x="213" y="87"/>
                    <a:pt x="214" y="81"/>
                    <a:pt x="217" y="74"/>
                  </a:cubicBezTo>
                  <a:cubicBezTo>
                    <a:pt x="193" y="51"/>
                    <a:pt x="171" y="24"/>
                    <a:pt x="148" y="0"/>
                  </a:cubicBezTo>
                  <a:cubicBezTo>
                    <a:pt x="146" y="0"/>
                    <a:pt x="146" y="0"/>
                    <a:pt x="146" y="0"/>
                  </a:cubicBezTo>
                  <a:cubicBezTo>
                    <a:pt x="140" y="0"/>
                    <a:pt x="134" y="20"/>
                    <a:pt x="120" y="22"/>
                  </a:cubicBezTo>
                  <a:cubicBezTo>
                    <a:pt x="105" y="23"/>
                    <a:pt x="86" y="22"/>
                    <a:pt x="43" y="46"/>
                  </a:cubicBezTo>
                  <a:cubicBezTo>
                    <a:pt x="0" y="69"/>
                    <a:pt x="52" y="127"/>
                    <a:pt x="77" y="158"/>
                  </a:cubicBezTo>
                  <a:cubicBezTo>
                    <a:pt x="102" y="189"/>
                    <a:pt x="78" y="226"/>
                    <a:pt x="121" y="281"/>
                  </a:cubicBezTo>
                  <a:cubicBezTo>
                    <a:pt x="164" y="336"/>
                    <a:pt x="212" y="336"/>
                    <a:pt x="226" y="314"/>
                  </a:cubicBezTo>
                  <a:cubicBezTo>
                    <a:pt x="241" y="292"/>
                    <a:pt x="212" y="280"/>
                    <a:pt x="203" y="262"/>
                  </a:cubicBezTo>
                  <a:cubicBezTo>
                    <a:pt x="194" y="244"/>
                    <a:pt x="194" y="164"/>
                    <a:pt x="194" y="140"/>
                  </a:cubicBezTo>
                  <a:close/>
                </a:path>
              </a:pathLst>
            </a:custGeom>
            <a:solidFill>
              <a:schemeClr val="accent5"/>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10" name="Freeform 10"/>
            <p:cNvSpPr/>
            <p:nvPr/>
          </p:nvSpPr>
          <p:spPr bwMode="auto">
            <a:xfrm>
              <a:off x="5782293" y="5182376"/>
              <a:ext cx="721489" cy="678728"/>
            </a:xfrm>
            <a:custGeom>
              <a:avLst/>
              <a:gdLst>
                <a:gd name="T0" fmla="*/ 340 w 392"/>
                <a:gd name="T1" fmla="*/ 259 h 369"/>
                <a:gd name="T2" fmla="*/ 238 w 392"/>
                <a:gd name="T3" fmla="*/ 118 h 369"/>
                <a:gd name="T4" fmla="*/ 232 w 392"/>
                <a:gd name="T5" fmla="*/ 78 h 369"/>
                <a:gd name="T6" fmla="*/ 231 w 392"/>
                <a:gd name="T7" fmla="*/ 26 h 369"/>
                <a:gd name="T8" fmla="*/ 146 w 392"/>
                <a:gd name="T9" fmla="*/ 0 h 369"/>
                <a:gd name="T10" fmla="*/ 145 w 392"/>
                <a:gd name="T11" fmla="*/ 3 h 369"/>
                <a:gd name="T12" fmla="*/ 139 w 392"/>
                <a:gd name="T13" fmla="*/ 1 h 369"/>
                <a:gd name="T14" fmla="*/ 99 w 392"/>
                <a:gd name="T15" fmla="*/ 68 h 369"/>
                <a:gd name="T16" fmla="*/ 37 w 392"/>
                <a:gd name="T17" fmla="*/ 151 h 369"/>
                <a:gd name="T18" fmla="*/ 152 w 392"/>
                <a:gd name="T19" fmla="*/ 272 h 369"/>
                <a:gd name="T20" fmla="*/ 385 w 392"/>
                <a:gd name="T21" fmla="*/ 335 h 369"/>
                <a:gd name="T22" fmla="*/ 340 w 392"/>
                <a:gd name="T23" fmla="*/ 25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 h="369">
                  <a:moveTo>
                    <a:pt x="340" y="259"/>
                  </a:moveTo>
                  <a:cubicBezTo>
                    <a:pt x="303" y="241"/>
                    <a:pt x="238" y="118"/>
                    <a:pt x="238" y="118"/>
                  </a:cubicBezTo>
                  <a:cubicBezTo>
                    <a:pt x="238" y="118"/>
                    <a:pt x="226" y="99"/>
                    <a:pt x="232" y="78"/>
                  </a:cubicBezTo>
                  <a:cubicBezTo>
                    <a:pt x="237" y="60"/>
                    <a:pt x="232" y="33"/>
                    <a:pt x="231" y="26"/>
                  </a:cubicBezTo>
                  <a:cubicBezTo>
                    <a:pt x="202" y="24"/>
                    <a:pt x="172" y="15"/>
                    <a:pt x="146" y="0"/>
                  </a:cubicBezTo>
                  <a:cubicBezTo>
                    <a:pt x="145" y="2"/>
                    <a:pt x="145" y="3"/>
                    <a:pt x="145" y="3"/>
                  </a:cubicBezTo>
                  <a:cubicBezTo>
                    <a:pt x="139" y="1"/>
                    <a:pt x="139" y="1"/>
                    <a:pt x="139" y="1"/>
                  </a:cubicBezTo>
                  <a:cubicBezTo>
                    <a:pt x="120" y="10"/>
                    <a:pt x="115" y="59"/>
                    <a:pt x="99" y="68"/>
                  </a:cubicBezTo>
                  <a:cubicBezTo>
                    <a:pt x="83" y="77"/>
                    <a:pt x="74" y="108"/>
                    <a:pt x="37" y="151"/>
                  </a:cubicBezTo>
                  <a:cubicBezTo>
                    <a:pt x="0" y="194"/>
                    <a:pt x="47" y="207"/>
                    <a:pt x="152" y="272"/>
                  </a:cubicBezTo>
                  <a:cubicBezTo>
                    <a:pt x="257" y="338"/>
                    <a:pt x="377" y="369"/>
                    <a:pt x="385" y="335"/>
                  </a:cubicBezTo>
                  <a:cubicBezTo>
                    <a:pt x="392" y="301"/>
                    <a:pt x="377" y="277"/>
                    <a:pt x="340" y="259"/>
                  </a:cubicBezTo>
                  <a:close/>
                </a:path>
              </a:pathLst>
            </a:custGeom>
            <a:solidFill>
              <a:schemeClr val="accent6"/>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sp>
          <p:nvSpPr>
            <p:cNvPr id="11" name="Freeform 11"/>
            <p:cNvSpPr/>
            <p:nvPr/>
          </p:nvSpPr>
          <p:spPr bwMode="auto">
            <a:xfrm>
              <a:off x="6450137" y="2996142"/>
              <a:ext cx="327313" cy="296215"/>
            </a:xfrm>
            <a:custGeom>
              <a:avLst/>
              <a:gdLst>
                <a:gd name="T0" fmla="*/ 168 w 178"/>
                <a:gd name="T1" fmla="*/ 97 h 161"/>
                <a:gd name="T2" fmla="*/ 146 w 178"/>
                <a:gd name="T3" fmla="*/ 40 h 161"/>
                <a:gd name="T4" fmla="*/ 104 w 178"/>
                <a:gd name="T5" fmla="*/ 44 h 161"/>
                <a:gd name="T6" fmla="*/ 79 w 178"/>
                <a:gd name="T7" fmla="*/ 10 h 161"/>
                <a:gd name="T8" fmla="*/ 22 w 178"/>
                <a:gd name="T9" fmla="*/ 31 h 161"/>
                <a:gd name="T10" fmla="*/ 55 w 178"/>
                <a:gd name="T11" fmla="*/ 154 h 161"/>
                <a:gd name="T12" fmla="*/ 168 w 178"/>
                <a:gd name="T13" fmla="*/ 97 h 161"/>
              </a:gdLst>
              <a:ahLst/>
              <a:cxnLst>
                <a:cxn ang="0">
                  <a:pos x="T0" y="T1"/>
                </a:cxn>
                <a:cxn ang="0">
                  <a:pos x="T2" y="T3"/>
                </a:cxn>
                <a:cxn ang="0">
                  <a:pos x="T4" y="T5"/>
                </a:cxn>
                <a:cxn ang="0">
                  <a:pos x="T6" y="T7"/>
                </a:cxn>
                <a:cxn ang="0">
                  <a:pos x="T8" y="T9"/>
                </a:cxn>
                <a:cxn ang="0">
                  <a:pos x="T10" y="T11"/>
                </a:cxn>
                <a:cxn ang="0">
                  <a:pos x="T12" y="T13"/>
                </a:cxn>
              </a:cxnLst>
              <a:rect l="0" t="0" r="r" b="b"/>
              <a:pathLst>
                <a:path w="178" h="161">
                  <a:moveTo>
                    <a:pt x="168" y="97"/>
                  </a:moveTo>
                  <a:cubicBezTo>
                    <a:pt x="178" y="75"/>
                    <a:pt x="168" y="50"/>
                    <a:pt x="146" y="40"/>
                  </a:cubicBezTo>
                  <a:cubicBezTo>
                    <a:pt x="132" y="34"/>
                    <a:pt x="116" y="36"/>
                    <a:pt x="104" y="44"/>
                  </a:cubicBezTo>
                  <a:cubicBezTo>
                    <a:pt x="102" y="30"/>
                    <a:pt x="93" y="16"/>
                    <a:pt x="79" y="10"/>
                  </a:cubicBezTo>
                  <a:cubicBezTo>
                    <a:pt x="57" y="0"/>
                    <a:pt x="32" y="10"/>
                    <a:pt x="22" y="31"/>
                  </a:cubicBezTo>
                  <a:cubicBezTo>
                    <a:pt x="0" y="79"/>
                    <a:pt x="36" y="144"/>
                    <a:pt x="55" y="154"/>
                  </a:cubicBezTo>
                  <a:cubicBezTo>
                    <a:pt x="74" y="161"/>
                    <a:pt x="147" y="145"/>
                    <a:pt x="168" y="97"/>
                  </a:cubicBezTo>
                  <a:close/>
                </a:path>
              </a:pathLst>
            </a:custGeom>
            <a:solidFill>
              <a:schemeClr val="accent2"/>
            </a:solidFill>
            <a:ln>
              <a:noFill/>
            </a:ln>
          </p:spPr>
          <p:txBody>
            <a:bodyPr vert="horz" wrap="square" lIns="91440" tIns="45720" rIns="91440" bIns="45720" numCol="1" anchor="t" anchorCtr="0" compatLnSpc="1"/>
            <a:lstStyle/>
            <a:p>
              <a:pPr defTabSz="914400"/>
              <a:endParaRPr lang="en-US" sz="1865">
                <a:solidFill>
                  <a:prstClr val="black"/>
                </a:solidFill>
                <a:latin typeface="+mj-ea"/>
                <a:ea typeface="+mj-ea"/>
              </a:endParaRPr>
            </a:p>
          </p:txBody>
        </p:sp>
      </p:grpSp>
      <p:grpSp>
        <p:nvGrpSpPr>
          <p:cNvPr id="14" name="组合 13"/>
          <p:cNvGrpSpPr/>
          <p:nvPr/>
        </p:nvGrpSpPr>
        <p:grpSpPr>
          <a:xfrm>
            <a:off x="1497230" y="3175903"/>
            <a:ext cx="2651005" cy="792846"/>
            <a:chOff x="1497230" y="3175903"/>
            <a:chExt cx="2651005" cy="792846"/>
          </a:xfrm>
        </p:grpSpPr>
        <p:sp>
          <p:nvSpPr>
            <p:cNvPr id="30" name="TextBox 29"/>
            <p:cNvSpPr txBox="1"/>
            <p:nvPr/>
          </p:nvSpPr>
          <p:spPr>
            <a:xfrm flipH="1">
              <a:off x="2095603" y="3175903"/>
              <a:ext cx="1415772" cy="338554"/>
            </a:xfrm>
            <a:prstGeom prst="rect">
              <a:avLst/>
            </a:prstGeom>
            <a:noFill/>
          </p:spPr>
          <p:txBody>
            <a:bodyPr wrap="none" lIns="91440" tIns="45720" rIns="91440" bIns="45720" rtlCol="0">
              <a:spAutoFit/>
            </a:bodyPr>
            <a:lstStyle/>
            <a:p>
              <a:pPr algn="r" defTabSz="914400"/>
              <a:r>
                <a:rPr lang="zh-CN" altLang="en-US" sz="1600" dirty="0">
                  <a:solidFill>
                    <a:srgbClr val="44546A"/>
                  </a:solidFill>
                  <a:latin typeface="+mj-ea"/>
                  <a:ea typeface="+mj-ea"/>
                  <a:cs typeface="Lato Regular"/>
                </a:rPr>
                <a:t>标题文字添加</a:t>
              </a:r>
            </a:p>
          </p:txBody>
        </p:sp>
        <p:sp>
          <p:nvSpPr>
            <p:cNvPr id="31" name="TextBox 30"/>
            <p:cNvSpPr txBox="1"/>
            <p:nvPr/>
          </p:nvSpPr>
          <p:spPr>
            <a:xfrm flipH="1">
              <a:off x="1497230" y="3433218"/>
              <a:ext cx="2014145" cy="535531"/>
            </a:xfrm>
            <a:prstGeom prst="rect">
              <a:avLst/>
            </a:prstGeom>
            <a:noFill/>
          </p:spPr>
          <p:txBody>
            <a:bodyPr wrap="square" lIns="91440" tIns="45720" rIns="91440" bIns="45720" rtlCol="0">
              <a:spAutoFit/>
            </a:bodyPr>
            <a:lstStyle/>
            <a:p>
              <a:pPr algn="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p>
          </p:txBody>
        </p:sp>
        <p:sp>
          <p:nvSpPr>
            <p:cNvPr id="35" name="Freeform 34"/>
            <p:cNvSpPr>
              <a:spLocks noChangeAspect="1" noChangeArrowheads="1"/>
            </p:cNvSpPr>
            <p:nvPr/>
          </p:nvSpPr>
          <p:spPr bwMode="auto">
            <a:xfrm>
              <a:off x="3636400" y="3352583"/>
              <a:ext cx="511835" cy="463872"/>
            </a:xfrm>
            <a:custGeom>
              <a:avLst/>
              <a:gdLst>
                <a:gd name="connsiteX0" fmla="*/ 496512 w 622984"/>
                <a:gd name="connsiteY0" fmla="*/ 492841 h 564606"/>
                <a:gd name="connsiteX1" fmla="*/ 473955 w 622984"/>
                <a:gd name="connsiteY1" fmla="*/ 515853 h 564606"/>
                <a:gd name="connsiteX2" fmla="*/ 496512 w 622984"/>
                <a:gd name="connsiteY2" fmla="*/ 535354 h 564606"/>
                <a:gd name="connsiteX3" fmla="*/ 519457 w 622984"/>
                <a:gd name="connsiteY3" fmla="*/ 515853 h 564606"/>
                <a:gd name="connsiteX4" fmla="*/ 496512 w 622984"/>
                <a:gd name="connsiteY4" fmla="*/ 492841 h 564606"/>
                <a:gd name="connsiteX5" fmla="*/ 249694 w 622984"/>
                <a:gd name="connsiteY5" fmla="*/ 352049 h 564606"/>
                <a:gd name="connsiteX6" fmla="*/ 272741 w 622984"/>
                <a:gd name="connsiteY6" fmla="*/ 374570 h 564606"/>
                <a:gd name="connsiteX7" fmla="*/ 171569 w 622984"/>
                <a:gd name="connsiteY7" fmla="*/ 475137 h 564606"/>
                <a:gd name="connsiteX8" fmla="*/ 177819 w 622984"/>
                <a:gd name="connsiteY8" fmla="*/ 481738 h 564606"/>
                <a:gd name="connsiteX9" fmla="*/ 155163 w 622984"/>
                <a:gd name="connsiteY9" fmla="*/ 510860 h 564606"/>
                <a:gd name="connsiteX10" fmla="*/ 73522 w 622984"/>
                <a:gd name="connsiteY10" fmla="*/ 562891 h 564606"/>
                <a:gd name="connsiteX11" fmla="*/ 60241 w 622984"/>
                <a:gd name="connsiteY11" fmla="*/ 550077 h 564606"/>
                <a:gd name="connsiteX12" fmla="*/ 112585 w 622984"/>
                <a:gd name="connsiteY12" fmla="*/ 468925 h 564606"/>
                <a:gd name="connsiteX13" fmla="*/ 141882 w 622984"/>
                <a:gd name="connsiteY13" fmla="*/ 446015 h 564606"/>
                <a:gd name="connsiteX14" fmla="*/ 148522 w 622984"/>
                <a:gd name="connsiteY14" fmla="*/ 452616 h 564606"/>
                <a:gd name="connsiteX15" fmla="*/ 122234 w 622984"/>
                <a:gd name="connsiteY15" fmla="*/ 15041 h 564606"/>
                <a:gd name="connsiteX16" fmla="*/ 210667 w 622984"/>
                <a:gd name="connsiteY16" fmla="*/ 52502 h 564606"/>
                <a:gd name="connsiteX17" fmla="*/ 242946 w 622984"/>
                <a:gd name="connsiteY17" fmla="*/ 173410 h 564606"/>
                <a:gd name="connsiteX18" fmla="*/ 532291 w 622984"/>
                <a:gd name="connsiteY18" fmla="*/ 463589 h 564606"/>
                <a:gd name="connsiteX19" fmla="*/ 532291 w 622984"/>
                <a:gd name="connsiteY19" fmla="*/ 545105 h 564606"/>
                <a:gd name="connsiteX20" fmla="*/ 493400 w 622984"/>
                <a:gd name="connsiteY20" fmla="*/ 564606 h 564606"/>
                <a:gd name="connsiteX21" fmla="*/ 451010 w 622984"/>
                <a:gd name="connsiteY21" fmla="*/ 545105 h 564606"/>
                <a:gd name="connsiteX22" fmla="*/ 161665 w 622984"/>
                <a:gd name="connsiteY22" fmla="*/ 258046 h 564606"/>
                <a:gd name="connsiteX23" fmla="*/ 34882 w 622984"/>
                <a:gd name="connsiteY23" fmla="*/ 225674 h 564606"/>
                <a:gd name="connsiteX24" fmla="*/ 5715 w 622984"/>
                <a:gd name="connsiteY24" fmla="*/ 104766 h 564606"/>
                <a:gd name="connsiteX25" fmla="*/ 74162 w 622984"/>
                <a:gd name="connsiteY25" fmla="*/ 176530 h 564606"/>
                <a:gd name="connsiteX26" fmla="*/ 142220 w 622984"/>
                <a:gd name="connsiteY26" fmla="*/ 157029 h 564606"/>
                <a:gd name="connsiteX27" fmla="*/ 161665 w 622984"/>
                <a:gd name="connsiteY27" fmla="*/ 88385 h 564606"/>
                <a:gd name="connsiteX28" fmla="*/ 90107 w 622984"/>
                <a:gd name="connsiteY28" fmla="*/ 20130 h 564606"/>
                <a:gd name="connsiteX29" fmla="*/ 122234 w 622984"/>
                <a:gd name="connsiteY29" fmla="*/ 15041 h 564606"/>
                <a:gd name="connsiteX30" fmla="*/ 531841 w 622984"/>
                <a:gd name="connsiteY30" fmla="*/ 0 h 564606"/>
                <a:gd name="connsiteX31" fmla="*/ 622984 w 622984"/>
                <a:gd name="connsiteY31" fmla="*/ 87684 h 564606"/>
                <a:gd name="connsiteX32" fmla="*/ 463289 w 622984"/>
                <a:gd name="connsiteY32" fmla="*/ 247465 h 564606"/>
                <a:gd name="connsiteX33" fmla="*/ 424339 w 622984"/>
                <a:gd name="connsiteY33" fmla="*/ 257207 h 564606"/>
                <a:gd name="connsiteX34" fmla="*/ 362409 w 622984"/>
                <a:gd name="connsiteY34" fmla="*/ 198751 h 564606"/>
                <a:gd name="connsiteX35" fmla="*/ 375263 w 622984"/>
                <a:gd name="connsiteY35" fmla="*/ 159391 h 564606"/>
                <a:gd name="connsiteX36" fmla="*/ 531841 w 622984"/>
                <a:gd name="connsiteY36" fmla="*/ 0 h 56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84" h="564606">
                  <a:moveTo>
                    <a:pt x="496512" y="492841"/>
                  </a:moveTo>
                  <a:cubicBezTo>
                    <a:pt x="483678" y="492841"/>
                    <a:pt x="473955" y="502592"/>
                    <a:pt x="473955" y="515853"/>
                  </a:cubicBezTo>
                  <a:cubicBezTo>
                    <a:pt x="473955" y="525604"/>
                    <a:pt x="483678" y="535354"/>
                    <a:pt x="496512" y="535354"/>
                  </a:cubicBezTo>
                  <a:cubicBezTo>
                    <a:pt x="509734" y="535354"/>
                    <a:pt x="519457" y="525604"/>
                    <a:pt x="519457" y="515853"/>
                  </a:cubicBezTo>
                  <a:cubicBezTo>
                    <a:pt x="519457" y="502592"/>
                    <a:pt x="509734" y="492841"/>
                    <a:pt x="496512" y="492841"/>
                  </a:cubicBezTo>
                  <a:close/>
                  <a:moveTo>
                    <a:pt x="249694" y="352049"/>
                  </a:moveTo>
                  <a:lnTo>
                    <a:pt x="272741" y="374570"/>
                  </a:lnTo>
                  <a:lnTo>
                    <a:pt x="171569" y="475137"/>
                  </a:lnTo>
                  <a:lnTo>
                    <a:pt x="177819" y="481738"/>
                  </a:lnTo>
                  <a:lnTo>
                    <a:pt x="155163" y="510860"/>
                  </a:lnTo>
                  <a:lnTo>
                    <a:pt x="73522" y="562891"/>
                  </a:lnTo>
                  <a:lnTo>
                    <a:pt x="60241" y="550077"/>
                  </a:lnTo>
                  <a:lnTo>
                    <a:pt x="112585" y="468925"/>
                  </a:lnTo>
                  <a:lnTo>
                    <a:pt x="141882" y="446015"/>
                  </a:lnTo>
                  <a:lnTo>
                    <a:pt x="148522" y="452616"/>
                  </a:lnTo>
                  <a:close/>
                  <a:moveTo>
                    <a:pt x="122234" y="15041"/>
                  </a:moveTo>
                  <a:cubicBezTo>
                    <a:pt x="154446" y="14694"/>
                    <a:pt x="186166" y="28223"/>
                    <a:pt x="210667" y="52502"/>
                  </a:cubicBezTo>
                  <a:cubicBezTo>
                    <a:pt x="242946" y="85264"/>
                    <a:pt x="256169" y="130897"/>
                    <a:pt x="242946" y="173410"/>
                  </a:cubicBezTo>
                  <a:lnTo>
                    <a:pt x="532291" y="463589"/>
                  </a:lnTo>
                  <a:cubicBezTo>
                    <a:pt x="555236" y="486211"/>
                    <a:pt x="555236" y="522093"/>
                    <a:pt x="532291" y="545105"/>
                  </a:cubicBezTo>
                  <a:cubicBezTo>
                    <a:pt x="522568" y="557976"/>
                    <a:pt x="506234" y="564606"/>
                    <a:pt x="493400" y="564606"/>
                  </a:cubicBezTo>
                  <a:cubicBezTo>
                    <a:pt x="477066" y="564606"/>
                    <a:pt x="460733" y="557976"/>
                    <a:pt x="451010" y="545105"/>
                  </a:cubicBezTo>
                  <a:cubicBezTo>
                    <a:pt x="451010" y="545105"/>
                    <a:pt x="451010" y="545105"/>
                    <a:pt x="161665" y="258046"/>
                  </a:cubicBezTo>
                  <a:cubicBezTo>
                    <a:pt x="119275" y="270917"/>
                    <a:pt x="70662" y="261556"/>
                    <a:pt x="34882" y="225674"/>
                  </a:cubicBezTo>
                  <a:cubicBezTo>
                    <a:pt x="2215" y="192911"/>
                    <a:pt x="-7508" y="147278"/>
                    <a:pt x="5715" y="104766"/>
                  </a:cubicBezTo>
                  <a:cubicBezTo>
                    <a:pt x="5715" y="104766"/>
                    <a:pt x="5715" y="104766"/>
                    <a:pt x="74162" y="176530"/>
                  </a:cubicBezTo>
                  <a:cubicBezTo>
                    <a:pt x="74162" y="176530"/>
                    <a:pt x="74162" y="176530"/>
                    <a:pt x="142220" y="157029"/>
                  </a:cubicBezTo>
                  <a:cubicBezTo>
                    <a:pt x="142220" y="157029"/>
                    <a:pt x="142220" y="157029"/>
                    <a:pt x="161665" y="88385"/>
                  </a:cubicBezTo>
                  <a:cubicBezTo>
                    <a:pt x="161665" y="88385"/>
                    <a:pt x="161665" y="88385"/>
                    <a:pt x="90107" y="20130"/>
                  </a:cubicBezTo>
                  <a:cubicBezTo>
                    <a:pt x="100704" y="16815"/>
                    <a:pt x="111497" y="15157"/>
                    <a:pt x="122234" y="15041"/>
                  </a:cubicBezTo>
                  <a:close/>
                  <a:moveTo>
                    <a:pt x="531841" y="0"/>
                  </a:moveTo>
                  <a:cubicBezTo>
                    <a:pt x="531841" y="0"/>
                    <a:pt x="531841" y="0"/>
                    <a:pt x="622984" y="87684"/>
                  </a:cubicBezTo>
                  <a:cubicBezTo>
                    <a:pt x="622984" y="87684"/>
                    <a:pt x="622984" y="87684"/>
                    <a:pt x="463289" y="247465"/>
                  </a:cubicBezTo>
                  <a:cubicBezTo>
                    <a:pt x="450436" y="247465"/>
                    <a:pt x="434077" y="250582"/>
                    <a:pt x="424339" y="257207"/>
                  </a:cubicBezTo>
                  <a:lnTo>
                    <a:pt x="362409" y="198751"/>
                  </a:lnTo>
                  <a:cubicBezTo>
                    <a:pt x="372147" y="189009"/>
                    <a:pt x="375263" y="172641"/>
                    <a:pt x="375263" y="159391"/>
                  </a:cubicBezTo>
                  <a:cubicBezTo>
                    <a:pt x="375263" y="159391"/>
                    <a:pt x="375263" y="159391"/>
                    <a:pt x="531841" y="0"/>
                  </a:cubicBezTo>
                  <a:close/>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4400">
                <a:defRPr/>
              </a:pPr>
              <a:endParaRPr lang="en-US" sz="1065" dirty="0">
                <a:solidFill>
                  <a:prstClr val="black"/>
                </a:solidFill>
                <a:latin typeface="+mj-ea"/>
                <a:ea typeface="+mj-ea"/>
              </a:endParaRPr>
            </a:p>
          </p:txBody>
        </p:sp>
      </p:grpSp>
      <p:grpSp>
        <p:nvGrpSpPr>
          <p:cNvPr id="3" name="组合 2"/>
          <p:cNvGrpSpPr/>
          <p:nvPr/>
        </p:nvGrpSpPr>
        <p:grpSpPr>
          <a:xfrm>
            <a:off x="8038190" y="1765102"/>
            <a:ext cx="2635019" cy="792845"/>
            <a:chOff x="8038190" y="1765102"/>
            <a:chExt cx="2635019" cy="792845"/>
          </a:xfrm>
        </p:grpSpPr>
        <p:sp>
          <p:nvSpPr>
            <p:cNvPr id="18" name="TextBox 17"/>
            <p:cNvSpPr txBox="1"/>
            <p:nvPr/>
          </p:nvSpPr>
          <p:spPr>
            <a:xfrm>
              <a:off x="8662486" y="1765102"/>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19" name="TextBox 18"/>
            <p:cNvSpPr txBox="1"/>
            <p:nvPr/>
          </p:nvSpPr>
          <p:spPr>
            <a:xfrm>
              <a:off x="8662486" y="2022416"/>
              <a:ext cx="2010723" cy="535531"/>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p>
          </p:txBody>
        </p:sp>
        <p:sp>
          <p:nvSpPr>
            <p:cNvPr id="36" name="AutoShape 19"/>
            <p:cNvSpPr>
              <a:spLocks noChangeAspect="1"/>
            </p:cNvSpPr>
            <p:nvPr/>
          </p:nvSpPr>
          <p:spPr bwMode="auto">
            <a:xfrm>
              <a:off x="8038190" y="1916617"/>
              <a:ext cx="476143" cy="476267"/>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2"/>
            </a:solidFill>
            <a:ln>
              <a:noFill/>
            </a:ln>
            <a:effectLst/>
          </p:spPr>
          <p:txBody>
            <a:bodyPr lIns="50789" tIns="50789" rIns="50789" bIns="50789" anchor="ctr"/>
            <a:lstStyle/>
            <a:p>
              <a:pPr defTabSz="457200">
                <a:defRPr/>
              </a:pPr>
              <a:endParaRPr lang="es-ES" sz="3600" dirty="0">
                <a:solidFill>
                  <a:prstClr val="white"/>
                </a:solidFill>
                <a:effectLst>
                  <a:outerShdw blurRad="38100" dist="38100" dir="2700000" algn="tl">
                    <a:srgbClr val="000000"/>
                  </a:outerShdw>
                </a:effectLst>
                <a:latin typeface="+mj-ea"/>
                <a:ea typeface="+mj-ea"/>
                <a:cs typeface="Gill Sans" charset="0"/>
                <a:sym typeface="Gill Sans" charset="0"/>
              </a:endParaRPr>
            </a:p>
          </p:txBody>
        </p:sp>
      </p:grpSp>
      <p:grpSp>
        <p:nvGrpSpPr>
          <p:cNvPr id="12" name="组合 11"/>
          <p:cNvGrpSpPr/>
          <p:nvPr/>
        </p:nvGrpSpPr>
        <p:grpSpPr>
          <a:xfrm>
            <a:off x="8021334" y="4610807"/>
            <a:ext cx="2651875" cy="792846"/>
            <a:chOff x="8021334" y="4610807"/>
            <a:chExt cx="2651875" cy="792846"/>
          </a:xfrm>
        </p:grpSpPr>
        <p:sp>
          <p:nvSpPr>
            <p:cNvPr id="24" name="TextBox 23"/>
            <p:cNvSpPr txBox="1"/>
            <p:nvPr/>
          </p:nvSpPr>
          <p:spPr>
            <a:xfrm>
              <a:off x="8662486" y="4610807"/>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25" name="TextBox 24"/>
            <p:cNvSpPr txBox="1"/>
            <p:nvPr/>
          </p:nvSpPr>
          <p:spPr>
            <a:xfrm>
              <a:off x="8662486" y="4868122"/>
              <a:ext cx="2010723" cy="535531"/>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p>
          </p:txBody>
        </p:sp>
        <p:sp>
          <p:nvSpPr>
            <p:cNvPr id="37" name="AutoShape 124"/>
            <p:cNvSpPr>
              <a:spLocks noChangeAspect="1"/>
            </p:cNvSpPr>
            <p:nvPr/>
          </p:nvSpPr>
          <p:spPr bwMode="auto">
            <a:xfrm>
              <a:off x="8021334" y="4785178"/>
              <a:ext cx="513335" cy="410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chemeClr val="accent6"/>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grpSp>
      <p:grpSp>
        <p:nvGrpSpPr>
          <p:cNvPr id="4" name="组合 3"/>
          <p:cNvGrpSpPr/>
          <p:nvPr/>
        </p:nvGrpSpPr>
        <p:grpSpPr>
          <a:xfrm>
            <a:off x="8773919" y="3175903"/>
            <a:ext cx="2626586" cy="792846"/>
            <a:chOff x="8773919" y="3175903"/>
            <a:chExt cx="2626586" cy="792846"/>
          </a:xfrm>
        </p:grpSpPr>
        <p:sp>
          <p:nvSpPr>
            <p:cNvPr id="21" name="TextBox 20"/>
            <p:cNvSpPr txBox="1"/>
            <p:nvPr/>
          </p:nvSpPr>
          <p:spPr>
            <a:xfrm>
              <a:off x="9389783" y="3175903"/>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cs typeface="Lato Regular"/>
                </a:rPr>
                <a:t>标题文字添加</a:t>
              </a:r>
            </a:p>
          </p:txBody>
        </p:sp>
        <p:sp>
          <p:nvSpPr>
            <p:cNvPr id="22" name="TextBox 21"/>
            <p:cNvSpPr txBox="1"/>
            <p:nvPr/>
          </p:nvSpPr>
          <p:spPr>
            <a:xfrm>
              <a:off x="9389782" y="3433218"/>
              <a:ext cx="2010723" cy="535531"/>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p>
          </p:txBody>
        </p:sp>
        <p:sp>
          <p:nvSpPr>
            <p:cNvPr id="38" name="AutoShape 84"/>
            <p:cNvSpPr>
              <a:spLocks noChangeAspect="1"/>
            </p:cNvSpPr>
            <p:nvPr/>
          </p:nvSpPr>
          <p:spPr bwMode="auto">
            <a:xfrm>
              <a:off x="8773919" y="3345180"/>
              <a:ext cx="466867" cy="4688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9" tIns="101579" rIns="101579" bIns="101579" anchor="ctr"/>
            <a:lstStyle/>
            <a:p>
              <a:pPr defTabSz="913765">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grpSp>
      <p:grpSp>
        <p:nvGrpSpPr>
          <p:cNvPr id="15" name="组合 14"/>
          <p:cNvGrpSpPr/>
          <p:nvPr/>
        </p:nvGrpSpPr>
        <p:grpSpPr>
          <a:xfrm>
            <a:off x="825499" y="1765102"/>
            <a:ext cx="2607490" cy="792845"/>
            <a:chOff x="825499" y="1765102"/>
            <a:chExt cx="2607490" cy="792845"/>
          </a:xfrm>
        </p:grpSpPr>
        <p:sp>
          <p:nvSpPr>
            <p:cNvPr id="27" name="TextBox 26"/>
            <p:cNvSpPr txBox="1"/>
            <p:nvPr/>
          </p:nvSpPr>
          <p:spPr>
            <a:xfrm flipH="1">
              <a:off x="1423872" y="1765102"/>
              <a:ext cx="1415772" cy="338554"/>
            </a:xfrm>
            <a:prstGeom prst="rect">
              <a:avLst/>
            </a:prstGeom>
            <a:noFill/>
          </p:spPr>
          <p:txBody>
            <a:bodyPr wrap="none" lIns="91440" tIns="45720" rIns="91440" bIns="45720" rtlCol="0">
              <a:spAutoFit/>
            </a:bodyPr>
            <a:lstStyle/>
            <a:p>
              <a:pPr algn="r" defTabSz="914400"/>
              <a:r>
                <a:rPr lang="zh-CN" altLang="en-US" sz="1600" dirty="0">
                  <a:solidFill>
                    <a:srgbClr val="44546A"/>
                  </a:solidFill>
                  <a:latin typeface="+mj-ea"/>
                  <a:ea typeface="+mj-ea"/>
                  <a:cs typeface="Lato Regular"/>
                </a:rPr>
                <a:t>标题文字添加</a:t>
              </a:r>
            </a:p>
          </p:txBody>
        </p:sp>
        <p:sp>
          <p:nvSpPr>
            <p:cNvPr id="28" name="TextBox 27"/>
            <p:cNvSpPr txBox="1"/>
            <p:nvPr/>
          </p:nvSpPr>
          <p:spPr>
            <a:xfrm flipH="1">
              <a:off x="825499" y="2022416"/>
              <a:ext cx="2014145" cy="535531"/>
            </a:xfrm>
            <a:prstGeom prst="rect">
              <a:avLst/>
            </a:prstGeom>
            <a:noFill/>
          </p:spPr>
          <p:txBody>
            <a:bodyPr wrap="square" lIns="91440" tIns="45720" rIns="91440" bIns="45720" rtlCol="0">
              <a:spAutoFit/>
            </a:bodyPr>
            <a:lstStyle/>
            <a:p>
              <a:pPr algn="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p>
          </p:txBody>
        </p:sp>
        <p:sp>
          <p:nvSpPr>
            <p:cNvPr id="39" name="AutoShape 44"/>
            <p:cNvSpPr>
              <a:spLocks noChangeAspect="1"/>
            </p:cNvSpPr>
            <p:nvPr/>
          </p:nvSpPr>
          <p:spPr bwMode="auto">
            <a:xfrm>
              <a:off x="2969353" y="1934785"/>
              <a:ext cx="463636" cy="4436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1"/>
            </a:solidFill>
            <a:ln>
              <a:noFill/>
            </a:ln>
            <a:effectLst/>
          </p:spPr>
          <p:txBody>
            <a:bodyPr lIns="101579" tIns="101579" rIns="101579" bIns="101579" anchor="ctr"/>
            <a:lstStyle/>
            <a:p>
              <a:pPr defTabSz="914400">
                <a:defRPr/>
              </a:pPr>
              <a:endParaRPr lang="es-ES" sz="6665" dirty="0">
                <a:solidFill>
                  <a:srgbClr val="44CEB9"/>
                </a:solidFill>
                <a:effectLst>
                  <a:outerShdw blurRad="38100" dist="38100" dir="2700000" algn="tl">
                    <a:srgbClr val="000000"/>
                  </a:outerShdw>
                </a:effectLst>
                <a:latin typeface="+mj-ea"/>
                <a:ea typeface="+mj-ea"/>
                <a:cs typeface="Gill Sans" charset="0"/>
                <a:sym typeface="Gill Sans" charset="0"/>
              </a:endParaRPr>
            </a:p>
          </p:txBody>
        </p:sp>
      </p:grpSp>
      <p:grpSp>
        <p:nvGrpSpPr>
          <p:cNvPr id="13" name="组合 12"/>
          <p:cNvGrpSpPr/>
          <p:nvPr/>
        </p:nvGrpSpPr>
        <p:grpSpPr>
          <a:xfrm>
            <a:off x="825499" y="4610807"/>
            <a:ext cx="2550393" cy="792846"/>
            <a:chOff x="825499" y="4610807"/>
            <a:chExt cx="2550393" cy="792846"/>
          </a:xfrm>
        </p:grpSpPr>
        <p:sp>
          <p:nvSpPr>
            <p:cNvPr id="33" name="TextBox 32"/>
            <p:cNvSpPr txBox="1"/>
            <p:nvPr/>
          </p:nvSpPr>
          <p:spPr>
            <a:xfrm flipH="1">
              <a:off x="1423872" y="4610807"/>
              <a:ext cx="1415772" cy="338554"/>
            </a:xfrm>
            <a:prstGeom prst="rect">
              <a:avLst/>
            </a:prstGeom>
            <a:noFill/>
          </p:spPr>
          <p:txBody>
            <a:bodyPr wrap="none" lIns="91440" tIns="45720" rIns="91440" bIns="45720" rtlCol="0">
              <a:spAutoFit/>
            </a:bodyPr>
            <a:lstStyle/>
            <a:p>
              <a:pPr algn="r" defTabSz="914400"/>
              <a:r>
                <a:rPr lang="zh-CN" altLang="en-US" sz="1600" dirty="0">
                  <a:solidFill>
                    <a:srgbClr val="44546A"/>
                  </a:solidFill>
                  <a:latin typeface="+mj-ea"/>
                  <a:ea typeface="+mj-ea"/>
                  <a:cs typeface="Lato Regular"/>
                </a:rPr>
                <a:t>标题文字添加</a:t>
              </a:r>
            </a:p>
          </p:txBody>
        </p:sp>
        <p:sp>
          <p:nvSpPr>
            <p:cNvPr id="34" name="TextBox 33"/>
            <p:cNvSpPr txBox="1"/>
            <p:nvPr/>
          </p:nvSpPr>
          <p:spPr>
            <a:xfrm flipH="1">
              <a:off x="825499" y="4868122"/>
              <a:ext cx="2014145" cy="535531"/>
            </a:xfrm>
            <a:prstGeom prst="rect">
              <a:avLst/>
            </a:prstGeom>
            <a:noFill/>
          </p:spPr>
          <p:txBody>
            <a:bodyPr wrap="square" lIns="91440" tIns="45720" rIns="91440" bIns="45720" rtlCol="0">
              <a:spAutoFit/>
            </a:bodyPr>
            <a:lstStyle/>
            <a:p>
              <a:pPr algn="r" defTabSz="914400">
                <a:lnSpc>
                  <a:spcPct val="120000"/>
                </a:lnSpc>
              </a:pPr>
              <a:r>
                <a:rPr lang="zh-CN" altLang="en-US" sz="1200" dirty="0">
                  <a:solidFill>
                    <a:schemeClr val="bg1">
                      <a:lumMod val="50000"/>
                    </a:schemeClr>
                  </a:solidFill>
                  <a:latin typeface="+mj-ea"/>
                  <a:ea typeface="+mj-ea"/>
                  <a:cs typeface="Lato Light"/>
                </a:rPr>
                <a:t>您的文字添加到这里也可以通过复制粘贴到此处</a:t>
              </a:r>
            </a:p>
          </p:txBody>
        </p:sp>
        <p:sp>
          <p:nvSpPr>
            <p:cNvPr id="40" name="Freeform 39"/>
            <p:cNvSpPr>
              <a:spLocks noChangeAspect="1" noChangeArrowheads="1"/>
            </p:cNvSpPr>
            <p:nvPr/>
          </p:nvSpPr>
          <p:spPr bwMode="auto">
            <a:xfrm>
              <a:off x="2926124" y="4728817"/>
              <a:ext cx="449768" cy="538305"/>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40" tIns="45720" rIns="91440" bIns="45720" anchor="ctr">
              <a:noAutofit/>
            </a:bodyPr>
            <a:lstStyle/>
            <a:p>
              <a:pPr defTabSz="914400">
                <a:defRPr/>
              </a:pPr>
              <a:endParaRPr lang="en-US" sz="2400" dirty="0">
                <a:solidFill>
                  <a:prstClr val="black"/>
                </a:solidFill>
                <a:latin typeface="+mj-ea"/>
                <a:ea typeface="+mj-ea"/>
              </a:endParaRPr>
            </a:p>
          </p:txBody>
        </p:sp>
      </p:grpSp>
      <p:sp>
        <p:nvSpPr>
          <p:cNvPr id="43"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44"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7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67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7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7000">
                                          <p:cBhvr additive="base">
                                            <p:cTn id="19" dur="1000" fill="hold"/>
                                            <p:tgtEl>
                                              <p:spTgt spid="12"/>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7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7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7000">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14:bounceEnd="67000">
                                          <p:cBhvr additive="base">
                                            <p:cTn id="27" dur="1000" fill="hold"/>
                                            <p:tgtEl>
                                              <p:spTgt spid="14"/>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7000">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14:bounceEnd="67000">
                                          <p:cBhvr additive="base">
                                            <p:cTn id="31" dur="1000" fill="hold"/>
                                            <p:tgtEl>
                                              <p:spTgt spid="13"/>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4753730" y="2128641"/>
            <a:ext cx="2882023" cy="2991393"/>
            <a:chOff x="1365" y="-412"/>
            <a:chExt cx="4954" cy="5142"/>
          </a:xfrm>
        </p:grpSpPr>
        <p:sp>
          <p:nvSpPr>
            <p:cNvPr id="6" name="Oval 5"/>
            <p:cNvSpPr>
              <a:spLocks noChangeArrowheads="1"/>
            </p:cNvSpPr>
            <p:nvPr/>
          </p:nvSpPr>
          <p:spPr bwMode="auto">
            <a:xfrm>
              <a:off x="2998" y="-412"/>
              <a:ext cx="1878" cy="5142"/>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7" name="Freeform 6"/>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8" name="Freeform 8"/>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9" name="Freeform 9"/>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0" name="Freeform 11"/>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1" name="Freeform 12"/>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sp>
          <p:nvSpPr>
            <p:cNvPr id="12" name="Freeform 13"/>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en-US" sz="1865">
                <a:solidFill>
                  <a:prstClr val="black"/>
                </a:solidFill>
                <a:latin typeface="+mj-ea"/>
                <a:ea typeface="+mj-ea"/>
              </a:endParaRPr>
            </a:p>
          </p:txBody>
        </p:sp>
      </p:grpSp>
      <p:grpSp>
        <p:nvGrpSpPr>
          <p:cNvPr id="2" name="组合 1"/>
          <p:cNvGrpSpPr/>
          <p:nvPr/>
        </p:nvGrpSpPr>
        <p:grpSpPr>
          <a:xfrm>
            <a:off x="383156" y="1913247"/>
            <a:ext cx="4077289" cy="1146395"/>
            <a:chOff x="383156" y="1913247"/>
            <a:chExt cx="4077289" cy="1146395"/>
          </a:xfrm>
        </p:grpSpPr>
        <p:grpSp>
          <p:nvGrpSpPr>
            <p:cNvPr id="28" name="Group 27"/>
            <p:cNvGrpSpPr/>
            <p:nvPr/>
          </p:nvGrpSpPr>
          <p:grpSpPr>
            <a:xfrm>
              <a:off x="3328718" y="1913247"/>
              <a:ext cx="1131727" cy="927701"/>
              <a:chOff x="3000376" y="1893888"/>
              <a:chExt cx="1270430" cy="1041400"/>
            </a:xfrm>
            <a:solidFill>
              <a:schemeClr val="accent2"/>
            </a:solidFill>
          </p:grpSpPr>
          <p:sp>
            <p:nvSpPr>
              <p:cNvPr id="29" name="Freeform 25"/>
              <p:cNvSpPr>
                <a:spLocks noEditPoints="1"/>
              </p:cNvSpPr>
              <p:nvPr/>
            </p:nvSpPr>
            <p:spPr bwMode="auto">
              <a:xfrm>
                <a:off x="3000376"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solidFill>
                <a:schemeClr val="accent2">
                  <a:lumMod val="60000"/>
                  <a:lumOff val="40000"/>
                </a:schemeClr>
              </a:solidFill>
              <a:ln>
                <a:noFill/>
              </a:ln>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30" name="Freeform 27"/>
              <p:cNvSpPr/>
              <p:nvPr/>
            </p:nvSpPr>
            <p:spPr bwMode="auto">
              <a:xfrm>
                <a:off x="3032126"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31" name="Freeform 39"/>
              <p:cNvSpPr/>
              <p:nvPr/>
            </p:nvSpPr>
            <p:spPr bwMode="auto">
              <a:xfrm rot="20753256">
                <a:off x="3946956" y="257371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close/>
                  </a:path>
                </a:pathLst>
              </a:custGeom>
              <a:grpFill/>
              <a:ln>
                <a:noFill/>
              </a:ln>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grpSp>
          <p:nvGrpSpPr>
            <p:cNvPr id="32" name="Group 31"/>
            <p:cNvGrpSpPr/>
            <p:nvPr/>
          </p:nvGrpSpPr>
          <p:grpSpPr>
            <a:xfrm>
              <a:off x="2956322" y="2101828"/>
              <a:ext cx="277647" cy="276819"/>
              <a:chOff x="2138511" y="2464802"/>
              <a:chExt cx="354012" cy="352956"/>
            </a:xfrm>
            <a:solidFill>
              <a:schemeClr val="accent2"/>
            </a:solidFill>
          </p:grpSpPr>
          <p:sp>
            <p:nvSpPr>
              <p:cNvPr id="33" name="Oval 32"/>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34" name="Freeform 33"/>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sp>
          <p:nvSpPr>
            <p:cNvPr id="44" name="TextBox 43"/>
            <p:cNvSpPr txBox="1"/>
            <p:nvPr/>
          </p:nvSpPr>
          <p:spPr>
            <a:xfrm>
              <a:off x="1537496" y="2029049"/>
              <a:ext cx="1427763" cy="338554"/>
            </a:xfrm>
            <a:prstGeom prst="rect">
              <a:avLst/>
            </a:prstGeom>
            <a:noFill/>
          </p:spPr>
          <p:txBody>
            <a:bodyPr wrap="none" lIns="91440" tIns="45720" rIns="91440" bIns="45720" rtlCol="0">
              <a:spAutoFit/>
            </a:bodyPr>
            <a:lstStyle/>
            <a:p>
              <a:pPr algn="r" defTabSz="914400"/>
              <a:r>
                <a:rPr lang="zh-CN" altLang="en-US" sz="1600" dirty="0">
                  <a:solidFill>
                    <a:srgbClr val="44546A"/>
                  </a:solidFill>
                  <a:latin typeface="+mj-ea"/>
                  <a:ea typeface="+mj-ea"/>
                </a:rPr>
                <a:t>标题文字添加</a:t>
              </a:r>
            </a:p>
          </p:txBody>
        </p:sp>
        <p:sp>
          <p:nvSpPr>
            <p:cNvPr id="58" name="AutoShape 149"/>
            <p:cNvSpPr/>
            <p:nvPr/>
          </p:nvSpPr>
          <p:spPr bwMode="auto">
            <a:xfrm>
              <a:off x="3554239" y="2199770"/>
              <a:ext cx="464344"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1" tIns="19051" rIns="19051" bIns="19051"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9" name="TextBox 58"/>
            <p:cNvSpPr txBox="1"/>
            <p:nvPr/>
          </p:nvSpPr>
          <p:spPr>
            <a:xfrm>
              <a:off x="383156" y="2302512"/>
              <a:ext cx="2576237" cy="757130"/>
            </a:xfrm>
            <a:prstGeom prst="rect">
              <a:avLst/>
            </a:prstGeom>
            <a:noFill/>
          </p:spPr>
          <p:txBody>
            <a:bodyPr wrap="square" lIns="91440" tIns="45720" rIns="91440" bIns="45720" rtlCol="0">
              <a:spAutoFit/>
            </a:bodyPr>
            <a:lstStyle/>
            <a:p>
              <a:pPr algn="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您的文字添加到这里，也可以通过复制粘贴到此处，本模板所有文字可根据您的实际内容进行更改您的</a:t>
              </a:r>
            </a:p>
          </p:txBody>
        </p:sp>
      </p:grpSp>
      <p:grpSp>
        <p:nvGrpSpPr>
          <p:cNvPr id="3" name="组合 2"/>
          <p:cNvGrpSpPr/>
          <p:nvPr/>
        </p:nvGrpSpPr>
        <p:grpSpPr>
          <a:xfrm>
            <a:off x="383156" y="4297598"/>
            <a:ext cx="4198962" cy="1552121"/>
            <a:chOff x="383156" y="4297598"/>
            <a:chExt cx="4198962" cy="1552121"/>
          </a:xfrm>
        </p:grpSpPr>
        <p:grpSp>
          <p:nvGrpSpPr>
            <p:cNvPr id="13" name="Group 12"/>
            <p:cNvGrpSpPr/>
            <p:nvPr/>
          </p:nvGrpSpPr>
          <p:grpSpPr>
            <a:xfrm>
              <a:off x="3427035" y="4297598"/>
              <a:ext cx="1155083" cy="1015401"/>
              <a:chOff x="2133601" y="4133828"/>
              <a:chExt cx="1296649" cy="1139847"/>
            </a:xfrm>
            <a:solidFill>
              <a:schemeClr val="accent1"/>
            </a:solidFill>
          </p:grpSpPr>
          <p:sp>
            <p:nvSpPr>
              <p:cNvPr id="14" name="Freeform 16"/>
              <p:cNvSpPr>
                <a:spLocks noEditPoints="1"/>
              </p:cNvSpPr>
              <p:nvPr/>
            </p:nvSpPr>
            <p:spPr bwMode="auto">
              <a:xfrm>
                <a:off x="2133601" y="4232275"/>
                <a:ext cx="1035050" cy="1041400"/>
              </a:xfrm>
              <a:custGeom>
                <a:avLst/>
                <a:gdLst>
                  <a:gd name="T0" fmla="*/ 117 w 234"/>
                  <a:gd name="T1" fmla="*/ 218 h 235"/>
                  <a:gd name="T2" fmla="*/ 17 w 234"/>
                  <a:gd name="T3" fmla="*/ 117 h 235"/>
                  <a:gd name="T4" fmla="*/ 117 w 234"/>
                  <a:gd name="T5" fmla="*/ 17 h 235"/>
                  <a:gd name="T6" fmla="*/ 217 w 234"/>
                  <a:gd name="T7" fmla="*/ 117 h 235"/>
                  <a:gd name="T8" fmla="*/ 117 w 234"/>
                  <a:gd name="T9" fmla="*/ 218 h 235"/>
                  <a:gd name="T10" fmla="*/ 117 w 234"/>
                  <a:gd name="T11" fmla="*/ 0 h 235"/>
                  <a:gd name="T12" fmla="*/ 0 w 234"/>
                  <a:gd name="T13" fmla="*/ 117 h 235"/>
                  <a:gd name="T14" fmla="*/ 117 w 234"/>
                  <a:gd name="T15" fmla="*/ 235 h 235"/>
                  <a:gd name="T16" fmla="*/ 234 w 234"/>
                  <a:gd name="T17" fmla="*/ 117 h 235"/>
                  <a:gd name="T18" fmla="*/ 117 w 234"/>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18"/>
                    </a:moveTo>
                    <a:cubicBezTo>
                      <a:pt x="62" y="218"/>
                      <a:pt x="17" y="173"/>
                      <a:pt x="17" y="117"/>
                    </a:cubicBezTo>
                    <a:cubicBezTo>
                      <a:pt x="17" y="62"/>
                      <a:pt x="62" y="17"/>
                      <a:pt x="117" y="17"/>
                    </a:cubicBezTo>
                    <a:cubicBezTo>
                      <a:pt x="172" y="17"/>
                      <a:pt x="217" y="62"/>
                      <a:pt x="217" y="117"/>
                    </a:cubicBezTo>
                    <a:cubicBezTo>
                      <a:pt x="217" y="173"/>
                      <a:pt x="172" y="218"/>
                      <a:pt x="117" y="218"/>
                    </a:cubicBezTo>
                    <a:moveTo>
                      <a:pt x="117" y="0"/>
                    </a:moveTo>
                    <a:cubicBezTo>
                      <a:pt x="52" y="0"/>
                      <a:pt x="0" y="53"/>
                      <a:pt x="0" y="117"/>
                    </a:cubicBezTo>
                    <a:cubicBezTo>
                      <a:pt x="0" y="182"/>
                      <a:pt x="52" y="235"/>
                      <a:pt x="117" y="235"/>
                    </a:cubicBezTo>
                    <a:cubicBezTo>
                      <a:pt x="182" y="235"/>
                      <a:pt x="234" y="182"/>
                      <a:pt x="234" y="117"/>
                    </a:cubicBezTo>
                    <a:cubicBezTo>
                      <a:pt x="234" y="53"/>
                      <a:pt x="182" y="0"/>
                      <a:pt x="117" y="0"/>
                    </a:cubicBezTo>
                  </a:path>
                </a:pathLst>
              </a:custGeom>
              <a:solidFill>
                <a:schemeClr val="accent1">
                  <a:lumMod val="60000"/>
                  <a:lumOff val="40000"/>
                </a:schemeClr>
              </a:solidFill>
              <a:ln>
                <a:noFill/>
              </a:ln>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18" name="Oval 18"/>
              <p:cNvSpPr>
                <a:spLocks noChangeArrowheads="1"/>
              </p:cNvSpPr>
              <p:nvPr/>
            </p:nvSpPr>
            <p:spPr bwMode="auto">
              <a:xfrm>
                <a:off x="2208213" y="4308475"/>
                <a:ext cx="885825" cy="889000"/>
              </a:xfrm>
              <a:prstGeom prst="ellipse">
                <a:avLst/>
              </a:prstGeom>
              <a:grpFill/>
              <a:ln>
                <a:noFill/>
              </a:ln>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19" name="Freeform 31"/>
              <p:cNvSpPr/>
              <p:nvPr/>
            </p:nvSpPr>
            <p:spPr bwMode="auto">
              <a:xfrm rot="19581531">
                <a:off x="3174662" y="413382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grpSp>
          <p:nvGrpSpPr>
            <p:cNvPr id="38" name="Group 37"/>
            <p:cNvGrpSpPr/>
            <p:nvPr/>
          </p:nvGrpSpPr>
          <p:grpSpPr>
            <a:xfrm>
              <a:off x="2964777" y="4895704"/>
              <a:ext cx="277647" cy="276819"/>
              <a:chOff x="2138511" y="2464802"/>
              <a:chExt cx="354012" cy="352956"/>
            </a:xfrm>
            <a:solidFill>
              <a:schemeClr val="accent1"/>
            </a:solidFill>
          </p:grpSpPr>
          <p:sp>
            <p:nvSpPr>
              <p:cNvPr id="39" name="Oval 38"/>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40" name="Freeform 3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sp>
          <p:nvSpPr>
            <p:cNvPr id="45" name="TextBox 44"/>
            <p:cNvSpPr txBox="1"/>
            <p:nvPr/>
          </p:nvSpPr>
          <p:spPr>
            <a:xfrm>
              <a:off x="1558086" y="4814774"/>
              <a:ext cx="1415772" cy="338554"/>
            </a:xfrm>
            <a:prstGeom prst="rect">
              <a:avLst/>
            </a:prstGeom>
            <a:noFill/>
          </p:spPr>
          <p:txBody>
            <a:bodyPr wrap="none" lIns="91440" tIns="45720" rIns="91440" bIns="45720" rtlCol="0">
              <a:spAutoFit/>
            </a:bodyPr>
            <a:lstStyle/>
            <a:p>
              <a:pPr algn="r" defTabSz="914400"/>
              <a:r>
                <a:rPr lang="zh-CN" altLang="en-US" sz="1600" dirty="0">
                  <a:solidFill>
                    <a:srgbClr val="44546A"/>
                  </a:solidFill>
                  <a:latin typeface="+mj-ea"/>
                  <a:ea typeface="+mj-ea"/>
                </a:rPr>
                <a:t>标题文字添加</a:t>
              </a:r>
            </a:p>
          </p:txBody>
        </p:sp>
        <p:grpSp>
          <p:nvGrpSpPr>
            <p:cNvPr id="48" name="Group 47"/>
            <p:cNvGrpSpPr/>
            <p:nvPr/>
          </p:nvGrpSpPr>
          <p:grpSpPr>
            <a:xfrm>
              <a:off x="3729941" y="4610215"/>
              <a:ext cx="319088" cy="465139"/>
              <a:chOff x="3582988" y="3510757"/>
              <a:chExt cx="319088" cy="465138"/>
            </a:xfrm>
            <a:solidFill>
              <a:schemeClr val="bg1"/>
            </a:solidFill>
          </p:grpSpPr>
          <p:sp>
            <p:nvSpPr>
              <p:cNvPr id="4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sp>
          <p:nvSpPr>
            <p:cNvPr id="60" name="TextBox 59"/>
            <p:cNvSpPr txBox="1"/>
            <p:nvPr/>
          </p:nvSpPr>
          <p:spPr>
            <a:xfrm>
              <a:off x="383156" y="5092589"/>
              <a:ext cx="2576237" cy="757130"/>
            </a:xfrm>
            <a:prstGeom prst="rect">
              <a:avLst/>
            </a:prstGeom>
            <a:noFill/>
          </p:spPr>
          <p:txBody>
            <a:bodyPr wrap="square" lIns="91440" tIns="45720" rIns="91440" bIns="45720" rtlCol="0">
              <a:spAutoFit/>
            </a:bodyPr>
            <a:lstStyle/>
            <a:p>
              <a:pPr algn="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您的文字添加到这里，也可以通过复制粘贴到此处，本模板所有文字可根据您的实际内容进行更改您的</a:t>
              </a:r>
            </a:p>
          </p:txBody>
        </p:sp>
      </p:grpSp>
      <p:grpSp>
        <p:nvGrpSpPr>
          <p:cNvPr id="5" name="组合 4"/>
          <p:cNvGrpSpPr/>
          <p:nvPr/>
        </p:nvGrpSpPr>
        <p:grpSpPr>
          <a:xfrm>
            <a:off x="7747008" y="1900594"/>
            <a:ext cx="4058225" cy="1147173"/>
            <a:chOff x="7747008" y="1900594"/>
            <a:chExt cx="4058225" cy="1147173"/>
          </a:xfrm>
        </p:grpSpPr>
        <p:grpSp>
          <p:nvGrpSpPr>
            <p:cNvPr id="24" name="Group 23"/>
            <p:cNvGrpSpPr/>
            <p:nvPr/>
          </p:nvGrpSpPr>
          <p:grpSpPr>
            <a:xfrm>
              <a:off x="7747008" y="1900594"/>
              <a:ext cx="1100232" cy="938087"/>
              <a:chOff x="7477126" y="1893888"/>
              <a:chExt cx="1235075" cy="1053058"/>
            </a:xfrm>
            <a:solidFill>
              <a:schemeClr val="accent4"/>
            </a:solidFill>
          </p:grpSpPr>
          <p:sp>
            <p:nvSpPr>
              <p:cNvPr id="25" name="Freeform 28"/>
              <p:cNvSpPr>
                <a:spLocks noEditPoints="1"/>
              </p:cNvSpPr>
              <p:nvPr/>
            </p:nvSpPr>
            <p:spPr bwMode="auto">
              <a:xfrm>
                <a:off x="7672388"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solidFill>
                <a:schemeClr val="accent4">
                  <a:lumMod val="60000"/>
                  <a:lumOff val="40000"/>
                </a:schemeClr>
              </a:solidFill>
              <a:ln>
                <a:noFill/>
              </a:ln>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26" name="Freeform 30"/>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27" name="Freeform 37"/>
              <p:cNvSpPr/>
              <p:nvPr/>
            </p:nvSpPr>
            <p:spPr bwMode="auto">
              <a:xfrm rot="621349">
                <a:off x="7477126" y="2619921"/>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grpFill/>
              <a:ln>
                <a:noFill/>
              </a:ln>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grpSp>
          <p:nvGrpSpPr>
            <p:cNvPr id="35" name="Group 34"/>
            <p:cNvGrpSpPr/>
            <p:nvPr/>
          </p:nvGrpSpPr>
          <p:grpSpPr>
            <a:xfrm>
              <a:off x="8938579" y="2089176"/>
              <a:ext cx="277647" cy="276819"/>
              <a:chOff x="2138511" y="2464802"/>
              <a:chExt cx="354012" cy="352956"/>
            </a:xfrm>
            <a:solidFill>
              <a:schemeClr val="accent4"/>
            </a:solidFill>
          </p:grpSpPr>
          <p:sp>
            <p:nvSpPr>
              <p:cNvPr id="36" name="Oval 35"/>
              <p:cNvSpPr>
                <a:spLocks noChangeArrowheads="1"/>
              </p:cNvSpPr>
              <p:nvPr/>
            </p:nvSpPr>
            <p:spPr bwMode="auto">
              <a:xfrm>
                <a:off x="2229829"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37" name="Freeform 36"/>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sp>
          <p:nvSpPr>
            <p:cNvPr id="46" name="TextBox 45"/>
            <p:cNvSpPr txBox="1"/>
            <p:nvPr/>
          </p:nvSpPr>
          <p:spPr>
            <a:xfrm>
              <a:off x="9232203" y="2016397"/>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rPr>
                <a:t>标题文字添加</a:t>
              </a:r>
            </a:p>
          </p:txBody>
        </p:sp>
        <p:grpSp>
          <p:nvGrpSpPr>
            <p:cNvPr id="55" name="Group 54"/>
            <p:cNvGrpSpPr/>
            <p:nvPr/>
          </p:nvGrpSpPr>
          <p:grpSpPr>
            <a:xfrm>
              <a:off x="8149735" y="2177121"/>
              <a:ext cx="464344" cy="407195"/>
              <a:chOff x="1640798" y="2149003"/>
              <a:chExt cx="464344" cy="407194"/>
            </a:xfrm>
            <a:solidFill>
              <a:schemeClr val="bg1"/>
            </a:solidFill>
          </p:grpSpPr>
          <p:sp>
            <p:nvSpPr>
              <p:cNvPr id="56"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7"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sp>
          <p:nvSpPr>
            <p:cNvPr id="61" name="TextBox 60"/>
            <p:cNvSpPr txBox="1"/>
            <p:nvPr/>
          </p:nvSpPr>
          <p:spPr>
            <a:xfrm>
              <a:off x="9228996" y="2290637"/>
              <a:ext cx="2576237" cy="757130"/>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您的文字添加到这里，也可以通过复制粘贴到此处，本模板所有文字可根据您的实际内容进行更改您的</a:t>
              </a:r>
            </a:p>
          </p:txBody>
        </p:sp>
      </p:grpSp>
      <p:grpSp>
        <p:nvGrpSpPr>
          <p:cNvPr id="15" name="组合 14"/>
          <p:cNvGrpSpPr/>
          <p:nvPr/>
        </p:nvGrpSpPr>
        <p:grpSpPr>
          <a:xfrm>
            <a:off x="7665926" y="4145027"/>
            <a:ext cx="4139307" cy="1657192"/>
            <a:chOff x="7665926" y="4145027"/>
            <a:chExt cx="4139307" cy="1657192"/>
          </a:xfrm>
        </p:grpSpPr>
        <p:grpSp>
          <p:nvGrpSpPr>
            <p:cNvPr id="20" name="Group 19"/>
            <p:cNvGrpSpPr/>
            <p:nvPr/>
          </p:nvGrpSpPr>
          <p:grpSpPr>
            <a:xfrm>
              <a:off x="7665926" y="4145027"/>
              <a:ext cx="1181319" cy="1005611"/>
              <a:chOff x="8252876" y="4144819"/>
              <a:chExt cx="1326100" cy="1128856"/>
            </a:xfrm>
            <a:solidFill>
              <a:schemeClr val="accent5"/>
            </a:solidFill>
          </p:grpSpPr>
          <p:sp>
            <p:nvSpPr>
              <p:cNvPr id="21" name="Freeform 19"/>
              <p:cNvSpPr>
                <a:spLocks noEditPoints="1"/>
              </p:cNvSpPr>
              <p:nvPr/>
            </p:nvSpPr>
            <p:spPr bwMode="auto">
              <a:xfrm>
                <a:off x="8539163" y="4232275"/>
                <a:ext cx="1039813" cy="1041400"/>
              </a:xfrm>
              <a:custGeom>
                <a:avLst/>
                <a:gdLst>
                  <a:gd name="T0" fmla="*/ 118 w 235"/>
                  <a:gd name="T1" fmla="*/ 218 h 235"/>
                  <a:gd name="T2" fmla="*/ 17 w 235"/>
                  <a:gd name="T3" fmla="*/ 117 h 235"/>
                  <a:gd name="T4" fmla="*/ 118 w 235"/>
                  <a:gd name="T5" fmla="*/ 17 h 235"/>
                  <a:gd name="T6" fmla="*/ 218 w 235"/>
                  <a:gd name="T7" fmla="*/ 117 h 235"/>
                  <a:gd name="T8" fmla="*/ 118 w 235"/>
                  <a:gd name="T9" fmla="*/ 218 h 235"/>
                  <a:gd name="T10" fmla="*/ 118 w 235"/>
                  <a:gd name="T11" fmla="*/ 0 h 235"/>
                  <a:gd name="T12" fmla="*/ 0 w 235"/>
                  <a:gd name="T13" fmla="*/ 117 h 235"/>
                  <a:gd name="T14" fmla="*/ 118 w 235"/>
                  <a:gd name="T15" fmla="*/ 235 h 235"/>
                  <a:gd name="T16" fmla="*/ 235 w 235"/>
                  <a:gd name="T17" fmla="*/ 117 h 235"/>
                  <a:gd name="T18" fmla="*/ 118 w 235"/>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8" y="218"/>
                    </a:moveTo>
                    <a:cubicBezTo>
                      <a:pt x="62" y="218"/>
                      <a:pt x="17" y="173"/>
                      <a:pt x="17" y="117"/>
                    </a:cubicBezTo>
                    <a:cubicBezTo>
                      <a:pt x="17" y="62"/>
                      <a:pt x="62" y="17"/>
                      <a:pt x="118" y="17"/>
                    </a:cubicBezTo>
                    <a:cubicBezTo>
                      <a:pt x="173" y="17"/>
                      <a:pt x="218" y="62"/>
                      <a:pt x="218" y="117"/>
                    </a:cubicBezTo>
                    <a:cubicBezTo>
                      <a:pt x="218" y="173"/>
                      <a:pt x="173" y="218"/>
                      <a:pt x="118" y="218"/>
                    </a:cubicBezTo>
                    <a:moveTo>
                      <a:pt x="118" y="0"/>
                    </a:moveTo>
                    <a:cubicBezTo>
                      <a:pt x="53" y="0"/>
                      <a:pt x="0" y="53"/>
                      <a:pt x="0" y="117"/>
                    </a:cubicBezTo>
                    <a:cubicBezTo>
                      <a:pt x="0" y="182"/>
                      <a:pt x="53" y="235"/>
                      <a:pt x="118" y="235"/>
                    </a:cubicBezTo>
                    <a:cubicBezTo>
                      <a:pt x="182" y="235"/>
                      <a:pt x="235" y="182"/>
                      <a:pt x="235" y="117"/>
                    </a:cubicBezTo>
                    <a:cubicBezTo>
                      <a:pt x="235" y="53"/>
                      <a:pt x="182" y="0"/>
                      <a:pt x="118" y="0"/>
                    </a:cubicBezTo>
                  </a:path>
                </a:pathLst>
              </a:custGeom>
              <a:solidFill>
                <a:schemeClr val="accent3">
                  <a:lumMod val="60000"/>
                  <a:lumOff val="40000"/>
                </a:schemeClr>
              </a:solidFill>
              <a:ln>
                <a:noFill/>
              </a:ln>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22" name="Oval 21"/>
              <p:cNvSpPr>
                <a:spLocks noChangeArrowheads="1"/>
              </p:cNvSpPr>
              <p:nvPr/>
            </p:nvSpPr>
            <p:spPr bwMode="auto">
              <a:xfrm>
                <a:off x="8615363" y="4308475"/>
                <a:ext cx="889000" cy="889000"/>
              </a:xfrm>
              <a:prstGeom prst="ellipse">
                <a:avLst/>
              </a:prstGeom>
              <a:solidFill>
                <a:schemeClr val="accent3"/>
              </a:solidFill>
              <a:ln>
                <a:noFill/>
              </a:ln>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23" name="Freeform 35"/>
              <p:cNvSpPr/>
              <p:nvPr/>
            </p:nvSpPr>
            <p:spPr bwMode="auto">
              <a:xfrm rot="2033263">
                <a:off x="8252876" y="4144819"/>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solidFill>
                <a:schemeClr val="accent3"/>
              </a:solidFill>
              <a:ln>
                <a:noFill/>
              </a:ln>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grpSp>
          <p:nvGrpSpPr>
            <p:cNvPr id="41" name="Group 40"/>
            <p:cNvGrpSpPr/>
            <p:nvPr/>
          </p:nvGrpSpPr>
          <p:grpSpPr>
            <a:xfrm>
              <a:off x="8983237" y="4847647"/>
              <a:ext cx="277647" cy="276819"/>
              <a:chOff x="2138511" y="2464802"/>
              <a:chExt cx="354012" cy="352956"/>
            </a:xfrm>
            <a:solidFill>
              <a:schemeClr val="accent3"/>
            </a:solidFill>
          </p:grpSpPr>
          <p:sp>
            <p:nvSpPr>
              <p:cNvPr id="42" name="Oval 4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sp>
            <p:nvSpPr>
              <p:cNvPr id="43" name="Freeform 4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4400"/>
                <a:endParaRPr lang="id-ID" sz="1865">
                  <a:solidFill>
                    <a:prstClr val="black"/>
                  </a:solidFill>
                  <a:latin typeface="+mj-ea"/>
                  <a:ea typeface="+mj-ea"/>
                </a:endParaRPr>
              </a:p>
            </p:txBody>
          </p:sp>
        </p:grpSp>
        <p:sp>
          <p:nvSpPr>
            <p:cNvPr id="47" name="TextBox 46"/>
            <p:cNvSpPr txBox="1"/>
            <p:nvPr/>
          </p:nvSpPr>
          <p:spPr>
            <a:xfrm>
              <a:off x="9223649" y="4766717"/>
              <a:ext cx="1415772" cy="338554"/>
            </a:xfrm>
            <a:prstGeom prst="rect">
              <a:avLst/>
            </a:prstGeom>
            <a:noFill/>
          </p:spPr>
          <p:txBody>
            <a:bodyPr wrap="none" lIns="91440" tIns="45720" rIns="91440" bIns="45720" rtlCol="0">
              <a:spAutoFit/>
            </a:bodyPr>
            <a:lstStyle/>
            <a:p>
              <a:pPr defTabSz="914400"/>
              <a:r>
                <a:rPr lang="zh-CN" altLang="en-US" sz="1600" dirty="0">
                  <a:solidFill>
                    <a:srgbClr val="44546A"/>
                  </a:solidFill>
                  <a:latin typeface="+mj-ea"/>
                  <a:ea typeface="+mj-ea"/>
                </a:rPr>
                <a:t>标题文字添加</a:t>
              </a:r>
            </a:p>
          </p:txBody>
        </p:sp>
        <p:grpSp>
          <p:nvGrpSpPr>
            <p:cNvPr id="51" name="Group 50"/>
            <p:cNvGrpSpPr/>
            <p:nvPr/>
          </p:nvGrpSpPr>
          <p:grpSpPr>
            <a:xfrm>
              <a:off x="8148940" y="4478613"/>
              <a:ext cx="465139" cy="391319"/>
              <a:chOff x="5356342" y="3093565"/>
              <a:chExt cx="465138" cy="391319"/>
            </a:xfrm>
            <a:solidFill>
              <a:schemeClr val="bg1"/>
            </a:solidFill>
          </p:grpSpPr>
          <p:sp>
            <p:nvSpPr>
              <p:cNvPr id="52" name="AutoShape 120"/>
              <p:cNvSpPr/>
              <p:nvPr/>
            </p:nvSpPr>
            <p:spPr bwMode="auto">
              <a:xfrm>
                <a:off x="5473023" y="319516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3" name="AutoShape 121"/>
              <p:cNvSpPr/>
              <p:nvPr/>
            </p:nvSpPr>
            <p:spPr bwMode="auto">
              <a:xfrm>
                <a:off x="5530967" y="325310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sp>
            <p:nvSpPr>
              <p:cNvPr id="54" name="AutoShape 122"/>
              <p:cNvSpPr/>
              <p:nvPr/>
            </p:nvSpPr>
            <p:spPr bwMode="auto">
              <a:xfrm>
                <a:off x="5356342" y="309356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228600" fontAlgn="base" hangingPunct="0">
                  <a:spcBef>
                    <a:spcPct val="0"/>
                  </a:spcBef>
                  <a:spcAft>
                    <a:spcPct val="0"/>
                  </a:spcAft>
                </a:pPr>
                <a:endParaRPr lang="en-US" sz="1465">
                  <a:solidFill>
                    <a:srgbClr val="FFFFFF"/>
                  </a:solidFill>
                  <a:effectLst>
                    <a:outerShdw blurRad="38100" dist="38100" dir="2700000" algn="tl">
                      <a:srgbClr val="000000"/>
                    </a:outerShdw>
                  </a:effectLst>
                  <a:latin typeface="+mj-ea"/>
                  <a:ea typeface="+mj-ea"/>
                  <a:sym typeface="Gill Sans" charset="0"/>
                </a:endParaRPr>
              </a:p>
            </p:txBody>
          </p:sp>
        </p:grpSp>
        <p:sp>
          <p:nvSpPr>
            <p:cNvPr id="62" name="TextBox 61"/>
            <p:cNvSpPr txBox="1"/>
            <p:nvPr/>
          </p:nvSpPr>
          <p:spPr>
            <a:xfrm>
              <a:off x="9228996" y="5045089"/>
              <a:ext cx="2576237" cy="757130"/>
            </a:xfrm>
            <a:prstGeom prst="rect">
              <a:avLst/>
            </a:prstGeom>
            <a:noFill/>
          </p:spPr>
          <p:txBody>
            <a:bodyPr wrap="square" lIns="91440" tIns="45720" rIns="91440" bIns="45720" rtlCol="0">
              <a:spAutoFit/>
            </a:bodyPr>
            <a:lstStyle/>
            <a:p>
              <a:pPr defTabSz="914400">
                <a:lnSpc>
                  <a:spcPct val="120000"/>
                </a:lnSpc>
              </a:pPr>
              <a:r>
                <a:rPr lang="zh-CN" altLang="en-US" sz="1200" dirty="0">
                  <a:solidFill>
                    <a:schemeClr val="bg1">
                      <a:lumMod val="50000"/>
                    </a:schemeClr>
                  </a:solidFill>
                  <a:latin typeface="+mj-ea"/>
                  <a:ea typeface="+mj-ea"/>
                </a:rPr>
                <a:t>您的文字添加到这里，也可以通过复制粘贴到此处，本模板所有文字可根据您的实际内容进行更改您的</a:t>
              </a:r>
            </a:p>
          </p:txBody>
        </p:sp>
      </p:grpSp>
      <p:sp>
        <p:nvSpPr>
          <p:cNvPr id="63" name="TextBox 10"/>
          <p:cNvSpPr txBox="1"/>
          <p:nvPr/>
        </p:nvSpPr>
        <p:spPr>
          <a:xfrm>
            <a:off x="1060263" y="388234"/>
            <a:ext cx="3449999" cy="430877"/>
          </a:xfrm>
          <a:prstGeom prst="rect">
            <a:avLst/>
          </a:prstGeom>
          <a:noFill/>
        </p:spPr>
        <p:txBody>
          <a:bodyPr wrap="square" lIns="60948" tIns="30475" rIns="60948" bIns="30475" rtlCol="0">
            <a:spAutoFit/>
          </a:bodyPr>
          <a:lstStyle/>
          <a:p>
            <a:r>
              <a:rPr lang="zh-CN" altLang="en-US" sz="2400" b="1" dirty="0">
                <a:solidFill>
                  <a:schemeClr val="bg1"/>
                </a:solidFill>
                <a:latin typeface="Lato Regular"/>
                <a:cs typeface="Lato Regular"/>
              </a:rPr>
              <a:t>单击此处添加文字</a:t>
            </a:r>
            <a:endParaRPr lang="id-ID" sz="2400" b="1" dirty="0">
              <a:solidFill>
                <a:schemeClr val="bg1"/>
              </a:solidFill>
              <a:latin typeface="Lato Regular"/>
              <a:cs typeface="Lato Regular"/>
            </a:endParaRPr>
          </a:p>
        </p:txBody>
      </p:sp>
      <p:sp>
        <p:nvSpPr>
          <p:cNvPr id="64" name="Subtitle 2"/>
          <p:cNvSpPr txBox="1"/>
          <p:nvPr/>
        </p:nvSpPr>
        <p:spPr>
          <a:xfrm>
            <a:off x="5018805" y="462072"/>
            <a:ext cx="5827593" cy="419558"/>
          </a:xfrm>
          <a:prstGeom prst="rect">
            <a:avLst/>
          </a:prstGeom>
        </p:spPr>
        <p:txBody>
          <a:bodyPr vert="horz" lIns="144993" tIns="72497" rIns="144993" bIns="72497" rtlCol="0">
            <a:normAutofit lnSpcReduction="10000"/>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285750" indent="-285750" algn="l">
              <a:buFont typeface="Wingdings" panose="05000000000000000000" pitchFamily="2" charset="2"/>
              <a:buChar char="u"/>
            </a:pPr>
            <a:r>
              <a:rPr lang="en-US" sz="1600" dirty="0">
                <a:solidFill>
                  <a:schemeClr val="bg1"/>
                </a:solidFill>
                <a:latin typeface="微软雅黑" panose="020B0503020204020204" charset="-122"/>
                <a:cs typeface="Lato Light"/>
              </a:rPr>
              <a:t>Click To Change Your </a:t>
            </a:r>
            <a:r>
              <a:rPr lang="en-US" sz="1600" dirty="0" err="1">
                <a:solidFill>
                  <a:schemeClr val="bg1"/>
                </a:solidFill>
                <a:latin typeface="微软雅黑" panose="020B0503020204020204" charset="-122"/>
                <a:cs typeface="Lato Light"/>
              </a:rPr>
              <a:t>Subtittle</a:t>
            </a:r>
            <a:endParaRPr lang="en-US" sz="1600" dirty="0">
              <a:solidFill>
                <a:schemeClr val="bg1"/>
              </a:solidFill>
              <a:latin typeface="微软雅黑" panose="020B0503020204020204" charset="-122"/>
              <a:cs typeface="Lato Light"/>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3" fill="hold" nodeType="afterEffect" p14:presetBounceEnd="67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67000">
                                          <p:cBhvr additive="base">
                                            <p:cTn id="13" dur="1000" fill="hold"/>
                                            <p:tgtEl>
                                              <p:spTgt spid="5"/>
                                            </p:tgtEl>
                                            <p:attrNameLst>
                                              <p:attrName>ppt_x</p:attrName>
                                            </p:attrNameLst>
                                          </p:cBhvr>
                                          <p:tavLst>
                                            <p:tav tm="0">
                                              <p:val>
                                                <p:strVal val="1+#ppt_w/2"/>
                                              </p:val>
                                            </p:tav>
                                            <p:tav tm="100000">
                                              <p:val>
                                                <p:strVal val="#ppt_x"/>
                                              </p:val>
                                            </p:tav>
                                          </p:tavLst>
                                        </p:anim>
                                        <p:anim calcmode="lin" valueType="num" p14:bounceEnd="67000">
                                          <p:cBhvr additive="base">
                                            <p:cTn id="14" dur="10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6" fill="hold" nodeType="withEffect" p14:presetBounceEnd="67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67000">
                                          <p:cBhvr additive="base">
                                            <p:cTn id="17" dur="1000" fill="hold"/>
                                            <p:tgtEl>
                                              <p:spTgt spid="15"/>
                                            </p:tgtEl>
                                            <p:attrNameLst>
                                              <p:attrName>ppt_x</p:attrName>
                                            </p:attrNameLst>
                                          </p:cBhvr>
                                          <p:tavLst>
                                            <p:tav tm="0">
                                              <p:val>
                                                <p:strVal val="1+#ppt_w/2"/>
                                              </p:val>
                                            </p:tav>
                                            <p:tav tm="100000">
                                              <p:val>
                                                <p:strVal val="#ppt_x"/>
                                              </p:val>
                                            </p:tav>
                                          </p:tavLst>
                                        </p:anim>
                                        <p:anim calcmode="lin" valueType="num" p14:bounceEnd="67000">
                                          <p:cBhvr additive="base">
                                            <p:cTn id="18" dur="10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9" fill="hold" nodeType="withEffect" p14:presetBounceEnd="67000">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14:bounceEnd="67000">
                                          <p:cBhvr additive="base">
                                            <p:cTn id="21" dur="1000" fill="hold"/>
                                            <p:tgtEl>
                                              <p:spTgt spid="2"/>
                                            </p:tgtEl>
                                            <p:attrNameLst>
                                              <p:attrName>ppt_x</p:attrName>
                                            </p:attrNameLst>
                                          </p:cBhvr>
                                          <p:tavLst>
                                            <p:tav tm="0">
                                              <p:val>
                                                <p:strVal val="0-#ppt_w/2"/>
                                              </p:val>
                                            </p:tav>
                                            <p:tav tm="100000">
                                              <p:val>
                                                <p:strVal val="#ppt_x"/>
                                              </p:val>
                                            </p:tav>
                                          </p:tavLst>
                                        </p:anim>
                                        <p:anim calcmode="lin" valueType="num" p14:bounceEnd="67000">
                                          <p:cBhvr additive="base">
                                            <p:cTn id="22" dur="1000" fill="hold"/>
                                            <p:tgtEl>
                                              <p:spTgt spid="2"/>
                                            </p:tgtEl>
                                            <p:attrNameLst>
                                              <p:attrName>ppt_y</p:attrName>
                                            </p:attrNameLst>
                                          </p:cBhvr>
                                          <p:tavLst>
                                            <p:tav tm="0">
                                              <p:val>
                                                <p:strVal val="0-#ppt_h/2"/>
                                              </p:val>
                                            </p:tav>
                                            <p:tav tm="100000">
                                              <p:val>
                                                <p:strVal val="#ppt_y"/>
                                              </p:val>
                                            </p:tav>
                                          </p:tavLst>
                                        </p:anim>
                                      </p:childTnLst>
                                    </p:cTn>
                                  </p:par>
                                  <p:par>
                                    <p:cTn id="23" presetID="2" presetClass="entr" presetSubtype="12" fill="hold" nodeType="withEffect" p14:presetBounceEnd="67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67000">
                                          <p:cBhvr additive="base">
                                            <p:cTn id="25" dur="1000" fill="hold"/>
                                            <p:tgtEl>
                                              <p:spTgt spid="3"/>
                                            </p:tgtEl>
                                            <p:attrNameLst>
                                              <p:attrName>ppt_x</p:attrName>
                                            </p:attrNameLst>
                                          </p:cBhvr>
                                          <p:tavLst>
                                            <p:tav tm="0">
                                              <p:val>
                                                <p:strVal val="0-#ppt_w/2"/>
                                              </p:val>
                                            </p:tav>
                                            <p:tav tm="100000">
                                              <p:val>
                                                <p:strVal val="#ppt_x"/>
                                              </p:val>
                                            </p:tav>
                                          </p:tavLst>
                                        </p:anim>
                                        <p:anim calcmode="lin" valueType="num" p14:bounceEnd="67000">
                                          <p:cBhvr additive="base">
                                            <p:cTn id="2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3"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0-#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1+#ppt_w/2"/>
                                              </p:val>
                                            </p:tav>
                                            <p:tav tm="100000">
                                              <p:val>
                                                <p:strVal val="#ppt_x"/>
                                              </p:val>
                                            </p:tav>
                                          </p:tavLst>
                                        </p:anim>
                                        <p:anim calcmode="lin" valueType="num">
                                          <p:cBhvr additive="base">
                                            <p:cTn id="18" dur="10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9"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0-#ppt_w/2"/>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0-#ppt_w/2"/>
                                              </p:val>
                                            </p:tav>
                                            <p:tav tm="100000">
                                              <p:val>
                                                <p:strVal val="#ppt_x"/>
                                              </p:val>
                                            </p:tav>
                                          </p:tavLst>
                                        </p:anim>
                                        <p:anim calcmode="lin" valueType="num">
                                          <p:cBhvr additive="base">
                                            <p:cTn id="26"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自定义 1">
      <a:dk1>
        <a:sysClr val="windowText" lastClr="000000"/>
      </a:dk1>
      <a:lt1>
        <a:sysClr val="window" lastClr="FFFFFF"/>
      </a:lt1>
      <a:dk2>
        <a:srgbClr val="44546A"/>
      </a:dk2>
      <a:lt2>
        <a:srgbClr val="E7E6E6"/>
      </a:lt2>
      <a:accent1>
        <a:srgbClr val="89C600"/>
      </a:accent1>
      <a:accent2>
        <a:srgbClr val="00B393"/>
      </a:accent2>
      <a:accent3>
        <a:srgbClr val="00BAF7"/>
      </a:accent3>
      <a:accent4>
        <a:srgbClr val="FFC000"/>
      </a:accent4>
      <a:accent5>
        <a:srgbClr val="F61A00"/>
      </a:accent5>
      <a:accent6>
        <a:srgbClr val="343E48"/>
      </a:accent6>
      <a:hlink>
        <a:srgbClr val="0563C1"/>
      </a:hlink>
      <a:folHlink>
        <a:srgbClr val="954F72"/>
      </a:folHlink>
    </a:clrScheme>
    <a:fontScheme name="自定义 1">
      <a:majorFont>
        <a:latin typeface="Arial"/>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3038</Words>
  <Application>Microsoft Office PowerPoint</Application>
  <PresentationFormat>宽屏</PresentationFormat>
  <Paragraphs>359</Paragraphs>
  <Slides>26</Slides>
  <Notes>26</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26</vt:i4>
      </vt:variant>
    </vt:vector>
  </HeadingPairs>
  <TitlesOfParts>
    <vt:vector size="39" baseType="lpstr">
      <vt:lpstr>Gill Sans</vt:lpstr>
      <vt:lpstr>Helvetica Light</vt:lpstr>
      <vt:lpstr>Lato Regular</vt:lpstr>
      <vt:lpstr>Malgun Gothic</vt:lpstr>
      <vt:lpstr>等线</vt:lpstr>
      <vt:lpstr>时尚中黑简体</vt:lpstr>
      <vt:lpstr>微软雅黑</vt:lpstr>
      <vt:lpstr>Arial</vt:lpstr>
      <vt:lpstr>Calibri</vt:lpstr>
      <vt:lpstr>Lato Light</vt:lpstr>
      <vt:lpstr>Wingdings</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30</cp:revision>
  <dcterms:created xsi:type="dcterms:W3CDTF">2017-03-24T07:41:00Z</dcterms:created>
  <dcterms:modified xsi:type="dcterms:W3CDTF">2021-01-06T00:55:45Z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