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314" r:id="rId6"/>
    <p:sldId id="308" r:id="rId7"/>
    <p:sldId id="307" r:id="rId8"/>
    <p:sldId id="309" r:id="rId9"/>
    <p:sldId id="302" r:id="rId10"/>
    <p:sldId id="310" r:id="rId11"/>
    <p:sldId id="311" r:id="rId12"/>
    <p:sldId id="312" r:id="rId13"/>
    <p:sldId id="313" r:id="rId14"/>
    <p:sldId id="303" r:id="rId15"/>
    <p:sldId id="315" r:id="rId16"/>
    <p:sldId id="316" r:id="rId17"/>
    <p:sldId id="317" r:id="rId18"/>
    <p:sldId id="318" r:id="rId19"/>
    <p:sldId id="304" r:id="rId20"/>
    <p:sldId id="319" r:id="rId21"/>
    <p:sldId id="320" r:id="rId22"/>
    <p:sldId id="321" r:id="rId23"/>
    <p:sldId id="305" r:id="rId24"/>
    <p:sldId id="322" r:id="rId25"/>
    <p:sldId id="323" r:id="rId26"/>
    <p:sldId id="324" r:id="rId27"/>
    <p:sldId id="325" r:id="rId28"/>
    <p:sldId id="30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31"/>
    <a:srgbClr val="2D2833"/>
    <a:srgbClr val="EB8D1B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36795994993699"/>
          <c:y val="2.05338809034908E-2"/>
        </c:manualLayout>
      </c:layout>
      <c:overlay val="0"/>
      <c:spPr>
        <a:noFill/>
        <a:ln w="12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2828535669601"/>
          <c:y val="0.20944558521560599"/>
          <c:w val="0.84856070087609503"/>
          <c:h val="0.6201232032854210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chemeClr val="accent2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D-4CEB-92AB-135874EC567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D-4CEB-92AB-135874EC567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D-4CEB-92AB-135874EC567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6D-4CEB-92AB-135874EC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807696"/>
        <c:axId val="815886896"/>
      </c:areaChart>
      <c:catAx>
        <c:axId val="799807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0.52190237797246597"/>
              <c:y val="0.91991786447638602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6348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15886896"/>
        <c:crosses val="autoZero"/>
        <c:auto val="1"/>
        <c:lblAlgn val="ctr"/>
        <c:lblOffset val="100"/>
        <c:tickLblSkip val="1"/>
        <c:noMultiLvlLbl val="0"/>
      </c:catAx>
      <c:valAx>
        <c:axId val="815886896"/>
        <c:scaling>
          <c:orientation val="minMax"/>
        </c:scaling>
        <c:delete val="0"/>
        <c:axPos val="l"/>
        <c:majorGridlines>
          <c:spPr>
            <a:ln w="6348" cap="flat" cmpd="sng" algn="ctr">
              <a:solidFill>
                <a:srgbClr val="B8B8B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3.00375469336671E-2"/>
              <c:y val="0.48459958932238201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476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99807696"/>
        <c:crosses val="autoZero"/>
        <c:crossBetween val="midCat"/>
      </c:valAx>
      <c:spPr>
        <a:noFill/>
        <a:ln w="126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5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16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17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18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/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fld id="{2F47AFBA-C8CD-4E74-9A8B-98F593107E2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20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21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22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24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25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26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27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11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12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13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15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6366" y="1826184"/>
            <a:ext cx="4061962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0" kern="0" dirty="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这里可以输入学校</a:t>
            </a:r>
            <a:r>
              <a:rPr lang="en-US" altLang="zh-CN" sz="2400" b="0" kern="0" dirty="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0" kern="0" dirty="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团队名称</a:t>
            </a:r>
          </a:p>
        </p:txBody>
      </p:sp>
      <p:sp>
        <p:nvSpPr>
          <p:cNvPr id="6" name="PA_文本框 11"/>
          <p:cNvSpPr txBox="1"/>
          <p:nvPr>
            <p:custDataLst>
              <p:tags r:id="rId2"/>
            </p:custDataLst>
          </p:nvPr>
        </p:nvSpPr>
        <p:spPr>
          <a:xfrm>
            <a:off x="3389318" y="3183062"/>
            <a:ext cx="7176059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工作计划 </a:t>
            </a:r>
            <a:r>
              <a:rPr lang="en-US" altLang="zh-CN" sz="2400" dirty="0">
                <a:solidFill>
                  <a:srgbClr val="2D2833"/>
                </a:solidFill>
                <a:cs typeface="+mn-ea"/>
                <a:sym typeface="+mn-lt"/>
              </a:rPr>
              <a:t>| </a:t>
            </a:r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指标汇报 </a:t>
            </a:r>
            <a:r>
              <a:rPr lang="en-US" altLang="zh-CN" sz="2400" dirty="0">
                <a:solidFill>
                  <a:srgbClr val="2D2833"/>
                </a:solidFill>
                <a:cs typeface="+mn-ea"/>
                <a:sym typeface="+mn-lt"/>
              </a:rPr>
              <a:t>| </a:t>
            </a:r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总结汇报 </a:t>
            </a:r>
            <a:r>
              <a:rPr lang="en-US" altLang="zh-CN" sz="2400" dirty="0">
                <a:solidFill>
                  <a:srgbClr val="2D2833"/>
                </a:solidFill>
                <a:cs typeface="+mn-ea"/>
                <a:sym typeface="+mn-lt"/>
              </a:rPr>
              <a:t>| </a:t>
            </a:r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年度总结</a:t>
            </a:r>
          </a:p>
        </p:txBody>
      </p:sp>
      <p:sp>
        <p:nvSpPr>
          <p:cNvPr id="7" name="PA_文本框 15"/>
          <p:cNvSpPr txBox="1"/>
          <p:nvPr>
            <p:custDataLst>
              <p:tags r:id="rId3"/>
            </p:custDataLst>
          </p:nvPr>
        </p:nvSpPr>
        <p:spPr>
          <a:xfrm>
            <a:off x="2257398" y="2175931"/>
            <a:ext cx="9439898" cy="10464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noFill/>
                  <a:prstDash val="solid"/>
                </a:ln>
                <a:solidFill>
                  <a:srgbClr val="2D2833"/>
                </a:solidFill>
                <a:cs typeface="+mn-ea"/>
                <a:sym typeface="+mn-lt"/>
              </a:rPr>
              <a:t>信息化教学</a:t>
            </a:r>
            <a:r>
              <a:rPr lang="en-US" altLang="zh-CN" sz="6000" b="1" dirty="0">
                <a:ln w="12700">
                  <a:noFill/>
                  <a:prstDash val="solid"/>
                </a:ln>
                <a:solidFill>
                  <a:srgbClr val="2D2833"/>
                </a:solidFill>
                <a:cs typeface="+mn-ea"/>
                <a:sym typeface="+mn-lt"/>
              </a:rPr>
              <a:t>PPT</a:t>
            </a:r>
            <a:endParaRPr lang="zh-CN" altLang="en-US" sz="6000" b="1" dirty="0">
              <a:ln w="12700">
                <a:noFill/>
                <a:prstDash val="solid"/>
              </a:ln>
              <a:solidFill>
                <a:srgbClr val="2D2833"/>
              </a:solidFill>
              <a:cs typeface="+mn-ea"/>
              <a:sym typeface="+mn-lt"/>
            </a:endParaRPr>
          </a:p>
        </p:txBody>
      </p:sp>
      <p:sp>
        <p:nvSpPr>
          <p:cNvPr id="8" name="PA_矩形 7"/>
          <p:cNvSpPr/>
          <p:nvPr>
            <p:custDataLst>
              <p:tags r:id="rId4"/>
            </p:custDataLst>
          </p:nvPr>
        </p:nvSpPr>
        <p:spPr>
          <a:xfrm>
            <a:off x="3772991" y="3615111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paste in this box, and select only the text. Your content to play here, or through your copy, paste in </a:t>
            </a:r>
          </a:p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46366" y="4562146"/>
            <a:ext cx="45218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汇报时间：</a:t>
            </a:r>
            <a:r>
              <a:rPr lang="en-US" altLang="zh-CN">
                <a:cs typeface="+mn-ea"/>
                <a:sym typeface="+mn-lt"/>
              </a:rPr>
              <a:t>202X</a:t>
            </a:r>
            <a:r>
              <a:rPr lang="zh-CN" altLang="en-US">
                <a:cs typeface="+mn-ea"/>
                <a:sym typeface="+mn-lt"/>
              </a:rPr>
              <a:t>年</a:t>
            </a:r>
            <a:r>
              <a:rPr lang="en-US" altLang="zh-CN">
                <a:cs typeface="+mn-ea"/>
                <a:sym typeface="+mn-lt"/>
              </a:rPr>
              <a:t>11</a:t>
            </a:r>
            <a:r>
              <a:rPr lang="zh-CN" altLang="en-US">
                <a:cs typeface="+mn-ea"/>
                <a:sym typeface="+mn-lt"/>
              </a:rPr>
              <a:t>月      汇报人：</a:t>
            </a:r>
            <a:r>
              <a:rPr lang="en-US" altLang="zh-CN">
                <a:cs typeface="+mn-ea"/>
                <a:sym typeface="+mn-lt"/>
              </a:rPr>
              <a:t>xiazaii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Straight Connector 247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1035440" y="5655394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179237" y="1739195"/>
            <a:ext cx="1228789" cy="3456420"/>
            <a:chOff x="1634044" y="1304396"/>
            <a:chExt cx="921712" cy="2592315"/>
          </a:xfrm>
        </p:grpSpPr>
        <p:sp>
          <p:nvSpPr>
            <p:cNvPr id="39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en-US" sz="1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18290" y="1477217"/>
              <a:ext cx="753220" cy="1224122"/>
              <a:chOff x="1718290" y="1477217"/>
              <a:chExt cx="753220" cy="1224122"/>
            </a:xfrm>
          </p:grpSpPr>
          <p:sp>
            <p:nvSpPr>
              <p:cNvPr id="60" name="Text Placeholder 3"/>
              <p:cNvSpPr txBox="1"/>
              <p:nvPr/>
            </p:nvSpPr>
            <p:spPr>
              <a:xfrm>
                <a:off x="1718290" y="2251216"/>
                <a:ext cx="753220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852493" y="1477217"/>
                <a:ext cx="4848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200">
                  <a:spcBef>
                    <a:spcPct val="20000"/>
                  </a:spcBef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3830422" y="2276861"/>
            <a:ext cx="1228789" cy="2918755"/>
            <a:chOff x="2872594" y="1707645"/>
            <a:chExt cx="921712" cy="2189066"/>
          </a:xfrm>
        </p:grpSpPr>
        <p:sp>
          <p:nvSpPr>
            <p:cNvPr id="41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2"/>
                    </a:solidFill>
                    <a:cs typeface="+mn-ea"/>
                    <a:sym typeface="+mn-lt"/>
                  </a:rPr>
                  <a:t>02</a:t>
                </a:r>
                <a:endParaRPr lang="en-US" sz="19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951555" y="1825998"/>
              <a:ext cx="753220" cy="1047236"/>
              <a:chOff x="1718290" y="1750267"/>
              <a:chExt cx="753220" cy="1047236"/>
            </a:xfrm>
          </p:grpSpPr>
          <p:sp>
            <p:nvSpPr>
              <p:cNvPr id="64" name="Text Placeholder 3"/>
              <p:cNvSpPr txBox="1"/>
              <p:nvPr/>
            </p:nvSpPr>
            <p:spPr>
              <a:xfrm>
                <a:off x="1718290" y="2347380"/>
                <a:ext cx="753220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852494" y="1750267"/>
                <a:ext cx="4848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200">
                  <a:spcBef>
                    <a:spcPct val="20000"/>
                  </a:spcBef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80%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475444" y="971103"/>
            <a:ext cx="1228789" cy="4224513"/>
            <a:chOff x="4106521" y="728326"/>
            <a:chExt cx="921712" cy="3168385"/>
          </a:xfrm>
        </p:grpSpPr>
        <p:sp>
          <p:nvSpPr>
            <p:cNvPr id="42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  <a:cs typeface="+mn-ea"/>
                    <a:sym typeface="+mn-lt"/>
                  </a:rPr>
                  <a:t>03</a:t>
                </a:r>
                <a:endParaRPr lang="en-US" sz="19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>
                  <a:solidFill>
                    <a:srgbClr val="FF3F3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186527" y="958754"/>
              <a:ext cx="753220" cy="1623306"/>
              <a:chOff x="1718290" y="1174197"/>
              <a:chExt cx="753220" cy="1623306"/>
            </a:xfrm>
          </p:grpSpPr>
          <p:sp>
            <p:nvSpPr>
              <p:cNvPr id="67" name="Text Placeholder 3"/>
              <p:cNvSpPr txBox="1"/>
              <p:nvPr/>
            </p:nvSpPr>
            <p:spPr>
              <a:xfrm>
                <a:off x="1718290" y="2347380"/>
                <a:ext cx="753220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809935" y="1174197"/>
                <a:ext cx="5810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200">
                  <a:spcBef>
                    <a:spcPct val="20000"/>
                  </a:spcBef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100%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8783978" y="1739195"/>
            <a:ext cx="1228789" cy="3456420"/>
            <a:chOff x="6588245" y="1304396"/>
            <a:chExt cx="921712" cy="2592315"/>
          </a:xfrm>
        </p:grpSpPr>
        <p:sp>
          <p:nvSpPr>
            <p:cNvPr id="44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3"/>
                    </a:solidFill>
                    <a:cs typeface="+mn-ea"/>
                    <a:sym typeface="+mn-lt"/>
                  </a:rPr>
                  <a:t>05</a:t>
                </a:r>
                <a:endParaRPr lang="en-US" sz="1900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>
                  <a:solidFill>
                    <a:srgbClr val="00B0F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667206" y="1477217"/>
              <a:ext cx="753220" cy="1224122"/>
              <a:chOff x="1718290" y="1477217"/>
              <a:chExt cx="753220" cy="1224122"/>
            </a:xfrm>
          </p:grpSpPr>
          <p:sp>
            <p:nvSpPr>
              <p:cNvPr id="70" name="Text Placeholder 3"/>
              <p:cNvSpPr txBox="1"/>
              <p:nvPr/>
            </p:nvSpPr>
            <p:spPr>
              <a:xfrm>
                <a:off x="1718290" y="2251216"/>
                <a:ext cx="753220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单击此处添加副标题或详细文本描述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52493" y="1477217"/>
                <a:ext cx="4848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200">
                  <a:spcBef>
                    <a:spcPct val="20000"/>
                  </a:spcBef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7132792" y="2507289"/>
            <a:ext cx="1228789" cy="2663083"/>
            <a:chOff x="5349694" y="1880466"/>
            <a:chExt cx="921712" cy="1997312"/>
          </a:xfrm>
        </p:grpSpPr>
        <p:sp>
          <p:nvSpPr>
            <p:cNvPr id="43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04</a:t>
                  </a:r>
                  <a:endParaRPr lang="en-US" sz="1900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00" dirty="0">
                    <a:solidFill>
                      <a:srgbClr val="FFC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5431776" y="1960262"/>
                <a:ext cx="753220" cy="932022"/>
                <a:chOff x="1718290" y="1865481"/>
                <a:chExt cx="753220" cy="932022"/>
              </a:xfrm>
            </p:grpSpPr>
            <p:sp>
              <p:nvSpPr>
                <p:cNvPr id="73" name="Text Placeholder 3"/>
                <p:cNvSpPr txBox="1"/>
                <p:nvPr/>
              </p:nvSpPr>
              <p:spPr>
                <a:xfrm>
                  <a:off x="1718290" y="2347380"/>
                  <a:ext cx="753220" cy="450123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9200">
                    <a:spcBef>
                      <a:spcPct val="20000"/>
                    </a:spcBef>
                    <a:defRPr/>
                  </a:pPr>
                  <a:r>
                    <a:rPr lang="zh-CN" altLang="en-US" sz="13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单击此处添加副标题或详细文本描述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852493" y="1865481"/>
                  <a:ext cx="48481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200">
                    <a:spcBef>
                      <a:spcPct val="20000"/>
                    </a:spcBef>
                    <a:defRPr/>
                  </a:pPr>
                  <a:r>
                    <a:rPr lang="en-US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70%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/>
          <p:nvPr/>
        </p:nvSpPr>
        <p:spPr bwMode="auto">
          <a:xfrm>
            <a:off x="1355551" y="1700808"/>
            <a:ext cx="9406301" cy="7946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pic>
        <p:nvPicPr>
          <p:cNvPr id="12294" name="Picture 6" descr="PIC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5258" r="22313" b="7541"/>
          <a:stretch>
            <a:fillRect/>
          </a:stretch>
        </p:blipFill>
        <p:spPr bwMode="auto">
          <a:xfrm>
            <a:off x="1359518" y="25857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5" name="Picture 7" descr="PIC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r="20271" b="447"/>
          <a:stretch>
            <a:fillRect/>
          </a:stretch>
        </p:blipFill>
        <p:spPr bwMode="auto">
          <a:xfrm>
            <a:off x="2303164" y="2593727"/>
            <a:ext cx="2191259" cy="188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6" name="Picture 8" descr="team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7" y="25857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7" name="Picture 9" descr="pic1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r="2461"/>
          <a:stretch>
            <a:fillRect/>
          </a:stretch>
        </p:blipFill>
        <p:spPr bwMode="auto">
          <a:xfrm>
            <a:off x="5444418" y="2585789"/>
            <a:ext cx="2192052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8" name="Picture 10" descr="team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70" y="25857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9" name="Picture 11" descr="pic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1" r="23941"/>
          <a:stretch>
            <a:fillRect/>
          </a:stretch>
        </p:blipFill>
        <p:spPr bwMode="auto">
          <a:xfrm>
            <a:off x="8586465" y="2585789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0" name="AutoShape 12"/>
          <p:cNvSpPr/>
          <p:nvPr/>
        </p:nvSpPr>
        <p:spPr bwMode="auto">
          <a:xfrm>
            <a:off x="1359518" y="3529558"/>
            <a:ext cx="952376" cy="952501"/>
          </a:xfrm>
          <a:custGeom>
            <a:avLst/>
            <a:gdLst>
              <a:gd name="T0" fmla="*/ 952500 w 21600"/>
              <a:gd name="T1" fmla="*/ 952500 h 21600"/>
              <a:gd name="T2" fmla="*/ 952500 w 21600"/>
              <a:gd name="T3" fmla="*/ 952500 h 21600"/>
              <a:gd name="T4" fmla="*/ 952500 w 21600"/>
              <a:gd name="T5" fmla="*/ 952500 h 21600"/>
              <a:gd name="T6" fmla="*/ 952500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497597" y="3529558"/>
            <a:ext cx="952376" cy="952501"/>
          </a:xfrm>
          <a:custGeom>
            <a:avLst/>
            <a:gdLst>
              <a:gd name="T0" fmla="*/ 952500 w 21600"/>
              <a:gd name="T1" fmla="*/ 952500 h 21600"/>
              <a:gd name="T2" fmla="*/ 952500 w 21600"/>
              <a:gd name="T3" fmla="*/ 952500 h 21600"/>
              <a:gd name="T4" fmla="*/ 952500 w 21600"/>
              <a:gd name="T5" fmla="*/ 952500 h 21600"/>
              <a:gd name="T6" fmla="*/ 952500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302" name="AutoShape 14"/>
          <p:cNvSpPr/>
          <p:nvPr/>
        </p:nvSpPr>
        <p:spPr bwMode="auto">
          <a:xfrm>
            <a:off x="7637263" y="3529558"/>
            <a:ext cx="952376" cy="952501"/>
          </a:xfrm>
          <a:custGeom>
            <a:avLst/>
            <a:gdLst>
              <a:gd name="T0" fmla="*/ 952500 w 21600"/>
              <a:gd name="T1" fmla="*/ 952500 h 21600"/>
              <a:gd name="T2" fmla="*/ 952500 w 21600"/>
              <a:gd name="T3" fmla="*/ 952500 h 21600"/>
              <a:gd name="T4" fmla="*/ 952500 w 21600"/>
              <a:gd name="T5" fmla="*/ 952500 h 21600"/>
              <a:gd name="T6" fmla="*/ 952500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303" name="Picture 15" descr="pic1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11406"/>
          <a:stretch>
            <a:fillRect/>
          </a:stretch>
        </p:blipFill>
        <p:spPr bwMode="auto">
          <a:xfrm>
            <a:off x="1338090" y="4468564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4" name="AutoShape 16"/>
          <p:cNvSpPr/>
          <p:nvPr/>
        </p:nvSpPr>
        <p:spPr bwMode="auto">
          <a:xfrm>
            <a:off x="3532523" y="4473326"/>
            <a:ext cx="952376" cy="952501"/>
          </a:xfrm>
          <a:custGeom>
            <a:avLst/>
            <a:gdLst>
              <a:gd name="T0" fmla="*/ 952500 w 21600"/>
              <a:gd name="T1" fmla="*/ 952500 h 21600"/>
              <a:gd name="T2" fmla="*/ 952500 w 21600"/>
              <a:gd name="T3" fmla="*/ 952500 h 21600"/>
              <a:gd name="T4" fmla="*/ 952500 w 21600"/>
              <a:gd name="T5" fmla="*/ 952500 h 21600"/>
              <a:gd name="T6" fmla="*/ 952500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305" name="Picture 17" descr="pic11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11406"/>
          <a:stretch>
            <a:fillRect/>
          </a:stretch>
        </p:blipFill>
        <p:spPr bwMode="auto">
          <a:xfrm>
            <a:off x="4484899" y="4468564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6" name="AutoShape 18"/>
          <p:cNvSpPr/>
          <p:nvPr/>
        </p:nvSpPr>
        <p:spPr bwMode="auto">
          <a:xfrm>
            <a:off x="6680920" y="4473326"/>
            <a:ext cx="952376" cy="952501"/>
          </a:xfrm>
          <a:custGeom>
            <a:avLst/>
            <a:gdLst>
              <a:gd name="T0" fmla="*/ 952500 w 21600"/>
              <a:gd name="T1" fmla="*/ 952500 h 21600"/>
              <a:gd name="T2" fmla="*/ 952500 w 21600"/>
              <a:gd name="T3" fmla="*/ 952500 h 21600"/>
              <a:gd name="T4" fmla="*/ 952500 w 21600"/>
              <a:gd name="T5" fmla="*/ 952500 h 21600"/>
              <a:gd name="T6" fmla="*/ 952500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307" name="Picture 19" descr="pic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r="17441"/>
          <a:stretch>
            <a:fillRect/>
          </a:stretch>
        </p:blipFill>
        <p:spPr bwMode="auto">
          <a:xfrm>
            <a:off x="7636470" y="4468564"/>
            <a:ext cx="2191259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8" name="AutoShape 20"/>
          <p:cNvSpPr/>
          <p:nvPr/>
        </p:nvSpPr>
        <p:spPr bwMode="auto">
          <a:xfrm>
            <a:off x="9828522" y="4473326"/>
            <a:ext cx="952376" cy="952501"/>
          </a:xfrm>
          <a:custGeom>
            <a:avLst/>
            <a:gdLst>
              <a:gd name="T0" fmla="*/ 952500 w 21600"/>
              <a:gd name="T1" fmla="*/ 952500 h 21600"/>
              <a:gd name="T2" fmla="*/ 952500 w 21600"/>
              <a:gd name="T3" fmla="*/ 952500 h 21600"/>
              <a:gd name="T4" fmla="*/ 952500 w 21600"/>
              <a:gd name="T5" fmla="*/ 952500 h 21600"/>
              <a:gd name="T6" fmla="*/ 952500 w 21600"/>
              <a:gd name="T7" fmla="*/ 952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309" name="Picture 21" descr="team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23" y="54178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10" name="Picture 22" descr="team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94" y="54178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11" name="Picture 23" descr="team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22" y="5417888"/>
            <a:ext cx="952376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300" grpId="0" animBg="1"/>
      <p:bldP spid="12300" grpId="1" animBg="1"/>
      <p:bldP spid="12301" grpId="0" animBg="1"/>
      <p:bldP spid="12301" grpId="1" animBg="1"/>
      <p:bldP spid="12302" grpId="0" animBg="1"/>
      <p:bldP spid="12302" grpId="1" animBg="1"/>
      <p:bldP spid="12304" grpId="0" animBg="1"/>
      <p:bldP spid="12304" grpId="1" animBg="1"/>
      <p:bldP spid="12306" grpId="0" animBg="1"/>
      <p:bldP spid="12306" grpId="1" animBg="1"/>
      <p:bldP spid="12308" grpId="0" animBg="1"/>
      <p:bldP spid="1230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83" name="TextBox 4"/>
          <p:cNvSpPr txBox="1">
            <a:spLocks noChangeArrowheads="1"/>
          </p:cNvSpPr>
          <p:nvPr/>
        </p:nvSpPr>
        <p:spPr bwMode="auto">
          <a:xfrm>
            <a:off x="8297578" y="5563980"/>
            <a:ext cx="30349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381" name="TextBox 7"/>
          <p:cNvSpPr txBox="1">
            <a:spLocks noChangeArrowheads="1"/>
          </p:cNvSpPr>
          <p:nvPr/>
        </p:nvSpPr>
        <p:spPr bwMode="auto">
          <a:xfrm>
            <a:off x="565871" y="3696758"/>
            <a:ext cx="299681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297578" y="1932025"/>
            <a:ext cx="3034905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9377" name="TextBox 13"/>
          <p:cNvSpPr txBox="1">
            <a:spLocks noChangeArrowheads="1"/>
          </p:cNvSpPr>
          <p:nvPr/>
        </p:nvSpPr>
        <p:spPr bwMode="auto">
          <a:xfrm>
            <a:off x="783331" y="1901277"/>
            <a:ext cx="30342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375" name="TextBox 16"/>
          <p:cNvSpPr txBox="1">
            <a:spLocks noChangeArrowheads="1"/>
          </p:cNvSpPr>
          <p:nvPr/>
        </p:nvSpPr>
        <p:spPr bwMode="auto">
          <a:xfrm>
            <a:off x="733791" y="5461422"/>
            <a:ext cx="30345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373" name="TextBox 19"/>
          <p:cNvSpPr txBox="1">
            <a:spLocks noChangeArrowheads="1"/>
          </p:cNvSpPr>
          <p:nvPr/>
        </p:nvSpPr>
        <p:spPr bwMode="auto">
          <a:xfrm>
            <a:off x="8551546" y="3696758"/>
            <a:ext cx="2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所有文字都可以随意更改成您的文字内容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3869029" y="2014580"/>
            <a:ext cx="1239676" cy="287338"/>
            <a:chOff x="2901397" y="1460250"/>
            <a:chExt cx="930338" cy="220268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901397" y="1463901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auto">
          <a:xfrm flipH="1">
            <a:off x="6995997" y="2008230"/>
            <a:ext cx="1239676" cy="293688"/>
            <a:chOff x="2901397" y="1460250"/>
            <a:chExt cx="930338" cy="220268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01397" y="1463822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 bwMode="auto">
          <a:xfrm flipV="1">
            <a:off x="3869029" y="5302295"/>
            <a:ext cx="1239676" cy="288925"/>
            <a:chOff x="2901397" y="1460250"/>
            <a:chExt cx="930338" cy="220268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01397" y="1463881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 bwMode="auto">
          <a:xfrm flipH="1" flipV="1">
            <a:off x="6995997" y="5348330"/>
            <a:ext cx="1239676" cy="293688"/>
            <a:chOff x="2901397" y="1460250"/>
            <a:chExt cx="930338" cy="220268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3592301" y="1460250"/>
              <a:ext cx="239434" cy="22026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901397" y="1463822"/>
              <a:ext cx="69090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3691254" y="3798931"/>
            <a:ext cx="612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88058" y="3798931"/>
            <a:ext cx="612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291250" y="2008232"/>
            <a:ext cx="3609505" cy="3621087"/>
            <a:chOff x="3218260" y="1460157"/>
            <a:chExt cx="2707481" cy="2716654"/>
          </a:xfrm>
        </p:grpSpPr>
        <p:grpSp>
          <p:nvGrpSpPr>
            <p:cNvPr id="48" name="Group 47"/>
            <p:cNvGrpSpPr/>
            <p:nvPr/>
          </p:nvGrpSpPr>
          <p:grpSpPr bwMode="auto">
            <a:xfrm>
              <a:off x="5105400" y="2162843"/>
              <a:ext cx="820341" cy="1286272"/>
              <a:chOff x="6807477" y="2883411"/>
              <a:chExt cx="1092888" cy="1713903"/>
            </a:xfrm>
          </p:grpSpPr>
          <p:sp>
            <p:nvSpPr>
              <p:cNvPr id="49" name="Freeform 58"/>
              <p:cNvSpPr/>
              <p:nvPr/>
            </p:nvSpPr>
            <p:spPr bwMode="auto">
              <a:xfrm>
                <a:off x="6807477" y="2883411"/>
                <a:ext cx="1092888" cy="1713903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41"/>
              <p:cNvSpPr>
                <a:spLocks noChangeArrowheads="1"/>
              </p:cNvSpPr>
              <p:nvPr/>
            </p:nvSpPr>
            <p:spPr bwMode="auto">
              <a:xfrm>
                <a:off x="7126463" y="3502271"/>
                <a:ext cx="517182" cy="526333"/>
              </a:xfrm>
              <a:custGeom>
                <a:avLst/>
                <a:gdLst>
                  <a:gd name="T0" fmla="*/ 498451 w 497"/>
                  <a:gd name="T1" fmla="*/ 193474 h 506"/>
                  <a:gd name="T2" fmla="*/ 498451 w 497"/>
                  <a:gd name="T3" fmla="*/ 193474 h 506"/>
                  <a:gd name="T4" fmla="*/ 303857 w 497"/>
                  <a:gd name="T5" fmla="*/ 147706 h 506"/>
                  <a:gd name="T6" fmla="*/ 276802 w 497"/>
                  <a:gd name="T7" fmla="*/ 17683 h 506"/>
                  <a:gd name="T8" fmla="*/ 248705 w 497"/>
                  <a:gd name="T9" fmla="*/ 0 h 506"/>
                  <a:gd name="T10" fmla="*/ 17690 w 497"/>
                  <a:gd name="T11" fmla="*/ 63451 h 506"/>
                  <a:gd name="T12" fmla="*/ 0 w 497"/>
                  <a:gd name="T13" fmla="*/ 92576 h 506"/>
                  <a:gd name="T14" fmla="*/ 82208 w 497"/>
                  <a:gd name="T15" fmla="*/ 405672 h 506"/>
                  <a:gd name="T16" fmla="*/ 111345 w 497"/>
                  <a:gd name="T17" fmla="*/ 415033 h 506"/>
                  <a:gd name="T18" fmla="*/ 202918 w 497"/>
                  <a:gd name="T19" fmla="*/ 386948 h 506"/>
                  <a:gd name="T20" fmla="*/ 184188 w 497"/>
                  <a:gd name="T21" fmla="*/ 442078 h 506"/>
                  <a:gd name="T22" fmla="*/ 202918 w 497"/>
                  <a:gd name="T23" fmla="*/ 460801 h 506"/>
                  <a:gd name="T24" fmla="*/ 414162 w 497"/>
                  <a:gd name="T25" fmla="*/ 515931 h 506"/>
                  <a:gd name="T26" fmla="*/ 443299 w 497"/>
                  <a:gd name="T27" fmla="*/ 506570 h 506"/>
                  <a:gd name="T28" fmla="*/ 516141 w 497"/>
                  <a:gd name="T29" fmla="*/ 220519 h 506"/>
                  <a:gd name="T30" fmla="*/ 498451 w 497"/>
                  <a:gd name="T31" fmla="*/ 193474 h 506"/>
                  <a:gd name="T32" fmla="*/ 36421 w 497"/>
                  <a:gd name="T33" fmla="*/ 100898 h 506"/>
                  <a:gd name="T34" fmla="*/ 36421 w 497"/>
                  <a:gd name="T35" fmla="*/ 100898 h 506"/>
                  <a:gd name="T36" fmla="*/ 239340 w 497"/>
                  <a:gd name="T37" fmla="*/ 45768 h 506"/>
                  <a:gd name="T38" fmla="*/ 322588 w 497"/>
                  <a:gd name="T39" fmla="*/ 322457 h 506"/>
                  <a:gd name="T40" fmla="*/ 120710 w 497"/>
                  <a:gd name="T41" fmla="*/ 378627 h 506"/>
                  <a:gd name="T42" fmla="*/ 36421 w 497"/>
                  <a:gd name="T43" fmla="*/ 100898 h 506"/>
                  <a:gd name="T44" fmla="*/ 404796 w 497"/>
                  <a:gd name="T45" fmla="*/ 479525 h 506"/>
                  <a:gd name="T46" fmla="*/ 404796 w 497"/>
                  <a:gd name="T47" fmla="*/ 479525 h 506"/>
                  <a:gd name="T48" fmla="*/ 231015 w 497"/>
                  <a:gd name="T49" fmla="*/ 433757 h 506"/>
                  <a:gd name="T50" fmla="*/ 239340 w 497"/>
                  <a:gd name="T51" fmla="*/ 378627 h 506"/>
                  <a:gd name="T52" fmla="*/ 341319 w 497"/>
                  <a:gd name="T53" fmla="*/ 349502 h 506"/>
                  <a:gd name="T54" fmla="*/ 359010 w 497"/>
                  <a:gd name="T55" fmla="*/ 331819 h 506"/>
                  <a:gd name="T56" fmla="*/ 322588 w 497"/>
                  <a:gd name="T57" fmla="*/ 184113 h 506"/>
                  <a:gd name="T58" fmla="*/ 469314 w 497"/>
                  <a:gd name="T59" fmla="*/ 220519 h 506"/>
                  <a:gd name="T60" fmla="*/ 404796 w 497"/>
                  <a:gd name="T61" fmla="*/ 479525 h 5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97" h="506">
                    <a:moveTo>
                      <a:pt x="479" y="186"/>
                    </a:moveTo>
                    <a:lnTo>
                      <a:pt x="479" y="186"/>
                    </a:ln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57" y="8"/>
                      <a:pt x="248" y="0"/>
                      <a:pt x="239" y="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0" y="71"/>
                      <a:pt x="0" y="80"/>
                      <a:pt x="0" y="89"/>
                    </a:cubicBezTo>
                    <a:cubicBezTo>
                      <a:pt x="79" y="390"/>
                      <a:pt x="79" y="390"/>
                      <a:pt x="79" y="390"/>
                    </a:cubicBezTo>
                    <a:cubicBezTo>
                      <a:pt x="79" y="399"/>
                      <a:pt x="97" y="399"/>
                      <a:pt x="107" y="399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177" y="434"/>
                      <a:pt x="186" y="443"/>
                      <a:pt x="195" y="443"/>
                    </a:cubicBezTo>
                    <a:cubicBezTo>
                      <a:pt x="398" y="496"/>
                      <a:pt x="398" y="496"/>
                      <a:pt x="398" y="496"/>
                    </a:cubicBezTo>
                    <a:cubicBezTo>
                      <a:pt x="407" y="505"/>
                      <a:pt x="416" y="496"/>
                      <a:pt x="426" y="487"/>
                    </a:cubicBezTo>
                    <a:cubicBezTo>
                      <a:pt x="496" y="212"/>
                      <a:pt x="496" y="212"/>
                      <a:pt x="496" y="212"/>
                    </a:cubicBezTo>
                    <a:cubicBezTo>
                      <a:pt x="496" y="204"/>
                      <a:pt x="488" y="186"/>
                      <a:pt x="479" y="186"/>
                    </a:cubicBezTo>
                    <a:close/>
                    <a:moveTo>
                      <a:pt x="35" y="97"/>
                    </a:moveTo>
                    <a:lnTo>
                      <a:pt x="35" y="97"/>
                    </a:lnTo>
                    <a:cubicBezTo>
                      <a:pt x="230" y="44"/>
                      <a:pt x="230" y="44"/>
                      <a:pt x="230" y="44"/>
                    </a:cubicBezTo>
                    <a:cubicBezTo>
                      <a:pt x="310" y="310"/>
                      <a:pt x="310" y="310"/>
                      <a:pt x="310" y="310"/>
                    </a:cubicBezTo>
                    <a:cubicBezTo>
                      <a:pt x="116" y="364"/>
                      <a:pt x="116" y="364"/>
                      <a:pt x="116" y="364"/>
                    </a:cubicBezTo>
                    <a:lnTo>
                      <a:pt x="35" y="97"/>
                    </a:lnTo>
                    <a:close/>
                    <a:moveTo>
                      <a:pt x="389" y="461"/>
                    </a:moveTo>
                    <a:lnTo>
                      <a:pt x="389" y="461"/>
                    </a:lnTo>
                    <a:cubicBezTo>
                      <a:pt x="222" y="417"/>
                      <a:pt x="222" y="417"/>
                      <a:pt x="222" y="417"/>
                    </a:cubicBezTo>
                    <a:cubicBezTo>
                      <a:pt x="230" y="364"/>
                      <a:pt x="230" y="364"/>
                      <a:pt x="230" y="364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36" y="336"/>
                      <a:pt x="345" y="327"/>
                      <a:pt x="345" y="319"/>
                    </a:cubicBezTo>
                    <a:cubicBezTo>
                      <a:pt x="310" y="177"/>
                      <a:pt x="310" y="177"/>
                      <a:pt x="310" y="177"/>
                    </a:cubicBezTo>
                    <a:cubicBezTo>
                      <a:pt x="451" y="212"/>
                      <a:pt x="451" y="212"/>
                      <a:pt x="451" y="212"/>
                    </a:cubicBezTo>
                    <a:lnTo>
                      <a:pt x="389" y="4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18260" y="1460157"/>
              <a:ext cx="2514600" cy="2716654"/>
              <a:chOff x="3218260" y="1460157"/>
              <a:chExt cx="2514600" cy="2716654"/>
            </a:xfrm>
          </p:grpSpPr>
          <p:grpSp>
            <p:nvGrpSpPr>
              <p:cNvPr id="39" name="Group 38"/>
              <p:cNvGrpSpPr/>
              <p:nvPr/>
            </p:nvGrpSpPr>
            <p:grpSpPr bwMode="auto">
              <a:xfrm>
                <a:off x="3218260" y="2165225"/>
                <a:ext cx="820340" cy="1287463"/>
                <a:chOff x="4291635" y="2885856"/>
                <a:chExt cx="1092888" cy="1716347"/>
              </a:xfrm>
            </p:grpSpPr>
            <p:sp>
              <p:nvSpPr>
                <p:cNvPr id="99361" name="Freeform 62"/>
                <p:cNvSpPr/>
                <p:nvPr/>
              </p:nvSpPr>
              <p:spPr bwMode="auto">
                <a:xfrm>
                  <a:off x="4291635" y="2885856"/>
                  <a:ext cx="1092888" cy="1716347"/>
                </a:xfrm>
                <a:custGeom>
                  <a:avLst/>
                  <a:gdLst>
                    <a:gd name="T0" fmla="*/ 209 w 246"/>
                    <a:gd name="T1" fmla="*/ 93 h 385"/>
                    <a:gd name="T2" fmla="*/ 75 w 246"/>
                    <a:gd name="T3" fmla="*/ 20 h 385"/>
                    <a:gd name="T4" fmla="*/ 27 w 246"/>
                    <a:gd name="T5" fmla="*/ 77 h 385"/>
                    <a:gd name="T6" fmla="*/ 38 w 246"/>
                    <a:gd name="T7" fmla="*/ 338 h 385"/>
                    <a:gd name="T8" fmla="*/ 83 w 246"/>
                    <a:gd name="T9" fmla="*/ 368 h 385"/>
                    <a:gd name="T10" fmla="*/ 221 w 246"/>
                    <a:gd name="T11" fmla="*/ 284 h 385"/>
                    <a:gd name="T12" fmla="*/ 238 w 246"/>
                    <a:gd name="T13" fmla="*/ 250 h 385"/>
                    <a:gd name="T14" fmla="*/ 232 w 246"/>
                    <a:gd name="T15" fmla="*/ 152 h 385"/>
                    <a:gd name="T16" fmla="*/ 209 w 246"/>
                    <a:gd name="T17" fmla="*/ 93 h 3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6" h="385">
                      <a:moveTo>
                        <a:pt x="209" y="93"/>
                      </a:moveTo>
                      <a:cubicBezTo>
                        <a:pt x="187" y="81"/>
                        <a:pt x="75" y="20"/>
                        <a:pt x="75" y="20"/>
                      </a:cubicBezTo>
                      <a:cubicBezTo>
                        <a:pt x="75" y="20"/>
                        <a:pt x="49" y="0"/>
                        <a:pt x="27" y="77"/>
                      </a:cubicBezTo>
                      <a:cubicBezTo>
                        <a:pt x="6" y="153"/>
                        <a:pt x="0" y="245"/>
                        <a:pt x="38" y="338"/>
                      </a:cubicBezTo>
                      <a:cubicBezTo>
                        <a:pt x="43" y="350"/>
                        <a:pt x="56" y="385"/>
                        <a:pt x="83" y="368"/>
                      </a:cubicBezTo>
                      <a:cubicBezTo>
                        <a:pt x="110" y="351"/>
                        <a:pt x="221" y="284"/>
                        <a:pt x="221" y="284"/>
                      </a:cubicBezTo>
                      <a:cubicBezTo>
                        <a:pt x="221" y="284"/>
                        <a:pt x="242" y="271"/>
                        <a:pt x="238" y="250"/>
                      </a:cubicBezTo>
                      <a:cubicBezTo>
                        <a:pt x="234" y="229"/>
                        <a:pt x="226" y="186"/>
                        <a:pt x="232" y="152"/>
                      </a:cubicBezTo>
                      <a:cubicBezTo>
                        <a:pt x="238" y="122"/>
                        <a:pt x="246" y="112"/>
                        <a:pt x="209" y="93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24"/>
                <p:cNvSpPr>
                  <a:spLocks noChangeArrowheads="1"/>
                </p:cNvSpPr>
                <p:nvPr/>
              </p:nvSpPr>
              <p:spPr bwMode="auto">
                <a:xfrm>
                  <a:off x="4627776" y="3615446"/>
                  <a:ext cx="377650" cy="364739"/>
                </a:xfrm>
                <a:custGeom>
                  <a:avLst/>
                  <a:gdLst>
                    <a:gd name="T0" fmla="*/ 57931 w 515"/>
                    <a:gd name="T1" fmla="*/ 246821 h 498"/>
                    <a:gd name="T2" fmla="*/ 57931 w 515"/>
                    <a:gd name="T3" fmla="*/ 246821 h 498"/>
                    <a:gd name="T4" fmla="*/ 13199 w 515"/>
                    <a:gd name="T5" fmla="*/ 344232 h 498"/>
                    <a:gd name="T6" fmla="*/ 123928 w 515"/>
                    <a:gd name="T7" fmla="*/ 317865 h 498"/>
                    <a:gd name="T8" fmla="*/ 117328 w 515"/>
                    <a:gd name="T9" fmla="*/ 253413 h 498"/>
                    <a:gd name="T10" fmla="*/ 57931 w 515"/>
                    <a:gd name="T11" fmla="*/ 246821 h 498"/>
                    <a:gd name="T12" fmla="*/ 363717 w 515"/>
                    <a:gd name="T13" fmla="*/ 13183 h 498"/>
                    <a:gd name="T14" fmla="*/ 363717 w 515"/>
                    <a:gd name="T15" fmla="*/ 13183 h 498"/>
                    <a:gd name="T16" fmla="*/ 142994 w 515"/>
                    <a:gd name="T17" fmla="*/ 169186 h 498"/>
                    <a:gd name="T18" fmla="*/ 103395 w 515"/>
                    <a:gd name="T19" fmla="*/ 214595 h 498"/>
                    <a:gd name="T20" fmla="*/ 109995 w 515"/>
                    <a:gd name="T21" fmla="*/ 220455 h 498"/>
                    <a:gd name="T22" fmla="*/ 136394 w 515"/>
                    <a:gd name="T23" fmla="*/ 240230 h 498"/>
                    <a:gd name="T24" fmla="*/ 149593 w 515"/>
                    <a:gd name="T25" fmla="*/ 259272 h 498"/>
                    <a:gd name="T26" fmla="*/ 156193 w 515"/>
                    <a:gd name="T27" fmla="*/ 265864 h 498"/>
                    <a:gd name="T28" fmla="*/ 201658 w 515"/>
                    <a:gd name="T29" fmla="*/ 227046 h 498"/>
                    <a:gd name="T30" fmla="*/ 363717 w 515"/>
                    <a:gd name="T31" fmla="*/ 13183 h 49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15" h="498">
                      <a:moveTo>
                        <a:pt x="79" y="337"/>
                      </a:moveTo>
                      <a:lnTo>
                        <a:pt x="79" y="337"/>
                      </a:lnTo>
                      <a:cubicBezTo>
                        <a:pt x="44" y="372"/>
                        <a:pt x="71" y="416"/>
                        <a:pt x="18" y="470"/>
                      </a:cubicBezTo>
                      <a:cubicBezTo>
                        <a:pt x="0" y="497"/>
                        <a:pt x="116" y="487"/>
                        <a:pt x="169" y="434"/>
                      </a:cubicBezTo>
                      <a:cubicBezTo>
                        <a:pt x="195" y="407"/>
                        <a:pt x="186" y="372"/>
                        <a:pt x="160" y="346"/>
                      </a:cubicBezTo>
                      <a:cubicBezTo>
                        <a:pt x="132" y="319"/>
                        <a:pt x="97" y="319"/>
                        <a:pt x="79" y="337"/>
                      </a:cubicBezTo>
                      <a:close/>
                      <a:moveTo>
                        <a:pt x="496" y="18"/>
                      </a:moveTo>
                      <a:lnTo>
                        <a:pt x="496" y="18"/>
                      </a:lnTo>
                      <a:cubicBezTo>
                        <a:pt x="479" y="0"/>
                        <a:pt x="257" y="168"/>
                        <a:pt x="195" y="231"/>
                      </a:cubicBezTo>
                      <a:cubicBezTo>
                        <a:pt x="169" y="266"/>
                        <a:pt x="160" y="284"/>
                        <a:pt x="141" y="293"/>
                      </a:cubicBezTo>
                      <a:cubicBezTo>
                        <a:pt x="141" y="301"/>
                        <a:pt x="150" y="301"/>
                        <a:pt x="150" y="301"/>
                      </a:cubicBezTo>
                      <a:cubicBezTo>
                        <a:pt x="160" y="310"/>
                        <a:pt x="169" y="310"/>
                        <a:pt x="186" y="328"/>
                      </a:cubicBezTo>
                      <a:cubicBezTo>
                        <a:pt x="195" y="337"/>
                        <a:pt x="204" y="346"/>
                        <a:pt x="204" y="354"/>
                      </a:cubicBezTo>
                      <a:cubicBezTo>
                        <a:pt x="204" y="363"/>
                        <a:pt x="213" y="363"/>
                        <a:pt x="213" y="363"/>
                      </a:cubicBezTo>
                      <a:cubicBezTo>
                        <a:pt x="230" y="354"/>
                        <a:pt x="248" y="337"/>
                        <a:pt x="275" y="310"/>
                      </a:cubicBezTo>
                      <a:cubicBezTo>
                        <a:pt x="336" y="248"/>
                        <a:pt x="514" y="35"/>
                        <a:pt x="49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3414712" y="1460157"/>
                <a:ext cx="2318148" cy="2716654"/>
                <a:chOff x="3414712" y="1460157"/>
                <a:chExt cx="2318148" cy="2716654"/>
              </a:xfrm>
            </p:grpSpPr>
            <p:grpSp>
              <p:nvGrpSpPr>
                <p:cNvPr id="36" name="Group 35"/>
                <p:cNvGrpSpPr/>
                <p:nvPr/>
              </p:nvGrpSpPr>
              <p:grpSpPr bwMode="auto">
                <a:xfrm>
                  <a:off x="3425429" y="1460157"/>
                  <a:ext cx="1116806" cy="1000434"/>
                  <a:chOff x="4567913" y="1947001"/>
                  <a:chExt cx="1488968" cy="1332492"/>
                </a:xfrm>
              </p:grpSpPr>
              <p:sp>
                <p:nvSpPr>
                  <p:cNvPr id="99363" name="Freeform 64"/>
                  <p:cNvSpPr/>
                  <p:nvPr/>
                </p:nvSpPr>
                <p:spPr bwMode="auto">
                  <a:xfrm>
                    <a:off x="4567913" y="1947001"/>
                    <a:ext cx="1488968" cy="1332492"/>
                  </a:xfrm>
                  <a:custGeom>
                    <a:avLst/>
                    <a:gdLst>
                      <a:gd name="T0" fmla="*/ 330 w 335"/>
                      <a:gd name="T1" fmla="*/ 184 h 299"/>
                      <a:gd name="T2" fmla="*/ 330 w 335"/>
                      <a:gd name="T3" fmla="*/ 32 h 299"/>
                      <a:gd name="T4" fmla="*/ 257 w 335"/>
                      <a:gd name="T5" fmla="*/ 18 h 299"/>
                      <a:gd name="T6" fmla="*/ 33 w 335"/>
                      <a:gd name="T7" fmla="*/ 152 h 299"/>
                      <a:gd name="T8" fmla="*/ 28 w 335"/>
                      <a:gd name="T9" fmla="*/ 206 h 299"/>
                      <a:gd name="T10" fmla="*/ 168 w 335"/>
                      <a:gd name="T11" fmla="*/ 287 h 299"/>
                      <a:gd name="T12" fmla="*/ 206 w 335"/>
                      <a:gd name="T13" fmla="*/ 286 h 299"/>
                      <a:gd name="T14" fmla="*/ 289 w 335"/>
                      <a:gd name="T15" fmla="*/ 233 h 299"/>
                      <a:gd name="T16" fmla="*/ 330 w 335"/>
                      <a:gd name="T17" fmla="*/ 184 h 29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35" h="299">
                        <a:moveTo>
                          <a:pt x="330" y="184"/>
                        </a:moveTo>
                        <a:cubicBezTo>
                          <a:pt x="330" y="159"/>
                          <a:pt x="330" y="32"/>
                          <a:pt x="330" y="32"/>
                        </a:cubicBezTo>
                        <a:cubicBezTo>
                          <a:pt x="330" y="32"/>
                          <a:pt x="335" y="0"/>
                          <a:pt x="257" y="18"/>
                        </a:cubicBezTo>
                        <a:cubicBezTo>
                          <a:pt x="180" y="35"/>
                          <a:pt x="96" y="74"/>
                          <a:pt x="33" y="152"/>
                        </a:cubicBezTo>
                        <a:cubicBezTo>
                          <a:pt x="25" y="163"/>
                          <a:pt x="0" y="190"/>
                          <a:pt x="28" y="206"/>
                        </a:cubicBezTo>
                        <a:cubicBezTo>
                          <a:pt x="57" y="222"/>
                          <a:pt x="168" y="287"/>
                          <a:pt x="168" y="287"/>
                        </a:cubicBezTo>
                        <a:cubicBezTo>
                          <a:pt x="168" y="287"/>
                          <a:pt x="189" y="299"/>
                          <a:pt x="206" y="286"/>
                        </a:cubicBezTo>
                        <a:cubicBezTo>
                          <a:pt x="222" y="272"/>
                          <a:pt x="257" y="244"/>
                          <a:pt x="289" y="233"/>
                        </a:cubicBezTo>
                        <a:cubicBezTo>
                          <a:pt x="319" y="224"/>
                          <a:pt x="331" y="226"/>
                          <a:pt x="330" y="1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54"/>
                  <p:cNvSpPr>
                    <a:spLocks noChangeArrowheads="1"/>
                  </p:cNvSpPr>
                  <p:nvPr/>
                </p:nvSpPr>
                <p:spPr bwMode="auto">
                  <a:xfrm>
                    <a:off x="5300173" y="2465272"/>
                    <a:ext cx="309705" cy="420584"/>
                  </a:xfrm>
                  <a:custGeom>
                    <a:avLst/>
                    <a:gdLst>
                      <a:gd name="T0" fmla="*/ 301853 w 355"/>
                      <a:gd name="T1" fmla="*/ 113998 h 487"/>
                      <a:gd name="T2" fmla="*/ 301853 w 355"/>
                      <a:gd name="T3" fmla="*/ 113998 h 487"/>
                      <a:gd name="T4" fmla="*/ 101199 w 355"/>
                      <a:gd name="T5" fmla="*/ 14682 h 487"/>
                      <a:gd name="T6" fmla="*/ 7852 w 355"/>
                      <a:gd name="T7" fmla="*/ 45772 h 487"/>
                      <a:gd name="T8" fmla="*/ 0 w 355"/>
                      <a:gd name="T9" fmla="*/ 68226 h 487"/>
                      <a:gd name="T10" fmla="*/ 7852 w 355"/>
                      <a:gd name="T11" fmla="*/ 297950 h 487"/>
                      <a:gd name="T12" fmla="*/ 15703 w 355"/>
                      <a:gd name="T13" fmla="*/ 313495 h 487"/>
                      <a:gd name="T14" fmla="*/ 193675 w 355"/>
                      <a:gd name="T15" fmla="*/ 419720 h 487"/>
                      <a:gd name="T16" fmla="*/ 201526 w 355"/>
                      <a:gd name="T17" fmla="*/ 419720 h 487"/>
                      <a:gd name="T18" fmla="*/ 209378 w 355"/>
                      <a:gd name="T19" fmla="*/ 419720 h 487"/>
                      <a:gd name="T20" fmla="*/ 216357 w 355"/>
                      <a:gd name="T21" fmla="*/ 412811 h 487"/>
                      <a:gd name="T22" fmla="*/ 216357 w 355"/>
                      <a:gd name="T23" fmla="*/ 175315 h 487"/>
                      <a:gd name="T24" fmla="*/ 209378 w 355"/>
                      <a:gd name="T25" fmla="*/ 159770 h 487"/>
                      <a:gd name="T26" fmla="*/ 38386 w 355"/>
                      <a:gd name="T27" fmla="*/ 60454 h 487"/>
                      <a:gd name="T28" fmla="*/ 61941 w 355"/>
                      <a:gd name="T29" fmla="*/ 45772 h 487"/>
                      <a:gd name="T30" fmla="*/ 93348 w 355"/>
                      <a:gd name="T31" fmla="*/ 37999 h 487"/>
                      <a:gd name="T32" fmla="*/ 262595 w 355"/>
                      <a:gd name="T33" fmla="*/ 129543 h 487"/>
                      <a:gd name="T34" fmla="*/ 270447 w 355"/>
                      <a:gd name="T35" fmla="*/ 137316 h 487"/>
                      <a:gd name="T36" fmla="*/ 270447 w 355"/>
                      <a:gd name="T37" fmla="*/ 367039 h 487"/>
                      <a:gd name="T38" fmla="*/ 286150 w 355"/>
                      <a:gd name="T39" fmla="*/ 381721 h 487"/>
                      <a:gd name="T40" fmla="*/ 308833 w 355"/>
                      <a:gd name="T41" fmla="*/ 367039 h 487"/>
                      <a:gd name="T42" fmla="*/ 308833 w 355"/>
                      <a:gd name="T43" fmla="*/ 121771 h 487"/>
                      <a:gd name="T44" fmla="*/ 301853 w 355"/>
                      <a:gd name="T45" fmla="*/ 113998 h 48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355" h="487">
                        <a:moveTo>
                          <a:pt x="346" y="132"/>
                        </a:moveTo>
                        <a:lnTo>
                          <a:pt x="346" y="132"/>
                        </a:lnTo>
                        <a:cubicBezTo>
                          <a:pt x="116" y="17"/>
                          <a:pt x="116" y="17"/>
                          <a:pt x="116" y="17"/>
                        </a:cubicBezTo>
                        <a:cubicBezTo>
                          <a:pt x="89" y="0"/>
                          <a:pt x="27" y="25"/>
                          <a:pt x="9" y="53"/>
                        </a:cubicBezTo>
                        <a:cubicBezTo>
                          <a:pt x="0" y="70"/>
                          <a:pt x="0" y="79"/>
                          <a:pt x="0" y="79"/>
                        </a:cubicBezTo>
                        <a:cubicBezTo>
                          <a:pt x="9" y="345"/>
                          <a:pt x="9" y="345"/>
                          <a:pt x="9" y="345"/>
                        </a:cubicBezTo>
                        <a:cubicBezTo>
                          <a:pt x="9" y="345"/>
                          <a:pt x="18" y="354"/>
                          <a:pt x="18" y="363"/>
                        </a:cubicBezTo>
                        <a:cubicBezTo>
                          <a:pt x="36" y="363"/>
                          <a:pt x="222" y="486"/>
                          <a:pt x="222" y="486"/>
                        </a:cubicBezTo>
                        <a:cubicBezTo>
                          <a:pt x="231" y="486"/>
                          <a:pt x="231" y="486"/>
                          <a:pt x="231" y="486"/>
                        </a:cubicBezTo>
                        <a:cubicBezTo>
                          <a:pt x="240" y="486"/>
                          <a:pt x="240" y="486"/>
                          <a:pt x="240" y="486"/>
                        </a:cubicBezTo>
                        <a:cubicBezTo>
                          <a:pt x="248" y="486"/>
                          <a:pt x="248" y="478"/>
                          <a:pt x="248" y="478"/>
                        </a:cubicBezTo>
                        <a:cubicBezTo>
                          <a:pt x="248" y="203"/>
                          <a:pt x="248" y="203"/>
                          <a:pt x="248" y="203"/>
                        </a:cubicBezTo>
                        <a:cubicBezTo>
                          <a:pt x="248" y="194"/>
                          <a:pt x="248" y="194"/>
                          <a:pt x="240" y="185"/>
                        </a:cubicBezTo>
                        <a:cubicBezTo>
                          <a:pt x="44" y="70"/>
                          <a:pt x="44" y="70"/>
                          <a:pt x="44" y="70"/>
                        </a:cubicBezTo>
                        <a:cubicBezTo>
                          <a:pt x="44" y="70"/>
                          <a:pt x="53" y="61"/>
                          <a:pt x="71" y="53"/>
                        </a:cubicBezTo>
                        <a:cubicBezTo>
                          <a:pt x="89" y="44"/>
                          <a:pt x="97" y="44"/>
                          <a:pt x="107" y="44"/>
                        </a:cubicBezTo>
                        <a:cubicBezTo>
                          <a:pt x="107" y="44"/>
                          <a:pt x="293" y="150"/>
                          <a:pt x="301" y="150"/>
                        </a:cubicBezTo>
                        <a:cubicBezTo>
                          <a:pt x="310" y="159"/>
                          <a:pt x="310" y="159"/>
                          <a:pt x="310" y="159"/>
                        </a:cubicBezTo>
                        <a:cubicBezTo>
                          <a:pt x="310" y="168"/>
                          <a:pt x="310" y="425"/>
                          <a:pt x="310" y="425"/>
                        </a:cubicBezTo>
                        <a:cubicBezTo>
                          <a:pt x="310" y="433"/>
                          <a:pt x="319" y="442"/>
                          <a:pt x="328" y="442"/>
                        </a:cubicBezTo>
                        <a:cubicBezTo>
                          <a:pt x="337" y="442"/>
                          <a:pt x="354" y="433"/>
                          <a:pt x="354" y="425"/>
                        </a:cubicBezTo>
                        <a:cubicBezTo>
                          <a:pt x="354" y="141"/>
                          <a:pt x="354" y="141"/>
                          <a:pt x="354" y="141"/>
                        </a:cubicBezTo>
                        <a:lnTo>
                          <a:pt x="346" y="13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 bwMode="auto">
                <a:xfrm>
                  <a:off x="3414712" y="3147794"/>
                  <a:ext cx="1120379" cy="1008770"/>
                  <a:chOff x="4553244" y="4196345"/>
                  <a:chExt cx="1493859" cy="1344716"/>
                </a:xfrm>
              </p:grpSpPr>
              <p:sp>
                <p:nvSpPr>
                  <p:cNvPr id="43" name="Freeform 61"/>
                  <p:cNvSpPr/>
                  <p:nvPr/>
                </p:nvSpPr>
                <p:spPr bwMode="auto">
                  <a:xfrm>
                    <a:off x="4553244" y="4196345"/>
                    <a:ext cx="1493859" cy="1344716"/>
                  </a:xfrm>
                  <a:custGeom>
                    <a:avLst/>
                    <a:gdLst/>
                    <a:ahLst/>
                    <a:cxnLst>
                      <a:cxn ang="0">
                        <a:pos x="161" y="22"/>
                      </a:cxn>
                      <a:cxn ang="0">
                        <a:pos x="31" y="100"/>
                      </a:cxn>
                      <a:cxn ang="0">
                        <a:pos x="56" y="171"/>
                      </a:cxn>
                      <a:cxn ang="0">
                        <a:pos x="287" y="293"/>
                      </a:cxn>
                      <a:cxn ang="0">
                        <a:pos x="335" y="270"/>
                      </a:cxn>
                      <a:cxn ang="0">
                        <a:pos x="332" y="108"/>
                      </a:cxn>
                      <a:cxn ang="0">
                        <a:pos x="312" y="77"/>
                      </a:cxn>
                      <a:cxn ang="0">
                        <a:pos x="224" y="32"/>
                      </a:cxn>
                      <a:cxn ang="0">
                        <a:pos x="161" y="22"/>
                      </a:cxn>
                    </a:cxnLst>
                    <a:rect l="0" t="0" r="r" b="b"/>
                    <a:pathLst>
                      <a:path w="336" h="302">
                        <a:moveTo>
                          <a:pt x="161" y="22"/>
                        </a:moveTo>
                        <a:cubicBezTo>
                          <a:pt x="140" y="35"/>
                          <a:pt x="31" y="100"/>
                          <a:pt x="31" y="100"/>
                        </a:cubicBezTo>
                        <a:cubicBezTo>
                          <a:pt x="31" y="100"/>
                          <a:pt x="0" y="113"/>
                          <a:pt x="56" y="171"/>
                        </a:cubicBezTo>
                        <a:cubicBezTo>
                          <a:pt x="111" y="228"/>
                          <a:pt x="187" y="280"/>
                          <a:pt x="287" y="293"/>
                        </a:cubicBezTo>
                        <a:cubicBezTo>
                          <a:pt x="300" y="295"/>
                          <a:pt x="336" y="302"/>
                          <a:pt x="335" y="270"/>
                        </a:cubicBezTo>
                        <a:cubicBezTo>
                          <a:pt x="334" y="237"/>
                          <a:pt x="332" y="108"/>
                          <a:pt x="332" y="108"/>
                        </a:cubicBezTo>
                        <a:cubicBezTo>
                          <a:pt x="332" y="108"/>
                          <a:pt x="332" y="84"/>
                          <a:pt x="312" y="77"/>
                        </a:cubicBezTo>
                        <a:cubicBezTo>
                          <a:pt x="292" y="70"/>
                          <a:pt x="250" y="54"/>
                          <a:pt x="224" y="32"/>
                        </a:cubicBezTo>
                        <a:cubicBezTo>
                          <a:pt x="201" y="12"/>
                          <a:pt x="196" y="0"/>
                          <a:pt x="161" y="22"/>
                        </a:cubicBezTo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</a:ln>
                </p:spPr>
                <p:txBody>
                  <a:bodyPr lIns="121920" tIns="60960" rIns="121920" bIns="60960"/>
                  <a:lstStyle/>
                  <a:p>
                    <a:pPr>
                      <a:defRPr/>
                    </a:pPr>
                    <a:endPara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5239213" y="4686290"/>
                    <a:ext cx="370665" cy="385342"/>
                  </a:xfrm>
                  <a:custGeom>
                    <a:avLst/>
                    <a:gdLst>
                      <a:gd name="T0" fmla="*/ 333182 w 445"/>
                      <a:gd name="T1" fmla="*/ 132618 h 462"/>
                      <a:gd name="T2" fmla="*/ 333182 w 445"/>
                      <a:gd name="T3" fmla="*/ 132618 h 462"/>
                      <a:gd name="T4" fmla="*/ 221566 w 445"/>
                      <a:gd name="T5" fmla="*/ 6673 h 462"/>
                      <a:gd name="T6" fmla="*/ 29986 w 445"/>
                      <a:gd name="T7" fmla="*/ 206850 h 462"/>
                      <a:gd name="T8" fmla="*/ 7497 w 445"/>
                      <a:gd name="T9" fmla="*/ 266069 h 462"/>
                      <a:gd name="T10" fmla="*/ 67469 w 445"/>
                      <a:gd name="T11" fmla="*/ 296096 h 462"/>
                      <a:gd name="T12" fmla="*/ 81630 w 445"/>
                      <a:gd name="T13" fmla="*/ 288589 h 462"/>
                      <a:gd name="T14" fmla="*/ 111616 w 445"/>
                      <a:gd name="T15" fmla="*/ 310275 h 462"/>
                      <a:gd name="T16" fmla="*/ 133273 w 445"/>
                      <a:gd name="T17" fmla="*/ 361988 h 462"/>
                      <a:gd name="T18" fmla="*/ 155763 w 445"/>
                      <a:gd name="T19" fmla="*/ 377001 h 462"/>
                      <a:gd name="T20" fmla="*/ 199909 w 445"/>
                      <a:gd name="T21" fmla="*/ 361988 h 462"/>
                      <a:gd name="T22" fmla="*/ 207406 w 445"/>
                      <a:gd name="T23" fmla="*/ 346975 h 462"/>
                      <a:gd name="T24" fmla="*/ 192413 w 445"/>
                      <a:gd name="T25" fmla="*/ 325289 h 462"/>
                      <a:gd name="T26" fmla="*/ 169923 w 445"/>
                      <a:gd name="T27" fmla="*/ 281083 h 462"/>
                      <a:gd name="T28" fmla="*/ 192413 w 445"/>
                      <a:gd name="T29" fmla="*/ 258563 h 462"/>
                      <a:gd name="T30" fmla="*/ 347342 w 445"/>
                      <a:gd name="T31" fmla="*/ 296096 h 462"/>
                      <a:gd name="T32" fmla="*/ 333182 w 445"/>
                      <a:gd name="T33" fmla="*/ 132618 h 462"/>
                      <a:gd name="T34" fmla="*/ 324852 w 445"/>
                      <a:gd name="T35" fmla="*/ 258563 h 462"/>
                      <a:gd name="T36" fmla="*/ 324852 w 445"/>
                      <a:gd name="T37" fmla="*/ 258563 h 462"/>
                      <a:gd name="T38" fmla="*/ 251552 w 445"/>
                      <a:gd name="T39" fmla="*/ 170151 h 462"/>
                      <a:gd name="T40" fmla="*/ 236559 w 445"/>
                      <a:gd name="T41" fmla="*/ 51713 h 462"/>
                      <a:gd name="T42" fmla="*/ 303196 w 445"/>
                      <a:gd name="T43" fmla="*/ 147631 h 462"/>
                      <a:gd name="T44" fmla="*/ 324852 w 445"/>
                      <a:gd name="T45" fmla="*/ 258563 h 46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445" h="462">
                        <a:moveTo>
                          <a:pt x="400" y="159"/>
                        </a:moveTo>
                        <a:lnTo>
                          <a:pt x="400" y="159"/>
                        </a:lnTo>
                        <a:cubicBezTo>
                          <a:pt x="364" y="71"/>
                          <a:pt x="302" y="0"/>
                          <a:pt x="266" y="8"/>
                        </a:cubicBezTo>
                        <a:cubicBezTo>
                          <a:pt x="213" y="36"/>
                          <a:pt x="302" y="142"/>
                          <a:pt x="36" y="248"/>
                        </a:cubicBezTo>
                        <a:cubicBezTo>
                          <a:pt x="9" y="257"/>
                          <a:pt x="0" y="292"/>
                          <a:pt x="9" y="319"/>
                        </a:cubicBezTo>
                        <a:cubicBezTo>
                          <a:pt x="18" y="337"/>
                          <a:pt x="53" y="363"/>
                          <a:pt x="81" y="355"/>
                        </a:cubicBezTo>
                        <a:lnTo>
                          <a:pt x="98" y="346"/>
                        </a:lnTo>
                        <a:cubicBezTo>
                          <a:pt x="116" y="372"/>
                          <a:pt x="134" y="355"/>
                          <a:pt x="134" y="372"/>
                        </a:cubicBezTo>
                        <a:cubicBezTo>
                          <a:pt x="143" y="390"/>
                          <a:pt x="160" y="425"/>
                          <a:pt x="160" y="434"/>
                        </a:cubicBezTo>
                        <a:cubicBezTo>
                          <a:pt x="169" y="443"/>
                          <a:pt x="178" y="461"/>
                          <a:pt x="187" y="452"/>
                        </a:cubicBezTo>
                        <a:cubicBezTo>
                          <a:pt x="196" y="452"/>
                          <a:pt x="231" y="443"/>
                          <a:pt x="240" y="434"/>
                        </a:cubicBezTo>
                        <a:cubicBezTo>
                          <a:pt x="257" y="434"/>
                          <a:pt x="257" y="425"/>
                          <a:pt x="249" y="416"/>
                        </a:cubicBezTo>
                        <a:cubicBezTo>
                          <a:pt x="249" y="408"/>
                          <a:pt x="231" y="399"/>
                          <a:pt x="231" y="390"/>
                        </a:cubicBezTo>
                        <a:cubicBezTo>
                          <a:pt x="222" y="381"/>
                          <a:pt x="213" y="346"/>
                          <a:pt x="204" y="337"/>
                        </a:cubicBezTo>
                        <a:cubicBezTo>
                          <a:pt x="196" y="328"/>
                          <a:pt x="213" y="310"/>
                          <a:pt x="231" y="310"/>
                        </a:cubicBezTo>
                        <a:cubicBezTo>
                          <a:pt x="355" y="302"/>
                          <a:pt x="373" y="372"/>
                          <a:pt x="417" y="355"/>
                        </a:cubicBezTo>
                        <a:cubicBezTo>
                          <a:pt x="444" y="346"/>
                          <a:pt x="444" y="248"/>
                          <a:pt x="400" y="159"/>
                        </a:cubicBezTo>
                        <a:close/>
                        <a:moveTo>
                          <a:pt x="390" y="310"/>
                        </a:moveTo>
                        <a:lnTo>
                          <a:pt x="390" y="310"/>
                        </a:lnTo>
                        <a:cubicBezTo>
                          <a:pt x="381" y="310"/>
                          <a:pt x="328" y="275"/>
                          <a:pt x="302" y="204"/>
                        </a:cubicBezTo>
                        <a:cubicBezTo>
                          <a:pt x="275" y="133"/>
                          <a:pt x="275" y="62"/>
                          <a:pt x="284" y="62"/>
                        </a:cubicBezTo>
                        <a:cubicBezTo>
                          <a:pt x="293" y="62"/>
                          <a:pt x="337" y="106"/>
                          <a:pt x="364" y="177"/>
                        </a:cubicBezTo>
                        <a:cubicBezTo>
                          <a:pt x="400" y="248"/>
                          <a:pt x="390" y="302"/>
                          <a:pt x="390" y="3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 bwMode="auto">
                <a:xfrm>
                  <a:off x="4616054" y="1464921"/>
                  <a:ext cx="1116806" cy="1015917"/>
                  <a:chOff x="6154677" y="1951889"/>
                  <a:chExt cx="1488968" cy="1354496"/>
                </a:xfrm>
              </p:grpSpPr>
              <p:sp>
                <p:nvSpPr>
                  <p:cNvPr id="46" name="Freeform 59"/>
                  <p:cNvSpPr/>
                  <p:nvPr/>
                </p:nvSpPr>
                <p:spPr bwMode="auto">
                  <a:xfrm>
                    <a:off x="6154677" y="1951889"/>
                    <a:ext cx="1488968" cy="1354496"/>
                  </a:xfrm>
                  <a:custGeom>
                    <a:avLst/>
                    <a:gdLst/>
                    <a:ahLst/>
                    <a:cxnLst>
                      <a:cxn ang="0">
                        <a:pos x="174" y="281"/>
                      </a:cxn>
                      <a:cxn ang="0">
                        <a:pos x="305" y="204"/>
                      </a:cxn>
                      <a:cxn ang="0">
                        <a:pos x="280" y="133"/>
                      </a:cxn>
                      <a:cxn ang="0">
                        <a:pos x="49" y="9"/>
                      </a:cxn>
                      <a:cxn ang="0">
                        <a:pos x="1" y="33"/>
                      </a:cxn>
                      <a:cxn ang="0">
                        <a:pos x="3" y="194"/>
                      </a:cxn>
                      <a:cxn ang="0">
                        <a:pos x="23" y="226"/>
                      </a:cxn>
                      <a:cxn ang="0">
                        <a:pos x="110" y="271"/>
                      </a:cxn>
                      <a:cxn ang="0">
                        <a:pos x="174" y="281"/>
                      </a:cxn>
                    </a:cxnLst>
                    <a:rect l="0" t="0" r="r" b="b"/>
                    <a:pathLst>
                      <a:path w="335" h="304">
                        <a:moveTo>
                          <a:pt x="174" y="281"/>
                        </a:moveTo>
                        <a:cubicBezTo>
                          <a:pt x="195" y="268"/>
                          <a:pt x="305" y="204"/>
                          <a:pt x="305" y="204"/>
                        </a:cubicBezTo>
                        <a:cubicBezTo>
                          <a:pt x="305" y="204"/>
                          <a:pt x="335" y="192"/>
                          <a:pt x="280" y="133"/>
                        </a:cubicBezTo>
                        <a:cubicBezTo>
                          <a:pt x="225" y="76"/>
                          <a:pt x="149" y="24"/>
                          <a:pt x="49" y="9"/>
                        </a:cubicBezTo>
                        <a:cubicBezTo>
                          <a:pt x="36" y="7"/>
                          <a:pt x="0" y="0"/>
                          <a:pt x="1" y="33"/>
                        </a:cubicBezTo>
                        <a:cubicBezTo>
                          <a:pt x="2" y="65"/>
                          <a:pt x="3" y="194"/>
                          <a:pt x="3" y="194"/>
                        </a:cubicBezTo>
                        <a:cubicBezTo>
                          <a:pt x="3" y="194"/>
                          <a:pt x="3" y="219"/>
                          <a:pt x="23" y="226"/>
                        </a:cubicBezTo>
                        <a:cubicBezTo>
                          <a:pt x="43" y="233"/>
                          <a:pt x="85" y="249"/>
                          <a:pt x="110" y="271"/>
                        </a:cubicBezTo>
                        <a:cubicBezTo>
                          <a:pt x="133" y="292"/>
                          <a:pt x="138" y="304"/>
                          <a:pt x="174" y="281"/>
                        </a:cubicBezTo>
                      </a:path>
                    </a:pathLst>
                  </a:custGeom>
                  <a:solidFill>
                    <a:schemeClr val="accent3"/>
                  </a:solidFill>
                  <a:ln w="9525">
                    <a:noFill/>
                    <a:round/>
                  </a:ln>
                </p:spPr>
                <p:txBody>
                  <a:bodyPr lIns="121920" tIns="60960" rIns="121920" bIns="60960"/>
                  <a:lstStyle/>
                  <a:p>
                    <a:pPr>
                      <a:defRPr/>
                    </a:pPr>
                    <a:endPara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6523752" y="2465272"/>
                    <a:ext cx="530778" cy="342894"/>
                  </a:xfrm>
                  <a:custGeom>
                    <a:avLst/>
                    <a:gdLst>
                      <a:gd name="T0" fmla="*/ 406077 w 498"/>
                      <a:gd name="T1" fmla="*/ 95367 h 320"/>
                      <a:gd name="T2" fmla="*/ 406077 w 498"/>
                      <a:gd name="T3" fmla="*/ 95367 h 320"/>
                      <a:gd name="T4" fmla="*/ 378366 w 498"/>
                      <a:gd name="T5" fmla="*/ 95367 h 320"/>
                      <a:gd name="T6" fmla="*/ 246204 w 498"/>
                      <a:gd name="T7" fmla="*/ 0 h 320"/>
                      <a:gd name="T8" fmla="*/ 104450 w 498"/>
                      <a:gd name="T9" fmla="*/ 143587 h 320"/>
                      <a:gd name="T10" fmla="*/ 104450 w 498"/>
                      <a:gd name="T11" fmla="*/ 160732 h 320"/>
                      <a:gd name="T12" fmla="*/ 94858 w 498"/>
                      <a:gd name="T13" fmla="*/ 160732 h 320"/>
                      <a:gd name="T14" fmla="*/ 0 w 498"/>
                      <a:gd name="T15" fmla="*/ 257171 h 320"/>
                      <a:gd name="T16" fmla="*/ 94858 w 498"/>
                      <a:gd name="T17" fmla="*/ 341822 h 320"/>
                      <a:gd name="T18" fmla="*/ 406077 w 498"/>
                      <a:gd name="T19" fmla="*/ 341822 h 320"/>
                      <a:gd name="T20" fmla="*/ 529712 w 498"/>
                      <a:gd name="T21" fmla="*/ 218595 h 320"/>
                      <a:gd name="T22" fmla="*/ 406077 w 498"/>
                      <a:gd name="T23" fmla="*/ 95367 h 320"/>
                      <a:gd name="T24" fmla="*/ 302693 w 498"/>
                      <a:gd name="T25" fmla="*/ 208951 h 320"/>
                      <a:gd name="T26" fmla="*/ 302693 w 498"/>
                      <a:gd name="T27" fmla="*/ 208951 h 320"/>
                      <a:gd name="T28" fmla="*/ 227020 w 498"/>
                      <a:gd name="T29" fmla="*/ 294675 h 320"/>
                      <a:gd name="T30" fmla="*/ 207835 w 498"/>
                      <a:gd name="T31" fmla="*/ 294675 h 320"/>
                      <a:gd name="T32" fmla="*/ 207835 w 498"/>
                      <a:gd name="T33" fmla="*/ 285031 h 320"/>
                      <a:gd name="T34" fmla="*/ 207835 w 498"/>
                      <a:gd name="T35" fmla="*/ 275387 h 320"/>
                      <a:gd name="T36" fmla="*/ 236612 w 498"/>
                      <a:gd name="T37" fmla="*/ 218595 h 320"/>
                      <a:gd name="T38" fmla="*/ 217427 w 498"/>
                      <a:gd name="T39" fmla="*/ 208951 h 320"/>
                      <a:gd name="T40" fmla="*/ 217427 w 498"/>
                      <a:gd name="T41" fmla="*/ 208951 h 320"/>
                      <a:gd name="T42" fmla="*/ 198242 w 498"/>
                      <a:gd name="T43" fmla="*/ 190735 h 320"/>
                      <a:gd name="T44" fmla="*/ 207835 w 498"/>
                      <a:gd name="T45" fmla="*/ 171447 h 320"/>
                      <a:gd name="T46" fmla="*/ 274981 w 498"/>
                      <a:gd name="T47" fmla="*/ 95367 h 320"/>
                      <a:gd name="T48" fmla="*/ 293100 w 498"/>
                      <a:gd name="T49" fmla="*/ 85724 h 320"/>
                      <a:gd name="T50" fmla="*/ 302693 w 498"/>
                      <a:gd name="T51" fmla="*/ 95367 h 320"/>
                      <a:gd name="T52" fmla="*/ 293100 w 498"/>
                      <a:gd name="T53" fmla="*/ 113584 h 320"/>
                      <a:gd name="T54" fmla="*/ 265389 w 498"/>
                      <a:gd name="T55" fmla="*/ 171447 h 320"/>
                      <a:gd name="T56" fmla="*/ 293100 w 498"/>
                      <a:gd name="T57" fmla="*/ 181091 h 320"/>
                      <a:gd name="T58" fmla="*/ 293100 w 498"/>
                      <a:gd name="T59" fmla="*/ 181091 h 320"/>
                      <a:gd name="T60" fmla="*/ 312285 w 498"/>
                      <a:gd name="T61" fmla="*/ 200379 h 320"/>
                      <a:gd name="T62" fmla="*/ 302693 w 498"/>
                      <a:gd name="T63" fmla="*/ 208951 h 32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98" h="320">
                        <a:moveTo>
                          <a:pt x="381" y="89"/>
                        </a:moveTo>
                        <a:lnTo>
                          <a:pt x="381" y="89"/>
                        </a:lnTo>
                        <a:cubicBezTo>
                          <a:pt x="372" y="89"/>
                          <a:pt x="364" y="89"/>
                          <a:pt x="355" y="89"/>
                        </a:cubicBezTo>
                        <a:cubicBezTo>
                          <a:pt x="337" y="36"/>
                          <a:pt x="293" y="0"/>
                          <a:pt x="231" y="0"/>
                        </a:cubicBezTo>
                        <a:cubicBezTo>
                          <a:pt x="160" y="0"/>
                          <a:pt x="98" y="62"/>
                          <a:pt x="98" y="134"/>
                        </a:cubicBezTo>
                        <a:cubicBezTo>
                          <a:pt x="98" y="134"/>
                          <a:pt x="98" y="142"/>
                          <a:pt x="98" y="150"/>
                        </a:cubicBezTo>
                        <a:cubicBezTo>
                          <a:pt x="98" y="150"/>
                          <a:pt x="98" y="150"/>
                          <a:pt x="89" y="150"/>
                        </a:cubicBezTo>
                        <a:cubicBezTo>
                          <a:pt x="45" y="150"/>
                          <a:pt x="0" y="187"/>
                          <a:pt x="0" y="240"/>
                        </a:cubicBezTo>
                        <a:cubicBezTo>
                          <a:pt x="0" y="284"/>
                          <a:pt x="45" y="319"/>
                          <a:pt x="89" y="319"/>
                        </a:cubicBezTo>
                        <a:cubicBezTo>
                          <a:pt x="381" y="319"/>
                          <a:pt x="381" y="319"/>
                          <a:pt x="381" y="319"/>
                        </a:cubicBezTo>
                        <a:cubicBezTo>
                          <a:pt x="443" y="319"/>
                          <a:pt x="497" y="275"/>
                          <a:pt x="497" y="204"/>
                        </a:cubicBezTo>
                        <a:cubicBezTo>
                          <a:pt x="497" y="142"/>
                          <a:pt x="443" y="89"/>
                          <a:pt x="381" y="89"/>
                        </a:cubicBezTo>
                        <a:close/>
                        <a:moveTo>
                          <a:pt x="284" y="195"/>
                        </a:moveTo>
                        <a:lnTo>
                          <a:pt x="284" y="195"/>
                        </a:lnTo>
                        <a:cubicBezTo>
                          <a:pt x="266" y="213"/>
                          <a:pt x="222" y="266"/>
                          <a:pt x="213" y="275"/>
                        </a:cubicBezTo>
                        <a:cubicBezTo>
                          <a:pt x="213" y="275"/>
                          <a:pt x="204" y="284"/>
                          <a:pt x="195" y="275"/>
                        </a:cubicBezTo>
                        <a:cubicBezTo>
                          <a:pt x="195" y="275"/>
                          <a:pt x="195" y="275"/>
                          <a:pt x="195" y="266"/>
                        </a:cubicBezTo>
                        <a:lnTo>
                          <a:pt x="195" y="257"/>
                        </a:lnTo>
                        <a:cubicBezTo>
                          <a:pt x="222" y="204"/>
                          <a:pt x="222" y="204"/>
                          <a:pt x="222" y="204"/>
                        </a:cubicBezTo>
                        <a:cubicBezTo>
                          <a:pt x="222" y="195"/>
                          <a:pt x="213" y="195"/>
                          <a:pt x="204" y="195"/>
                        </a:cubicBezTo>
                        <a:cubicBezTo>
                          <a:pt x="195" y="187"/>
                          <a:pt x="186" y="187"/>
                          <a:pt x="186" y="178"/>
                        </a:cubicBezTo>
                        <a:cubicBezTo>
                          <a:pt x="186" y="169"/>
                          <a:pt x="186" y="169"/>
                          <a:pt x="195" y="160"/>
                        </a:cubicBezTo>
                        <a:cubicBezTo>
                          <a:pt x="204" y="142"/>
                          <a:pt x="258" y="89"/>
                          <a:pt x="258" y="89"/>
                        </a:cubicBezTo>
                        <a:cubicBezTo>
                          <a:pt x="266" y="80"/>
                          <a:pt x="266" y="80"/>
                          <a:pt x="275" y="80"/>
                        </a:cubicBezTo>
                        <a:cubicBezTo>
                          <a:pt x="275" y="89"/>
                          <a:pt x="284" y="89"/>
                          <a:pt x="284" y="89"/>
                        </a:cubicBezTo>
                        <a:cubicBezTo>
                          <a:pt x="284" y="97"/>
                          <a:pt x="275" y="97"/>
                          <a:pt x="275" y="106"/>
                        </a:cubicBezTo>
                        <a:cubicBezTo>
                          <a:pt x="249" y="160"/>
                          <a:pt x="249" y="160"/>
                          <a:pt x="249" y="160"/>
                        </a:cubicBezTo>
                        <a:cubicBezTo>
                          <a:pt x="258" y="160"/>
                          <a:pt x="266" y="169"/>
                          <a:pt x="275" y="169"/>
                        </a:cubicBezTo>
                        <a:cubicBezTo>
                          <a:pt x="284" y="169"/>
                          <a:pt x="293" y="178"/>
                          <a:pt x="293" y="187"/>
                        </a:cubicBezTo>
                        <a:lnTo>
                          <a:pt x="284" y="19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 bwMode="auto">
                <a:xfrm>
                  <a:off x="4608910" y="3160894"/>
                  <a:ext cx="1107281" cy="1015917"/>
                  <a:chOff x="6144898" y="4213457"/>
                  <a:chExt cx="1476743" cy="1354496"/>
                </a:xfrm>
              </p:grpSpPr>
              <p:sp>
                <p:nvSpPr>
                  <p:cNvPr id="52" name="Freeform 60"/>
                  <p:cNvSpPr/>
                  <p:nvPr/>
                </p:nvSpPr>
                <p:spPr bwMode="auto">
                  <a:xfrm>
                    <a:off x="6144898" y="4213457"/>
                    <a:ext cx="1476743" cy="1354496"/>
                  </a:xfrm>
                  <a:custGeom>
                    <a:avLst/>
                    <a:gdLst/>
                    <a:ahLst/>
                    <a:cxnLst>
                      <a:cxn ang="0">
                        <a:pos x="2" y="120"/>
                      </a:cxn>
                      <a:cxn ang="0">
                        <a:pos x="7" y="272"/>
                      </a:cxn>
                      <a:cxn ang="0">
                        <a:pos x="81" y="284"/>
                      </a:cxn>
                      <a:cxn ang="0">
                        <a:pos x="300" y="141"/>
                      </a:cxn>
                      <a:cxn ang="0">
                        <a:pos x="303" y="88"/>
                      </a:cxn>
                      <a:cxn ang="0">
                        <a:pos x="160" y="12"/>
                      </a:cxn>
                      <a:cxn ang="0">
                        <a:pos x="123" y="14"/>
                      </a:cxn>
                      <a:cxn ang="0">
                        <a:pos x="41" y="69"/>
                      </a:cxn>
                      <a:cxn ang="0">
                        <a:pos x="2" y="120"/>
                      </a:cxn>
                    </a:cxnLst>
                    <a:rect l="0" t="0" r="r" b="b"/>
                    <a:pathLst>
                      <a:path w="332" h="304">
                        <a:moveTo>
                          <a:pt x="2" y="120"/>
                        </a:moveTo>
                        <a:cubicBezTo>
                          <a:pt x="3" y="145"/>
                          <a:pt x="7" y="272"/>
                          <a:pt x="7" y="272"/>
                        </a:cubicBezTo>
                        <a:cubicBezTo>
                          <a:pt x="7" y="272"/>
                          <a:pt x="4" y="304"/>
                          <a:pt x="81" y="284"/>
                        </a:cubicBezTo>
                        <a:cubicBezTo>
                          <a:pt x="158" y="264"/>
                          <a:pt x="240" y="222"/>
                          <a:pt x="300" y="141"/>
                        </a:cubicBezTo>
                        <a:cubicBezTo>
                          <a:pt x="308" y="131"/>
                          <a:pt x="332" y="102"/>
                          <a:pt x="303" y="88"/>
                        </a:cubicBezTo>
                        <a:cubicBezTo>
                          <a:pt x="274" y="73"/>
                          <a:pt x="160" y="12"/>
                          <a:pt x="160" y="12"/>
                        </a:cubicBezTo>
                        <a:cubicBezTo>
                          <a:pt x="160" y="12"/>
                          <a:pt x="139" y="0"/>
                          <a:pt x="123" y="14"/>
                        </a:cubicBezTo>
                        <a:cubicBezTo>
                          <a:pt x="107" y="29"/>
                          <a:pt x="73" y="58"/>
                          <a:pt x="41" y="69"/>
                        </a:cubicBezTo>
                        <a:cubicBezTo>
                          <a:pt x="12" y="80"/>
                          <a:pt x="0" y="78"/>
                          <a:pt x="2" y="120"/>
                        </a:cubicBezTo>
                      </a:path>
                    </a:pathLst>
                  </a:custGeom>
                  <a:solidFill>
                    <a:schemeClr val="accent5"/>
                  </a:solidFill>
                  <a:ln w="9525">
                    <a:noFill/>
                    <a:round/>
                  </a:ln>
                </p:spPr>
                <p:txBody>
                  <a:bodyPr lIns="121920" tIns="60960" rIns="121920" bIns="60960"/>
                  <a:lstStyle/>
                  <a:p>
                    <a:pPr>
                      <a:defRPr/>
                    </a:pPr>
                    <a:endParaRPr lang="en-US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123"/>
                  <p:cNvSpPr>
                    <a:spLocks noChangeArrowheads="1"/>
                  </p:cNvSpPr>
                  <p:nvPr/>
                </p:nvSpPr>
                <p:spPr bwMode="auto">
                  <a:xfrm>
                    <a:off x="6531183" y="4687484"/>
                    <a:ext cx="401270" cy="409061"/>
                  </a:xfrm>
                  <a:custGeom>
                    <a:avLst/>
                    <a:gdLst>
                      <a:gd name="T0" fmla="*/ 244136 w 452"/>
                      <a:gd name="T1" fmla="*/ 266509 h 462"/>
                      <a:gd name="T2" fmla="*/ 244136 w 452"/>
                      <a:gd name="T3" fmla="*/ 266509 h 462"/>
                      <a:gd name="T4" fmla="*/ 385290 w 452"/>
                      <a:gd name="T5" fmla="*/ 23021 h 462"/>
                      <a:gd name="T6" fmla="*/ 385290 w 452"/>
                      <a:gd name="T7" fmla="*/ 15937 h 462"/>
                      <a:gd name="T8" fmla="*/ 377300 w 452"/>
                      <a:gd name="T9" fmla="*/ 15937 h 462"/>
                      <a:gd name="T10" fmla="*/ 141155 w 452"/>
                      <a:gd name="T11" fmla="*/ 157604 h 462"/>
                      <a:gd name="T12" fmla="*/ 7990 w 452"/>
                      <a:gd name="T13" fmla="*/ 266509 h 462"/>
                      <a:gd name="T14" fmla="*/ 31072 w 452"/>
                      <a:gd name="T15" fmla="*/ 290416 h 462"/>
                      <a:gd name="T16" fmla="*/ 78123 w 452"/>
                      <a:gd name="T17" fmla="*/ 274478 h 462"/>
                      <a:gd name="T18" fmla="*/ 134053 w 452"/>
                      <a:gd name="T19" fmla="*/ 329374 h 462"/>
                      <a:gd name="T20" fmla="*/ 118073 w 452"/>
                      <a:gd name="T21" fmla="*/ 376301 h 462"/>
                      <a:gd name="T22" fmla="*/ 134053 w 452"/>
                      <a:gd name="T23" fmla="*/ 400207 h 462"/>
                      <a:gd name="T24" fmla="*/ 244136 w 452"/>
                      <a:gd name="T25" fmla="*/ 266509 h 462"/>
                      <a:gd name="T26" fmla="*/ 267217 w 452"/>
                      <a:gd name="T27" fmla="*/ 132812 h 462"/>
                      <a:gd name="T28" fmla="*/ 267217 w 452"/>
                      <a:gd name="T29" fmla="*/ 132812 h 462"/>
                      <a:gd name="T30" fmla="*/ 267217 w 452"/>
                      <a:gd name="T31" fmla="*/ 85885 h 462"/>
                      <a:gd name="T32" fmla="*/ 314269 w 452"/>
                      <a:gd name="T33" fmla="*/ 85885 h 462"/>
                      <a:gd name="T34" fmla="*/ 314269 w 452"/>
                      <a:gd name="T35" fmla="*/ 132812 h 462"/>
                      <a:gd name="T36" fmla="*/ 267217 w 452"/>
                      <a:gd name="T37" fmla="*/ 132812 h 46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52" h="462">
                        <a:moveTo>
                          <a:pt x="275" y="301"/>
                        </a:moveTo>
                        <a:lnTo>
                          <a:pt x="275" y="301"/>
                        </a:lnTo>
                        <a:cubicBezTo>
                          <a:pt x="275" y="301"/>
                          <a:pt x="451" y="169"/>
                          <a:pt x="434" y="26"/>
                        </a:cubicBezTo>
                        <a:lnTo>
                          <a:pt x="434" y="18"/>
                        </a:lnTo>
                        <a:cubicBezTo>
                          <a:pt x="425" y="18"/>
                          <a:pt x="425" y="18"/>
                          <a:pt x="425" y="18"/>
                        </a:cubicBezTo>
                        <a:cubicBezTo>
                          <a:pt x="284" y="0"/>
                          <a:pt x="159" y="178"/>
                          <a:pt x="159" y="178"/>
                        </a:cubicBezTo>
                        <a:cubicBezTo>
                          <a:pt x="53" y="159"/>
                          <a:pt x="62" y="186"/>
                          <a:pt x="9" y="301"/>
                        </a:cubicBezTo>
                        <a:cubicBezTo>
                          <a:pt x="0" y="328"/>
                          <a:pt x="18" y="328"/>
                          <a:pt x="35" y="328"/>
                        </a:cubicBezTo>
                        <a:cubicBezTo>
                          <a:pt x="53" y="319"/>
                          <a:pt x="88" y="310"/>
                          <a:pt x="88" y="310"/>
                        </a:cubicBezTo>
                        <a:cubicBezTo>
                          <a:pt x="151" y="372"/>
                          <a:pt x="151" y="372"/>
                          <a:pt x="151" y="372"/>
                        </a:cubicBezTo>
                        <a:cubicBezTo>
                          <a:pt x="151" y="372"/>
                          <a:pt x="141" y="407"/>
                          <a:pt x="133" y="425"/>
                        </a:cubicBezTo>
                        <a:cubicBezTo>
                          <a:pt x="124" y="443"/>
                          <a:pt x="133" y="461"/>
                          <a:pt x="151" y="452"/>
                        </a:cubicBezTo>
                        <a:cubicBezTo>
                          <a:pt x="266" y="398"/>
                          <a:pt x="292" y="407"/>
                          <a:pt x="275" y="301"/>
                        </a:cubicBezTo>
                        <a:close/>
                        <a:moveTo>
                          <a:pt x="301" y="150"/>
                        </a:moveTo>
                        <a:lnTo>
                          <a:pt x="301" y="150"/>
                        </a:lnTo>
                        <a:cubicBezTo>
                          <a:pt x="284" y="133"/>
                          <a:pt x="284" y="115"/>
                          <a:pt x="301" y="97"/>
                        </a:cubicBezTo>
                        <a:cubicBezTo>
                          <a:pt x="319" y="80"/>
                          <a:pt x="345" y="80"/>
                          <a:pt x="354" y="97"/>
                        </a:cubicBezTo>
                        <a:cubicBezTo>
                          <a:pt x="372" y="115"/>
                          <a:pt x="372" y="133"/>
                          <a:pt x="354" y="150"/>
                        </a:cubicBezTo>
                        <a:cubicBezTo>
                          <a:pt x="345" y="169"/>
                          <a:pt x="319" y="169"/>
                          <a:pt x="301" y="1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 bwMode="auto">
                <a:xfrm>
                  <a:off x="4065985" y="2310526"/>
                  <a:ext cx="1006078" cy="1005198"/>
                  <a:chOff x="5421196" y="3079005"/>
                  <a:chExt cx="1342272" cy="1339827"/>
                </a:xfrm>
              </p:grpSpPr>
              <p:sp>
                <p:nvSpPr>
                  <p:cNvPr id="5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5421196" y="3079005"/>
                    <a:ext cx="1342272" cy="133982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</a:ln>
                </p:spPr>
                <p:txBody>
                  <a:bodyPr lIns="121920" tIns="60960" rIns="121920" bIns="60960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charset="0"/>
                        <a:ea typeface="MS PGothic" panose="020B0600070205080204" pitchFamily="34" charset="-128"/>
                      </a:defRPr>
                    </a:lvl9pPr>
                  </a:lstStyle>
                  <a:p>
                    <a:endParaRPr lang="zh-CN" altLang="zh-CN" sz="2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5860487" y="3528208"/>
                    <a:ext cx="463689" cy="463689"/>
                  </a:xfrm>
                  <a:custGeom>
                    <a:avLst/>
                    <a:gdLst>
                      <a:gd name="T0" fmla="*/ 423658 w 417"/>
                      <a:gd name="T1" fmla="*/ 225729 h 417"/>
                      <a:gd name="T2" fmla="*/ 423658 w 417"/>
                      <a:gd name="T3" fmla="*/ 225729 h 417"/>
                      <a:gd name="T4" fmla="*/ 462577 w 417"/>
                      <a:gd name="T5" fmla="*/ 156787 h 417"/>
                      <a:gd name="T6" fmla="*/ 453681 w 417"/>
                      <a:gd name="T7" fmla="*/ 117868 h 417"/>
                      <a:gd name="T8" fmla="*/ 374732 w 417"/>
                      <a:gd name="T9" fmla="*/ 87845 h 417"/>
                      <a:gd name="T10" fmla="*/ 354717 w 417"/>
                      <a:gd name="T11" fmla="*/ 18903 h 417"/>
                      <a:gd name="T12" fmla="*/ 305790 w 417"/>
                      <a:gd name="T13" fmla="*/ 0 h 417"/>
                      <a:gd name="T14" fmla="*/ 236848 w 417"/>
                      <a:gd name="T15" fmla="*/ 38919 h 417"/>
                      <a:gd name="T16" fmla="*/ 167907 w 417"/>
                      <a:gd name="T17" fmla="*/ 0 h 417"/>
                      <a:gd name="T18" fmla="*/ 118980 w 417"/>
                      <a:gd name="T19" fmla="*/ 18903 h 417"/>
                      <a:gd name="T20" fmla="*/ 98965 w 417"/>
                      <a:gd name="T21" fmla="*/ 87845 h 417"/>
                      <a:gd name="T22" fmla="*/ 20015 w 417"/>
                      <a:gd name="T23" fmla="*/ 117868 h 417"/>
                      <a:gd name="T24" fmla="*/ 0 w 417"/>
                      <a:gd name="T25" fmla="*/ 156787 h 417"/>
                      <a:gd name="T26" fmla="*/ 48926 w 417"/>
                      <a:gd name="T27" fmla="*/ 225729 h 417"/>
                      <a:gd name="T28" fmla="*/ 0 w 417"/>
                      <a:gd name="T29" fmla="*/ 305790 h 417"/>
                      <a:gd name="T30" fmla="*/ 20015 w 417"/>
                      <a:gd name="T31" fmla="*/ 344709 h 417"/>
                      <a:gd name="T32" fmla="*/ 98965 w 417"/>
                      <a:gd name="T33" fmla="*/ 364724 h 417"/>
                      <a:gd name="T34" fmla="*/ 118980 w 417"/>
                      <a:gd name="T35" fmla="*/ 442562 h 417"/>
                      <a:gd name="T36" fmla="*/ 167907 w 417"/>
                      <a:gd name="T37" fmla="*/ 462577 h 417"/>
                      <a:gd name="T38" fmla="*/ 236848 w 417"/>
                      <a:gd name="T39" fmla="*/ 413651 h 417"/>
                      <a:gd name="T40" fmla="*/ 305790 w 417"/>
                      <a:gd name="T41" fmla="*/ 462577 h 417"/>
                      <a:gd name="T42" fmla="*/ 354717 w 417"/>
                      <a:gd name="T43" fmla="*/ 442562 h 417"/>
                      <a:gd name="T44" fmla="*/ 374732 w 417"/>
                      <a:gd name="T45" fmla="*/ 364724 h 417"/>
                      <a:gd name="T46" fmla="*/ 453681 w 417"/>
                      <a:gd name="T47" fmla="*/ 344709 h 417"/>
                      <a:gd name="T48" fmla="*/ 462577 w 417"/>
                      <a:gd name="T49" fmla="*/ 294670 h 417"/>
                      <a:gd name="T50" fmla="*/ 423658 w 417"/>
                      <a:gd name="T51" fmla="*/ 225729 h 417"/>
                      <a:gd name="T52" fmla="*/ 236848 w 417"/>
                      <a:gd name="T53" fmla="*/ 324693 h 417"/>
                      <a:gd name="T54" fmla="*/ 236848 w 417"/>
                      <a:gd name="T55" fmla="*/ 324693 h 417"/>
                      <a:gd name="T56" fmla="*/ 138996 w 417"/>
                      <a:gd name="T57" fmla="*/ 225729 h 417"/>
                      <a:gd name="T58" fmla="*/ 236848 w 417"/>
                      <a:gd name="T59" fmla="*/ 127876 h 417"/>
                      <a:gd name="T60" fmla="*/ 334701 w 417"/>
                      <a:gd name="T61" fmla="*/ 225729 h 417"/>
                      <a:gd name="T62" fmla="*/ 236848 w 417"/>
                      <a:gd name="T63" fmla="*/ 324693 h 41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17" h="417">
                        <a:moveTo>
                          <a:pt x="381" y="203"/>
                        </a:moveTo>
                        <a:lnTo>
                          <a:pt x="381" y="203"/>
                        </a:lnTo>
                        <a:cubicBezTo>
                          <a:pt x="381" y="177"/>
                          <a:pt x="399" y="159"/>
                          <a:pt x="416" y="141"/>
                        </a:cubicBezTo>
                        <a:cubicBezTo>
                          <a:pt x="416" y="132"/>
                          <a:pt x="408" y="115"/>
                          <a:pt x="408" y="106"/>
                        </a:cubicBezTo>
                        <a:cubicBezTo>
                          <a:pt x="372" y="115"/>
                          <a:pt x="354" y="97"/>
                          <a:pt x="337" y="79"/>
                        </a:cubicBezTo>
                        <a:cubicBezTo>
                          <a:pt x="319" y="62"/>
                          <a:pt x="310" y="44"/>
                          <a:pt x="319" y="17"/>
                        </a:cubicBezTo>
                        <a:cubicBezTo>
                          <a:pt x="310" y="9"/>
                          <a:pt x="293" y="0"/>
                          <a:pt x="275" y="0"/>
                        </a:cubicBezTo>
                        <a:cubicBezTo>
                          <a:pt x="266" y="17"/>
                          <a:pt x="240" y="35"/>
                          <a:pt x="213" y="35"/>
                        </a:cubicBezTo>
                        <a:cubicBezTo>
                          <a:pt x="187" y="35"/>
                          <a:pt x="160" y="17"/>
                          <a:pt x="151" y="0"/>
                        </a:cubicBezTo>
                        <a:cubicBezTo>
                          <a:pt x="133" y="0"/>
                          <a:pt x="116" y="9"/>
                          <a:pt x="107" y="17"/>
                        </a:cubicBezTo>
                        <a:cubicBezTo>
                          <a:pt x="116" y="44"/>
                          <a:pt x="107" y="62"/>
                          <a:pt x="89" y="79"/>
                        </a:cubicBezTo>
                        <a:cubicBezTo>
                          <a:pt x="72" y="97"/>
                          <a:pt x="44" y="115"/>
                          <a:pt x="18" y="106"/>
                        </a:cubicBezTo>
                        <a:cubicBezTo>
                          <a:pt x="18" y="115"/>
                          <a:pt x="9" y="132"/>
                          <a:pt x="0" y="141"/>
                        </a:cubicBezTo>
                        <a:cubicBezTo>
                          <a:pt x="27" y="159"/>
                          <a:pt x="44" y="177"/>
                          <a:pt x="44" y="203"/>
                        </a:cubicBezTo>
                        <a:cubicBezTo>
                          <a:pt x="44" y="230"/>
                          <a:pt x="27" y="256"/>
                          <a:pt x="0" y="275"/>
                        </a:cubicBezTo>
                        <a:cubicBezTo>
                          <a:pt x="9" y="283"/>
                          <a:pt x="18" y="301"/>
                          <a:pt x="18" y="310"/>
                        </a:cubicBezTo>
                        <a:cubicBezTo>
                          <a:pt x="44" y="310"/>
                          <a:pt x="72" y="310"/>
                          <a:pt x="89" y="328"/>
                        </a:cubicBezTo>
                        <a:cubicBezTo>
                          <a:pt x="107" y="345"/>
                          <a:pt x="116" y="372"/>
                          <a:pt x="107" y="398"/>
                        </a:cubicBezTo>
                        <a:cubicBezTo>
                          <a:pt x="116" y="407"/>
                          <a:pt x="133" y="407"/>
                          <a:pt x="151" y="416"/>
                        </a:cubicBezTo>
                        <a:cubicBezTo>
                          <a:pt x="160" y="389"/>
                          <a:pt x="187" y="372"/>
                          <a:pt x="213" y="372"/>
                        </a:cubicBezTo>
                        <a:cubicBezTo>
                          <a:pt x="240" y="372"/>
                          <a:pt x="266" y="389"/>
                          <a:pt x="275" y="416"/>
                        </a:cubicBezTo>
                        <a:cubicBezTo>
                          <a:pt x="293" y="407"/>
                          <a:pt x="310" y="407"/>
                          <a:pt x="319" y="398"/>
                        </a:cubicBezTo>
                        <a:cubicBezTo>
                          <a:pt x="310" y="372"/>
                          <a:pt x="319" y="345"/>
                          <a:pt x="337" y="328"/>
                        </a:cubicBezTo>
                        <a:cubicBezTo>
                          <a:pt x="354" y="310"/>
                          <a:pt x="372" y="301"/>
                          <a:pt x="408" y="310"/>
                        </a:cubicBezTo>
                        <a:cubicBezTo>
                          <a:pt x="408" y="292"/>
                          <a:pt x="416" y="283"/>
                          <a:pt x="416" y="265"/>
                        </a:cubicBezTo>
                        <a:cubicBezTo>
                          <a:pt x="399" y="256"/>
                          <a:pt x="381" y="230"/>
                          <a:pt x="381" y="203"/>
                        </a:cubicBezTo>
                        <a:close/>
                        <a:moveTo>
                          <a:pt x="213" y="292"/>
                        </a:moveTo>
                        <a:lnTo>
                          <a:pt x="213" y="292"/>
                        </a:lnTo>
                        <a:cubicBezTo>
                          <a:pt x="160" y="292"/>
                          <a:pt x="125" y="256"/>
                          <a:pt x="125" y="203"/>
                        </a:cubicBezTo>
                        <a:cubicBezTo>
                          <a:pt x="125" y="159"/>
                          <a:pt x="160" y="115"/>
                          <a:pt x="213" y="115"/>
                        </a:cubicBezTo>
                        <a:cubicBezTo>
                          <a:pt x="266" y="115"/>
                          <a:pt x="301" y="159"/>
                          <a:pt x="301" y="203"/>
                        </a:cubicBezTo>
                        <a:cubicBezTo>
                          <a:pt x="301" y="256"/>
                          <a:pt x="266" y="292"/>
                          <a:pt x="213" y="29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bevel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83" grpId="0"/>
      <p:bldP spid="99381" grpId="0"/>
      <p:bldP spid="11" grpId="0"/>
      <p:bldP spid="99377" grpId="0"/>
      <p:bldP spid="99375" grpId="0"/>
      <p:bldP spid="993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/>
          <p:nvPr/>
        </p:nvSpPr>
        <p:spPr bwMode="auto">
          <a:xfrm>
            <a:off x="1355551" y="208200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17414" name="AutoShape 6"/>
          <p:cNvSpPr/>
          <p:nvPr/>
        </p:nvSpPr>
        <p:spPr bwMode="auto">
          <a:xfrm>
            <a:off x="2119831" y="3151121"/>
            <a:ext cx="661109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5" name="AutoShape 7"/>
          <p:cNvSpPr/>
          <p:nvPr/>
        </p:nvSpPr>
        <p:spPr bwMode="auto">
          <a:xfrm>
            <a:off x="6844412" y="3157471"/>
            <a:ext cx="661107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6" name="AutoShape 8"/>
          <p:cNvSpPr/>
          <p:nvPr/>
        </p:nvSpPr>
        <p:spPr bwMode="auto">
          <a:xfrm>
            <a:off x="4481723" y="3151121"/>
            <a:ext cx="661109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7" name="AutoShape 9"/>
          <p:cNvSpPr/>
          <p:nvPr/>
        </p:nvSpPr>
        <p:spPr bwMode="auto">
          <a:xfrm>
            <a:off x="9320589" y="3187633"/>
            <a:ext cx="661107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8" name="AutoShape 10"/>
          <p:cNvSpPr/>
          <p:nvPr/>
        </p:nvSpPr>
        <p:spPr bwMode="auto">
          <a:xfrm>
            <a:off x="7060283" y="3372577"/>
            <a:ext cx="239681" cy="240506"/>
          </a:xfrm>
          <a:custGeom>
            <a:avLst/>
            <a:gdLst>
              <a:gd name="T0" fmla="*/ 239713 w 21600"/>
              <a:gd name="T1" fmla="*/ 240506 h 21600"/>
              <a:gd name="T2" fmla="*/ 239713 w 21600"/>
              <a:gd name="T3" fmla="*/ 240506 h 21600"/>
              <a:gd name="T4" fmla="*/ 239713 w 21600"/>
              <a:gd name="T5" fmla="*/ 240506 h 21600"/>
              <a:gd name="T6" fmla="*/ 239713 w 21600"/>
              <a:gd name="T7" fmla="*/ 2405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600"/>
                  <a:pt x="10798" y="21600"/>
                </a:cubicBezTo>
                <a:cubicBezTo>
                  <a:pt x="10553" y="21600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19" name="AutoShape 11"/>
          <p:cNvSpPr/>
          <p:nvPr/>
        </p:nvSpPr>
        <p:spPr bwMode="auto">
          <a:xfrm>
            <a:off x="9530905" y="3417028"/>
            <a:ext cx="240475" cy="198437"/>
          </a:xfrm>
          <a:custGeom>
            <a:avLst/>
            <a:gdLst>
              <a:gd name="T0" fmla="*/ 240507 w 21600"/>
              <a:gd name="T1" fmla="*/ 198438 h 21600"/>
              <a:gd name="T2" fmla="*/ 240507 w 21600"/>
              <a:gd name="T3" fmla="*/ 198438 h 21600"/>
              <a:gd name="T4" fmla="*/ 240507 w 21600"/>
              <a:gd name="T5" fmla="*/ 198438 h 21600"/>
              <a:gd name="T6" fmla="*/ 240507 w 21600"/>
              <a:gd name="T7" fmla="*/ 1984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lnTo>
                  <a:pt x="6791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0" name="AutoShape 12"/>
          <p:cNvSpPr/>
          <p:nvPr/>
        </p:nvSpPr>
        <p:spPr bwMode="auto">
          <a:xfrm>
            <a:off x="2339672" y="3346383"/>
            <a:ext cx="240475" cy="240507"/>
          </a:xfrm>
          <a:custGeom>
            <a:avLst/>
            <a:gdLst>
              <a:gd name="T0" fmla="*/ 240506 w 21376"/>
              <a:gd name="T1" fmla="*/ 240507 h 21600"/>
              <a:gd name="T2" fmla="*/ 240506 w 21376"/>
              <a:gd name="T3" fmla="*/ 240507 h 21600"/>
              <a:gd name="T4" fmla="*/ 240506 w 21376"/>
              <a:gd name="T5" fmla="*/ 240507 h 21600"/>
              <a:gd name="T6" fmla="*/ 240506 w 21376"/>
              <a:gd name="T7" fmla="*/ 2405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1" name="AutoShape 13"/>
          <p:cNvSpPr/>
          <p:nvPr/>
        </p:nvSpPr>
        <p:spPr bwMode="auto">
          <a:xfrm>
            <a:off x="4706327" y="3346383"/>
            <a:ext cx="240475" cy="240507"/>
          </a:xfrm>
          <a:custGeom>
            <a:avLst/>
            <a:gdLst>
              <a:gd name="T0" fmla="*/ 240495 w 21591"/>
              <a:gd name="T1" fmla="*/ 241625 h 21498"/>
              <a:gd name="T2" fmla="*/ 240495 w 21591"/>
              <a:gd name="T3" fmla="*/ 241625 h 21498"/>
              <a:gd name="T4" fmla="*/ 240495 w 21591"/>
              <a:gd name="T5" fmla="*/ 241625 h 21498"/>
              <a:gd name="T6" fmla="*/ 240495 w 21591"/>
              <a:gd name="T7" fmla="*/ 241625 h 214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4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7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3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600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2" name="AutoShape 14"/>
          <p:cNvSpPr/>
          <p:nvPr/>
        </p:nvSpPr>
        <p:spPr bwMode="auto">
          <a:xfrm>
            <a:off x="1350788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3" name="AutoShape 15"/>
          <p:cNvSpPr/>
          <p:nvPr/>
        </p:nvSpPr>
        <p:spPr bwMode="auto">
          <a:xfrm>
            <a:off x="3724584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4" name="AutoShape 16"/>
          <p:cNvSpPr/>
          <p:nvPr/>
        </p:nvSpPr>
        <p:spPr bwMode="auto">
          <a:xfrm>
            <a:off x="8557099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5" name="AutoShape 17"/>
          <p:cNvSpPr/>
          <p:nvPr/>
        </p:nvSpPr>
        <p:spPr bwMode="auto">
          <a:xfrm>
            <a:off x="6080921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6" name="AutoShape 18"/>
          <p:cNvSpPr/>
          <p:nvPr/>
        </p:nvSpPr>
        <p:spPr bwMode="auto">
          <a:xfrm>
            <a:off x="8605513" y="473145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7" name="AutoShape 19"/>
          <p:cNvSpPr/>
          <p:nvPr/>
        </p:nvSpPr>
        <p:spPr bwMode="auto">
          <a:xfrm>
            <a:off x="6122986" y="473145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8" name="AutoShape 20"/>
          <p:cNvSpPr/>
          <p:nvPr/>
        </p:nvSpPr>
        <p:spPr bwMode="auto">
          <a:xfrm>
            <a:off x="3761094" y="473145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29" name="AutoShape 21"/>
          <p:cNvSpPr/>
          <p:nvPr/>
        </p:nvSpPr>
        <p:spPr bwMode="auto">
          <a:xfrm>
            <a:off x="1386502" y="473145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25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5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2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5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2" grpId="1" animBg="1"/>
      <p:bldP spid="17423" grpId="0" animBg="1"/>
      <p:bldP spid="17423" grpId="1" animBg="1"/>
      <p:bldP spid="17424" grpId="0" animBg="1"/>
      <p:bldP spid="17424" grpId="1" animBg="1"/>
      <p:bldP spid="17425" grpId="0" animBg="1"/>
      <p:bldP spid="17425" grpId="1" animBg="1"/>
      <p:bldP spid="17426" grpId="0"/>
      <p:bldP spid="17427" grpId="0"/>
      <p:bldP spid="17428" grpId="0"/>
      <p:bldP spid="174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教学内容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9" y="3214359"/>
            <a:ext cx="4224469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49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/>
          <p:nvPr/>
        </p:nvSpPr>
        <p:spPr bwMode="auto">
          <a:xfrm>
            <a:off x="1234121" y="2711293"/>
            <a:ext cx="2253957" cy="2255837"/>
          </a:xfrm>
          <a:custGeom>
            <a:avLst/>
            <a:gdLst>
              <a:gd name="T0" fmla="*/ 2254135 w 19679"/>
              <a:gd name="T1" fmla="*/ 2476045 h 19679"/>
              <a:gd name="T2" fmla="*/ 2254135 w 19679"/>
              <a:gd name="T3" fmla="*/ 2476045 h 19679"/>
              <a:gd name="T4" fmla="*/ 2254135 w 19679"/>
              <a:gd name="T5" fmla="*/ 2476045 h 19679"/>
              <a:gd name="T6" fmla="*/ 2254135 w 19679"/>
              <a:gd name="T7" fmla="*/ 24760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22" name="AutoShape 2"/>
          <p:cNvSpPr/>
          <p:nvPr/>
        </p:nvSpPr>
        <p:spPr bwMode="auto">
          <a:xfrm>
            <a:off x="1734914" y="3208973"/>
            <a:ext cx="1240469" cy="755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7200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70%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23" name="AutoShape 3"/>
          <p:cNvSpPr/>
          <p:nvPr/>
        </p:nvSpPr>
        <p:spPr bwMode="auto">
          <a:xfrm>
            <a:off x="1726976" y="3825717"/>
            <a:ext cx="1239676" cy="561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24" name="AutoShape 4"/>
          <p:cNvSpPr/>
          <p:nvPr/>
        </p:nvSpPr>
        <p:spPr bwMode="auto">
          <a:xfrm>
            <a:off x="3801570" y="2704149"/>
            <a:ext cx="2253957" cy="2255837"/>
          </a:xfrm>
          <a:custGeom>
            <a:avLst/>
            <a:gdLst>
              <a:gd name="T0" fmla="*/ 2254135 w 19679"/>
              <a:gd name="T1" fmla="*/ 2476045 h 19679"/>
              <a:gd name="T2" fmla="*/ 2254135 w 19679"/>
              <a:gd name="T3" fmla="*/ 2476045 h 19679"/>
              <a:gd name="T4" fmla="*/ 2254135 w 19679"/>
              <a:gd name="T5" fmla="*/ 2476045 h 19679"/>
              <a:gd name="T6" fmla="*/ 2254135 w 19679"/>
              <a:gd name="T7" fmla="*/ 24760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25" name="AutoShape 5"/>
          <p:cNvSpPr/>
          <p:nvPr/>
        </p:nvSpPr>
        <p:spPr bwMode="auto">
          <a:xfrm>
            <a:off x="4320613" y="3205004"/>
            <a:ext cx="1239676" cy="756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7200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80%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26" name="AutoShape 6"/>
          <p:cNvSpPr/>
          <p:nvPr/>
        </p:nvSpPr>
        <p:spPr bwMode="auto">
          <a:xfrm>
            <a:off x="4311883" y="3825717"/>
            <a:ext cx="1239676" cy="561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27" name="AutoShape 7"/>
          <p:cNvSpPr/>
          <p:nvPr/>
        </p:nvSpPr>
        <p:spPr bwMode="auto">
          <a:xfrm>
            <a:off x="6348381" y="2697004"/>
            <a:ext cx="2253957" cy="2256631"/>
          </a:xfrm>
          <a:custGeom>
            <a:avLst/>
            <a:gdLst>
              <a:gd name="T0" fmla="*/ 2254135 w 19679"/>
              <a:gd name="T1" fmla="*/ 2476916 h 19679"/>
              <a:gd name="T2" fmla="*/ 2254135 w 19679"/>
              <a:gd name="T3" fmla="*/ 2476916 h 19679"/>
              <a:gd name="T4" fmla="*/ 2254135 w 19679"/>
              <a:gd name="T5" fmla="*/ 2476916 h 19679"/>
              <a:gd name="T6" fmla="*/ 2254135 w 19679"/>
              <a:gd name="T7" fmla="*/ 247691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28" name="AutoShape 8"/>
          <p:cNvSpPr/>
          <p:nvPr/>
        </p:nvSpPr>
        <p:spPr bwMode="auto">
          <a:xfrm>
            <a:off x="6867426" y="3205004"/>
            <a:ext cx="1240471" cy="756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7200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90%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29" name="AutoShape 9"/>
          <p:cNvSpPr/>
          <p:nvPr/>
        </p:nvSpPr>
        <p:spPr bwMode="auto">
          <a:xfrm>
            <a:off x="6859489" y="3824923"/>
            <a:ext cx="1239676" cy="5619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30" name="AutoShape 10"/>
          <p:cNvSpPr/>
          <p:nvPr/>
        </p:nvSpPr>
        <p:spPr bwMode="auto">
          <a:xfrm>
            <a:off x="8692813" y="2690656"/>
            <a:ext cx="2253957" cy="2255837"/>
          </a:xfrm>
          <a:custGeom>
            <a:avLst/>
            <a:gdLst>
              <a:gd name="T0" fmla="*/ 2254135 w 19679"/>
              <a:gd name="T1" fmla="*/ 2476045 h 19679"/>
              <a:gd name="T2" fmla="*/ 2254135 w 19679"/>
              <a:gd name="T3" fmla="*/ 2476045 h 19679"/>
              <a:gd name="T4" fmla="*/ 2254135 w 19679"/>
              <a:gd name="T5" fmla="*/ 2476045 h 19679"/>
              <a:gd name="T6" fmla="*/ 2254135 w 19679"/>
              <a:gd name="T7" fmla="*/ 24760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731" name="AutoShape 11"/>
          <p:cNvSpPr/>
          <p:nvPr/>
        </p:nvSpPr>
        <p:spPr bwMode="auto">
          <a:xfrm>
            <a:off x="9211858" y="3205004"/>
            <a:ext cx="1240471" cy="756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7200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rPr>
              <a:t>99%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32" name="AutoShape 12"/>
          <p:cNvSpPr/>
          <p:nvPr/>
        </p:nvSpPr>
        <p:spPr bwMode="auto">
          <a:xfrm>
            <a:off x="9203921" y="3824923"/>
            <a:ext cx="1239676" cy="5619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64244" y="3344705"/>
            <a:ext cx="895234" cy="893763"/>
            <a:chOff x="6123384" y="2509302"/>
            <a:chExt cx="671513" cy="670529"/>
          </a:xfrm>
        </p:grpSpPr>
        <p:sp>
          <p:nvSpPr>
            <p:cNvPr id="30733" name="AutoShape 13"/>
            <p:cNvSpPr/>
            <p:nvPr/>
          </p:nvSpPr>
          <p:spPr bwMode="auto">
            <a:xfrm>
              <a:off x="6123384" y="2509302"/>
              <a:ext cx="671513" cy="670529"/>
            </a:xfrm>
            <a:custGeom>
              <a:avLst/>
              <a:gdLst>
                <a:gd name="T0" fmla="*/ 895305 w 19679"/>
                <a:gd name="T1" fmla="*/ 981009 h 19679"/>
                <a:gd name="T2" fmla="*/ 895305 w 19679"/>
                <a:gd name="T3" fmla="*/ 981009 h 19679"/>
                <a:gd name="T4" fmla="*/ 895305 w 19679"/>
                <a:gd name="T5" fmla="*/ 981009 h 19679"/>
                <a:gd name="T6" fmla="*/ 895305 w 19679"/>
                <a:gd name="T7" fmla="*/ 98100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34" name="AutoShape 14"/>
            <p:cNvSpPr/>
            <p:nvPr/>
          </p:nvSpPr>
          <p:spPr bwMode="auto">
            <a:xfrm>
              <a:off x="6361509" y="2740950"/>
              <a:ext cx="206574" cy="172099"/>
            </a:xfrm>
            <a:custGeom>
              <a:avLst/>
              <a:gdLst>
                <a:gd name="T0" fmla="*/ 275432 w 21600"/>
                <a:gd name="T1" fmla="*/ 229394 h 21600"/>
                <a:gd name="T2" fmla="*/ 275432 w 21600"/>
                <a:gd name="T3" fmla="*/ 229394 h 21600"/>
                <a:gd name="T4" fmla="*/ 275432 w 21600"/>
                <a:gd name="T5" fmla="*/ 229394 h 21600"/>
                <a:gd name="T6" fmla="*/ 275432 w 21600"/>
                <a:gd name="T7" fmla="*/ 2293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94415" y="3351846"/>
            <a:ext cx="895234" cy="892970"/>
            <a:chOff x="4345781" y="2514661"/>
            <a:chExt cx="671513" cy="669934"/>
          </a:xfrm>
        </p:grpSpPr>
        <p:sp>
          <p:nvSpPr>
            <p:cNvPr id="30735" name="AutoShape 15"/>
            <p:cNvSpPr/>
            <p:nvPr/>
          </p:nvSpPr>
          <p:spPr bwMode="auto">
            <a:xfrm>
              <a:off x="4345781" y="2514661"/>
              <a:ext cx="671513" cy="669934"/>
            </a:xfrm>
            <a:custGeom>
              <a:avLst/>
              <a:gdLst>
                <a:gd name="T0" fmla="*/ 895305 w 19679"/>
                <a:gd name="T1" fmla="*/ 980138 h 19679"/>
                <a:gd name="T2" fmla="*/ 895305 w 19679"/>
                <a:gd name="T3" fmla="*/ 980138 h 19679"/>
                <a:gd name="T4" fmla="*/ 895305 w 19679"/>
                <a:gd name="T5" fmla="*/ 980138 h 19679"/>
                <a:gd name="T6" fmla="*/ 895305 w 19679"/>
                <a:gd name="T7" fmla="*/ 9801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36" name="AutoShape 16"/>
            <p:cNvSpPr/>
            <p:nvPr/>
          </p:nvSpPr>
          <p:spPr bwMode="auto">
            <a:xfrm>
              <a:off x="4579144" y="2745714"/>
              <a:ext cx="205383" cy="205446"/>
            </a:xfrm>
            <a:custGeom>
              <a:avLst/>
              <a:gdLst>
                <a:gd name="T0" fmla="*/ 273844 w 21600"/>
                <a:gd name="T1" fmla="*/ 273844 h 21600"/>
                <a:gd name="T2" fmla="*/ 273844 w 21600"/>
                <a:gd name="T3" fmla="*/ 273844 h 21600"/>
                <a:gd name="T4" fmla="*/ 273844 w 21600"/>
                <a:gd name="T5" fmla="*/ 273844 h 21600"/>
                <a:gd name="T6" fmla="*/ 273844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90461" y="3358198"/>
            <a:ext cx="895234" cy="893763"/>
            <a:chOff x="2392561" y="2519425"/>
            <a:chExt cx="671513" cy="670529"/>
          </a:xfrm>
        </p:grpSpPr>
        <p:sp>
          <p:nvSpPr>
            <p:cNvPr id="30737" name="AutoShape 17"/>
            <p:cNvSpPr/>
            <p:nvPr/>
          </p:nvSpPr>
          <p:spPr bwMode="auto">
            <a:xfrm>
              <a:off x="2392561" y="2519425"/>
              <a:ext cx="671513" cy="670529"/>
            </a:xfrm>
            <a:custGeom>
              <a:avLst/>
              <a:gdLst>
                <a:gd name="T0" fmla="*/ 895305 w 19679"/>
                <a:gd name="T1" fmla="*/ 981009 h 19679"/>
                <a:gd name="T2" fmla="*/ 895305 w 19679"/>
                <a:gd name="T3" fmla="*/ 981009 h 19679"/>
                <a:gd name="T4" fmla="*/ 895305 w 19679"/>
                <a:gd name="T5" fmla="*/ 981009 h 19679"/>
                <a:gd name="T6" fmla="*/ 895305 w 19679"/>
                <a:gd name="T7" fmla="*/ 98100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38" name="AutoShape 18"/>
            <p:cNvSpPr/>
            <p:nvPr/>
          </p:nvSpPr>
          <p:spPr bwMode="auto">
            <a:xfrm>
              <a:off x="2637234" y="2730827"/>
              <a:ext cx="206574" cy="206637"/>
            </a:xfrm>
            <a:custGeom>
              <a:avLst/>
              <a:gdLst>
                <a:gd name="T0" fmla="*/ 275432 w 21600"/>
                <a:gd name="T1" fmla="*/ 275431 h 21600"/>
                <a:gd name="T2" fmla="*/ 275432 w 21600"/>
                <a:gd name="T3" fmla="*/ 275431 h 21600"/>
                <a:gd name="T4" fmla="*/ 275432 w 21600"/>
                <a:gd name="T5" fmla="*/ 275431 h 21600"/>
                <a:gd name="T6" fmla="*/ 275432 w 21600"/>
                <a:gd name="T7" fmla="*/ 2754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1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7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1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739" name="AutoShape 19"/>
          <p:cNvSpPr/>
          <p:nvPr/>
        </p:nvSpPr>
        <p:spPr bwMode="auto">
          <a:xfrm>
            <a:off x="1361899" y="1877855"/>
            <a:ext cx="9406301" cy="47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30744" name="AutoShape 24"/>
          <p:cNvSpPr/>
          <p:nvPr/>
        </p:nvSpPr>
        <p:spPr bwMode="auto">
          <a:xfrm>
            <a:off x="1361899" y="5797391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45" name="AutoShape 25"/>
          <p:cNvSpPr/>
          <p:nvPr/>
        </p:nvSpPr>
        <p:spPr bwMode="auto">
          <a:xfrm>
            <a:off x="1365072" y="5488623"/>
            <a:ext cx="62364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在这里输入标题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2" grpId="0"/>
      <p:bldP spid="30723" grpId="0"/>
      <p:bldP spid="30724" grpId="0" animBg="1"/>
      <p:bldP spid="30725" grpId="0"/>
      <p:bldP spid="30726" grpId="0"/>
      <p:bldP spid="30727" grpId="0" animBg="1"/>
      <p:bldP spid="30728" grpId="0"/>
      <p:bldP spid="30729" grpId="0"/>
      <p:bldP spid="30730" grpId="0" animBg="1"/>
      <p:bldP spid="30731" grpId="0"/>
      <p:bldP spid="30732" grpId="0"/>
      <p:bldP spid="30739" grpId="0"/>
      <p:bldP spid="30744" grpId="0"/>
      <p:bldP spid="307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/>
          <p:cNvSpPr/>
          <p:nvPr/>
        </p:nvSpPr>
        <p:spPr bwMode="auto">
          <a:xfrm>
            <a:off x="1355551" y="190556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888885" y="5859235"/>
            <a:ext cx="5938064" cy="0"/>
          </a:xfrm>
          <a:prstGeom prst="line">
            <a:avLst/>
          </a:prstGeom>
          <a:noFill/>
          <a:ln w="38100" cap="flat" cmpd="sng">
            <a:solidFill>
              <a:srgbClr val="929292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8600">
              <a:defRPr/>
            </a:pPr>
            <a:endParaRPr lang="es-ES" sz="7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895" name="AutoShape 7"/>
          <p:cNvSpPr/>
          <p:nvPr/>
        </p:nvSpPr>
        <p:spPr bwMode="auto">
          <a:xfrm>
            <a:off x="2138085" y="2893787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80%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896" name="AutoShape 8"/>
          <p:cNvSpPr/>
          <p:nvPr/>
        </p:nvSpPr>
        <p:spPr bwMode="auto">
          <a:xfrm>
            <a:off x="1349994" y="3690712"/>
            <a:ext cx="475394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897" name="AutoShape 9"/>
          <p:cNvSpPr/>
          <p:nvPr/>
        </p:nvSpPr>
        <p:spPr bwMode="auto">
          <a:xfrm>
            <a:off x="2926970" y="4178869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898" name="AutoShape 10"/>
          <p:cNvSpPr/>
          <p:nvPr/>
        </p:nvSpPr>
        <p:spPr bwMode="auto">
          <a:xfrm>
            <a:off x="3775378" y="3264469"/>
            <a:ext cx="476189" cy="3452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70%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899" name="AutoShape 11"/>
          <p:cNvSpPr/>
          <p:nvPr/>
        </p:nvSpPr>
        <p:spPr bwMode="auto">
          <a:xfrm>
            <a:off x="4503946" y="3754212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0" name="AutoShape 12"/>
          <p:cNvSpPr/>
          <p:nvPr/>
        </p:nvSpPr>
        <p:spPr bwMode="auto">
          <a:xfrm>
            <a:off x="2034117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1" name="AutoShape 13"/>
          <p:cNvSpPr/>
          <p:nvPr/>
        </p:nvSpPr>
        <p:spPr bwMode="auto">
          <a:xfrm>
            <a:off x="1257930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2" name="AutoShape 14"/>
          <p:cNvSpPr/>
          <p:nvPr/>
        </p:nvSpPr>
        <p:spPr bwMode="auto">
          <a:xfrm>
            <a:off x="2822208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3" name="AutoShape 15"/>
          <p:cNvSpPr/>
          <p:nvPr/>
        </p:nvSpPr>
        <p:spPr bwMode="auto">
          <a:xfrm>
            <a:off x="3607125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4" name="AutoShape 16"/>
          <p:cNvSpPr/>
          <p:nvPr/>
        </p:nvSpPr>
        <p:spPr bwMode="auto">
          <a:xfrm>
            <a:off x="4399977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5" name="AutoShape 17"/>
          <p:cNvSpPr/>
          <p:nvPr/>
        </p:nvSpPr>
        <p:spPr bwMode="auto">
          <a:xfrm>
            <a:off x="5251561" y="3261293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70%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6" name="AutoShape 18"/>
          <p:cNvSpPr/>
          <p:nvPr/>
        </p:nvSpPr>
        <p:spPr bwMode="auto">
          <a:xfrm>
            <a:off x="5171402" y="6130697"/>
            <a:ext cx="669044" cy="245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07" name="AutoShape 19"/>
          <p:cNvSpPr/>
          <p:nvPr/>
        </p:nvSpPr>
        <p:spPr bwMode="auto">
          <a:xfrm>
            <a:off x="1380154" y="4139178"/>
            <a:ext cx="411902" cy="18692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08" name="AutoShape 20"/>
          <p:cNvSpPr/>
          <p:nvPr/>
        </p:nvSpPr>
        <p:spPr bwMode="auto">
          <a:xfrm>
            <a:off x="2169038" y="3233510"/>
            <a:ext cx="411902" cy="27749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09" name="AutoShape 21"/>
          <p:cNvSpPr/>
          <p:nvPr/>
        </p:nvSpPr>
        <p:spPr bwMode="auto">
          <a:xfrm>
            <a:off x="2957923" y="4626542"/>
            <a:ext cx="411902" cy="13819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0" name="AutoShape 22"/>
          <p:cNvSpPr/>
          <p:nvPr/>
        </p:nvSpPr>
        <p:spPr bwMode="auto">
          <a:xfrm>
            <a:off x="3746807" y="3685947"/>
            <a:ext cx="411902" cy="23225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1" name="AutoShape 23"/>
          <p:cNvSpPr/>
          <p:nvPr/>
        </p:nvSpPr>
        <p:spPr bwMode="auto">
          <a:xfrm>
            <a:off x="4536486" y="4139178"/>
            <a:ext cx="411109" cy="18692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2" name="AutoShape 24"/>
          <p:cNvSpPr/>
          <p:nvPr/>
        </p:nvSpPr>
        <p:spPr bwMode="auto">
          <a:xfrm>
            <a:off x="5285688" y="3674042"/>
            <a:ext cx="411109" cy="23225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3" name="AutoShape 25"/>
          <p:cNvSpPr/>
          <p:nvPr/>
        </p:nvSpPr>
        <p:spPr bwMode="auto">
          <a:xfrm>
            <a:off x="6149969" y="4139178"/>
            <a:ext cx="411109" cy="1869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914" name="AutoShape 26"/>
          <p:cNvSpPr/>
          <p:nvPr/>
        </p:nvSpPr>
        <p:spPr bwMode="auto">
          <a:xfrm>
            <a:off x="6116636" y="3754212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915" name="AutoShape 27"/>
          <p:cNvSpPr/>
          <p:nvPr/>
        </p:nvSpPr>
        <p:spPr bwMode="auto">
          <a:xfrm>
            <a:off x="6034890" y="6130697"/>
            <a:ext cx="669044" cy="245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916" name="Group 28"/>
          <p:cNvGrpSpPr/>
          <p:nvPr/>
        </p:nvGrpSpPr>
        <p:grpSpPr bwMode="auto">
          <a:xfrm>
            <a:off x="7057901" y="2819604"/>
            <a:ext cx="3781726" cy="3265488"/>
            <a:chOff x="0" y="0"/>
            <a:chExt cx="7565081" cy="6530302"/>
          </a:xfrm>
        </p:grpSpPr>
        <p:sp>
          <p:nvSpPr>
            <p:cNvPr id="37917" name="AutoShape 29"/>
            <p:cNvSpPr/>
            <p:nvPr/>
          </p:nvSpPr>
          <p:spPr bwMode="auto">
            <a:xfrm>
              <a:off x="0" y="666681"/>
              <a:ext cx="7557142" cy="5863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918" name="AutoShape 30"/>
            <p:cNvSpPr/>
            <p:nvPr/>
          </p:nvSpPr>
          <p:spPr bwMode="auto">
            <a:xfrm>
              <a:off x="7939" y="0"/>
              <a:ext cx="7557142" cy="576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defTabSz="309245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s-E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 autoUpdateAnimBg="0"/>
      <p:bldP spid="37896" grpId="0" autoUpdateAnimBg="0"/>
      <p:bldP spid="37897" grpId="0" autoUpdateAnimBg="0"/>
      <p:bldP spid="37898" grpId="0" autoUpdateAnimBg="0"/>
      <p:bldP spid="37899" grpId="0" autoUpdateAnimBg="0"/>
      <p:bldP spid="37900" grpId="0" autoUpdateAnimBg="0"/>
      <p:bldP spid="37901" grpId="0" autoUpdateAnimBg="0"/>
      <p:bldP spid="37902" grpId="0" autoUpdateAnimBg="0"/>
      <p:bldP spid="37903" grpId="0" autoUpdateAnimBg="0"/>
      <p:bldP spid="37904" grpId="0" autoUpdateAnimBg="0"/>
      <p:bldP spid="37905" grpId="0" autoUpdateAnimBg="0"/>
      <p:bldP spid="37906" grpId="0" autoUpdateAnimBg="0"/>
      <p:bldP spid="37907" grpId="0" animBg="1" autoUpdateAnimBg="0"/>
      <p:bldP spid="37908" grpId="0" animBg="1" autoUpdateAnimBg="0"/>
      <p:bldP spid="37909" grpId="0" animBg="1" autoUpdateAnimBg="0"/>
      <p:bldP spid="37910" grpId="0" animBg="1" autoUpdateAnimBg="0"/>
      <p:bldP spid="37911" grpId="0" animBg="1" autoUpdateAnimBg="0"/>
      <p:bldP spid="37912" grpId="0" animBg="1" autoUpdateAnimBg="0"/>
      <p:bldP spid="37913" grpId="0" animBg="1" autoUpdateAnimBg="0"/>
      <p:bldP spid="37914" grpId="0" autoUpdateAnimBg="0"/>
      <p:bldP spid="379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AutoShape 5"/>
          <p:cNvSpPr/>
          <p:nvPr/>
        </p:nvSpPr>
        <p:spPr bwMode="auto">
          <a:xfrm>
            <a:off x="1514236" y="1362144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38918" name="AutoShape 6"/>
          <p:cNvSpPr/>
          <p:nvPr/>
        </p:nvSpPr>
        <p:spPr bwMode="auto">
          <a:xfrm flipH="1">
            <a:off x="7576902" y="4232299"/>
            <a:ext cx="1826181" cy="1824831"/>
          </a:xfrm>
          <a:custGeom>
            <a:avLst/>
            <a:gdLst>
              <a:gd name="T0" fmla="*/ 1826419 w 21600"/>
              <a:gd name="T1" fmla="*/ 1824832 h 21600"/>
              <a:gd name="T2" fmla="*/ 1826419 w 21600"/>
              <a:gd name="T3" fmla="*/ 1824832 h 21600"/>
              <a:gd name="T4" fmla="*/ 1826419 w 21600"/>
              <a:gd name="T5" fmla="*/ 1824832 h 21600"/>
              <a:gd name="T6" fmla="*/ 1826419 w 21600"/>
              <a:gd name="T7" fmla="*/ 18248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19" name="AutoShape 7"/>
          <p:cNvSpPr/>
          <p:nvPr/>
        </p:nvSpPr>
        <p:spPr bwMode="auto">
          <a:xfrm flipH="1">
            <a:off x="7627697" y="2162199"/>
            <a:ext cx="1696023" cy="1885950"/>
          </a:xfrm>
          <a:custGeom>
            <a:avLst/>
            <a:gdLst>
              <a:gd name="T0" fmla="*/ 1696244 w 21600"/>
              <a:gd name="T1" fmla="*/ 1885950 h 21600"/>
              <a:gd name="T2" fmla="*/ 1696244 w 21600"/>
              <a:gd name="T3" fmla="*/ 1885950 h 21600"/>
              <a:gd name="T4" fmla="*/ 1696244 w 21600"/>
              <a:gd name="T5" fmla="*/ 1885950 h 21600"/>
              <a:gd name="T6" fmla="*/ 1696244 w 21600"/>
              <a:gd name="T7" fmla="*/ 1885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0" name="AutoShape 8"/>
          <p:cNvSpPr/>
          <p:nvPr/>
        </p:nvSpPr>
        <p:spPr bwMode="auto">
          <a:xfrm flipH="1">
            <a:off x="5694372" y="4232298"/>
            <a:ext cx="1696023" cy="1888332"/>
          </a:xfrm>
          <a:custGeom>
            <a:avLst/>
            <a:gdLst>
              <a:gd name="T0" fmla="*/ 1696244 w 21600"/>
              <a:gd name="T1" fmla="*/ 1888332 h 21600"/>
              <a:gd name="T2" fmla="*/ 1696244 w 21600"/>
              <a:gd name="T3" fmla="*/ 1888332 h 21600"/>
              <a:gd name="T4" fmla="*/ 1696244 w 21600"/>
              <a:gd name="T5" fmla="*/ 1888332 h 21600"/>
              <a:gd name="T6" fmla="*/ 1696244 w 21600"/>
              <a:gd name="T7" fmla="*/ 1888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1" name="AutoShape 9"/>
          <p:cNvSpPr/>
          <p:nvPr/>
        </p:nvSpPr>
        <p:spPr bwMode="auto">
          <a:xfrm flipH="1">
            <a:off x="4426124" y="2217762"/>
            <a:ext cx="1882530" cy="1830387"/>
          </a:xfrm>
          <a:custGeom>
            <a:avLst/>
            <a:gdLst>
              <a:gd name="T0" fmla="*/ 1882775 w 21600"/>
              <a:gd name="T1" fmla="*/ 1887972 h 21265"/>
              <a:gd name="T2" fmla="*/ 1882775 w 21600"/>
              <a:gd name="T3" fmla="*/ 1887972 h 21265"/>
              <a:gd name="T4" fmla="*/ 1882775 w 21600"/>
              <a:gd name="T5" fmla="*/ 1887972 h 21265"/>
              <a:gd name="T6" fmla="*/ 1882775 w 21600"/>
              <a:gd name="T7" fmla="*/ 1887972 h 21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65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2" name="AutoShape 10"/>
          <p:cNvSpPr/>
          <p:nvPr/>
        </p:nvSpPr>
        <p:spPr bwMode="auto">
          <a:xfrm flipH="1">
            <a:off x="2358674" y="2209031"/>
            <a:ext cx="1886498" cy="1839119"/>
          </a:xfrm>
          <a:custGeom>
            <a:avLst/>
            <a:gdLst>
              <a:gd name="T0" fmla="*/ 1886744 w 21600"/>
              <a:gd name="T1" fmla="*/ 1839119 h 21600"/>
              <a:gd name="T2" fmla="*/ 1886744 w 21600"/>
              <a:gd name="T3" fmla="*/ 1839119 h 21600"/>
              <a:gd name="T4" fmla="*/ 1886744 w 21600"/>
              <a:gd name="T5" fmla="*/ 1839119 h 21600"/>
              <a:gd name="T6" fmla="*/ 1886744 w 21600"/>
              <a:gd name="T7" fmla="*/ 1839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3" name="AutoShape 11"/>
          <p:cNvSpPr/>
          <p:nvPr/>
        </p:nvSpPr>
        <p:spPr bwMode="auto">
          <a:xfrm flipH="1">
            <a:off x="2178518" y="4232299"/>
            <a:ext cx="1837293" cy="1892300"/>
          </a:xfrm>
          <a:custGeom>
            <a:avLst/>
            <a:gdLst>
              <a:gd name="T0" fmla="*/ 1837532 w 21600"/>
              <a:gd name="T1" fmla="*/ 1892300 h 21600"/>
              <a:gd name="T2" fmla="*/ 1837532 w 21600"/>
              <a:gd name="T3" fmla="*/ 1892300 h 21600"/>
              <a:gd name="T4" fmla="*/ 1837532 w 21600"/>
              <a:gd name="T5" fmla="*/ 1892300 h 21600"/>
              <a:gd name="T6" fmla="*/ 1837532 w 21600"/>
              <a:gd name="T7" fmla="*/ 18923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4" name="AutoShape 12"/>
          <p:cNvSpPr/>
          <p:nvPr/>
        </p:nvSpPr>
        <p:spPr bwMode="auto">
          <a:xfrm>
            <a:off x="3492794" y="3987825"/>
            <a:ext cx="1695230" cy="5587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</a:t>
            </a:r>
          </a:p>
        </p:txBody>
      </p:sp>
      <p:sp>
        <p:nvSpPr>
          <p:cNvPr id="38925" name="AutoShape 13"/>
          <p:cNvSpPr/>
          <p:nvPr/>
        </p:nvSpPr>
        <p:spPr bwMode="auto">
          <a:xfrm>
            <a:off x="6515001" y="4025923"/>
            <a:ext cx="1739674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</a:t>
            </a:r>
          </a:p>
        </p:txBody>
      </p:sp>
      <p:sp>
        <p:nvSpPr>
          <p:cNvPr id="38926" name="AutoShape 14"/>
          <p:cNvSpPr/>
          <p:nvPr/>
        </p:nvSpPr>
        <p:spPr bwMode="auto">
          <a:xfrm>
            <a:off x="4295967" y="5602312"/>
            <a:ext cx="634917" cy="635000"/>
          </a:xfrm>
          <a:custGeom>
            <a:avLst/>
            <a:gdLst>
              <a:gd name="T0" fmla="*/ 635000 w 21600"/>
              <a:gd name="T1" fmla="*/ 635000 h 21600"/>
              <a:gd name="T2" fmla="*/ 635000 w 21600"/>
              <a:gd name="T3" fmla="*/ 635000 h 21600"/>
              <a:gd name="T4" fmla="*/ 635000 w 21600"/>
              <a:gd name="T5" fmla="*/ 635000 h 21600"/>
              <a:gd name="T6" fmla="*/ 635000 w 21600"/>
              <a:gd name="T7" fmla="*/ 635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6"/>
                </a:cubicBezTo>
                <a:cubicBezTo>
                  <a:pt x="21600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600"/>
                  <a:pt x="19447" y="21600"/>
                </a:cubicBezTo>
                <a:cubicBezTo>
                  <a:pt x="19189" y="21600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7" name="AutoShape 15"/>
          <p:cNvSpPr/>
          <p:nvPr/>
        </p:nvSpPr>
        <p:spPr bwMode="auto">
          <a:xfrm>
            <a:off x="6784843" y="2216175"/>
            <a:ext cx="634917" cy="529431"/>
          </a:xfrm>
          <a:custGeom>
            <a:avLst/>
            <a:gdLst>
              <a:gd name="T0" fmla="*/ 635000 w 21600"/>
              <a:gd name="T1" fmla="*/ 529407 h 21579"/>
              <a:gd name="T2" fmla="*/ 635000 w 21600"/>
              <a:gd name="T3" fmla="*/ 529407 h 21579"/>
              <a:gd name="T4" fmla="*/ 635000 w 21600"/>
              <a:gd name="T5" fmla="*/ 529407 h 21579"/>
              <a:gd name="T6" fmla="*/ 635000 w 21600"/>
              <a:gd name="T7" fmla="*/ 529407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8" name="AutoShape 16"/>
          <p:cNvSpPr/>
          <p:nvPr/>
        </p:nvSpPr>
        <p:spPr bwMode="auto">
          <a:xfrm>
            <a:off x="3161846" y="3570244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</a:t>
            </a:r>
            <a:endParaRPr lang="es-E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929" name="AutoShape 17"/>
          <p:cNvSpPr/>
          <p:nvPr/>
        </p:nvSpPr>
        <p:spPr bwMode="auto">
          <a:xfrm>
            <a:off x="6336433" y="3570244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标题</a:t>
            </a:r>
            <a:endParaRPr lang="es-E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utoUpdateAnimBg="0"/>
      <p:bldP spid="38925" grpId="0" autoUpdateAnimBg="0"/>
      <p:bldP spid="38926" grpId="0" animBg="1"/>
      <p:bldP spid="38927" grpId="0" animBg="1"/>
      <p:bldP spid="38928" grpId="0" autoUpdateAnimBg="0"/>
      <p:bldP spid="3892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/>
          <p:cNvSpPr/>
          <p:nvPr/>
        </p:nvSpPr>
        <p:spPr bwMode="auto">
          <a:xfrm>
            <a:off x="1355551" y="204390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259778" y="2490238"/>
          <a:ext cx="7721653" cy="357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教学成果展示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9" y="3214359"/>
            <a:ext cx="4224469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49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1602603" y="593649"/>
            <a:ext cx="2821927" cy="1064393"/>
          </a:xfrm>
          <a:custGeom>
            <a:avLst/>
            <a:gdLst>
              <a:gd name="connsiteX0" fmla="*/ 0 w 2821927"/>
              <a:gd name="connsiteY0" fmla="*/ 0 h 1064393"/>
              <a:gd name="connsiteX1" fmla="*/ 2821927 w 2821927"/>
              <a:gd name="connsiteY1" fmla="*/ 0 h 1064393"/>
              <a:gd name="connsiteX2" fmla="*/ 2821927 w 2821927"/>
              <a:gd name="connsiteY2" fmla="*/ 1064393 h 1064393"/>
              <a:gd name="connsiteX3" fmla="*/ 0 w 2821927"/>
              <a:gd name="connsiteY3" fmla="*/ 1064393 h 1064393"/>
              <a:gd name="connsiteX4" fmla="*/ 0 w 2821927"/>
              <a:gd name="connsiteY4" fmla="*/ 0 h 1064393"/>
              <a:gd name="connsiteX0-1" fmla="*/ 78377 w 2821927"/>
              <a:gd name="connsiteY0-2" fmla="*/ 39188 h 1064393"/>
              <a:gd name="connsiteX1-3" fmla="*/ 2821927 w 2821927"/>
              <a:gd name="connsiteY1-4" fmla="*/ 0 h 1064393"/>
              <a:gd name="connsiteX2-5" fmla="*/ 2821927 w 2821927"/>
              <a:gd name="connsiteY2-6" fmla="*/ 1064393 h 1064393"/>
              <a:gd name="connsiteX3-7" fmla="*/ 0 w 2821927"/>
              <a:gd name="connsiteY3-8" fmla="*/ 1064393 h 1064393"/>
              <a:gd name="connsiteX4-9" fmla="*/ 78377 w 2821927"/>
              <a:gd name="connsiteY4-10" fmla="*/ 39188 h 10643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1927" h="1064393">
                <a:moveTo>
                  <a:pt x="78377" y="39188"/>
                </a:moveTo>
                <a:lnTo>
                  <a:pt x="2821927" y="0"/>
                </a:lnTo>
                <a:lnTo>
                  <a:pt x="2821927" y="1064393"/>
                </a:lnTo>
                <a:lnTo>
                  <a:pt x="0" y="1064393"/>
                </a:lnTo>
                <a:lnTo>
                  <a:pt x="78377" y="39188"/>
                </a:lnTo>
                <a:close/>
              </a:path>
            </a:pathLst>
          </a:custGeom>
          <a:solidFill>
            <a:srgbClr val="2D2833"/>
          </a:solidFill>
          <a:ln>
            <a:noFill/>
          </a:ln>
        </p:spPr>
        <p:txBody>
          <a:bodyPr/>
          <a:lstStyle/>
          <a:p>
            <a:endParaRPr lang="zh-CN" altLang="en-US" sz="1800" b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2001615" y="631547"/>
            <a:ext cx="2085866" cy="101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995" b="1" dirty="0">
                <a:solidFill>
                  <a:schemeClr val="bg1"/>
                </a:solidFill>
                <a:cs typeface="+mn-ea"/>
                <a:sym typeface="+mn-lt"/>
              </a:rPr>
              <a:t>前 言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1907178" y="2164325"/>
            <a:ext cx="8608422" cy="341630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C0C0C"/>
                </a:solidFill>
                <a:cs typeface="+mn-ea"/>
                <a:sym typeface="+mn-lt"/>
              </a:rPr>
              <a:t>回顾这一年的工作，在取得成绩的同时，我们也找到了工作中的不足和问题，主要反映于</a:t>
            </a:r>
            <a:r>
              <a:rPr lang="en-US" altLang="zh-CN" dirty="0">
                <a:solidFill>
                  <a:srgbClr val="0C0C0C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C0C0C"/>
                </a:solidFill>
                <a:cs typeface="+mn-ea"/>
                <a:sym typeface="+mn-lt"/>
              </a:rPr>
              <a:t>及</a:t>
            </a:r>
            <a:r>
              <a:rPr lang="en-US" altLang="zh-CN" dirty="0">
                <a:solidFill>
                  <a:srgbClr val="0C0C0C"/>
                </a:solidFill>
                <a:cs typeface="+mn-ea"/>
                <a:sym typeface="+mn-lt"/>
              </a:rPr>
              <a:t>xxx</a:t>
            </a:r>
            <a:r>
              <a:rPr lang="zh-CN" altLang="en-US" dirty="0">
                <a:solidFill>
                  <a:srgbClr val="0C0C0C"/>
                </a:solidFill>
                <a:cs typeface="+mn-ea"/>
                <a:sym typeface="+mn-lt"/>
              </a:rPr>
              <a:t>的风格、定型还有待进一步探索，尤其是网上的公司产品库充分体现我们</a:t>
            </a:r>
            <a:r>
              <a:rPr lang="en-US" altLang="zh-CN" dirty="0" err="1">
                <a:solidFill>
                  <a:srgbClr val="0C0C0C"/>
                </a:solidFill>
                <a:cs typeface="+mn-ea"/>
                <a:sym typeface="+mn-lt"/>
              </a:rPr>
              <a:t>xxxxx</a:t>
            </a:r>
            <a:r>
              <a:rPr lang="zh-CN" altLang="en-US" dirty="0">
                <a:solidFill>
                  <a:srgbClr val="0C0C0C"/>
                </a:solidFill>
                <a:cs typeface="+mn-ea"/>
                <a:sym typeface="+mn-lt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dirty="0">
                <a:cs typeface="+mn-ea"/>
                <a:sym typeface="+mn-lt"/>
              </a:rPr>
              <a:t>2017</a:t>
            </a:r>
            <a:r>
              <a:rPr lang="zh-CN" altLang="en-US" dirty="0">
                <a:cs typeface="+mn-ea"/>
                <a:sym typeface="+mn-lt"/>
              </a:rPr>
              <a:t>我们所向披靡，</a:t>
            </a:r>
            <a:r>
              <a:rPr lang="en-US" altLang="zh-CN" dirty="0">
                <a:cs typeface="+mn-ea"/>
                <a:sym typeface="+mn-lt"/>
              </a:rPr>
              <a:t>2018</a:t>
            </a:r>
            <a:r>
              <a:rPr lang="zh-CN" altLang="en-US" dirty="0">
                <a:cs typeface="+mn-ea"/>
                <a:sym typeface="+mn-lt"/>
              </a:rPr>
              <a:t>我们勇往直前！</a:t>
            </a:r>
            <a:endParaRPr lang="zh-CN" altLang="en-US" dirty="0">
              <a:solidFill>
                <a:srgbClr val="0C0C0C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5" grpId="0" bldLvl="0" autoUpdateAnimBg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reeform 79"/>
          <p:cNvSpPr/>
          <p:nvPr/>
        </p:nvSpPr>
        <p:spPr bwMode="auto">
          <a:xfrm>
            <a:off x="6856315" y="2975745"/>
            <a:ext cx="638092" cy="928688"/>
          </a:xfrm>
          <a:custGeom>
            <a:avLst/>
            <a:gdLst>
              <a:gd name="T0" fmla="*/ 639249 w 476"/>
              <a:gd name="T1" fmla="*/ 0 h 692"/>
              <a:gd name="T2" fmla="*/ 0 w 476"/>
              <a:gd name="T3" fmla="*/ 750714 h 692"/>
              <a:gd name="T4" fmla="*/ 104751 w 476"/>
              <a:gd name="T5" fmla="*/ 929328 h 692"/>
              <a:gd name="T6" fmla="*/ 639249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0" name="Freeform 81"/>
          <p:cNvSpPr/>
          <p:nvPr/>
        </p:nvSpPr>
        <p:spPr bwMode="auto">
          <a:xfrm>
            <a:off x="6527746" y="4474347"/>
            <a:ext cx="103175" cy="180975"/>
          </a:xfrm>
          <a:custGeom>
            <a:avLst/>
            <a:gdLst>
              <a:gd name="T0" fmla="*/ 102065 w 76"/>
              <a:gd name="T1" fmla="*/ 0 h 135"/>
              <a:gd name="T2" fmla="*/ 0 w 76"/>
              <a:gd name="T3" fmla="*/ 181300 h 135"/>
              <a:gd name="T4" fmla="*/ 102065 w 76"/>
              <a:gd name="T5" fmla="*/ 0 h 135"/>
              <a:gd name="T6" fmla="*/ 102065 w 76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1" name="Freeform 82"/>
          <p:cNvSpPr/>
          <p:nvPr/>
        </p:nvSpPr>
        <p:spPr bwMode="auto">
          <a:xfrm>
            <a:off x="6527746" y="4474347"/>
            <a:ext cx="103175" cy="180975"/>
          </a:xfrm>
          <a:custGeom>
            <a:avLst/>
            <a:gdLst>
              <a:gd name="T0" fmla="*/ 102065 w 76"/>
              <a:gd name="T1" fmla="*/ 0 h 135"/>
              <a:gd name="T2" fmla="*/ 0 w 76"/>
              <a:gd name="T3" fmla="*/ 181300 h 135"/>
              <a:gd name="T4" fmla="*/ 102065 w 76"/>
              <a:gd name="T5" fmla="*/ 0 h 135"/>
              <a:gd name="T6" fmla="*/ 102065 w 76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2" name="Freeform 84"/>
          <p:cNvSpPr/>
          <p:nvPr/>
        </p:nvSpPr>
        <p:spPr bwMode="auto">
          <a:xfrm>
            <a:off x="6527747" y="4474347"/>
            <a:ext cx="1071423" cy="180975"/>
          </a:xfrm>
          <a:custGeom>
            <a:avLst/>
            <a:gdLst>
              <a:gd name="T0" fmla="*/ 102065 w 798"/>
              <a:gd name="T1" fmla="*/ 0 h 135"/>
              <a:gd name="T2" fmla="*/ 0 w 798"/>
              <a:gd name="T3" fmla="*/ 181300 h 135"/>
              <a:gd name="T4" fmla="*/ 1071682 w 798"/>
              <a:gd name="T5" fmla="*/ 181300 h 135"/>
              <a:gd name="T6" fmla="*/ 102065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3" name="Freeform 86"/>
          <p:cNvSpPr/>
          <p:nvPr/>
        </p:nvSpPr>
        <p:spPr bwMode="auto">
          <a:xfrm>
            <a:off x="5664259" y="4655320"/>
            <a:ext cx="206348" cy="0"/>
          </a:xfrm>
          <a:custGeom>
            <a:avLst/>
            <a:gdLst>
              <a:gd name="T0" fmla="*/ 206816 w 154"/>
              <a:gd name="T1" fmla="*/ 0 w 154"/>
              <a:gd name="T2" fmla="*/ 206816 w 154"/>
              <a:gd name="T3" fmla="*/ 206816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4" name="Freeform 87"/>
          <p:cNvSpPr/>
          <p:nvPr/>
        </p:nvSpPr>
        <p:spPr bwMode="auto">
          <a:xfrm>
            <a:off x="5664259" y="4655320"/>
            <a:ext cx="206348" cy="0"/>
          </a:xfrm>
          <a:custGeom>
            <a:avLst/>
            <a:gdLst>
              <a:gd name="T0" fmla="*/ 206816 w 154"/>
              <a:gd name="T1" fmla="*/ 0 w 154"/>
              <a:gd name="T2" fmla="*/ 206816 w 154"/>
              <a:gd name="T3" fmla="*/ 206816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5" name="Freeform 89"/>
          <p:cNvSpPr/>
          <p:nvPr/>
        </p:nvSpPr>
        <p:spPr bwMode="auto">
          <a:xfrm>
            <a:off x="5664257" y="4655321"/>
            <a:ext cx="533331" cy="928688"/>
          </a:xfrm>
          <a:custGeom>
            <a:avLst/>
            <a:gdLst>
              <a:gd name="T0" fmla="*/ 0 w 398"/>
              <a:gd name="T1" fmla="*/ 0 h 691"/>
              <a:gd name="T2" fmla="*/ 6715 w 398"/>
              <a:gd name="T3" fmla="*/ 9401 h 691"/>
              <a:gd name="T4" fmla="*/ 534498 w 398"/>
              <a:gd name="T5" fmla="*/ 927986 h 691"/>
              <a:gd name="T6" fmla="*/ 206816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6" name="Freeform 91"/>
          <p:cNvSpPr/>
          <p:nvPr/>
        </p:nvSpPr>
        <p:spPr bwMode="auto">
          <a:xfrm>
            <a:off x="4694422" y="3904434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537184 w 476"/>
              <a:gd name="T5" fmla="*/ 0 h 691"/>
              <a:gd name="T6" fmla="*/ 639249 w 476"/>
              <a:gd name="T7" fmla="*/ 177271 h 691"/>
              <a:gd name="T8" fmla="*/ 639249 w 476"/>
              <a:gd name="T9" fmla="*/ 177271 h 691"/>
              <a:gd name="T10" fmla="*/ 537184 w 476"/>
              <a:gd name="T11" fmla="*/ 0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7" name="Freeform 92"/>
          <p:cNvSpPr/>
          <p:nvPr/>
        </p:nvSpPr>
        <p:spPr bwMode="auto">
          <a:xfrm>
            <a:off x="4694422" y="3904434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537184 w 476"/>
              <a:gd name="T5" fmla="*/ 0 h 691"/>
              <a:gd name="T6" fmla="*/ 639249 w 476"/>
              <a:gd name="T7" fmla="*/ 177271 h 691"/>
              <a:gd name="T8" fmla="*/ 639249 w 476"/>
              <a:gd name="T9" fmla="*/ 177271 h 691"/>
              <a:gd name="T10" fmla="*/ 537184 w 476"/>
              <a:gd name="T11" fmla="*/ 0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8" name="Freeform 94"/>
          <p:cNvSpPr/>
          <p:nvPr/>
        </p:nvSpPr>
        <p:spPr bwMode="auto">
          <a:xfrm>
            <a:off x="4694422" y="3904434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639249 w 476"/>
              <a:gd name="T5" fmla="*/ 177271 h 691"/>
              <a:gd name="T6" fmla="*/ 537184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39" name="Freeform 96"/>
          <p:cNvSpPr/>
          <p:nvPr/>
        </p:nvSpPr>
        <p:spPr bwMode="auto">
          <a:xfrm>
            <a:off x="5559497" y="3156721"/>
            <a:ext cx="104761" cy="177800"/>
          </a:xfrm>
          <a:custGeom>
            <a:avLst/>
            <a:gdLst>
              <a:gd name="T0" fmla="*/ 104751 w 78"/>
              <a:gd name="T1" fmla="*/ 0 h 133"/>
              <a:gd name="T2" fmla="*/ 0 w 78"/>
              <a:gd name="T3" fmla="*/ 178614 h 133"/>
              <a:gd name="T4" fmla="*/ 0 w 78"/>
              <a:gd name="T5" fmla="*/ 178614 h 133"/>
              <a:gd name="T6" fmla="*/ 104751 w 78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0" name="Freeform 97"/>
          <p:cNvSpPr/>
          <p:nvPr/>
        </p:nvSpPr>
        <p:spPr bwMode="auto">
          <a:xfrm>
            <a:off x="5559497" y="3156721"/>
            <a:ext cx="104761" cy="177800"/>
          </a:xfrm>
          <a:custGeom>
            <a:avLst/>
            <a:gdLst>
              <a:gd name="T0" fmla="*/ 104751 w 78"/>
              <a:gd name="T1" fmla="*/ 0 h 133"/>
              <a:gd name="T2" fmla="*/ 0 w 78"/>
              <a:gd name="T3" fmla="*/ 178614 h 133"/>
              <a:gd name="T4" fmla="*/ 0 w 78"/>
              <a:gd name="T5" fmla="*/ 178614 h 133"/>
              <a:gd name="T6" fmla="*/ 104751 w 78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1" name="Freeform 99"/>
          <p:cNvSpPr/>
          <p:nvPr/>
        </p:nvSpPr>
        <p:spPr bwMode="auto">
          <a:xfrm>
            <a:off x="4589662" y="3156721"/>
            <a:ext cx="1074597" cy="177800"/>
          </a:xfrm>
          <a:custGeom>
            <a:avLst/>
            <a:gdLst>
              <a:gd name="T0" fmla="*/ 1074368 w 800"/>
              <a:gd name="T1" fmla="*/ 0 h 133"/>
              <a:gd name="T2" fmla="*/ 0 w 800"/>
              <a:gd name="T3" fmla="*/ 0 h 133"/>
              <a:gd name="T4" fmla="*/ 969617 w 800"/>
              <a:gd name="T5" fmla="*/ 178614 h 133"/>
              <a:gd name="T6" fmla="*/ 1074368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2" name="Freeform 101"/>
          <p:cNvSpPr/>
          <p:nvPr/>
        </p:nvSpPr>
        <p:spPr bwMode="auto">
          <a:xfrm>
            <a:off x="6321397" y="3156720"/>
            <a:ext cx="206348" cy="0"/>
          </a:xfrm>
          <a:custGeom>
            <a:avLst/>
            <a:gdLst>
              <a:gd name="T0" fmla="*/ 0 w 154"/>
              <a:gd name="T1" fmla="*/ 0 w 154"/>
              <a:gd name="T2" fmla="*/ 20681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3" name="Freeform 102"/>
          <p:cNvSpPr/>
          <p:nvPr/>
        </p:nvSpPr>
        <p:spPr bwMode="auto">
          <a:xfrm>
            <a:off x="6321397" y="3156720"/>
            <a:ext cx="206348" cy="0"/>
          </a:xfrm>
          <a:custGeom>
            <a:avLst/>
            <a:gdLst>
              <a:gd name="T0" fmla="*/ 0 w 154"/>
              <a:gd name="T1" fmla="*/ 0 w 154"/>
              <a:gd name="T2" fmla="*/ 20681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944" name="Freeform 104"/>
          <p:cNvSpPr/>
          <p:nvPr/>
        </p:nvSpPr>
        <p:spPr bwMode="auto">
          <a:xfrm>
            <a:off x="5991241" y="2228034"/>
            <a:ext cx="536505" cy="928687"/>
          </a:xfrm>
          <a:custGeom>
            <a:avLst/>
            <a:gdLst>
              <a:gd name="T0" fmla="*/ 0 w 400"/>
              <a:gd name="T1" fmla="*/ 0 h 691"/>
              <a:gd name="T2" fmla="*/ 330368 w 400"/>
              <a:gd name="T3" fmla="*/ 927986 h 691"/>
              <a:gd name="T4" fmla="*/ 537184 w 400"/>
              <a:gd name="T5" fmla="*/ 927986 h 691"/>
              <a:gd name="T6" fmla="*/ 244419 w 400"/>
              <a:gd name="T7" fmla="*/ 423033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Group 63"/>
          <p:cNvGrpSpPr/>
          <p:nvPr/>
        </p:nvGrpSpPr>
        <p:grpSpPr bwMode="auto">
          <a:xfrm>
            <a:off x="1029364" y="1786710"/>
            <a:ext cx="2366652" cy="971549"/>
            <a:chOff x="1029260" y="1725137"/>
            <a:chExt cx="2366562" cy="971351"/>
          </a:xfrm>
        </p:grpSpPr>
        <p:sp>
          <p:nvSpPr>
            <p:cNvPr id="124987" name="TextBox 64"/>
            <p:cNvSpPr txBox="1">
              <a:spLocks noChangeArrowheads="1"/>
            </p:cNvSpPr>
            <p:nvPr/>
          </p:nvSpPr>
          <p:spPr bwMode="auto">
            <a:xfrm>
              <a:off x="1029260" y="1725137"/>
              <a:ext cx="184724" cy="52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8" name="Text Placeholder 32"/>
            <p:cNvSpPr txBox="1"/>
            <p:nvPr/>
          </p:nvSpPr>
          <p:spPr bwMode="auto">
            <a:xfrm>
              <a:off x="151611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9" name="Text Placeholder 33"/>
            <p:cNvSpPr txBox="1"/>
            <p:nvPr/>
          </p:nvSpPr>
          <p:spPr bwMode="auto">
            <a:xfrm>
              <a:off x="150182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09600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 bwMode="auto">
          <a:xfrm>
            <a:off x="1029061" y="3302772"/>
            <a:ext cx="2628923" cy="1014413"/>
            <a:chOff x="1028955" y="3241456"/>
            <a:chExt cx="2628822" cy="1014209"/>
          </a:xfrm>
        </p:grpSpPr>
        <p:sp>
          <p:nvSpPr>
            <p:cNvPr id="69" name="TextBox 68"/>
            <p:cNvSpPr txBox="1"/>
            <p:nvPr/>
          </p:nvSpPr>
          <p:spPr>
            <a:xfrm>
              <a:off x="1028955" y="3241456"/>
              <a:ext cx="184724" cy="5231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5" name="Text Placeholder 32"/>
            <p:cNvSpPr txBox="1"/>
            <p:nvPr/>
          </p:nvSpPr>
          <p:spPr bwMode="auto">
            <a:xfrm>
              <a:off x="151611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 Placeholder 33"/>
            <p:cNvSpPr txBox="1"/>
            <p:nvPr/>
          </p:nvSpPr>
          <p:spPr>
            <a:xfrm>
              <a:off x="1767382" y="3446203"/>
              <a:ext cx="1890395" cy="2301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9600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 bwMode="auto">
          <a:xfrm>
            <a:off x="806520" y="4852172"/>
            <a:ext cx="2851463" cy="1014413"/>
            <a:chOff x="806148" y="4790749"/>
            <a:chExt cx="2851659" cy="1014209"/>
          </a:xfrm>
        </p:grpSpPr>
        <p:sp>
          <p:nvSpPr>
            <p:cNvPr id="124981" name="TextBox 72"/>
            <p:cNvSpPr txBox="1">
              <a:spLocks noChangeArrowheads="1"/>
            </p:cNvSpPr>
            <p:nvPr/>
          </p:nvSpPr>
          <p:spPr bwMode="auto">
            <a:xfrm>
              <a:off x="806148" y="4790749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2" name="Text Placeholder 32"/>
            <p:cNvSpPr txBox="1"/>
            <p:nvPr/>
          </p:nvSpPr>
          <p:spPr bwMode="auto">
            <a:xfrm>
              <a:off x="151611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Text Placeholder 33"/>
            <p:cNvSpPr txBox="1"/>
            <p:nvPr/>
          </p:nvSpPr>
          <p:spPr>
            <a:xfrm>
              <a:off x="1767210" y="4995496"/>
              <a:ext cx="1890597" cy="2142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9600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 bwMode="auto">
          <a:xfrm>
            <a:off x="8655236" y="1743846"/>
            <a:ext cx="2352376" cy="1014413"/>
            <a:chOff x="8970525" y="1682279"/>
            <a:chExt cx="2352547" cy="1014209"/>
          </a:xfrm>
        </p:grpSpPr>
        <p:sp>
          <p:nvSpPr>
            <p:cNvPr id="124978" name="TextBox 76"/>
            <p:cNvSpPr txBox="1">
              <a:spLocks noChangeArrowheads="1"/>
            </p:cNvSpPr>
            <p:nvPr/>
          </p:nvSpPr>
          <p:spPr bwMode="auto">
            <a:xfrm>
              <a:off x="8970525" y="1682279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79" name="Text Placeholder 32"/>
            <p:cNvSpPr txBox="1"/>
            <p:nvPr/>
          </p:nvSpPr>
          <p:spPr bwMode="auto">
            <a:xfrm>
              <a:off x="944336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80" name="Text Placeholder 33"/>
            <p:cNvSpPr txBox="1"/>
            <p:nvPr/>
          </p:nvSpPr>
          <p:spPr bwMode="auto">
            <a:xfrm>
              <a:off x="942907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 defTabSz="60833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6083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09600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 bwMode="auto">
          <a:xfrm>
            <a:off x="8655236" y="3302772"/>
            <a:ext cx="2621552" cy="1014413"/>
            <a:chOff x="8970525" y="3241456"/>
            <a:chExt cx="2621742" cy="1014209"/>
          </a:xfrm>
        </p:grpSpPr>
        <p:sp>
          <p:nvSpPr>
            <p:cNvPr id="124975" name="TextBox 124"/>
            <p:cNvSpPr txBox="1">
              <a:spLocks noChangeArrowheads="1"/>
            </p:cNvSpPr>
            <p:nvPr/>
          </p:nvSpPr>
          <p:spPr bwMode="auto">
            <a:xfrm>
              <a:off x="8970525" y="3241456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76" name="Text Placeholder 32"/>
            <p:cNvSpPr txBox="1"/>
            <p:nvPr/>
          </p:nvSpPr>
          <p:spPr bwMode="auto">
            <a:xfrm>
              <a:off x="944336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Text Placeholder 33"/>
            <p:cNvSpPr txBox="1"/>
            <p:nvPr/>
          </p:nvSpPr>
          <p:spPr>
            <a:xfrm>
              <a:off x="9701663" y="3446203"/>
              <a:ext cx="1890604" cy="2301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9600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 bwMode="auto">
          <a:xfrm>
            <a:off x="8534021" y="4852172"/>
            <a:ext cx="2742770" cy="1014413"/>
            <a:chOff x="8850054" y="4790749"/>
            <a:chExt cx="2742129" cy="1014209"/>
          </a:xfrm>
        </p:grpSpPr>
        <p:sp>
          <p:nvSpPr>
            <p:cNvPr id="124972" name="TextBox 137"/>
            <p:cNvSpPr txBox="1">
              <a:spLocks noChangeArrowheads="1"/>
            </p:cNvSpPr>
            <p:nvPr/>
          </p:nvSpPr>
          <p:spPr bwMode="auto">
            <a:xfrm>
              <a:off x="8850054" y="4790749"/>
              <a:ext cx="184688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973" name="Text Placeholder 32"/>
            <p:cNvSpPr txBox="1"/>
            <p:nvPr/>
          </p:nvSpPr>
          <p:spPr bwMode="auto">
            <a:xfrm>
              <a:off x="944336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Text Placeholder 33"/>
            <p:cNvSpPr txBox="1"/>
            <p:nvPr/>
          </p:nvSpPr>
          <p:spPr>
            <a:xfrm>
              <a:off x="9700571" y="4995496"/>
              <a:ext cx="1891612" cy="2142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9600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4183314" y="1996259"/>
            <a:ext cx="2344432" cy="1404937"/>
            <a:chOff x="4182282" y="1935228"/>
            <a:chExt cx="2346151" cy="1404736"/>
          </a:xfrm>
          <a:solidFill>
            <a:schemeClr val="accent1"/>
          </a:solidFill>
        </p:grpSpPr>
        <p:grpSp>
          <p:nvGrpSpPr>
            <p:cNvPr id="2" name="Group 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grpFill/>
          </p:grpSpPr>
          <p:sp>
            <p:nvSpPr>
              <p:cNvPr id="101" name="Freeform 100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Freeform 119"/>
            <p:cNvSpPr>
              <a:spLocks noChangeArrowheads="1"/>
            </p:cNvSpPr>
            <p:nvPr/>
          </p:nvSpPr>
          <p:spPr bwMode="auto">
            <a:xfrm>
              <a:off x="5170268" y="2279797"/>
              <a:ext cx="516775" cy="461896"/>
            </a:xfrm>
            <a:custGeom>
              <a:avLst/>
              <a:gdLst>
                <a:gd name="T0" fmla="*/ 460626 w 497"/>
                <a:gd name="T1" fmla="*/ 72821 h 444"/>
                <a:gd name="T2" fmla="*/ 460626 w 497"/>
                <a:gd name="T3" fmla="*/ 72821 h 444"/>
                <a:gd name="T4" fmla="*/ 442950 w 497"/>
                <a:gd name="T5" fmla="*/ 72821 h 444"/>
                <a:gd name="T6" fmla="*/ 442950 w 497"/>
                <a:gd name="T7" fmla="*/ 460856 h 444"/>
                <a:gd name="T8" fmla="*/ 460626 w 497"/>
                <a:gd name="T9" fmla="*/ 460856 h 444"/>
                <a:gd name="T10" fmla="*/ 515735 w 497"/>
                <a:gd name="T11" fmla="*/ 414042 h 444"/>
                <a:gd name="T12" fmla="*/ 515735 w 497"/>
                <a:gd name="T13" fmla="*/ 128998 h 444"/>
                <a:gd name="T14" fmla="*/ 460626 w 497"/>
                <a:gd name="T15" fmla="*/ 72821 h 444"/>
                <a:gd name="T16" fmla="*/ 0 w 497"/>
                <a:gd name="T17" fmla="*/ 128998 h 444"/>
                <a:gd name="T18" fmla="*/ 0 w 497"/>
                <a:gd name="T19" fmla="*/ 128998 h 444"/>
                <a:gd name="T20" fmla="*/ 0 w 497"/>
                <a:gd name="T21" fmla="*/ 414042 h 444"/>
                <a:gd name="T22" fmla="*/ 55109 w 497"/>
                <a:gd name="T23" fmla="*/ 460856 h 444"/>
                <a:gd name="T24" fmla="*/ 73825 w 497"/>
                <a:gd name="T25" fmla="*/ 460856 h 444"/>
                <a:gd name="T26" fmla="*/ 73825 w 497"/>
                <a:gd name="T27" fmla="*/ 72821 h 444"/>
                <a:gd name="T28" fmla="*/ 55109 w 497"/>
                <a:gd name="T29" fmla="*/ 72821 h 444"/>
                <a:gd name="T30" fmla="*/ 0 w 497"/>
                <a:gd name="T31" fmla="*/ 128998 h 444"/>
                <a:gd name="T32" fmla="*/ 350409 w 497"/>
                <a:gd name="T33" fmla="*/ 27048 h 444"/>
                <a:gd name="T34" fmla="*/ 350409 w 497"/>
                <a:gd name="T35" fmla="*/ 27048 h 444"/>
                <a:gd name="T36" fmla="*/ 257868 w 497"/>
                <a:gd name="T37" fmla="*/ 0 h 444"/>
                <a:gd name="T38" fmla="*/ 166366 w 497"/>
                <a:gd name="T39" fmla="*/ 27048 h 444"/>
                <a:gd name="T40" fmla="*/ 166366 w 497"/>
                <a:gd name="T41" fmla="*/ 72821 h 444"/>
                <a:gd name="T42" fmla="*/ 111257 w 497"/>
                <a:gd name="T43" fmla="*/ 72821 h 444"/>
                <a:gd name="T44" fmla="*/ 111257 w 497"/>
                <a:gd name="T45" fmla="*/ 460856 h 444"/>
                <a:gd name="T46" fmla="*/ 405518 w 497"/>
                <a:gd name="T47" fmla="*/ 460856 h 444"/>
                <a:gd name="T48" fmla="*/ 405518 w 497"/>
                <a:gd name="T49" fmla="*/ 72821 h 444"/>
                <a:gd name="T50" fmla="*/ 350409 w 497"/>
                <a:gd name="T51" fmla="*/ 72821 h 444"/>
                <a:gd name="T52" fmla="*/ 350409 w 497"/>
                <a:gd name="T53" fmla="*/ 27048 h 444"/>
                <a:gd name="T54" fmla="*/ 312976 w 497"/>
                <a:gd name="T55" fmla="*/ 72821 h 444"/>
                <a:gd name="T56" fmla="*/ 312976 w 497"/>
                <a:gd name="T57" fmla="*/ 72821 h 444"/>
                <a:gd name="T58" fmla="*/ 202759 w 497"/>
                <a:gd name="T59" fmla="*/ 72821 h 444"/>
                <a:gd name="T60" fmla="*/ 202759 w 497"/>
                <a:gd name="T61" fmla="*/ 45773 h 444"/>
                <a:gd name="T62" fmla="*/ 257868 w 497"/>
                <a:gd name="T63" fmla="*/ 27048 h 444"/>
                <a:gd name="T64" fmla="*/ 312976 w 497"/>
                <a:gd name="T65" fmla="*/ 45773 h 444"/>
                <a:gd name="T66" fmla="*/ 312976 w 497"/>
                <a:gd name="T67" fmla="*/ 72821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5575370" y="1996260"/>
            <a:ext cx="1998403" cy="1908175"/>
            <a:chOff x="5574932" y="1935228"/>
            <a:chExt cx="1999668" cy="1908347"/>
          </a:xfrm>
          <a:solidFill>
            <a:schemeClr val="accent2"/>
          </a:solidFill>
        </p:grpSpPr>
        <p:grpSp>
          <p:nvGrpSpPr>
            <p:cNvPr id="3" name="Group 2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grpFill/>
          </p:grpSpPr>
          <p:sp>
            <p:nvSpPr>
              <p:cNvPr id="78" name="Freeform 77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7" name="Freeform 28"/>
            <p:cNvSpPr>
              <a:spLocks noChangeArrowheads="1"/>
            </p:cNvSpPr>
            <p:nvPr/>
          </p:nvSpPr>
          <p:spPr bwMode="auto">
            <a:xfrm>
              <a:off x="6628841" y="2302677"/>
              <a:ext cx="577593" cy="485586"/>
            </a:xfrm>
            <a:custGeom>
              <a:avLst/>
              <a:gdLst>
                <a:gd name="T0" fmla="*/ 143818 w 498"/>
                <a:gd name="T1" fmla="*/ 94097 h 418"/>
                <a:gd name="T2" fmla="*/ 143818 w 498"/>
                <a:gd name="T3" fmla="*/ 94097 h 418"/>
                <a:gd name="T4" fmla="*/ 41754 w 498"/>
                <a:gd name="T5" fmla="*/ 299716 h 418"/>
                <a:gd name="T6" fmla="*/ 401300 w 498"/>
                <a:gd name="T7" fmla="*/ 134756 h 418"/>
                <a:gd name="T8" fmla="*/ 10438 w 498"/>
                <a:gd name="T9" fmla="*/ 443765 h 418"/>
                <a:gd name="T10" fmla="*/ 51032 w 498"/>
                <a:gd name="T11" fmla="*/ 464676 h 418"/>
                <a:gd name="T12" fmla="*/ 112503 w 498"/>
                <a:gd name="T13" fmla="*/ 361285 h 418"/>
                <a:gd name="T14" fmla="*/ 339829 w 498"/>
                <a:gd name="T15" fmla="*/ 361285 h 418"/>
                <a:gd name="T16" fmla="*/ 543958 w 498"/>
                <a:gd name="T17" fmla="*/ 83642 h 418"/>
                <a:gd name="T18" fmla="*/ 143818 w 498"/>
                <a:gd name="T19" fmla="*/ 9409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527746" y="2497909"/>
            <a:ext cx="1714277" cy="2157413"/>
            <a:chOff x="6528433" y="2437495"/>
            <a:chExt cx="1713617" cy="2156795"/>
          </a:xfrm>
          <a:solidFill>
            <a:schemeClr val="accent1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  <a:grpFill/>
          </p:grpSpPr>
          <p:sp>
            <p:nvSpPr>
              <p:cNvPr id="81" name="Freeform 80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9" name="Freeform 154"/>
            <p:cNvSpPr>
              <a:spLocks noChangeArrowheads="1"/>
            </p:cNvSpPr>
            <p:nvPr/>
          </p:nvSpPr>
          <p:spPr bwMode="auto">
            <a:xfrm>
              <a:off x="7349571" y="3576828"/>
              <a:ext cx="392847" cy="533492"/>
            </a:xfrm>
            <a:custGeom>
              <a:avLst/>
              <a:gdLst>
                <a:gd name="T0" fmla="*/ 382887 w 355"/>
                <a:gd name="T1" fmla="*/ 144602 h 487"/>
                <a:gd name="T2" fmla="*/ 382887 w 355"/>
                <a:gd name="T3" fmla="*/ 144602 h 487"/>
                <a:gd name="T4" fmla="*/ 128367 w 355"/>
                <a:gd name="T5" fmla="*/ 18623 h 487"/>
                <a:gd name="T6" fmla="*/ 9960 w 355"/>
                <a:gd name="T7" fmla="*/ 58060 h 487"/>
                <a:gd name="T8" fmla="*/ 0 w 355"/>
                <a:gd name="T9" fmla="*/ 86542 h 487"/>
                <a:gd name="T10" fmla="*/ 9960 w 355"/>
                <a:gd name="T11" fmla="*/ 377936 h 487"/>
                <a:gd name="T12" fmla="*/ 19919 w 355"/>
                <a:gd name="T13" fmla="*/ 397654 h 487"/>
                <a:gd name="T14" fmla="*/ 245668 w 355"/>
                <a:gd name="T15" fmla="*/ 532397 h 487"/>
                <a:gd name="T16" fmla="*/ 255627 w 355"/>
                <a:gd name="T17" fmla="*/ 532397 h 487"/>
                <a:gd name="T18" fmla="*/ 265587 w 355"/>
                <a:gd name="T19" fmla="*/ 532397 h 487"/>
                <a:gd name="T20" fmla="*/ 274440 w 355"/>
                <a:gd name="T21" fmla="*/ 523633 h 487"/>
                <a:gd name="T22" fmla="*/ 274440 w 355"/>
                <a:gd name="T23" fmla="*/ 222380 h 487"/>
                <a:gd name="T24" fmla="*/ 265587 w 355"/>
                <a:gd name="T25" fmla="*/ 202661 h 487"/>
                <a:gd name="T26" fmla="*/ 48691 w 355"/>
                <a:gd name="T27" fmla="*/ 76683 h 487"/>
                <a:gd name="T28" fmla="*/ 78569 w 355"/>
                <a:gd name="T29" fmla="*/ 58060 h 487"/>
                <a:gd name="T30" fmla="*/ 118407 w 355"/>
                <a:gd name="T31" fmla="*/ 48201 h 487"/>
                <a:gd name="T32" fmla="*/ 333090 w 355"/>
                <a:gd name="T33" fmla="*/ 164320 h 487"/>
                <a:gd name="T34" fmla="*/ 343049 w 355"/>
                <a:gd name="T35" fmla="*/ 174179 h 487"/>
                <a:gd name="T36" fmla="*/ 343049 w 355"/>
                <a:gd name="T37" fmla="*/ 465573 h 487"/>
                <a:gd name="T38" fmla="*/ 362968 w 355"/>
                <a:gd name="T39" fmla="*/ 484196 h 487"/>
                <a:gd name="T40" fmla="*/ 391740 w 355"/>
                <a:gd name="T41" fmla="*/ 465573 h 487"/>
                <a:gd name="T42" fmla="*/ 391740 w 355"/>
                <a:gd name="T43" fmla="*/ 154461 h 487"/>
                <a:gd name="T44" fmla="*/ 382887 w 355"/>
                <a:gd name="T45" fmla="*/ 144602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5664258" y="4407671"/>
            <a:ext cx="2344433" cy="1404938"/>
            <a:chOff x="5663567" y="4345842"/>
            <a:chExt cx="2346151" cy="1406079"/>
          </a:xfrm>
          <a:solidFill>
            <a:schemeClr val="accent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grpFill/>
          </p:grpSpPr>
          <p:sp>
            <p:nvSpPr>
              <p:cNvPr id="86" name="Freeform 85"/>
              <p:cNvSpPr/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Freeform 115"/>
            <p:cNvSpPr>
              <a:spLocks noChangeArrowheads="1"/>
            </p:cNvSpPr>
            <p:nvPr/>
          </p:nvSpPr>
          <p:spPr bwMode="auto">
            <a:xfrm>
              <a:off x="6594460" y="4959455"/>
              <a:ext cx="401893" cy="499058"/>
            </a:xfrm>
            <a:custGeom>
              <a:avLst/>
              <a:gdLst>
                <a:gd name="T0" fmla="*/ 382803 w 400"/>
                <a:gd name="T1" fmla="*/ 124263 h 498"/>
                <a:gd name="T2" fmla="*/ 382803 w 400"/>
                <a:gd name="T3" fmla="*/ 124263 h 498"/>
                <a:gd name="T4" fmla="*/ 232093 w 400"/>
                <a:gd name="T5" fmla="*/ 9019 h 498"/>
                <a:gd name="T6" fmla="*/ 115544 w 400"/>
                <a:gd name="T7" fmla="*/ 151321 h 498"/>
                <a:gd name="T8" fmla="*/ 133629 w 400"/>
                <a:gd name="T9" fmla="*/ 213453 h 498"/>
                <a:gd name="T10" fmla="*/ 9043 w 400"/>
                <a:gd name="T11" fmla="*/ 407865 h 498"/>
                <a:gd name="T12" fmla="*/ 0 w 400"/>
                <a:gd name="T13" fmla="*/ 434922 h 498"/>
                <a:gd name="T14" fmla="*/ 9043 w 400"/>
                <a:gd name="T15" fmla="*/ 479016 h 498"/>
                <a:gd name="T16" fmla="*/ 27128 w 400"/>
                <a:gd name="T17" fmla="*/ 498056 h 498"/>
                <a:gd name="T18" fmla="*/ 62293 w 400"/>
                <a:gd name="T19" fmla="*/ 488035 h 498"/>
                <a:gd name="T20" fmla="*/ 89421 w 400"/>
                <a:gd name="T21" fmla="*/ 470999 h 498"/>
                <a:gd name="T22" fmla="*/ 142672 w 400"/>
                <a:gd name="T23" fmla="*/ 390829 h 498"/>
                <a:gd name="T24" fmla="*/ 142672 w 400"/>
                <a:gd name="T25" fmla="*/ 390829 h 498"/>
                <a:gd name="T26" fmla="*/ 177838 w 400"/>
                <a:gd name="T27" fmla="*/ 381809 h 498"/>
                <a:gd name="T28" fmla="*/ 232093 w 400"/>
                <a:gd name="T29" fmla="*/ 284603 h 498"/>
                <a:gd name="T30" fmla="*/ 294387 w 400"/>
                <a:gd name="T31" fmla="*/ 284603 h 498"/>
                <a:gd name="T32" fmla="*/ 382803 w 400"/>
                <a:gd name="T33" fmla="*/ 124263 h 498"/>
                <a:gd name="T34" fmla="*/ 320510 w 400"/>
                <a:gd name="T35" fmla="*/ 159338 h 498"/>
                <a:gd name="T36" fmla="*/ 320510 w 400"/>
                <a:gd name="T37" fmla="*/ 159338 h 498"/>
                <a:gd name="T38" fmla="*/ 257212 w 400"/>
                <a:gd name="T39" fmla="*/ 142302 h 498"/>
                <a:gd name="T40" fmla="*/ 222046 w 400"/>
                <a:gd name="T41" fmla="*/ 80170 h 498"/>
                <a:gd name="T42" fmla="*/ 311467 w 400"/>
                <a:gd name="T43" fmla="*/ 71151 h 498"/>
                <a:gd name="T44" fmla="*/ 320510 w 400"/>
                <a:gd name="T45" fmla="*/ 159338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4615058" y="3904435"/>
            <a:ext cx="2001577" cy="1908175"/>
            <a:chOff x="4614716" y="3843574"/>
            <a:chExt cx="2002354" cy="1908348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grpFill/>
          </p:grpSpPr>
          <p:sp>
            <p:nvSpPr>
              <p:cNvPr id="91" name="Freeform 90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1" name="Freeform 116"/>
            <p:cNvSpPr>
              <a:spLocks noChangeArrowheads="1"/>
            </p:cNvSpPr>
            <p:nvPr/>
          </p:nvSpPr>
          <p:spPr bwMode="auto">
            <a:xfrm>
              <a:off x="5112860" y="4952924"/>
              <a:ext cx="441301" cy="458775"/>
            </a:xfrm>
            <a:custGeom>
              <a:avLst/>
              <a:gdLst>
                <a:gd name="T0" fmla="*/ 396675 w 445"/>
                <a:gd name="T1" fmla="*/ 157890 h 462"/>
                <a:gd name="T2" fmla="*/ 396675 w 445"/>
                <a:gd name="T3" fmla="*/ 157890 h 462"/>
                <a:gd name="T4" fmla="*/ 263789 w 445"/>
                <a:gd name="T5" fmla="*/ 7944 h 462"/>
                <a:gd name="T6" fmla="*/ 35701 w 445"/>
                <a:gd name="T7" fmla="*/ 246269 h 462"/>
                <a:gd name="T8" fmla="*/ 8925 w 445"/>
                <a:gd name="T9" fmla="*/ 316773 h 462"/>
                <a:gd name="T10" fmla="*/ 80327 w 445"/>
                <a:gd name="T11" fmla="*/ 352522 h 462"/>
                <a:gd name="T12" fmla="*/ 97185 w 445"/>
                <a:gd name="T13" fmla="*/ 343585 h 462"/>
                <a:gd name="T14" fmla="*/ 132886 w 445"/>
                <a:gd name="T15" fmla="*/ 369403 h 462"/>
                <a:gd name="T16" fmla="*/ 158670 w 445"/>
                <a:gd name="T17" fmla="*/ 430970 h 462"/>
                <a:gd name="T18" fmla="*/ 185446 w 445"/>
                <a:gd name="T19" fmla="*/ 448845 h 462"/>
                <a:gd name="T20" fmla="*/ 238005 w 445"/>
                <a:gd name="T21" fmla="*/ 430970 h 462"/>
                <a:gd name="T22" fmla="*/ 246930 w 445"/>
                <a:gd name="T23" fmla="*/ 413096 h 462"/>
                <a:gd name="T24" fmla="*/ 229080 w 445"/>
                <a:gd name="T25" fmla="*/ 387278 h 462"/>
                <a:gd name="T26" fmla="*/ 202304 w 445"/>
                <a:gd name="T27" fmla="*/ 334648 h 462"/>
                <a:gd name="T28" fmla="*/ 229080 w 445"/>
                <a:gd name="T29" fmla="*/ 307836 h 462"/>
                <a:gd name="T30" fmla="*/ 413534 w 445"/>
                <a:gd name="T31" fmla="*/ 352522 h 462"/>
                <a:gd name="T32" fmla="*/ 396675 w 445"/>
                <a:gd name="T33" fmla="*/ 157890 h 462"/>
                <a:gd name="T34" fmla="*/ 386758 w 445"/>
                <a:gd name="T35" fmla="*/ 307836 h 462"/>
                <a:gd name="T36" fmla="*/ 386758 w 445"/>
                <a:gd name="T37" fmla="*/ 307836 h 462"/>
                <a:gd name="T38" fmla="*/ 299490 w 445"/>
                <a:gd name="T39" fmla="*/ 202576 h 462"/>
                <a:gd name="T40" fmla="*/ 281639 w 445"/>
                <a:gd name="T41" fmla="*/ 61567 h 462"/>
                <a:gd name="T42" fmla="*/ 360974 w 445"/>
                <a:gd name="T43" fmla="*/ 175764 h 462"/>
                <a:gd name="T44" fmla="*/ 386758 w 445"/>
                <a:gd name="T45" fmla="*/ 307836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3949981" y="3156720"/>
            <a:ext cx="1714277" cy="2152650"/>
            <a:chOff x="3949950" y="3095545"/>
            <a:chExt cx="1713617" cy="2152765"/>
          </a:xfrm>
          <a:solidFill>
            <a:schemeClr val="accent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grpFill/>
          </p:grpSpPr>
          <p:sp>
            <p:nvSpPr>
              <p:cNvPr id="96" name="Freeform 95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2" name="Freeform 20"/>
            <p:cNvSpPr>
              <a:spLocks noChangeArrowheads="1"/>
            </p:cNvSpPr>
            <p:nvPr/>
          </p:nvSpPr>
          <p:spPr bwMode="auto">
            <a:xfrm>
              <a:off x="4383524" y="3529888"/>
              <a:ext cx="477325" cy="485769"/>
            </a:xfrm>
            <a:custGeom>
              <a:avLst/>
              <a:gdLst>
                <a:gd name="T0" fmla="*/ 450433 w 497"/>
                <a:gd name="T1" fmla="*/ 7695 h 505"/>
                <a:gd name="T2" fmla="*/ 450433 w 497"/>
                <a:gd name="T3" fmla="*/ 7695 h 505"/>
                <a:gd name="T4" fmla="*/ 434106 w 497"/>
                <a:gd name="T5" fmla="*/ 0 h 505"/>
                <a:gd name="T6" fmla="*/ 425463 w 497"/>
                <a:gd name="T7" fmla="*/ 16353 h 505"/>
                <a:gd name="T8" fmla="*/ 365917 w 497"/>
                <a:gd name="T9" fmla="*/ 161602 h 505"/>
                <a:gd name="T10" fmla="*/ 357273 w 497"/>
                <a:gd name="T11" fmla="*/ 135631 h 505"/>
                <a:gd name="T12" fmla="*/ 332303 w 497"/>
                <a:gd name="T13" fmla="*/ 126973 h 505"/>
                <a:gd name="T14" fmla="*/ 254509 w 497"/>
                <a:gd name="T15" fmla="*/ 126973 h 505"/>
                <a:gd name="T16" fmla="*/ 230499 w 497"/>
                <a:gd name="T17" fmla="*/ 135631 h 505"/>
                <a:gd name="T18" fmla="*/ 8644 w 497"/>
                <a:gd name="T19" fmla="*/ 288576 h 505"/>
                <a:gd name="T20" fmla="*/ 8644 w 497"/>
                <a:gd name="T21" fmla="*/ 323205 h 505"/>
                <a:gd name="T22" fmla="*/ 101804 w 497"/>
                <a:gd name="T23" fmla="*/ 467493 h 505"/>
                <a:gd name="T24" fmla="*/ 136379 w 497"/>
                <a:gd name="T25" fmla="*/ 476150 h 505"/>
                <a:gd name="T26" fmla="*/ 357273 w 497"/>
                <a:gd name="T27" fmla="*/ 314547 h 505"/>
                <a:gd name="T28" fmla="*/ 374561 w 497"/>
                <a:gd name="T29" fmla="*/ 297233 h 505"/>
                <a:gd name="T30" fmla="*/ 399532 w 497"/>
                <a:gd name="T31" fmla="*/ 220279 h 505"/>
                <a:gd name="T32" fmla="*/ 391848 w 497"/>
                <a:gd name="T33" fmla="*/ 195270 h 505"/>
                <a:gd name="T34" fmla="*/ 383205 w 497"/>
                <a:gd name="T35" fmla="*/ 177955 h 505"/>
                <a:gd name="T36" fmla="*/ 450433 w 497"/>
                <a:gd name="T37" fmla="*/ 7695 h 505"/>
                <a:gd name="T38" fmla="*/ 348630 w 497"/>
                <a:gd name="T39" fmla="*/ 237594 h 505"/>
                <a:gd name="T40" fmla="*/ 348630 w 497"/>
                <a:gd name="T41" fmla="*/ 237594 h 505"/>
                <a:gd name="T42" fmla="*/ 297728 w 497"/>
                <a:gd name="T43" fmla="*/ 220279 h 505"/>
                <a:gd name="T44" fmla="*/ 306372 w 497"/>
                <a:gd name="T45" fmla="*/ 169298 h 505"/>
                <a:gd name="T46" fmla="*/ 348630 w 497"/>
                <a:gd name="T47" fmla="*/ 169298 h 505"/>
                <a:gd name="T48" fmla="*/ 340946 w 497"/>
                <a:gd name="T49" fmla="*/ 177955 h 505"/>
                <a:gd name="T50" fmla="*/ 332303 w 497"/>
                <a:gd name="T51" fmla="*/ 195270 h 505"/>
                <a:gd name="T52" fmla="*/ 340946 w 497"/>
                <a:gd name="T53" fmla="*/ 203927 h 505"/>
                <a:gd name="T54" fmla="*/ 348630 w 497"/>
                <a:gd name="T55" fmla="*/ 203927 h 505"/>
                <a:gd name="T56" fmla="*/ 365917 w 497"/>
                <a:gd name="T57" fmla="*/ 195270 h 505"/>
                <a:gd name="T58" fmla="*/ 348630 w 497"/>
                <a:gd name="T59" fmla="*/ 23759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/>
          <p:nvPr/>
        </p:nvSpPr>
        <p:spPr bwMode="auto">
          <a:xfrm>
            <a:off x="1355551" y="1942352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71424" y="2814683"/>
            <a:ext cx="2217449" cy="2848768"/>
            <a:chOff x="1028105" y="1882959"/>
            <a:chExt cx="1663303" cy="2137236"/>
          </a:xfrm>
          <a:solidFill>
            <a:schemeClr val="accent1"/>
          </a:solidFill>
        </p:grpSpPr>
        <p:sp>
          <p:nvSpPr>
            <p:cNvPr id="13321" name="AutoShape 9"/>
            <p:cNvSpPr/>
            <p:nvPr/>
          </p:nvSpPr>
          <p:spPr bwMode="auto">
            <a:xfrm>
              <a:off x="1028105" y="1882959"/>
              <a:ext cx="1663303" cy="2137236"/>
            </a:xfrm>
            <a:custGeom>
              <a:avLst/>
              <a:gdLst>
                <a:gd name="T0" fmla="*/ 2217738 w 21600"/>
                <a:gd name="T1" fmla="*/ 2848769 h 21600"/>
                <a:gd name="T2" fmla="*/ 2217738 w 21600"/>
                <a:gd name="T3" fmla="*/ 2848769 h 21600"/>
                <a:gd name="T4" fmla="*/ 2217738 w 21600"/>
                <a:gd name="T5" fmla="*/ 2848769 h 21600"/>
                <a:gd name="T6" fmla="*/ 2217738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586" name="Group 10"/>
            <p:cNvGrpSpPr/>
            <p:nvPr/>
          </p:nvGrpSpPr>
          <p:grpSpPr bwMode="auto">
            <a:xfrm>
              <a:off x="1247180" y="2280751"/>
              <a:ext cx="1359098" cy="1082612"/>
              <a:chOff x="-1" y="0"/>
              <a:chExt cx="3625425" cy="2887144"/>
            </a:xfrm>
            <a:grpFill/>
          </p:grpSpPr>
          <p:sp>
            <p:nvSpPr>
              <p:cNvPr id="2" name="AutoShape 11"/>
              <p:cNvSpPr/>
              <p:nvPr/>
            </p:nvSpPr>
            <p:spPr bwMode="auto">
              <a:xfrm>
                <a:off x="624086" y="0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AutoShape 12"/>
              <p:cNvSpPr/>
              <p:nvPr/>
            </p:nvSpPr>
            <p:spPr bwMode="auto">
              <a:xfrm>
                <a:off x="-1" y="103226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AutoShape 13"/>
              <p:cNvSpPr/>
              <p:nvPr/>
            </p:nvSpPr>
            <p:spPr bwMode="auto">
              <a:xfrm>
                <a:off x="624086" y="616178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26" name="AutoShape 14"/>
              <p:cNvSpPr/>
              <p:nvPr/>
            </p:nvSpPr>
            <p:spPr bwMode="auto">
              <a:xfrm>
                <a:off x="-1" y="719404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27" name="AutoShape 15"/>
              <p:cNvSpPr/>
              <p:nvPr/>
            </p:nvSpPr>
            <p:spPr bwMode="auto">
              <a:xfrm>
                <a:off x="624086" y="1232356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28" name="AutoShape 16"/>
              <p:cNvSpPr/>
              <p:nvPr/>
            </p:nvSpPr>
            <p:spPr bwMode="auto">
              <a:xfrm>
                <a:off x="-1" y="1335583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29" name="AutoShape 17"/>
              <p:cNvSpPr/>
              <p:nvPr/>
            </p:nvSpPr>
            <p:spPr bwMode="auto">
              <a:xfrm>
                <a:off x="638379" y="1867591"/>
                <a:ext cx="2987045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0" name="AutoShape 18"/>
              <p:cNvSpPr/>
              <p:nvPr/>
            </p:nvSpPr>
            <p:spPr bwMode="auto">
              <a:xfrm>
                <a:off x="19055" y="1970818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31" name="AutoShape 19"/>
              <p:cNvSpPr/>
              <p:nvPr/>
            </p:nvSpPr>
            <p:spPr bwMode="auto">
              <a:xfrm>
                <a:off x="624086" y="2502827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2" name="AutoShape 20"/>
              <p:cNvSpPr/>
              <p:nvPr/>
            </p:nvSpPr>
            <p:spPr bwMode="auto">
              <a:xfrm>
                <a:off x="38111" y="2606053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57906" y="2814683"/>
            <a:ext cx="2216655" cy="2848768"/>
            <a:chOff x="4618434" y="1882959"/>
            <a:chExt cx="1662708" cy="2137236"/>
          </a:xfrm>
          <a:solidFill>
            <a:schemeClr val="accent3"/>
          </a:solidFill>
        </p:grpSpPr>
        <p:sp>
          <p:nvSpPr>
            <p:cNvPr id="13319" name="AutoShape 7"/>
            <p:cNvSpPr/>
            <p:nvPr/>
          </p:nvSpPr>
          <p:spPr bwMode="auto">
            <a:xfrm>
              <a:off x="4618434" y="1882959"/>
              <a:ext cx="1662708" cy="2137236"/>
            </a:xfrm>
            <a:custGeom>
              <a:avLst/>
              <a:gdLst>
                <a:gd name="T0" fmla="*/ 2216944 w 21600"/>
                <a:gd name="T1" fmla="*/ 2848769 h 21600"/>
                <a:gd name="T2" fmla="*/ 2216944 w 21600"/>
                <a:gd name="T3" fmla="*/ 2848769 h 21600"/>
                <a:gd name="T4" fmla="*/ 2216944 w 21600"/>
                <a:gd name="T5" fmla="*/ 2848769 h 21600"/>
                <a:gd name="T6" fmla="*/ 2216944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587" name="Group 21"/>
            <p:cNvGrpSpPr/>
            <p:nvPr/>
          </p:nvGrpSpPr>
          <p:grpSpPr bwMode="auto">
            <a:xfrm>
              <a:off x="4864299" y="2280751"/>
              <a:ext cx="1332309" cy="1082612"/>
              <a:chOff x="0" y="0"/>
              <a:chExt cx="3552274" cy="2887144"/>
            </a:xfrm>
            <a:grpFill/>
          </p:grpSpPr>
          <p:sp>
            <p:nvSpPr>
              <p:cNvPr id="13334" name="AutoShape 22"/>
              <p:cNvSpPr/>
              <p:nvPr/>
            </p:nvSpPr>
            <p:spPr bwMode="auto">
              <a:xfrm>
                <a:off x="565062" y="0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5" name="AutoShape 23"/>
              <p:cNvSpPr/>
              <p:nvPr/>
            </p:nvSpPr>
            <p:spPr bwMode="auto">
              <a:xfrm>
                <a:off x="565062" y="616178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6" name="AutoShape 24"/>
              <p:cNvSpPr/>
              <p:nvPr/>
            </p:nvSpPr>
            <p:spPr bwMode="auto">
              <a:xfrm>
                <a:off x="565062" y="1232356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7" name="AutoShape 25"/>
              <p:cNvSpPr/>
              <p:nvPr/>
            </p:nvSpPr>
            <p:spPr bwMode="auto">
              <a:xfrm>
                <a:off x="577760" y="1867591"/>
                <a:ext cx="297451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8" name="AutoShape 26"/>
              <p:cNvSpPr/>
              <p:nvPr/>
            </p:nvSpPr>
            <p:spPr bwMode="auto">
              <a:xfrm>
                <a:off x="565062" y="2502827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9" name="AutoShape 27"/>
              <p:cNvSpPr/>
              <p:nvPr/>
            </p:nvSpPr>
            <p:spPr bwMode="auto">
              <a:xfrm>
                <a:off x="0" y="65112"/>
                <a:ext cx="279357" cy="281091"/>
              </a:xfrm>
              <a:custGeom>
                <a:avLst/>
                <a:gdLst>
                  <a:gd name="T0" fmla="*/ 139679 w 21600"/>
                  <a:gd name="T1" fmla="*/ 140546 h 21600"/>
                  <a:gd name="T2" fmla="*/ 139679 w 21600"/>
                  <a:gd name="T3" fmla="*/ 140546 h 21600"/>
                  <a:gd name="T4" fmla="*/ 139679 w 21600"/>
                  <a:gd name="T5" fmla="*/ 140546 h 21600"/>
                  <a:gd name="T6" fmla="*/ 139679 w 21600"/>
                  <a:gd name="T7" fmla="*/ 1405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40" name="AutoShape 28"/>
              <p:cNvSpPr/>
              <p:nvPr/>
            </p:nvSpPr>
            <p:spPr bwMode="auto">
              <a:xfrm>
                <a:off x="0" y="681290"/>
                <a:ext cx="279357" cy="281091"/>
              </a:xfrm>
              <a:custGeom>
                <a:avLst/>
                <a:gdLst>
                  <a:gd name="T0" fmla="*/ 139679 w 21600"/>
                  <a:gd name="T1" fmla="*/ 140546 h 21600"/>
                  <a:gd name="T2" fmla="*/ 139679 w 21600"/>
                  <a:gd name="T3" fmla="*/ 140546 h 21600"/>
                  <a:gd name="T4" fmla="*/ 139679 w 21600"/>
                  <a:gd name="T5" fmla="*/ 140546 h 21600"/>
                  <a:gd name="T6" fmla="*/ 139679 w 21600"/>
                  <a:gd name="T7" fmla="*/ 1405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41" name="AutoShape 29"/>
              <p:cNvSpPr/>
              <p:nvPr/>
            </p:nvSpPr>
            <p:spPr bwMode="auto">
              <a:xfrm>
                <a:off x="0" y="1279999"/>
                <a:ext cx="279357" cy="279503"/>
              </a:xfrm>
              <a:custGeom>
                <a:avLst/>
                <a:gdLst>
                  <a:gd name="T0" fmla="*/ 139679 w 21600"/>
                  <a:gd name="T1" fmla="*/ 139752 h 21600"/>
                  <a:gd name="T2" fmla="*/ 139679 w 21600"/>
                  <a:gd name="T3" fmla="*/ 139752 h 21600"/>
                  <a:gd name="T4" fmla="*/ 139679 w 21600"/>
                  <a:gd name="T5" fmla="*/ 139752 h 21600"/>
                  <a:gd name="T6" fmla="*/ 139679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42" name="AutoShape 30"/>
              <p:cNvSpPr/>
              <p:nvPr/>
            </p:nvSpPr>
            <p:spPr bwMode="auto">
              <a:xfrm>
                <a:off x="0" y="1932704"/>
                <a:ext cx="279357" cy="279503"/>
              </a:xfrm>
              <a:custGeom>
                <a:avLst/>
                <a:gdLst>
                  <a:gd name="T0" fmla="*/ 139679 w 21600"/>
                  <a:gd name="T1" fmla="*/ 139752 h 21600"/>
                  <a:gd name="T2" fmla="*/ 139679 w 21600"/>
                  <a:gd name="T3" fmla="*/ 139752 h 21600"/>
                  <a:gd name="T4" fmla="*/ 139679 w 21600"/>
                  <a:gd name="T5" fmla="*/ 139752 h 21600"/>
                  <a:gd name="T6" fmla="*/ 139679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43" name="AutoShape 31"/>
              <p:cNvSpPr/>
              <p:nvPr/>
            </p:nvSpPr>
            <p:spPr bwMode="auto">
              <a:xfrm>
                <a:off x="0" y="2567939"/>
                <a:ext cx="279357" cy="279503"/>
              </a:xfrm>
              <a:custGeom>
                <a:avLst/>
                <a:gdLst>
                  <a:gd name="T0" fmla="*/ 139679 w 21600"/>
                  <a:gd name="T1" fmla="*/ 139752 h 21600"/>
                  <a:gd name="T2" fmla="*/ 139679 w 21600"/>
                  <a:gd name="T3" fmla="*/ 139752 h 21600"/>
                  <a:gd name="T4" fmla="*/ 139679 w 21600"/>
                  <a:gd name="T5" fmla="*/ 139752 h 21600"/>
                  <a:gd name="T6" fmla="*/ 139679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754743" y="2814683"/>
            <a:ext cx="2223798" cy="2848768"/>
            <a:chOff x="2815828" y="1882959"/>
            <a:chExt cx="1668066" cy="2137236"/>
          </a:xfrm>
          <a:solidFill>
            <a:schemeClr val="accent2"/>
          </a:solidFill>
        </p:grpSpPr>
        <p:sp>
          <p:nvSpPr>
            <p:cNvPr id="13318" name="AutoShape 6"/>
            <p:cNvSpPr/>
            <p:nvPr/>
          </p:nvSpPr>
          <p:spPr bwMode="auto">
            <a:xfrm>
              <a:off x="2815828" y="1882959"/>
              <a:ext cx="1662708" cy="2137236"/>
            </a:xfrm>
            <a:custGeom>
              <a:avLst/>
              <a:gdLst>
                <a:gd name="T0" fmla="*/ 2216944 w 21600"/>
                <a:gd name="T1" fmla="*/ 2848769 h 21600"/>
                <a:gd name="T2" fmla="*/ 2216944 w 21600"/>
                <a:gd name="T3" fmla="*/ 2848769 h 21600"/>
                <a:gd name="T4" fmla="*/ 2216944 w 21600"/>
                <a:gd name="T5" fmla="*/ 2848769 h 21600"/>
                <a:gd name="T6" fmla="*/ 2216944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588" name="Group 32"/>
            <p:cNvGrpSpPr/>
            <p:nvPr/>
          </p:nvGrpSpPr>
          <p:grpSpPr bwMode="auto">
            <a:xfrm>
              <a:off x="3122414" y="2280751"/>
              <a:ext cx="1361480" cy="1082612"/>
              <a:chOff x="-1" y="0"/>
              <a:chExt cx="3630327" cy="2887144"/>
            </a:xfrm>
            <a:grpFill/>
          </p:grpSpPr>
          <p:sp>
            <p:nvSpPr>
              <p:cNvPr id="13345" name="AutoShape 33"/>
              <p:cNvSpPr/>
              <p:nvPr/>
            </p:nvSpPr>
            <p:spPr bwMode="auto">
              <a:xfrm>
                <a:off x="615901" y="0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46" name="AutoShape 34"/>
              <p:cNvSpPr/>
              <p:nvPr/>
            </p:nvSpPr>
            <p:spPr bwMode="auto">
              <a:xfrm>
                <a:off x="615901" y="616178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47" name="AutoShape 35"/>
              <p:cNvSpPr/>
              <p:nvPr/>
            </p:nvSpPr>
            <p:spPr bwMode="auto">
              <a:xfrm>
                <a:off x="615901" y="1232356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48" name="AutoShape 36"/>
              <p:cNvSpPr/>
              <p:nvPr/>
            </p:nvSpPr>
            <p:spPr bwMode="auto">
              <a:xfrm>
                <a:off x="642886" y="1867591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49" name="AutoShape 37"/>
              <p:cNvSpPr/>
              <p:nvPr/>
            </p:nvSpPr>
            <p:spPr bwMode="auto">
              <a:xfrm>
                <a:off x="615901" y="2502827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50" name="AutoShape 38"/>
              <p:cNvSpPr/>
              <p:nvPr/>
            </p:nvSpPr>
            <p:spPr bwMode="auto">
              <a:xfrm>
                <a:off x="-1" y="60347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1" name="AutoShape 39"/>
              <p:cNvSpPr/>
              <p:nvPr/>
            </p:nvSpPr>
            <p:spPr bwMode="auto">
              <a:xfrm>
                <a:off x="-1" y="676525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2" name="AutoShape 40"/>
              <p:cNvSpPr/>
              <p:nvPr/>
            </p:nvSpPr>
            <p:spPr bwMode="auto">
              <a:xfrm>
                <a:off x="-1" y="1292704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3" name="AutoShape 41"/>
              <p:cNvSpPr/>
              <p:nvPr/>
            </p:nvSpPr>
            <p:spPr bwMode="auto">
              <a:xfrm>
                <a:off x="-1" y="1908882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54" name="AutoShape 42"/>
              <p:cNvSpPr/>
              <p:nvPr/>
            </p:nvSpPr>
            <p:spPr bwMode="auto">
              <a:xfrm>
                <a:off x="-1" y="2563174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560276" y="2814683"/>
            <a:ext cx="2217449" cy="2848768"/>
            <a:chOff x="6420446" y="1882959"/>
            <a:chExt cx="1663303" cy="2137236"/>
          </a:xfrm>
          <a:solidFill>
            <a:schemeClr val="accent4"/>
          </a:solidFill>
        </p:grpSpPr>
        <p:sp>
          <p:nvSpPr>
            <p:cNvPr id="13320" name="AutoShape 8"/>
            <p:cNvSpPr/>
            <p:nvPr/>
          </p:nvSpPr>
          <p:spPr bwMode="auto">
            <a:xfrm>
              <a:off x="6420446" y="1882959"/>
              <a:ext cx="1663303" cy="2137236"/>
            </a:xfrm>
            <a:custGeom>
              <a:avLst/>
              <a:gdLst>
                <a:gd name="T0" fmla="*/ 2217738 w 21600"/>
                <a:gd name="T1" fmla="*/ 2848769 h 21600"/>
                <a:gd name="T2" fmla="*/ 2217738 w 21600"/>
                <a:gd name="T3" fmla="*/ 2848769 h 21600"/>
                <a:gd name="T4" fmla="*/ 2217738 w 21600"/>
                <a:gd name="T5" fmla="*/ 2848769 h 21600"/>
                <a:gd name="T6" fmla="*/ 2217738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589" name="Group 43"/>
            <p:cNvGrpSpPr/>
            <p:nvPr/>
          </p:nvGrpSpPr>
          <p:grpSpPr bwMode="auto">
            <a:xfrm>
              <a:off x="6619875" y="2280751"/>
              <a:ext cx="1349574" cy="1082612"/>
              <a:chOff x="-1" y="0"/>
              <a:chExt cx="3598512" cy="2887144"/>
            </a:xfrm>
            <a:grpFill/>
          </p:grpSpPr>
          <p:sp>
            <p:nvSpPr>
              <p:cNvPr id="13356" name="AutoShape 44"/>
              <p:cNvSpPr/>
              <p:nvPr/>
            </p:nvSpPr>
            <p:spPr bwMode="auto">
              <a:xfrm>
                <a:off x="598429" y="0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57" name="AutoShape 45"/>
              <p:cNvSpPr/>
              <p:nvPr/>
            </p:nvSpPr>
            <p:spPr bwMode="auto">
              <a:xfrm>
                <a:off x="598429" y="616178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58" name="AutoShape 46"/>
              <p:cNvSpPr/>
              <p:nvPr/>
            </p:nvSpPr>
            <p:spPr bwMode="auto">
              <a:xfrm>
                <a:off x="598429" y="1232356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59" name="AutoShape 47"/>
              <p:cNvSpPr/>
              <p:nvPr/>
            </p:nvSpPr>
            <p:spPr bwMode="auto">
              <a:xfrm>
                <a:off x="611127" y="1867591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0" name="AutoShape 48"/>
              <p:cNvSpPr/>
              <p:nvPr/>
            </p:nvSpPr>
            <p:spPr bwMode="auto">
              <a:xfrm>
                <a:off x="598429" y="2502827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850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1" name="AutoShape 49"/>
              <p:cNvSpPr/>
              <p:nvPr/>
            </p:nvSpPr>
            <p:spPr bwMode="auto">
              <a:xfrm>
                <a:off x="-1" y="17469"/>
                <a:ext cx="349216" cy="290620"/>
              </a:xfrm>
              <a:custGeom>
                <a:avLst/>
                <a:gdLst>
                  <a:gd name="T0" fmla="*/ 174608 w 21600"/>
                  <a:gd name="T1" fmla="*/ 145310 h 21600"/>
                  <a:gd name="T2" fmla="*/ 174608 w 21600"/>
                  <a:gd name="T3" fmla="*/ 145310 h 21600"/>
                  <a:gd name="T4" fmla="*/ 174608 w 21600"/>
                  <a:gd name="T5" fmla="*/ 145310 h 21600"/>
                  <a:gd name="T6" fmla="*/ 174608 w 21600"/>
                  <a:gd name="T7" fmla="*/ 1453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684" y="6869"/>
                    </a:moveTo>
                    <a:lnTo>
                      <a:pt x="18921" y="6897"/>
                    </a:lnTo>
                    <a:cubicBezTo>
                      <a:pt x="19288" y="6897"/>
                      <a:pt x="19641" y="6979"/>
                      <a:pt x="19973" y="7135"/>
                    </a:cubicBezTo>
                    <a:cubicBezTo>
                      <a:pt x="20307" y="7293"/>
                      <a:pt x="20594" y="7516"/>
                      <a:pt x="20830" y="7807"/>
                    </a:cubicBezTo>
                    <a:cubicBezTo>
                      <a:pt x="21067" y="8092"/>
                      <a:pt x="21253" y="8431"/>
                      <a:pt x="21392" y="8815"/>
                    </a:cubicBezTo>
                    <a:cubicBezTo>
                      <a:pt x="21531" y="9204"/>
                      <a:pt x="21599" y="9625"/>
                      <a:pt x="21599" y="10085"/>
                    </a:cubicBezTo>
                    <a:cubicBezTo>
                      <a:pt x="21599" y="10528"/>
                      <a:pt x="21531" y="10943"/>
                      <a:pt x="21392" y="11327"/>
                    </a:cubicBezTo>
                    <a:cubicBezTo>
                      <a:pt x="21251" y="11717"/>
                      <a:pt x="21065" y="12050"/>
                      <a:pt x="20830" y="12333"/>
                    </a:cubicBezTo>
                    <a:cubicBezTo>
                      <a:pt x="20594" y="12615"/>
                      <a:pt x="20307" y="12838"/>
                      <a:pt x="19980" y="12996"/>
                    </a:cubicBezTo>
                    <a:cubicBezTo>
                      <a:pt x="19648" y="13154"/>
                      <a:pt x="19295" y="13230"/>
                      <a:pt x="18921" y="13230"/>
                    </a:cubicBezTo>
                    <a:lnTo>
                      <a:pt x="16666" y="13230"/>
                    </a:lnTo>
                    <a:cubicBezTo>
                      <a:pt x="16593" y="13761"/>
                      <a:pt x="16444" y="14244"/>
                      <a:pt x="16225" y="14679"/>
                    </a:cubicBezTo>
                    <a:cubicBezTo>
                      <a:pt x="16301" y="15213"/>
                      <a:pt x="16272" y="15741"/>
                      <a:pt x="16141" y="16266"/>
                    </a:cubicBezTo>
                    <a:cubicBezTo>
                      <a:pt x="16009" y="16791"/>
                      <a:pt x="15797" y="17260"/>
                      <a:pt x="15503" y="17663"/>
                    </a:cubicBezTo>
                    <a:cubicBezTo>
                      <a:pt x="15503" y="18350"/>
                      <a:pt x="15397" y="18940"/>
                      <a:pt x="15182" y="19437"/>
                    </a:cubicBezTo>
                    <a:cubicBezTo>
                      <a:pt x="14968" y="19931"/>
                      <a:pt x="14683" y="20334"/>
                      <a:pt x="14333" y="20651"/>
                    </a:cubicBezTo>
                    <a:cubicBezTo>
                      <a:pt x="13980" y="20967"/>
                      <a:pt x="13568" y="21207"/>
                      <a:pt x="13099" y="21362"/>
                    </a:cubicBezTo>
                    <a:cubicBezTo>
                      <a:pt x="12631" y="21520"/>
                      <a:pt x="12132" y="21600"/>
                      <a:pt x="11605" y="21600"/>
                    </a:cubicBezTo>
                    <a:cubicBezTo>
                      <a:pt x="11018" y="21600"/>
                      <a:pt x="10463" y="21526"/>
                      <a:pt x="9931" y="21376"/>
                    </a:cubicBezTo>
                    <a:cubicBezTo>
                      <a:pt x="9401" y="21227"/>
                      <a:pt x="8893" y="21066"/>
                      <a:pt x="8401" y="20888"/>
                    </a:cubicBezTo>
                    <a:cubicBezTo>
                      <a:pt x="7909" y="20713"/>
                      <a:pt x="7426" y="20552"/>
                      <a:pt x="6958" y="20402"/>
                    </a:cubicBezTo>
                    <a:cubicBezTo>
                      <a:pt x="6489" y="20253"/>
                      <a:pt x="6026" y="20179"/>
                      <a:pt x="5567" y="20179"/>
                    </a:cubicBezTo>
                    <a:lnTo>
                      <a:pt x="1339" y="20179"/>
                    </a:lnTo>
                    <a:cubicBezTo>
                      <a:pt x="972" y="20179"/>
                      <a:pt x="656" y="20024"/>
                      <a:pt x="395" y="19713"/>
                    </a:cubicBezTo>
                    <a:cubicBezTo>
                      <a:pt x="131" y="19403"/>
                      <a:pt x="0" y="19022"/>
                      <a:pt x="0" y="18573"/>
                    </a:cubicBezTo>
                    <a:lnTo>
                      <a:pt x="0" y="9882"/>
                    </a:lnTo>
                    <a:cubicBezTo>
                      <a:pt x="0" y="9441"/>
                      <a:pt x="131" y="9063"/>
                      <a:pt x="395" y="8752"/>
                    </a:cubicBezTo>
                    <a:cubicBezTo>
                      <a:pt x="656" y="8445"/>
                      <a:pt x="972" y="8286"/>
                      <a:pt x="1339" y="8286"/>
                    </a:cubicBezTo>
                    <a:lnTo>
                      <a:pt x="5261" y="8286"/>
                    </a:lnTo>
                    <a:cubicBezTo>
                      <a:pt x="5465" y="8162"/>
                      <a:pt x="5621" y="8024"/>
                      <a:pt x="5734" y="7874"/>
                    </a:cubicBezTo>
                    <a:cubicBezTo>
                      <a:pt x="5847" y="7725"/>
                      <a:pt x="5976" y="7547"/>
                      <a:pt x="6117" y="7341"/>
                    </a:cubicBezTo>
                    <a:cubicBezTo>
                      <a:pt x="6237" y="7163"/>
                      <a:pt x="6362" y="6988"/>
                      <a:pt x="6494" y="6818"/>
                    </a:cubicBezTo>
                    <a:cubicBezTo>
                      <a:pt x="6626" y="6652"/>
                      <a:pt x="6751" y="6485"/>
                      <a:pt x="6871" y="6313"/>
                    </a:cubicBezTo>
                    <a:cubicBezTo>
                      <a:pt x="7134" y="5997"/>
                      <a:pt x="7424" y="5686"/>
                      <a:pt x="7739" y="5387"/>
                    </a:cubicBezTo>
                    <a:cubicBezTo>
                      <a:pt x="8055" y="5085"/>
                      <a:pt x="8297" y="4746"/>
                      <a:pt x="8471" y="4379"/>
                    </a:cubicBezTo>
                    <a:cubicBezTo>
                      <a:pt x="8660" y="3992"/>
                      <a:pt x="8770" y="3546"/>
                      <a:pt x="8806" y="3035"/>
                    </a:cubicBezTo>
                    <a:cubicBezTo>
                      <a:pt x="8841" y="2524"/>
                      <a:pt x="8902" y="2044"/>
                      <a:pt x="8996" y="1592"/>
                    </a:cubicBezTo>
                    <a:cubicBezTo>
                      <a:pt x="9090" y="1143"/>
                      <a:pt x="9255" y="765"/>
                      <a:pt x="9493" y="460"/>
                    </a:cubicBezTo>
                    <a:cubicBezTo>
                      <a:pt x="9731" y="155"/>
                      <a:pt x="10140" y="0"/>
                      <a:pt x="10726" y="0"/>
                    </a:cubicBezTo>
                    <a:cubicBezTo>
                      <a:pt x="11183" y="0"/>
                      <a:pt x="11602" y="115"/>
                      <a:pt x="11981" y="344"/>
                    </a:cubicBezTo>
                    <a:cubicBezTo>
                      <a:pt x="12360" y="573"/>
                      <a:pt x="12682" y="880"/>
                      <a:pt x="12946" y="1270"/>
                    </a:cubicBezTo>
                    <a:cubicBezTo>
                      <a:pt x="13207" y="1660"/>
                      <a:pt x="13412" y="2100"/>
                      <a:pt x="13560" y="2603"/>
                    </a:cubicBezTo>
                    <a:cubicBezTo>
                      <a:pt x="13706" y="3103"/>
                      <a:pt x="13782" y="3608"/>
                      <a:pt x="13782" y="4122"/>
                    </a:cubicBezTo>
                    <a:cubicBezTo>
                      <a:pt x="13782" y="4599"/>
                      <a:pt x="13723" y="5071"/>
                      <a:pt x="13605" y="5536"/>
                    </a:cubicBezTo>
                    <a:cubicBezTo>
                      <a:pt x="13490" y="6000"/>
                      <a:pt x="13346" y="6443"/>
                      <a:pt x="13172" y="6866"/>
                    </a:cubicBezTo>
                    <a:lnTo>
                      <a:pt x="14684" y="6866"/>
                    </a:lnTo>
                    <a:lnTo>
                      <a:pt x="14684" y="6869"/>
                    </a:lnTo>
                    <a:close/>
                    <a:moveTo>
                      <a:pt x="3523" y="18522"/>
                    </a:moveTo>
                    <a:cubicBezTo>
                      <a:pt x="3773" y="18522"/>
                      <a:pt x="3985" y="18420"/>
                      <a:pt x="4161" y="18220"/>
                    </a:cubicBezTo>
                    <a:cubicBezTo>
                      <a:pt x="4338" y="18016"/>
                      <a:pt x="4427" y="17762"/>
                      <a:pt x="4427" y="17455"/>
                    </a:cubicBezTo>
                    <a:cubicBezTo>
                      <a:pt x="4427" y="17158"/>
                      <a:pt x="4338" y="16904"/>
                      <a:pt x="4161" y="16689"/>
                    </a:cubicBezTo>
                    <a:cubicBezTo>
                      <a:pt x="3987" y="16478"/>
                      <a:pt x="3775" y="16373"/>
                      <a:pt x="3523" y="16373"/>
                    </a:cubicBezTo>
                    <a:cubicBezTo>
                      <a:pt x="3262" y="16373"/>
                      <a:pt x="3046" y="16478"/>
                      <a:pt x="2878" y="16689"/>
                    </a:cubicBezTo>
                    <a:cubicBezTo>
                      <a:pt x="2709" y="16901"/>
                      <a:pt x="2624" y="17155"/>
                      <a:pt x="2624" y="17455"/>
                    </a:cubicBezTo>
                    <a:cubicBezTo>
                      <a:pt x="2624" y="17768"/>
                      <a:pt x="2709" y="18025"/>
                      <a:pt x="2878" y="18223"/>
                    </a:cubicBezTo>
                    <a:cubicBezTo>
                      <a:pt x="3046" y="18423"/>
                      <a:pt x="3262" y="18522"/>
                      <a:pt x="3523" y="18522"/>
                    </a:cubicBezTo>
                    <a:moveTo>
                      <a:pt x="14907" y="11630"/>
                    </a:moveTo>
                    <a:cubicBezTo>
                      <a:pt x="15583" y="11630"/>
                      <a:pt x="16251" y="11624"/>
                      <a:pt x="16913" y="11615"/>
                    </a:cubicBezTo>
                    <a:cubicBezTo>
                      <a:pt x="17574" y="11607"/>
                      <a:pt x="18243" y="11601"/>
                      <a:pt x="18921" y="11601"/>
                    </a:cubicBezTo>
                    <a:cubicBezTo>
                      <a:pt x="19302" y="11601"/>
                      <a:pt x="19620" y="11463"/>
                      <a:pt x="19867" y="11189"/>
                    </a:cubicBezTo>
                    <a:cubicBezTo>
                      <a:pt x="20112" y="10912"/>
                      <a:pt x="20237" y="10545"/>
                      <a:pt x="20237" y="10085"/>
                    </a:cubicBezTo>
                    <a:cubicBezTo>
                      <a:pt x="20237" y="9608"/>
                      <a:pt x="20114" y="9224"/>
                      <a:pt x="19872" y="8936"/>
                    </a:cubicBezTo>
                    <a:cubicBezTo>
                      <a:pt x="19627" y="8648"/>
                      <a:pt x="19311" y="8507"/>
                      <a:pt x="18921" y="8507"/>
                    </a:cubicBezTo>
                    <a:cubicBezTo>
                      <a:pt x="17628" y="8507"/>
                      <a:pt x="16350" y="8501"/>
                      <a:pt x="15088" y="8492"/>
                    </a:cubicBezTo>
                    <a:cubicBezTo>
                      <a:pt x="13827" y="8484"/>
                      <a:pt x="12558" y="8478"/>
                      <a:pt x="11280" y="8478"/>
                    </a:cubicBezTo>
                    <a:cubicBezTo>
                      <a:pt x="11280" y="8108"/>
                      <a:pt x="11341" y="7756"/>
                      <a:pt x="11466" y="7425"/>
                    </a:cubicBezTo>
                    <a:cubicBezTo>
                      <a:pt x="11591" y="7089"/>
                      <a:pt x="11722" y="6756"/>
                      <a:pt x="11861" y="6417"/>
                    </a:cubicBezTo>
                    <a:cubicBezTo>
                      <a:pt x="12000" y="6081"/>
                      <a:pt x="12125" y="5728"/>
                      <a:pt x="12242" y="5358"/>
                    </a:cubicBezTo>
                    <a:cubicBezTo>
                      <a:pt x="12360" y="4989"/>
                      <a:pt x="12417" y="4579"/>
                      <a:pt x="12417" y="4125"/>
                    </a:cubicBezTo>
                    <a:cubicBezTo>
                      <a:pt x="12417" y="3831"/>
                      <a:pt x="12377" y="3532"/>
                      <a:pt x="12299" y="3241"/>
                    </a:cubicBezTo>
                    <a:cubicBezTo>
                      <a:pt x="12219" y="2947"/>
                      <a:pt x="12113" y="2685"/>
                      <a:pt x="11972" y="2444"/>
                    </a:cubicBezTo>
                    <a:cubicBezTo>
                      <a:pt x="11831" y="2204"/>
                      <a:pt x="11659" y="2007"/>
                      <a:pt x="11452" y="1849"/>
                    </a:cubicBezTo>
                    <a:cubicBezTo>
                      <a:pt x="11244" y="1691"/>
                      <a:pt x="11004" y="1614"/>
                      <a:pt x="10724" y="1614"/>
                    </a:cubicBezTo>
                    <a:lnTo>
                      <a:pt x="10599" y="1614"/>
                    </a:lnTo>
                    <a:cubicBezTo>
                      <a:pt x="10548" y="1614"/>
                      <a:pt x="10505" y="1623"/>
                      <a:pt x="10475" y="1640"/>
                    </a:cubicBezTo>
                    <a:cubicBezTo>
                      <a:pt x="10416" y="1676"/>
                      <a:pt x="10380" y="1713"/>
                      <a:pt x="10373" y="1747"/>
                    </a:cubicBezTo>
                    <a:cubicBezTo>
                      <a:pt x="10366" y="1787"/>
                      <a:pt x="10355" y="1843"/>
                      <a:pt x="10340" y="1922"/>
                    </a:cubicBezTo>
                    <a:cubicBezTo>
                      <a:pt x="10249" y="2453"/>
                      <a:pt x="10164" y="3012"/>
                      <a:pt x="10086" y="3594"/>
                    </a:cubicBezTo>
                    <a:cubicBezTo>
                      <a:pt x="10009" y="4172"/>
                      <a:pt x="9858" y="4703"/>
                      <a:pt x="9641" y="5181"/>
                    </a:cubicBezTo>
                    <a:cubicBezTo>
                      <a:pt x="9422" y="5638"/>
                      <a:pt x="9149" y="6036"/>
                      <a:pt x="8817" y="6369"/>
                    </a:cubicBezTo>
                    <a:cubicBezTo>
                      <a:pt x="8488" y="6702"/>
                      <a:pt x="8170" y="7055"/>
                      <a:pt x="7862" y="7425"/>
                    </a:cubicBezTo>
                    <a:cubicBezTo>
                      <a:pt x="7643" y="7705"/>
                      <a:pt x="7459" y="7956"/>
                      <a:pt x="7311" y="8188"/>
                    </a:cubicBezTo>
                    <a:cubicBezTo>
                      <a:pt x="7160" y="8419"/>
                      <a:pt x="7002" y="8634"/>
                      <a:pt x="6842" y="8837"/>
                    </a:cubicBezTo>
                    <a:cubicBezTo>
                      <a:pt x="6682" y="9038"/>
                      <a:pt x="6499" y="9229"/>
                      <a:pt x="6296" y="9404"/>
                    </a:cubicBezTo>
                    <a:cubicBezTo>
                      <a:pt x="6094" y="9580"/>
                      <a:pt x="5851" y="9738"/>
                      <a:pt x="5564" y="9885"/>
                    </a:cubicBezTo>
                    <a:lnTo>
                      <a:pt x="5508" y="9885"/>
                    </a:lnTo>
                    <a:lnTo>
                      <a:pt x="5508" y="18575"/>
                    </a:lnTo>
                    <a:cubicBezTo>
                      <a:pt x="6035" y="18575"/>
                      <a:pt x="6546" y="18649"/>
                      <a:pt x="7045" y="18796"/>
                    </a:cubicBezTo>
                    <a:cubicBezTo>
                      <a:pt x="7546" y="18945"/>
                      <a:pt x="8045" y="19103"/>
                      <a:pt x="8544" y="19270"/>
                    </a:cubicBezTo>
                    <a:cubicBezTo>
                      <a:pt x="9046" y="19439"/>
                      <a:pt x="9545" y="19595"/>
                      <a:pt x="10044" y="19744"/>
                    </a:cubicBezTo>
                    <a:cubicBezTo>
                      <a:pt x="10545" y="19894"/>
                      <a:pt x="11065" y="19965"/>
                      <a:pt x="11605" y="19965"/>
                    </a:cubicBezTo>
                    <a:cubicBezTo>
                      <a:pt x="11929" y="19965"/>
                      <a:pt x="12242" y="19931"/>
                      <a:pt x="12551" y="19860"/>
                    </a:cubicBezTo>
                    <a:cubicBezTo>
                      <a:pt x="12859" y="19787"/>
                      <a:pt x="13130" y="19662"/>
                      <a:pt x="13363" y="19485"/>
                    </a:cubicBezTo>
                    <a:cubicBezTo>
                      <a:pt x="13596" y="19310"/>
                      <a:pt x="13784" y="19072"/>
                      <a:pt x="13926" y="18776"/>
                    </a:cubicBezTo>
                    <a:cubicBezTo>
                      <a:pt x="14067" y="18479"/>
                      <a:pt x="14140" y="18112"/>
                      <a:pt x="14140" y="17666"/>
                    </a:cubicBezTo>
                    <a:cubicBezTo>
                      <a:pt x="14140" y="17542"/>
                      <a:pt x="14137" y="17421"/>
                      <a:pt x="14128" y="17308"/>
                    </a:cubicBezTo>
                    <a:cubicBezTo>
                      <a:pt x="14121" y="17195"/>
                      <a:pt x="14109" y="17084"/>
                      <a:pt x="14095" y="16980"/>
                    </a:cubicBezTo>
                    <a:cubicBezTo>
                      <a:pt x="14356" y="16833"/>
                      <a:pt x="14556" y="16593"/>
                      <a:pt x="14698" y="16263"/>
                    </a:cubicBezTo>
                    <a:cubicBezTo>
                      <a:pt x="14837" y="15927"/>
                      <a:pt x="14907" y="15597"/>
                      <a:pt x="14907" y="15263"/>
                    </a:cubicBezTo>
                    <a:cubicBezTo>
                      <a:pt x="14907" y="14910"/>
                      <a:pt x="14832" y="14605"/>
                      <a:pt x="14681" y="14343"/>
                    </a:cubicBezTo>
                    <a:cubicBezTo>
                      <a:pt x="15124" y="13902"/>
                      <a:pt x="15347" y="13346"/>
                      <a:pt x="15347" y="12680"/>
                    </a:cubicBezTo>
                    <a:cubicBezTo>
                      <a:pt x="15347" y="12474"/>
                      <a:pt x="15298" y="12276"/>
                      <a:pt x="15201" y="12093"/>
                    </a:cubicBezTo>
                    <a:cubicBezTo>
                      <a:pt x="15112" y="11912"/>
                      <a:pt x="15011" y="11757"/>
                      <a:pt x="14907" y="116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2" name="AutoShape 50"/>
              <p:cNvSpPr/>
              <p:nvPr/>
            </p:nvSpPr>
            <p:spPr bwMode="auto">
              <a:xfrm>
                <a:off x="87303" y="670173"/>
                <a:ext cx="174608" cy="279503"/>
              </a:xfrm>
              <a:custGeom>
                <a:avLst/>
                <a:gdLst>
                  <a:gd name="T0" fmla="*/ 87304 w 21600"/>
                  <a:gd name="T1" fmla="*/ 139752 h 21600"/>
                  <a:gd name="T2" fmla="*/ 87304 w 21600"/>
                  <a:gd name="T3" fmla="*/ 139752 h 21600"/>
                  <a:gd name="T4" fmla="*/ 87304 w 21600"/>
                  <a:gd name="T5" fmla="*/ 139752 h 21600"/>
                  <a:gd name="T6" fmla="*/ 87304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45" y="9858"/>
                    </a:moveTo>
                    <a:cubicBezTo>
                      <a:pt x="21380" y="10131"/>
                      <a:pt x="21599" y="10447"/>
                      <a:pt x="21599" y="10811"/>
                    </a:cubicBezTo>
                    <a:cubicBezTo>
                      <a:pt x="21599" y="11178"/>
                      <a:pt x="21380" y="11495"/>
                      <a:pt x="20945" y="11768"/>
                    </a:cubicBezTo>
                    <a:lnTo>
                      <a:pt x="5904" y="21192"/>
                    </a:lnTo>
                    <a:cubicBezTo>
                      <a:pt x="5470" y="21464"/>
                      <a:pt x="4969" y="21599"/>
                      <a:pt x="4394" y="21599"/>
                    </a:cubicBezTo>
                    <a:cubicBezTo>
                      <a:pt x="3824" y="21599"/>
                      <a:pt x="3319" y="21465"/>
                      <a:pt x="2884" y="21192"/>
                    </a:cubicBezTo>
                    <a:lnTo>
                      <a:pt x="645" y="19786"/>
                    </a:lnTo>
                    <a:cubicBezTo>
                      <a:pt x="210" y="19513"/>
                      <a:pt x="0" y="19199"/>
                      <a:pt x="0" y="18839"/>
                    </a:cubicBezTo>
                    <a:cubicBezTo>
                      <a:pt x="0" y="18475"/>
                      <a:pt x="210" y="18164"/>
                      <a:pt x="645" y="17891"/>
                    </a:cubicBezTo>
                    <a:lnTo>
                      <a:pt x="12020" y="10755"/>
                    </a:lnTo>
                    <a:lnTo>
                      <a:pt x="645" y="3705"/>
                    </a:lnTo>
                    <a:cubicBezTo>
                      <a:pt x="210" y="3432"/>
                      <a:pt x="0" y="3121"/>
                      <a:pt x="0" y="2772"/>
                    </a:cubicBezTo>
                    <a:cubicBezTo>
                      <a:pt x="0" y="2423"/>
                      <a:pt x="210" y="2109"/>
                      <a:pt x="645" y="1839"/>
                    </a:cubicBezTo>
                    <a:lnTo>
                      <a:pt x="2884" y="407"/>
                    </a:lnTo>
                    <a:cubicBezTo>
                      <a:pt x="3319" y="135"/>
                      <a:pt x="3824" y="0"/>
                      <a:pt x="4408" y="0"/>
                    </a:cubicBezTo>
                    <a:cubicBezTo>
                      <a:pt x="4988" y="0"/>
                      <a:pt x="5488" y="134"/>
                      <a:pt x="5905" y="407"/>
                    </a:cubicBezTo>
                    <a:lnTo>
                      <a:pt x="20945" y="98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3" name="AutoShape 51"/>
              <p:cNvSpPr/>
              <p:nvPr/>
            </p:nvSpPr>
            <p:spPr bwMode="auto">
              <a:xfrm>
                <a:off x="104764" y="1324465"/>
                <a:ext cx="125401" cy="225508"/>
              </a:xfrm>
              <a:custGeom>
                <a:avLst/>
                <a:gdLst>
                  <a:gd name="T0" fmla="*/ 62701 w 21582"/>
                  <a:gd name="T1" fmla="*/ 113872 h 21382"/>
                  <a:gd name="T2" fmla="*/ 62701 w 21582"/>
                  <a:gd name="T3" fmla="*/ 113872 h 21382"/>
                  <a:gd name="T4" fmla="*/ 62701 w 21582"/>
                  <a:gd name="T5" fmla="*/ 113872 h 21382"/>
                  <a:gd name="T6" fmla="*/ 62701 w 21582"/>
                  <a:gd name="T7" fmla="*/ 113872 h 213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82" h="21382">
                    <a:moveTo>
                      <a:pt x="0" y="1323"/>
                    </a:moveTo>
                    <a:cubicBezTo>
                      <a:pt x="0" y="757"/>
                      <a:pt x="488" y="354"/>
                      <a:pt x="1465" y="122"/>
                    </a:cubicBezTo>
                    <a:cubicBezTo>
                      <a:pt x="2442" y="-106"/>
                      <a:pt x="3315" y="-16"/>
                      <a:pt x="4084" y="402"/>
                    </a:cubicBezTo>
                    <a:lnTo>
                      <a:pt x="20890" y="9728"/>
                    </a:lnTo>
                    <a:cubicBezTo>
                      <a:pt x="21372" y="9993"/>
                      <a:pt x="21599" y="10312"/>
                      <a:pt x="21580" y="10686"/>
                    </a:cubicBezTo>
                    <a:cubicBezTo>
                      <a:pt x="21580" y="11046"/>
                      <a:pt x="21346" y="11354"/>
                      <a:pt x="20890" y="11608"/>
                    </a:cubicBezTo>
                    <a:lnTo>
                      <a:pt x="4084" y="20971"/>
                    </a:lnTo>
                    <a:cubicBezTo>
                      <a:pt x="3315" y="21399"/>
                      <a:pt x="2442" y="21494"/>
                      <a:pt x="1465" y="21250"/>
                    </a:cubicBezTo>
                    <a:cubicBezTo>
                      <a:pt x="495" y="21018"/>
                      <a:pt x="0" y="20604"/>
                      <a:pt x="0" y="20016"/>
                    </a:cubicBezTo>
                    <a:lnTo>
                      <a:pt x="0" y="132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4" name="AutoShape 52"/>
              <p:cNvSpPr/>
              <p:nvPr/>
            </p:nvSpPr>
            <p:spPr bwMode="auto">
              <a:xfrm>
                <a:off x="39683" y="1921586"/>
                <a:ext cx="280960" cy="279503"/>
              </a:xfrm>
              <a:custGeom>
                <a:avLst/>
                <a:gdLst>
                  <a:gd name="T0" fmla="*/ 140480 w 21600"/>
                  <a:gd name="T1" fmla="*/ 139752 h 21600"/>
                  <a:gd name="T2" fmla="*/ 140480 w 21600"/>
                  <a:gd name="T3" fmla="*/ 139752 h 21600"/>
                  <a:gd name="T4" fmla="*/ 140480 w 21600"/>
                  <a:gd name="T5" fmla="*/ 139752 h 21600"/>
                  <a:gd name="T6" fmla="*/ 140480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91" y="9858"/>
                    </a:moveTo>
                    <a:cubicBezTo>
                      <a:pt x="21461" y="10128"/>
                      <a:pt x="21600" y="10442"/>
                      <a:pt x="21600" y="10797"/>
                    </a:cubicBezTo>
                    <a:cubicBezTo>
                      <a:pt x="21600" y="11152"/>
                      <a:pt x="21461" y="11468"/>
                      <a:pt x="21191" y="11735"/>
                    </a:cubicBezTo>
                    <a:lnTo>
                      <a:pt x="11754" y="21192"/>
                    </a:lnTo>
                    <a:cubicBezTo>
                      <a:pt x="11484" y="21462"/>
                      <a:pt x="11164" y="21599"/>
                      <a:pt x="10799" y="21599"/>
                    </a:cubicBezTo>
                    <a:cubicBezTo>
                      <a:pt x="10435" y="21599"/>
                      <a:pt x="10115" y="21462"/>
                      <a:pt x="9845" y="21192"/>
                    </a:cubicBezTo>
                    <a:lnTo>
                      <a:pt x="8438" y="19786"/>
                    </a:lnTo>
                    <a:cubicBezTo>
                      <a:pt x="8165" y="19513"/>
                      <a:pt x="8033" y="19197"/>
                      <a:pt x="8033" y="18830"/>
                    </a:cubicBezTo>
                    <a:cubicBezTo>
                      <a:pt x="8033" y="18463"/>
                      <a:pt x="8165" y="18152"/>
                      <a:pt x="8438" y="17891"/>
                    </a:cubicBezTo>
                    <a:lnTo>
                      <a:pt x="13187" y="13144"/>
                    </a:lnTo>
                    <a:lnTo>
                      <a:pt x="1321" y="13144"/>
                    </a:lnTo>
                    <a:cubicBezTo>
                      <a:pt x="957" y="13144"/>
                      <a:pt x="646" y="13015"/>
                      <a:pt x="387" y="12756"/>
                    </a:cubicBezTo>
                    <a:cubicBezTo>
                      <a:pt x="132" y="12498"/>
                      <a:pt x="0" y="12178"/>
                      <a:pt x="0" y="11794"/>
                    </a:cubicBezTo>
                    <a:lnTo>
                      <a:pt x="0" y="9773"/>
                    </a:lnTo>
                    <a:cubicBezTo>
                      <a:pt x="0" y="9409"/>
                      <a:pt x="132" y="9098"/>
                      <a:pt x="387" y="8840"/>
                    </a:cubicBezTo>
                    <a:cubicBezTo>
                      <a:pt x="646" y="8581"/>
                      <a:pt x="957" y="8455"/>
                      <a:pt x="1321" y="8455"/>
                    </a:cubicBezTo>
                    <a:lnTo>
                      <a:pt x="13187" y="8455"/>
                    </a:lnTo>
                    <a:lnTo>
                      <a:pt x="8438" y="3705"/>
                    </a:lnTo>
                    <a:cubicBezTo>
                      <a:pt x="8165" y="3435"/>
                      <a:pt x="8033" y="3121"/>
                      <a:pt x="8033" y="2760"/>
                    </a:cubicBezTo>
                    <a:cubicBezTo>
                      <a:pt x="8033" y="2400"/>
                      <a:pt x="8165" y="2086"/>
                      <a:pt x="8438" y="1813"/>
                    </a:cubicBezTo>
                    <a:lnTo>
                      <a:pt x="9845" y="407"/>
                    </a:lnTo>
                    <a:cubicBezTo>
                      <a:pt x="10115" y="137"/>
                      <a:pt x="10435" y="0"/>
                      <a:pt x="10799" y="0"/>
                    </a:cubicBezTo>
                    <a:cubicBezTo>
                      <a:pt x="11164" y="0"/>
                      <a:pt x="11484" y="137"/>
                      <a:pt x="11754" y="407"/>
                    </a:cubicBezTo>
                    <a:lnTo>
                      <a:pt x="21191" y="98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5" name="AutoShape 53"/>
              <p:cNvSpPr/>
              <p:nvPr/>
            </p:nvSpPr>
            <p:spPr bwMode="auto">
              <a:xfrm>
                <a:off x="19047" y="2575879"/>
                <a:ext cx="290485" cy="290621"/>
              </a:xfrm>
              <a:custGeom>
                <a:avLst/>
                <a:gdLst>
                  <a:gd name="T0" fmla="*/ 145243 w 21600"/>
                  <a:gd name="T1" fmla="*/ 145311 h 21600"/>
                  <a:gd name="T2" fmla="*/ 145243 w 21600"/>
                  <a:gd name="T3" fmla="*/ 145311 h 21600"/>
                  <a:gd name="T4" fmla="*/ 145243 w 21600"/>
                  <a:gd name="T5" fmla="*/ 145311 h 21600"/>
                  <a:gd name="T6" fmla="*/ 145243 w 21600"/>
                  <a:gd name="T7" fmla="*/ 14531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2296"/>
                      <a:pt x="21320" y="13696"/>
                      <a:pt x="20760" y="15009"/>
                    </a:cubicBezTo>
                    <a:cubicBezTo>
                      <a:pt x="20204" y="16322"/>
                      <a:pt x="19430" y="17466"/>
                      <a:pt x="18446" y="18443"/>
                    </a:cubicBezTo>
                    <a:cubicBezTo>
                      <a:pt x="17466" y="19423"/>
                      <a:pt x="16322" y="20191"/>
                      <a:pt x="15014" y="20752"/>
                    </a:cubicBezTo>
                    <a:cubicBezTo>
                      <a:pt x="13705" y="21320"/>
                      <a:pt x="12304" y="21600"/>
                      <a:pt x="10804" y="21600"/>
                    </a:cubicBezTo>
                    <a:cubicBezTo>
                      <a:pt x="9309" y="21600"/>
                      <a:pt x="7905" y="21320"/>
                      <a:pt x="6594" y="20752"/>
                    </a:cubicBezTo>
                    <a:cubicBezTo>
                      <a:pt x="5280" y="20191"/>
                      <a:pt x="4136" y="19420"/>
                      <a:pt x="3155" y="18443"/>
                    </a:cubicBezTo>
                    <a:cubicBezTo>
                      <a:pt x="2181" y="17466"/>
                      <a:pt x="1406" y="16322"/>
                      <a:pt x="844" y="15009"/>
                    </a:cubicBezTo>
                    <a:cubicBezTo>
                      <a:pt x="282" y="13696"/>
                      <a:pt x="0" y="12296"/>
                      <a:pt x="0" y="10800"/>
                    </a:cubicBezTo>
                    <a:cubicBezTo>
                      <a:pt x="0" y="9303"/>
                      <a:pt x="282" y="7903"/>
                      <a:pt x="844" y="6590"/>
                    </a:cubicBezTo>
                    <a:cubicBezTo>
                      <a:pt x="1407" y="5277"/>
                      <a:pt x="2181" y="4136"/>
                      <a:pt x="3155" y="3156"/>
                    </a:cubicBezTo>
                    <a:cubicBezTo>
                      <a:pt x="4136" y="2177"/>
                      <a:pt x="5280" y="1409"/>
                      <a:pt x="6594" y="844"/>
                    </a:cubicBezTo>
                    <a:cubicBezTo>
                      <a:pt x="7905" y="282"/>
                      <a:pt x="9309" y="0"/>
                      <a:pt x="10804" y="0"/>
                    </a:cubicBezTo>
                    <a:cubicBezTo>
                      <a:pt x="12304" y="0"/>
                      <a:pt x="13705" y="282"/>
                      <a:pt x="15014" y="844"/>
                    </a:cubicBezTo>
                    <a:cubicBezTo>
                      <a:pt x="16322" y="1409"/>
                      <a:pt x="17466" y="2179"/>
                      <a:pt x="18446" y="3156"/>
                    </a:cubicBezTo>
                    <a:cubicBezTo>
                      <a:pt x="19430" y="4136"/>
                      <a:pt x="20204" y="5277"/>
                      <a:pt x="20760" y="6590"/>
                    </a:cubicBezTo>
                    <a:cubicBezTo>
                      <a:pt x="21320" y="7903"/>
                      <a:pt x="21600" y="9303"/>
                      <a:pt x="21600" y="10800"/>
                    </a:cubicBezTo>
                    <a:moveTo>
                      <a:pt x="10143" y="18084"/>
                    </a:moveTo>
                    <a:cubicBezTo>
                      <a:pt x="10323" y="18262"/>
                      <a:pt x="10541" y="18355"/>
                      <a:pt x="10787" y="18355"/>
                    </a:cubicBezTo>
                    <a:cubicBezTo>
                      <a:pt x="11033" y="18355"/>
                      <a:pt x="11261" y="18265"/>
                      <a:pt x="11471" y="18084"/>
                    </a:cubicBezTo>
                    <a:lnTo>
                      <a:pt x="18085" y="11460"/>
                    </a:lnTo>
                    <a:cubicBezTo>
                      <a:pt x="18263" y="11282"/>
                      <a:pt x="18353" y="11059"/>
                      <a:pt x="18359" y="10799"/>
                    </a:cubicBezTo>
                    <a:cubicBezTo>
                      <a:pt x="18364" y="10540"/>
                      <a:pt x="18271" y="10317"/>
                      <a:pt x="18085" y="10142"/>
                    </a:cubicBezTo>
                    <a:lnTo>
                      <a:pt x="11471" y="3515"/>
                    </a:lnTo>
                    <a:cubicBezTo>
                      <a:pt x="11290" y="3337"/>
                      <a:pt x="11069" y="3244"/>
                      <a:pt x="10804" y="3244"/>
                    </a:cubicBezTo>
                    <a:cubicBezTo>
                      <a:pt x="10547" y="3244"/>
                      <a:pt x="10323" y="3334"/>
                      <a:pt x="10143" y="3515"/>
                    </a:cubicBezTo>
                    <a:lnTo>
                      <a:pt x="9142" y="4514"/>
                    </a:lnTo>
                    <a:cubicBezTo>
                      <a:pt x="8962" y="4692"/>
                      <a:pt x="8868" y="4910"/>
                      <a:pt x="8866" y="5161"/>
                    </a:cubicBezTo>
                    <a:cubicBezTo>
                      <a:pt x="8863" y="5412"/>
                      <a:pt x="8953" y="5638"/>
                      <a:pt x="9142" y="5836"/>
                    </a:cubicBezTo>
                    <a:lnTo>
                      <a:pt x="12471" y="9162"/>
                    </a:lnTo>
                    <a:lnTo>
                      <a:pt x="4178" y="9162"/>
                    </a:lnTo>
                    <a:cubicBezTo>
                      <a:pt x="3918" y="9162"/>
                      <a:pt x="3698" y="9249"/>
                      <a:pt x="3514" y="9427"/>
                    </a:cubicBezTo>
                    <a:cubicBezTo>
                      <a:pt x="3336" y="9602"/>
                      <a:pt x="3246" y="9820"/>
                      <a:pt x="3246" y="10080"/>
                    </a:cubicBezTo>
                    <a:lnTo>
                      <a:pt x="3246" y="11486"/>
                    </a:lnTo>
                    <a:cubicBezTo>
                      <a:pt x="3246" y="11748"/>
                      <a:pt x="3339" y="11971"/>
                      <a:pt x="3523" y="12155"/>
                    </a:cubicBezTo>
                    <a:cubicBezTo>
                      <a:pt x="3709" y="12338"/>
                      <a:pt x="3927" y="12431"/>
                      <a:pt x="4178" y="12431"/>
                    </a:cubicBezTo>
                    <a:lnTo>
                      <a:pt x="12471" y="12431"/>
                    </a:lnTo>
                    <a:lnTo>
                      <a:pt x="9142" y="15758"/>
                    </a:lnTo>
                    <a:cubicBezTo>
                      <a:pt x="8962" y="15938"/>
                      <a:pt x="8868" y="16159"/>
                      <a:pt x="8866" y="16413"/>
                    </a:cubicBezTo>
                    <a:cubicBezTo>
                      <a:pt x="8863" y="16667"/>
                      <a:pt x="8953" y="16893"/>
                      <a:pt x="9142" y="17082"/>
                    </a:cubicBezTo>
                    <a:lnTo>
                      <a:pt x="10143" y="180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/>
          <p:nvPr/>
        </p:nvSpPr>
        <p:spPr bwMode="auto">
          <a:xfrm>
            <a:off x="3867442" y="2908301"/>
            <a:ext cx="357142" cy="297656"/>
          </a:xfrm>
          <a:custGeom>
            <a:avLst/>
            <a:gdLst>
              <a:gd name="T0" fmla="*/ 357188 w 21600"/>
              <a:gd name="T1" fmla="*/ 297657 h 21600"/>
              <a:gd name="T2" fmla="*/ 357188 w 21600"/>
              <a:gd name="T3" fmla="*/ 297657 h 21600"/>
              <a:gd name="T4" fmla="*/ 357188 w 21600"/>
              <a:gd name="T5" fmla="*/ 297657 h 21600"/>
              <a:gd name="T6" fmla="*/ 357188 w 21600"/>
              <a:gd name="T7" fmla="*/ 297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6" name="AutoShape 6"/>
          <p:cNvSpPr/>
          <p:nvPr/>
        </p:nvSpPr>
        <p:spPr bwMode="auto">
          <a:xfrm>
            <a:off x="6471396" y="2931320"/>
            <a:ext cx="357142" cy="297656"/>
          </a:xfrm>
          <a:custGeom>
            <a:avLst/>
            <a:gdLst>
              <a:gd name="T0" fmla="*/ 357188 w 21600"/>
              <a:gd name="T1" fmla="*/ 297642 h 21579"/>
              <a:gd name="T2" fmla="*/ 357188 w 21600"/>
              <a:gd name="T3" fmla="*/ 297642 h 21579"/>
              <a:gd name="T4" fmla="*/ 357188 w 21600"/>
              <a:gd name="T5" fmla="*/ 297642 h 21579"/>
              <a:gd name="T6" fmla="*/ 357188 w 21600"/>
              <a:gd name="T7" fmla="*/ 297642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7" name="AutoShape 7"/>
          <p:cNvSpPr/>
          <p:nvPr/>
        </p:nvSpPr>
        <p:spPr bwMode="auto">
          <a:xfrm>
            <a:off x="1357930" y="2895602"/>
            <a:ext cx="357142" cy="357187"/>
          </a:xfrm>
          <a:custGeom>
            <a:avLst/>
            <a:gdLst>
              <a:gd name="T0" fmla="*/ 357188 w 21600"/>
              <a:gd name="T1" fmla="*/ 357188 h 21600"/>
              <a:gd name="T2" fmla="*/ 357188 w 21600"/>
              <a:gd name="T3" fmla="*/ 357188 h 21600"/>
              <a:gd name="T4" fmla="*/ 357188 w 21600"/>
              <a:gd name="T5" fmla="*/ 357188 h 21600"/>
              <a:gd name="T6" fmla="*/ 357188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8" name="AutoShape 8"/>
          <p:cNvSpPr/>
          <p:nvPr/>
        </p:nvSpPr>
        <p:spPr bwMode="auto">
          <a:xfrm>
            <a:off x="8983287" y="2936083"/>
            <a:ext cx="298412" cy="298451"/>
          </a:xfrm>
          <a:custGeom>
            <a:avLst/>
            <a:gdLst>
              <a:gd name="T0" fmla="*/ 298450 w 21600"/>
              <a:gd name="T1" fmla="*/ 298450 h 21600"/>
              <a:gd name="T2" fmla="*/ 298450 w 21600"/>
              <a:gd name="T3" fmla="*/ 298450 h 21600"/>
              <a:gd name="T4" fmla="*/ 298450 w 21600"/>
              <a:gd name="T5" fmla="*/ 298450 h 21600"/>
              <a:gd name="T6" fmla="*/ 298450 w 21600"/>
              <a:gd name="T7" fmla="*/ 298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9" name="AutoShape 9"/>
          <p:cNvSpPr/>
          <p:nvPr/>
        </p:nvSpPr>
        <p:spPr bwMode="auto">
          <a:xfrm>
            <a:off x="1346820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634" name="Group 10"/>
          <p:cNvGrpSpPr/>
          <p:nvPr/>
        </p:nvGrpSpPr>
        <p:grpSpPr bwMode="auto">
          <a:xfrm>
            <a:off x="1342851" y="4397375"/>
            <a:ext cx="355554" cy="355600"/>
            <a:chOff x="-16934" y="-16934"/>
            <a:chExt cx="711201" cy="711201"/>
          </a:xfrm>
          <a:solidFill>
            <a:schemeClr val="accent2"/>
          </a:solidFill>
        </p:grpSpPr>
        <p:sp>
          <p:nvSpPr>
            <p:cNvPr id="2" name="AutoShape 11"/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avLst/>
              <a:gdLst>
                <a:gd name="T0" fmla="*/ 355601 w 21600"/>
                <a:gd name="T1" fmla="*/ 355601 h 21600"/>
                <a:gd name="T2" fmla="*/ 355601 w 21600"/>
                <a:gd name="T3" fmla="*/ 355601 h 21600"/>
                <a:gd name="T4" fmla="*/ 355601 w 21600"/>
                <a:gd name="T5" fmla="*/ 355601 h 21600"/>
                <a:gd name="T6" fmla="*/ 355601 w 21600"/>
                <a:gd name="T7" fmla="*/ 3556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2" name="AutoShape 12"/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avLst/>
              <a:gdLst>
                <a:gd name="T0" fmla="*/ 107157 w 21600"/>
                <a:gd name="T1" fmla="*/ 152400 h 21600"/>
                <a:gd name="T2" fmla="*/ 107157 w 21600"/>
                <a:gd name="T3" fmla="*/ 152400 h 21600"/>
                <a:gd name="T4" fmla="*/ 107157 w 21600"/>
                <a:gd name="T5" fmla="*/ 152400 h 21600"/>
                <a:gd name="T6" fmla="*/ 107157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3" name="AutoShape 13"/>
            <p:cNvSpPr/>
            <p:nvPr/>
          </p:nvSpPr>
          <p:spPr bwMode="auto">
            <a:xfrm>
              <a:off x="306916" y="348192"/>
              <a:ext cx="19050" cy="19050"/>
            </a:xfrm>
            <a:custGeom>
              <a:avLst/>
              <a:gdLst>
                <a:gd name="T0" fmla="*/ 9525 w 19679"/>
                <a:gd name="T1" fmla="*/ 10455 h 19679"/>
                <a:gd name="T2" fmla="*/ 9525 w 19679"/>
                <a:gd name="T3" fmla="*/ 10455 h 19679"/>
                <a:gd name="T4" fmla="*/ 9525 w 19679"/>
                <a:gd name="T5" fmla="*/ 10455 h 19679"/>
                <a:gd name="T6" fmla="*/ 9525 w 19679"/>
                <a:gd name="T7" fmla="*/ 1045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35" name="Group 14"/>
          <p:cNvGrpSpPr/>
          <p:nvPr/>
        </p:nvGrpSpPr>
        <p:grpSpPr bwMode="auto">
          <a:xfrm>
            <a:off x="3859504" y="4451351"/>
            <a:ext cx="444442" cy="298451"/>
            <a:chOff x="0" y="0"/>
            <a:chExt cx="889000" cy="596900"/>
          </a:xfrm>
          <a:solidFill>
            <a:schemeClr val="accent1"/>
          </a:solidFill>
        </p:grpSpPr>
        <p:sp>
          <p:nvSpPr>
            <p:cNvPr id="15375" name="AutoShape 15"/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avLst/>
              <a:gdLst>
                <a:gd name="T0" fmla="*/ 125407 w 20977"/>
                <a:gd name="T1" fmla="*/ 112536 h 19440"/>
                <a:gd name="T2" fmla="*/ 125407 w 20977"/>
                <a:gd name="T3" fmla="*/ 112536 h 19440"/>
                <a:gd name="T4" fmla="*/ 125407 w 20977"/>
                <a:gd name="T5" fmla="*/ 112536 h 19440"/>
                <a:gd name="T6" fmla="*/ 125407 w 20977"/>
                <a:gd name="T7" fmla="*/ 112536 h 19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77" h="19440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6" name="AutoShape 16"/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avLst/>
              <a:gdLst>
                <a:gd name="T0" fmla="*/ 296055 w 21539"/>
                <a:gd name="T1" fmla="*/ 149746 h 18209"/>
                <a:gd name="T2" fmla="*/ 296055 w 21539"/>
                <a:gd name="T3" fmla="*/ 149746 h 18209"/>
                <a:gd name="T4" fmla="*/ 296055 w 21539"/>
                <a:gd name="T5" fmla="*/ 149746 h 18209"/>
                <a:gd name="T6" fmla="*/ 296055 w 21539"/>
                <a:gd name="T7" fmla="*/ 149746 h 18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9" h="1820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7" name="AutoShape 17"/>
            <p:cNvSpPr/>
            <p:nvPr/>
          </p:nvSpPr>
          <p:spPr bwMode="auto">
            <a:xfrm>
              <a:off x="0" y="0"/>
              <a:ext cx="889000" cy="280988"/>
            </a:xfrm>
            <a:custGeom>
              <a:avLst/>
              <a:gdLst>
                <a:gd name="T0" fmla="*/ 444500 w 21518"/>
                <a:gd name="T1" fmla="*/ 200710 h 17788"/>
                <a:gd name="T2" fmla="*/ 444500 w 21518"/>
                <a:gd name="T3" fmla="*/ 200710 h 17788"/>
                <a:gd name="T4" fmla="*/ 444500 w 21518"/>
                <a:gd name="T5" fmla="*/ 200710 h 17788"/>
                <a:gd name="T6" fmla="*/ 444500 w 21518"/>
                <a:gd name="T7" fmla="*/ 200710 h 177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8" h="1778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378" name="AutoShape 18"/>
          <p:cNvSpPr/>
          <p:nvPr/>
        </p:nvSpPr>
        <p:spPr bwMode="auto">
          <a:xfrm>
            <a:off x="6495205" y="4452938"/>
            <a:ext cx="304760" cy="292100"/>
          </a:xfrm>
          <a:custGeom>
            <a:avLst/>
            <a:gdLst>
              <a:gd name="T0" fmla="*/ 304800 w 21600"/>
              <a:gd name="T1" fmla="*/ 292100 h 21600"/>
              <a:gd name="T2" fmla="*/ 304800 w 21600"/>
              <a:gd name="T3" fmla="*/ 292100 h 21600"/>
              <a:gd name="T4" fmla="*/ 304800 w 21600"/>
              <a:gd name="T5" fmla="*/ 292100 h 21600"/>
              <a:gd name="T6" fmla="*/ 304800 w 21600"/>
              <a:gd name="T7" fmla="*/ 292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79" name="AutoShape 19"/>
          <p:cNvSpPr/>
          <p:nvPr/>
        </p:nvSpPr>
        <p:spPr bwMode="auto">
          <a:xfrm>
            <a:off x="8929319" y="4427540"/>
            <a:ext cx="323809" cy="323849"/>
          </a:xfrm>
          <a:custGeom>
            <a:avLst/>
            <a:gdLst>
              <a:gd name="T0" fmla="*/ 323850 w 21600"/>
              <a:gd name="T1" fmla="*/ 323850 h 21600"/>
              <a:gd name="T2" fmla="*/ 323850 w 21600"/>
              <a:gd name="T3" fmla="*/ 323850 h 21600"/>
              <a:gd name="T4" fmla="*/ 323850 w 21600"/>
              <a:gd name="T5" fmla="*/ 323850 h 21600"/>
              <a:gd name="T6" fmla="*/ 32385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0" name="AutoShape 20"/>
          <p:cNvSpPr/>
          <p:nvPr/>
        </p:nvSpPr>
        <p:spPr bwMode="auto">
          <a:xfrm>
            <a:off x="3873791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1" name="AutoShape 21"/>
          <p:cNvSpPr/>
          <p:nvPr/>
        </p:nvSpPr>
        <p:spPr bwMode="auto">
          <a:xfrm>
            <a:off x="6476952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2" name="AutoShape 22"/>
          <p:cNvSpPr/>
          <p:nvPr/>
        </p:nvSpPr>
        <p:spPr bwMode="auto">
          <a:xfrm>
            <a:off x="8934083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3" name="AutoShape 23"/>
          <p:cNvSpPr/>
          <p:nvPr/>
        </p:nvSpPr>
        <p:spPr bwMode="auto">
          <a:xfrm>
            <a:off x="1346820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4" name="AutoShape 24"/>
          <p:cNvSpPr/>
          <p:nvPr/>
        </p:nvSpPr>
        <p:spPr bwMode="auto">
          <a:xfrm>
            <a:off x="3873791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5" name="AutoShape 25"/>
          <p:cNvSpPr/>
          <p:nvPr/>
        </p:nvSpPr>
        <p:spPr bwMode="auto">
          <a:xfrm>
            <a:off x="6476952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6" name="AutoShape 26"/>
          <p:cNvSpPr/>
          <p:nvPr/>
        </p:nvSpPr>
        <p:spPr bwMode="auto">
          <a:xfrm>
            <a:off x="8934083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7" name="AutoShape 27"/>
          <p:cNvSpPr/>
          <p:nvPr/>
        </p:nvSpPr>
        <p:spPr bwMode="auto">
          <a:xfrm>
            <a:off x="1355551" y="1700808"/>
            <a:ext cx="9406301" cy="792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8" name="AutoShape 28"/>
          <p:cNvSpPr/>
          <p:nvPr/>
        </p:nvSpPr>
        <p:spPr bwMode="auto">
          <a:xfrm>
            <a:off x="1864277" y="2947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89" name="AutoShape 29"/>
          <p:cNvSpPr/>
          <p:nvPr/>
        </p:nvSpPr>
        <p:spPr bwMode="auto">
          <a:xfrm>
            <a:off x="4403946" y="293449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0" name="AutoShape 30"/>
          <p:cNvSpPr/>
          <p:nvPr/>
        </p:nvSpPr>
        <p:spPr bwMode="auto">
          <a:xfrm>
            <a:off x="6943615" y="293449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1" name="AutoShape 31"/>
          <p:cNvSpPr/>
          <p:nvPr/>
        </p:nvSpPr>
        <p:spPr bwMode="auto">
          <a:xfrm>
            <a:off x="9483285" y="293449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2" name="AutoShape 32"/>
          <p:cNvSpPr/>
          <p:nvPr/>
        </p:nvSpPr>
        <p:spPr bwMode="auto">
          <a:xfrm>
            <a:off x="1864277" y="44346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3" name="AutoShape 33"/>
          <p:cNvSpPr/>
          <p:nvPr/>
        </p:nvSpPr>
        <p:spPr bwMode="auto">
          <a:xfrm>
            <a:off x="4403946" y="4446589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4" name="AutoShape 34"/>
          <p:cNvSpPr/>
          <p:nvPr/>
        </p:nvSpPr>
        <p:spPr bwMode="auto">
          <a:xfrm>
            <a:off x="6943615" y="44219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95" name="AutoShape 35"/>
          <p:cNvSpPr/>
          <p:nvPr/>
        </p:nvSpPr>
        <p:spPr bwMode="auto">
          <a:xfrm>
            <a:off x="9483285" y="44219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850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  <p:bldP spid="15366" grpId="0" animBg="1"/>
      <p:bldP spid="15366" grpId="1" animBg="1"/>
      <p:bldP spid="15367" grpId="0" animBg="1"/>
      <p:bldP spid="15367" grpId="1" animBg="1"/>
      <p:bldP spid="15368" grpId="0" animBg="1"/>
      <p:bldP spid="15368" grpId="1" animBg="1"/>
      <p:bldP spid="15369" grpId="0"/>
      <p:bldP spid="15378" grpId="0" animBg="1"/>
      <p:bldP spid="15378" grpId="1" animBg="1"/>
      <p:bldP spid="15379" grpId="0" animBg="1"/>
      <p:bldP spid="15379" grpId="1" animBg="1"/>
      <p:bldP spid="15380" grpId="0"/>
      <p:bldP spid="15381" grpId="0"/>
      <p:bldP spid="15382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/>
      <p:bldP spid="15393" grpId="0"/>
      <p:bldP spid="15394" grpId="0"/>
      <p:bldP spid="15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教学总结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9" y="3214359"/>
            <a:ext cx="4224469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49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/>
          <p:nvPr/>
        </p:nvSpPr>
        <p:spPr bwMode="auto">
          <a:xfrm>
            <a:off x="2210307" y="326129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42" name="AutoShape 6"/>
          <p:cNvSpPr/>
          <p:nvPr/>
        </p:nvSpPr>
        <p:spPr bwMode="auto">
          <a:xfrm>
            <a:off x="1355551" y="1777578"/>
            <a:ext cx="9406301" cy="11842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spcAft>
                <a:spcPts val="800"/>
              </a:spcAft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78566" y="2920776"/>
            <a:ext cx="743647" cy="744538"/>
            <a:chOff x="1033463" y="2133663"/>
            <a:chExt cx="557808" cy="558576"/>
          </a:xfrm>
        </p:grpSpPr>
        <p:sp>
          <p:nvSpPr>
            <p:cNvPr id="14343" name="AutoShape 7"/>
            <p:cNvSpPr/>
            <p:nvPr/>
          </p:nvSpPr>
          <p:spPr bwMode="auto">
            <a:xfrm>
              <a:off x="1033463" y="2133663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44" name="AutoShape 8"/>
            <p:cNvSpPr/>
            <p:nvPr/>
          </p:nvSpPr>
          <p:spPr bwMode="auto">
            <a:xfrm>
              <a:off x="1186458" y="2294447"/>
              <a:ext cx="257770" cy="214379"/>
            </a:xfrm>
            <a:custGeom>
              <a:avLst/>
              <a:gdLst>
                <a:gd name="T0" fmla="*/ 343694 w 21600"/>
                <a:gd name="T1" fmla="*/ 285750 h 21600"/>
                <a:gd name="T2" fmla="*/ 343694 w 21600"/>
                <a:gd name="T3" fmla="*/ 285750 h 21600"/>
                <a:gd name="T4" fmla="*/ 343694 w 21600"/>
                <a:gd name="T5" fmla="*/ 285750 h 21600"/>
                <a:gd name="T6" fmla="*/ 343694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78566" y="3966145"/>
            <a:ext cx="743647" cy="744538"/>
            <a:chOff x="1033463" y="2917932"/>
            <a:chExt cx="557808" cy="558576"/>
          </a:xfrm>
        </p:grpSpPr>
        <p:sp>
          <p:nvSpPr>
            <p:cNvPr id="14345" name="AutoShape 9"/>
            <p:cNvSpPr/>
            <p:nvPr/>
          </p:nvSpPr>
          <p:spPr bwMode="auto">
            <a:xfrm>
              <a:off x="1033463" y="2917932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47" name="AutoShape 11"/>
            <p:cNvSpPr/>
            <p:nvPr/>
          </p:nvSpPr>
          <p:spPr bwMode="auto">
            <a:xfrm>
              <a:off x="1191221" y="3101345"/>
              <a:ext cx="257175" cy="214379"/>
            </a:xfrm>
            <a:custGeom>
              <a:avLst/>
              <a:gdLst>
                <a:gd name="T0" fmla="*/ 342900 w 21600"/>
                <a:gd name="T1" fmla="*/ 285750 h 21600"/>
                <a:gd name="T2" fmla="*/ 342900 w 21600"/>
                <a:gd name="T3" fmla="*/ 285750 h 21600"/>
                <a:gd name="T4" fmla="*/ 342900 w 21600"/>
                <a:gd name="T5" fmla="*/ 285750 h 21600"/>
                <a:gd name="T6" fmla="*/ 342900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8566" y="5060726"/>
            <a:ext cx="743647" cy="744538"/>
            <a:chOff x="1033463" y="3739121"/>
            <a:chExt cx="557808" cy="558576"/>
          </a:xfrm>
        </p:grpSpPr>
        <p:sp>
          <p:nvSpPr>
            <p:cNvPr id="14346" name="AutoShape 10"/>
            <p:cNvSpPr/>
            <p:nvPr/>
          </p:nvSpPr>
          <p:spPr bwMode="auto">
            <a:xfrm>
              <a:off x="1033463" y="3739121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48" name="AutoShape 12"/>
            <p:cNvSpPr/>
            <p:nvPr/>
          </p:nvSpPr>
          <p:spPr bwMode="auto">
            <a:xfrm>
              <a:off x="1187648" y="3885613"/>
              <a:ext cx="256580" cy="256659"/>
            </a:xfrm>
            <a:custGeom>
              <a:avLst/>
              <a:gdLst>
                <a:gd name="T0" fmla="*/ 342106 w 21600"/>
                <a:gd name="T1" fmla="*/ 342106 h 21600"/>
                <a:gd name="T2" fmla="*/ 342106 w 21600"/>
                <a:gd name="T3" fmla="*/ 342106 h 21600"/>
                <a:gd name="T4" fmla="*/ 342106 w 21600"/>
                <a:gd name="T5" fmla="*/ 342106 h 21600"/>
                <a:gd name="T6" fmla="*/ 342106 w 21600"/>
                <a:gd name="T7" fmla="*/ 3421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80931" y="2920776"/>
            <a:ext cx="744440" cy="744538"/>
            <a:chOff x="3435549" y="2133663"/>
            <a:chExt cx="558403" cy="558576"/>
          </a:xfrm>
        </p:grpSpPr>
        <p:sp>
          <p:nvSpPr>
            <p:cNvPr id="14349" name="AutoShape 13"/>
            <p:cNvSpPr/>
            <p:nvPr/>
          </p:nvSpPr>
          <p:spPr bwMode="auto">
            <a:xfrm>
              <a:off x="3435549" y="2133663"/>
              <a:ext cx="558403" cy="558576"/>
            </a:xfrm>
            <a:custGeom>
              <a:avLst/>
              <a:gdLst>
                <a:gd name="T0" fmla="*/ 744500 w 19679"/>
                <a:gd name="T1" fmla="*/ 817217 h 19679"/>
                <a:gd name="T2" fmla="*/ 744500 w 19679"/>
                <a:gd name="T3" fmla="*/ 817217 h 19679"/>
                <a:gd name="T4" fmla="*/ 744500 w 19679"/>
                <a:gd name="T5" fmla="*/ 817217 h 19679"/>
                <a:gd name="T6" fmla="*/ 744500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2" name="AutoShape 16"/>
            <p:cNvSpPr/>
            <p:nvPr/>
          </p:nvSpPr>
          <p:spPr bwMode="auto">
            <a:xfrm>
              <a:off x="3599259" y="2293257"/>
              <a:ext cx="257175" cy="214974"/>
            </a:xfrm>
            <a:custGeom>
              <a:avLst/>
              <a:gdLst>
                <a:gd name="T0" fmla="*/ 342900 w 21600"/>
                <a:gd name="T1" fmla="*/ 286530 h 21579"/>
                <a:gd name="T2" fmla="*/ 342900 w 21600"/>
                <a:gd name="T3" fmla="*/ 286530 h 21579"/>
                <a:gd name="T4" fmla="*/ 342900 w 21600"/>
                <a:gd name="T5" fmla="*/ 286530 h 21579"/>
                <a:gd name="T6" fmla="*/ 342900 w 21600"/>
                <a:gd name="T7" fmla="*/ 286530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80931" y="3966145"/>
            <a:ext cx="744440" cy="744538"/>
            <a:chOff x="3435549" y="2917932"/>
            <a:chExt cx="558403" cy="558576"/>
          </a:xfrm>
        </p:grpSpPr>
        <p:sp>
          <p:nvSpPr>
            <p:cNvPr id="14350" name="AutoShape 14"/>
            <p:cNvSpPr/>
            <p:nvPr/>
          </p:nvSpPr>
          <p:spPr bwMode="auto">
            <a:xfrm>
              <a:off x="3435549" y="2917932"/>
              <a:ext cx="558403" cy="558576"/>
            </a:xfrm>
            <a:custGeom>
              <a:avLst/>
              <a:gdLst>
                <a:gd name="T0" fmla="*/ 744500 w 19679"/>
                <a:gd name="T1" fmla="*/ 817217 h 19679"/>
                <a:gd name="T2" fmla="*/ 744500 w 19679"/>
                <a:gd name="T3" fmla="*/ 817217 h 19679"/>
                <a:gd name="T4" fmla="*/ 744500 w 19679"/>
                <a:gd name="T5" fmla="*/ 817217 h 19679"/>
                <a:gd name="T6" fmla="*/ 744500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3" name="AutoShape 17"/>
            <p:cNvSpPr/>
            <p:nvPr/>
          </p:nvSpPr>
          <p:spPr bwMode="auto">
            <a:xfrm>
              <a:off x="3599259" y="3070975"/>
              <a:ext cx="257175" cy="257254"/>
            </a:xfrm>
            <a:custGeom>
              <a:avLst/>
              <a:gdLst>
                <a:gd name="T0" fmla="*/ 342900 w 21600"/>
                <a:gd name="T1" fmla="*/ 342900 h 21600"/>
                <a:gd name="T2" fmla="*/ 342900 w 21600"/>
                <a:gd name="T3" fmla="*/ 342900 h 21600"/>
                <a:gd name="T4" fmla="*/ 342900 w 21600"/>
                <a:gd name="T5" fmla="*/ 342900 h 21600"/>
                <a:gd name="T6" fmla="*/ 342900 w 21600"/>
                <a:gd name="T7" fmla="*/ 3429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0931" y="5060726"/>
            <a:ext cx="744440" cy="744538"/>
            <a:chOff x="3435549" y="3739121"/>
            <a:chExt cx="558403" cy="558576"/>
          </a:xfrm>
        </p:grpSpPr>
        <p:sp>
          <p:nvSpPr>
            <p:cNvPr id="14351" name="AutoShape 15"/>
            <p:cNvSpPr/>
            <p:nvPr/>
          </p:nvSpPr>
          <p:spPr bwMode="auto">
            <a:xfrm>
              <a:off x="3435549" y="3739121"/>
              <a:ext cx="558403" cy="558576"/>
            </a:xfrm>
            <a:custGeom>
              <a:avLst/>
              <a:gdLst>
                <a:gd name="T0" fmla="*/ 744500 w 19679"/>
                <a:gd name="T1" fmla="*/ 817217 h 19679"/>
                <a:gd name="T2" fmla="*/ 744500 w 19679"/>
                <a:gd name="T3" fmla="*/ 817217 h 19679"/>
                <a:gd name="T4" fmla="*/ 744500 w 19679"/>
                <a:gd name="T5" fmla="*/ 817217 h 19679"/>
                <a:gd name="T6" fmla="*/ 744500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4" name="AutoShape 18"/>
            <p:cNvSpPr/>
            <p:nvPr/>
          </p:nvSpPr>
          <p:spPr bwMode="auto">
            <a:xfrm>
              <a:off x="3595092" y="3883232"/>
              <a:ext cx="257175" cy="257850"/>
            </a:xfrm>
            <a:custGeom>
              <a:avLst/>
              <a:gdLst>
                <a:gd name="T0" fmla="*/ 342900 w 21600"/>
                <a:gd name="T1" fmla="*/ 343694 h 21600"/>
                <a:gd name="T2" fmla="*/ 342900 w 21600"/>
                <a:gd name="T3" fmla="*/ 343694 h 21600"/>
                <a:gd name="T4" fmla="*/ 342900 w 21600"/>
                <a:gd name="T5" fmla="*/ 343694 h 21600"/>
                <a:gd name="T6" fmla="*/ 342900 w 21600"/>
                <a:gd name="T7" fmla="*/ 3436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600"/>
                    <a:pt x="14380" y="21600"/>
                  </a:cubicBezTo>
                  <a:cubicBezTo>
                    <a:pt x="13730" y="21600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09485" y="2920776"/>
            <a:ext cx="743647" cy="744538"/>
            <a:chOff x="5857280" y="2133663"/>
            <a:chExt cx="557808" cy="558576"/>
          </a:xfrm>
        </p:grpSpPr>
        <p:sp>
          <p:nvSpPr>
            <p:cNvPr id="14355" name="AutoShape 19"/>
            <p:cNvSpPr/>
            <p:nvPr/>
          </p:nvSpPr>
          <p:spPr bwMode="auto">
            <a:xfrm>
              <a:off x="5857280" y="2133663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6" name="AutoShape 20"/>
            <p:cNvSpPr/>
            <p:nvPr/>
          </p:nvSpPr>
          <p:spPr bwMode="auto">
            <a:xfrm>
              <a:off x="6010275" y="2294447"/>
              <a:ext cx="257771" cy="214379"/>
            </a:xfrm>
            <a:custGeom>
              <a:avLst/>
              <a:gdLst>
                <a:gd name="T0" fmla="*/ 343694 w 21600"/>
                <a:gd name="T1" fmla="*/ 285750 h 21600"/>
                <a:gd name="T2" fmla="*/ 343694 w 21600"/>
                <a:gd name="T3" fmla="*/ 285750 h 21600"/>
                <a:gd name="T4" fmla="*/ 343694 w 21600"/>
                <a:gd name="T5" fmla="*/ 285750 h 21600"/>
                <a:gd name="T6" fmla="*/ 343694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09485" y="3966145"/>
            <a:ext cx="743647" cy="744538"/>
            <a:chOff x="5857280" y="2917932"/>
            <a:chExt cx="557808" cy="558576"/>
          </a:xfrm>
        </p:grpSpPr>
        <p:sp>
          <p:nvSpPr>
            <p:cNvPr id="14357" name="AutoShape 21"/>
            <p:cNvSpPr/>
            <p:nvPr/>
          </p:nvSpPr>
          <p:spPr bwMode="auto">
            <a:xfrm>
              <a:off x="5857280" y="2917932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59" name="AutoShape 23"/>
            <p:cNvSpPr/>
            <p:nvPr/>
          </p:nvSpPr>
          <p:spPr bwMode="auto">
            <a:xfrm>
              <a:off x="6015038" y="3101345"/>
              <a:ext cx="257175" cy="214379"/>
            </a:xfrm>
            <a:custGeom>
              <a:avLst/>
              <a:gdLst>
                <a:gd name="T0" fmla="*/ 342900 w 21600"/>
                <a:gd name="T1" fmla="*/ 285750 h 21600"/>
                <a:gd name="T2" fmla="*/ 342900 w 21600"/>
                <a:gd name="T3" fmla="*/ 285750 h 21600"/>
                <a:gd name="T4" fmla="*/ 342900 w 21600"/>
                <a:gd name="T5" fmla="*/ 285750 h 21600"/>
                <a:gd name="T6" fmla="*/ 342900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09485" y="5060726"/>
            <a:ext cx="743647" cy="744538"/>
            <a:chOff x="5857280" y="3739121"/>
            <a:chExt cx="557808" cy="558576"/>
          </a:xfrm>
        </p:grpSpPr>
        <p:sp>
          <p:nvSpPr>
            <p:cNvPr id="14358" name="AutoShape 22"/>
            <p:cNvSpPr/>
            <p:nvPr/>
          </p:nvSpPr>
          <p:spPr bwMode="auto">
            <a:xfrm>
              <a:off x="5857280" y="3739121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60" name="AutoShape 24"/>
            <p:cNvSpPr/>
            <p:nvPr/>
          </p:nvSpPr>
          <p:spPr bwMode="auto">
            <a:xfrm>
              <a:off x="6011466" y="3885613"/>
              <a:ext cx="256580" cy="256659"/>
            </a:xfrm>
            <a:custGeom>
              <a:avLst/>
              <a:gdLst>
                <a:gd name="T0" fmla="*/ 342107 w 21600"/>
                <a:gd name="T1" fmla="*/ 342106 h 21600"/>
                <a:gd name="T2" fmla="*/ 342107 w 21600"/>
                <a:gd name="T3" fmla="*/ 342106 h 21600"/>
                <a:gd name="T4" fmla="*/ 342107 w 21600"/>
                <a:gd name="T5" fmla="*/ 342106 h 21600"/>
                <a:gd name="T6" fmla="*/ 342107 w 21600"/>
                <a:gd name="T7" fmla="*/ 3421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361" name="AutoShape 25"/>
          <p:cNvSpPr/>
          <p:nvPr/>
        </p:nvSpPr>
        <p:spPr bwMode="auto">
          <a:xfrm>
            <a:off x="2211101" y="295411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2" name="AutoShape 26"/>
          <p:cNvSpPr/>
          <p:nvPr/>
        </p:nvSpPr>
        <p:spPr bwMode="auto">
          <a:xfrm>
            <a:off x="5476957" y="326129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3" name="AutoShape 27"/>
          <p:cNvSpPr/>
          <p:nvPr/>
        </p:nvSpPr>
        <p:spPr bwMode="auto">
          <a:xfrm>
            <a:off x="5477750" y="295411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4" name="AutoShape 28"/>
          <p:cNvSpPr/>
          <p:nvPr/>
        </p:nvSpPr>
        <p:spPr bwMode="auto">
          <a:xfrm>
            <a:off x="8744401" y="326129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5" name="AutoShape 29"/>
          <p:cNvSpPr/>
          <p:nvPr/>
        </p:nvSpPr>
        <p:spPr bwMode="auto">
          <a:xfrm>
            <a:off x="8745193" y="295411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6" name="AutoShape 30"/>
          <p:cNvSpPr/>
          <p:nvPr/>
        </p:nvSpPr>
        <p:spPr bwMode="auto">
          <a:xfrm>
            <a:off x="2210307" y="4332066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7" name="AutoShape 31"/>
          <p:cNvSpPr/>
          <p:nvPr/>
        </p:nvSpPr>
        <p:spPr bwMode="auto">
          <a:xfrm>
            <a:off x="2211101" y="40248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8" name="AutoShape 32"/>
          <p:cNvSpPr/>
          <p:nvPr/>
        </p:nvSpPr>
        <p:spPr bwMode="auto">
          <a:xfrm>
            <a:off x="5476957" y="4332066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69" name="AutoShape 33"/>
          <p:cNvSpPr/>
          <p:nvPr/>
        </p:nvSpPr>
        <p:spPr bwMode="auto">
          <a:xfrm>
            <a:off x="5477750" y="40248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0" name="AutoShape 34"/>
          <p:cNvSpPr/>
          <p:nvPr/>
        </p:nvSpPr>
        <p:spPr bwMode="auto">
          <a:xfrm>
            <a:off x="8744401" y="4332066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1" name="AutoShape 35"/>
          <p:cNvSpPr/>
          <p:nvPr/>
        </p:nvSpPr>
        <p:spPr bwMode="auto">
          <a:xfrm>
            <a:off x="8745193" y="40248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2" name="AutoShape 36"/>
          <p:cNvSpPr/>
          <p:nvPr/>
        </p:nvSpPr>
        <p:spPr bwMode="auto">
          <a:xfrm>
            <a:off x="2210307" y="5435379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3" name="AutoShape 37"/>
          <p:cNvSpPr/>
          <p:nvPr/>
        </p:nvSpPr>
        <p:spPr bwMode="auto">
          <a:xfrm>
            <a:off x="2211101" y="5128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4" name="AutoShape 38"/>
          <p:cNvSpPr/>
          <p:nvPr/>
        </p:nvSpPr>
        <p:spPr bwMode="auto">
          <a:xfrm>
            <a:off x="5476957" y="5435379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5" name="AutoShape 39"/>
          <p:cNvSpPr/>
          <p:nvPr/>
        </p:nvSpPr>
        <p:spPr bwMode="auto">
          <a:xfrm>
            <a:off x="5477750" y="5128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6" name="AutoShape 40"/>
          <p:cNvSpPr/>
          <p:nvPr/>
        </p:nvSpPr>
        <p:spPr bwMode="auto">
          <a:xfrm>
            <a:off x="8744401" y="5435379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77" name="AutoShape 41"/>
          <p:cNvSpPr/>
          <p:nvPr/>
        </p:nvSpPr>
        <p:spPr bwMode="auto">
          <a:xfrm>
            <a:off x="8745193" y="5128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5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5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5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25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25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5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/>
      <p:bldP spid="14361" grpId="0" autoUpdateAnimBg="0"/>
      <p:bldP spid="14362" grpId="0" autoUpdateAnimBg="0"/>
      <p:bldP spid="14363" grpId="0" autoUpdateAnimBg="0"/>
      <p:bldP spid="14364" grpId="0" autoUpdateAnimBg="0"/>
      <p:bldP spid="14365" grpId="0" autoUpdateAnimBg="0"/>
      <p:bldP spid="14366" grpId="0" autoUpdateAnimBg="0"/>
      <p:bldP spid="14367" grpId="0" autoUpdateAnimBg="0"/>
      <p:bldP spid="14368" grpId="0" autoUpdateAnimBg="0"/>
      <p:bldP spid="14369" grpId="0" autoUpdateAnimBg="0"/>
      <p:bldP spid="14370" grpId="0" autoUpdateAnimBg="0"/>
      <p:bldP spid="14371" grpId="0" autoUpdateAnimBg="0"/>
      <p:bldP spid="14372" grpId="0" autoUpdateAnimBg="0"/>
      <p:bldP spid="14373" grpId="0" autoUpdateAnimBg="0"/>
      <p:bldP spid="14374" grpId="0" autoUpdateAnimBg="0"/>
      <p:bldP spid="14375" grpId="0" autoUpdateAnimBg="0"/>
      <p:bldP spid="14376" grpId="0" autoUpdateAnimBg="0"/>
      <p:bldP spid="143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/>
          <p:nvPr/>
        </p:nvSpPr>
        <p:spPr bwMode="auto">
          <a:xfrm>
            <a:off x="1813485" y="2672637"/>
            <a:ext cx="1791261" cy="1202531"/>
          </a:xfrm>
          <a:custGeom>
            <a:avLst/>
            <a:gdLst>
              <a:gd name="T0" fmla="*/ 1791494 w 21600"/>
              <a:gd name="T1" fmla="*/ 1202532 h 21600"/>
              <a:gd name="T2" fmla="*/ 1791494 w 21600"/>
              <a:gd name="T3" fmla="*/ 1202532 h 21600"/>
              <a:gd name="T4" fmla="*/ 1791494 w 21600"/>
              <a:gd name="T5" fmla="*/ 1202532 h 21600"/>
              <a:gd name="T6" fmla="*/ 1791494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190" y="0"/>
                </a:lnTo>
                <a:lnTo>
                  <a:pt x="12190" y="3144"/>
                </a:lnTo>
                <a:lnTo>
                  <a:pt x="0" y="3144"/>
                </a:lnTo>
                <a:lnTo>
                  <a:pt x="0" y="18455"/>
                </a:lnTo>
                <a:lnTo>
                  <a:pt x="12190" y="18455"/>
                </a:lnTo>
                <a:lnTo>
                  <a:pt x="12190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0" name="AutoShape 6"/>
          <p:cNvSpPr/>
          <p:nvPr/>
        </p:nvSpPr>
        <p:spPr bwMode="auto">
          <a:xfrm>
            <a:off x="1384121" y="2830592"/>
            <a:ext cx="851582" cy="873125"/>
          </a:xfrm>
          <a:custGeom>
            <a:avLst/>
            <a:gdLst>
              <a:gd name="T0" fmla="*/ 851650 w 19679"/>
              <a:gd name="T1" fmla="*/ 958357 h 19679"/>
              <a:gd name="T2" fmla="*/ 851650 w 19679"/>
              <a:gd name="T3" fmla="*/ 958357 h 19679"/>
              <a:gd name="T4" fmla="*/ 851650 w 19679"/>
              <a:gd name="T5" fmla="*/ 958357 h 19679"/>
              <a:gd name="T6" fmla="*/ 851650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1" name="AutoShape 7"/>
          <p:cNvSpPr/>
          <p:nvPr/>
        </p:nvSpPr>
        <p:spPr bwMode="auto">
          <a:xfrm>
            <a:off x="4215853" y="2672637"/>
            <a:ext cx="1792848" cy="1202531"/>
          </a:xfrm>
          <a:custGeom>
            <a:avLst/>
            <a:gdLst>
              <a:gd name="T0" fmla="*/ 1793081 w 21600"/>
              <a:gd name="T1" fmla="*/ 1202532 h 21600"/>
              <a:gd name="T2" fmla="*/ 1793081 w 21600"/>
              <a:gd name="T3" fmla="*/ 1202532 h 21600"/>
              <a:gd name="T4" fmla="*/ 1793081 w 21600"/>
              <a:gd name="T5" fmla="*/ 1202532 h 21600"/>
              <a:gd name="T6" fmla="*/ 1793081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22"/>
                </a:moveTo>
                <a:lnTo>
                  <a:pt x="12198" y="0"/>
                </a:lnTo>
                <a:lnTo>
                  <a:pt x="12198" y="3144"/>
                </a:lnTo>
                <a:lnTo>
                  <a:pt x="0" y="3144"/>
                </a:lnTo>
                <a:lnTo>
                  <a:pt x="0" y="18455"/>
                </a:lnTo>
                <a:lnTo>
                  <a:pt x="12198" y="18455"/>
                </a:lnTo>
                <a:lnTo>
                  <a:pt x="12198" y="21599"/>
                </a:lnTo>
                <a:lnTo>
                  <a:pt x="21599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2" name="AutoShape 8"/>
          <p:cNvSpPr/>
          <p:nvPr/>
        </p:nvSpPr>
        <p:spPr bwMode="auto">
          <a:xfrm>
            <a:off x="3788076" y="2830592"/>
            <a:ext cx="849996" cy="873125"/>
          </a:xfrm>
          <a:custGeom>
            <a:avLst/>
            <a:gdLst>
              <a:gd name="T0" fmla="*/ 850063 w 19679"/>
              <a:gd name="T1" fmla="*/ 958357 h 19679"/>
              <a:gd name="T2" fmla="*/ 850063 w 19679"/>
              <a:gd name="T3" fmla="*/ 958357 h 19679"/>
              <a:gd name="T4" fmla="*/ 850063 w 19679"/>
              <a:gd name="T5" fmla="*/ 958357 h 19679"/>
              <a:gd name="T6" fmla="*/ 850063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3" name="AutoShape 9"/>
          <p:cNvSpPr/>
          <p:nvPr/>
        </p:nvSpPr>
        <p:spPr bwMode="auto">
          <a:xfrm>
            <a:off x="8999162" y="2672637"/>
            <a:ext cx="1791261" cy="1202531"/>
          </a:xfrm>
          <a:custGeom>
            <a:avLst/>
            <a:gdLst>
              <a:gd name="T0" fmla="*/ 1791494 w 21600"/>
              <a:gd name="T1" fmla="*/ 1202532 h 21600"/>
              <a:gd name="T2" fmla="*/ 1791494 w 21600"/>
              <a:gd name="T3" fmla="*/ 1202532 h 21600"/>
              <a:gd name="T4" fmla="*/ 1791494 w 21600"/>
              <a:gd name="T5" fmla="*/ 1202532 h 21600"/>
              <a:gd name="T6" fmla="*/ 1791494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9" y="0"/>
                </a:lnTo>
                <a:lnTo>
                  <a:pt x="12209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9" y="18455"/>
                </a:lnTo>
                <a:lnTo>
                  <a:pt x="12209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4" name="AutoShape 10"/>
          <p:cNvSpPr/>
          <p:nvPr/>
        </p:nvSpPr>
        <p:spPr bwMode="auto">
          <a:xfrm>
            <a:off x="8572179" y="2830592"/>
            <a:ext cx="848408" cy="873125"/>
          </a:xfrm>
          <a:custGeom>
            <a:avLst/>
            <a:gdLst>
              <a:gd name="T0" fmla="*/ 848476 w 19679"/>
              <a:gd name="T1" fmla="*/ 958357 h 19679"/>
              <a:gd name="T2" fmla="*/ 848476 w 19679"/>
              <a:gd name="T3" fmla="*/ 958357 h 19679"/>
              <a:gd name="T4" fmla="*/ 848476 w 19679"/>
              <a:gd name="T5" fmla="*/ 958357 h 19679"/>
              <a:gd name="T6" fmla="*/ 848476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5" name="AutoShape 11"/>
          <p:cNvSpPr/>
          <p:nvPr/>
        </p:nvSpPr>
        <p:spPr bwMode="auto">
          <a:xfrm>
            <a:off x="6599965" y="2672637"/>
            <a:ext cx="1789674" cy="1202531"/>
          </a:xfrm>
          <a:custGeom>
            <a:avLst/>
            <a:gdLst>
              <a:gd name="T0" fmla="*/ 1789906 w 21600"/>
              <a:gd name="T1" fmla="*/ 1202532 h 21600"/>
              <a:gd name="T2" fmla="*/ 1789906 w 21600"/>
              <a:gd name="T3" fmla="*/ 1202532 h 21600"/>
              <a:gd name="T4" fmla="*/ 1789906 w 21600"/>
              <a:gd name="T5" fmla="*/ 1202532 h 21600"/>
              <a:gd name="T6" fmla="*/ 1789906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1" y="0"/>
                </a:lnTo>
                <a:lnTo>
                  <a:pt x="12201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1" y="18455"/>
                </a:lnTo>
                <a:lnTo>
                  <a:pt x="12201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6" name="AutoShape 12"/>
          <p:cNvSpPr/>
          <p:nvPr/>
        </p:nvSpPr>
        <p:spPr bwMode="auto">
          <a:xfrm>
            <a:off x="6167429" y="2830592"/>
            <a:ext cx="851584" cy="873125"/>
          </a:xfrm>
          <a:custGeom>
            <a:avLst/>
            <a:gdLst>
              <a:gd name="T0" fmla="*/ 851651 w 19679"/>
              <a:gd name="T1" fmla="*/ 958357 h 19679"/>
              <a:gd name="T2" fmla="*/ 851651 w 19679"/>
              <a:gd name="T3" fmla="*/ 958357 h 19679"/>
              <a:gd name="T4" fmla="*/ 851651 w 19679"/>
              <a:gd name="T5" fmla="*/ 958357 h 19679"/>
              <a:gd name="T6" fmla="*/ 851651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7" name="AutoShape 13"/>
          <p:cNvSpPr/>
          <p:nvPr/>
        </p:nvSpPr>
        <p:spPr bwMode="auto">
          <a:xfrm>
            <a:off x="6414253" y="3089355"/>
            <a:ext cx="361904" cy="357981"/>
          </a:xfrm>
          <a:custGeom>
            <a:avLst/>
            <a:gdLst>
              <a:gd name="T0" fmla="*/ 361950 w 21600"/>
              <a:gd name="T1" fmla="*/ 357981 h 21600"/>
              <a:gd name="T2" fmla="*/ 361950 w 21600"/>
              <a:gd name="T3" fmla="*/ 357981 h 21600"/>
              <a:gd name="T4" fmla="*/ 361950 w 21600"/>
              <a:gd name="T5" fmla="*/ 357981 h 21600"/>
              <a:gd name="T6" fmla="*/ 361950 w 21600"/>
              <a:gd name="T7" fmla="*/ 3579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59" y="0"/>
                  <a:pt x="0" y="4859"/>
                  <a:pt x="0" y="10800"/>
                </a:cubicBezTo>
                <a:cubicBezTo>
                  <a:pt x="0" y="16739"/>
                  <a:pt x="4859" y="21600"/>
                  <a:pt x="10800" y="21600"/>
                </a:cubicBezTo>
                <a:cubicBezTo>
                  <a:pt x="16739" y="21600"/>
                  <a:pt x="21600" y="16739"/>
                  <a:pt x="21600" y="10800"/>
                </a:cubicBezTo>
                <a:cubicBezTo>
                  <a:pt x="21600" y="4859"/>
                  <a:pt x="16739" y="0"/>
                  <a:pt x="10800" y="0"/>
                </a:cubicBezTo>
                <a:close/>
                <a:moveTo>
                  <a:pt x="14939" y="4319"/>
                </a:moveTo>
                <a:cubicBezTo>
                  <a:pt x="15659" y="3779"/>
                  <a:pt x="15659" y="3779"/>
                  <a:pt x="15659" y="3779"/>
                </a:cubicBezTo>
                <a:cubicBezTo>
                  <a:pt x="15659" y="3779"/>
                  <a:pt x="15299" y="3059"/>
                  <a:pt x="15479" y="2519"/>
                </a:cubicBezTo>
                <a:cubicBezTo>
                  <a:pt x="15659" y="2519"/>
                  <a:pt x="16379" y="2879"/>
                  <a:pt x="16919" y="3599"/>
                </a:cubicBezTo>
                <a:cubicBezTo>
                  <a:pt x="16559" y="5219"/>
                  <a:pt x="15479" y="5039"/>
                  <a:pt x="15479" y="5039"/>
                </a:cubicBezTo>
                <a:cubicBezTo>
                  <a:pt x="15479" y="5039"/>
                  <a:pt x="14759" y="5039"/>
                  <a:pt x="14939" y="4319"/>
                </a:cubicBezTo>
                <a:close/>
                <a:moveTo>
                  <a:pt x="8459" y="13859"/>
                </a:moveTo>
                <a:cubicBezTo>
                  <a:pt x="8279" y="14039"/>
                  <a:pt x="8099" y="14579"/>
                  <a:pt x="7919" y="15119"/>
                </a:cubicBezTo>
                <a:cubicBezTo>
                  <a:pt x="7739" y="15479"/>
                  <a:pt x="7559" y="15660"/>
                  <a:pt x="7379" y="15839"/>
                </a:cubicBezTo>
                <a:cubicBezTo>
                  <a:pt x="7019" y="16019"/>
                  <a:pt x="7019" y="16379"/>
                  <a:pt x="7019" y="16379"/>
                </a:cubicBezTo>
                <a:cubicBezTo>
                  <a:pt x="6839" y="17099"/>
                  <a:pt x="6839" y="17099"/>
                  <a:pt x="6839" y="17099"/>
                </a:cubicBezTo>
                <a:cubicBezTo>
                  <a:pt x="6839" y="17099"/>
                  <a:pt x="7019" y="17819"/>
                  <a:pt x="7200" y="17999"/>
                </a:cubicBezTo>
                <a:cubicBezTo>
                  <a:pt x="7200" y="18360"/>
                  <a:pt x="6659" y="19799"/>
                  <a:pt x="6659" y="19799"/>
                </a:cubicBezTo>
                <a:cubicBezTo>
                  <a:pt x="6120" y="19620"/>
                  <a:pt x="5940" y="19079"/>
                  <a:pt x="5760" y="18719"/>
                </a:cubicBezTo>
                <a:cubicBezTo>
                  <a:pt x="5760" y="18360"/>
                  <a:pt x="5399" y="18179"/>
                  <a:pt x="5579" y="17819"/>
                </a:cubicBezTo>
                <a:cubicBezTo>
                  <a:pt x="5579" y="17279"/>
                  <a:pt x="5219" y="17099"/>
                  <a:pt x="5039" y="16919"/>
                </a:cubicBezTo>
                <a:cubicBezTo>
                  <a:pt x="4859" y="16559"/>
                  <a:pt x="4679" y="16199"/>
                  <a:pt x="4679" y="16019"/>
                </a:cubicBezTo>
                <a:cubicBezTo>
                  <a:pt x="4679" y="15839"/>
                  <a:pt x="4139" y="15479"/>
                  <a:pt x="4139" y="15479"/>
                </a:cubicBezTo>
                <a:cubicBezTo>
                  <a:pt x="4139" y="15479"/>
                  <a:pt x="3239" y="14940"/>
                  <a:pt x="3060" y="14759"/>
                </a:cubicBezTo>
                <a:cubicBezTo>
                  <a:pt x="2880" y="14579"/>
                  <a:pt x="2699" y="13859"/>
                  <a:pt x="2699" y="13499"/>
                </a:cubicBezTo>
                <a:cubicBezTo>
                  <a:pt x="2699" y="13139"/>
                  <a:pt x="2880" y="12239"/>
                  <a:pt x="2880" y="12239"/>
                </a:cubicBezTo>
                <a:cubicBezTo>
                  <a:pt x="2880" y="12239"/>
                  <a:pt x="3239" y="11879"/>
                  <a:pt x="3060" y="11699"/>
                </a:cubicBezTo>
                <a:cubicBezTo>
                  <a:pt x="2699" y="11519"/>
                  <a:pt x="2699" y="10800"/>
                  <a:pt x="2699" y="10800"/>
                </a:cubicBezTo>
                <a:cubicBezTo>
                  <a:pt x="2339" y="10439"/>
                  <a:pt x="2339" y="10439"/>
                  <a:pt x="2339" y="10439"/>
                </a:cubicBezTo>
                <a:cubicBezTo>
                  <a:pt x="2339" y="10439"/>
                  <a:pt x="1979" y="9899"/>
                  <a:pt x="1800" y="9719"/>
                </a:cubicBezTo>
                <a:cubicBezTo>
                  <a:pt x="1800" y="9359"/>
                  <a:pt x="1800" y="9180"/>
                  <a:pt x="1979" y="8999"/>
                </a:cubicBezTo>
                <a:cubicBezTo>
                  <a:pt x="1979" y="8819"/>
                  <a:pt x="1800" y="8279"/>
                  <a:pt x="1800" y="8099"/>
                </a:cubicBezTo>
                <a:cubicBezTo>
                  <a:pt x="3600" y="3599"/>
                  <a:pt x="6659" y="2699"/>
                  <a:pt x="6659" y="2699"/>
                </a:cubicBezTo>
                <a:cubicBezTo>
                  <a:pt x="6839" y="3599"/>
                  <a:pt x="6839" y="3599"/>
                  <a:pt x="6839" y="3599"/>
                </a:cubicBezTo>
                <a:cubicBezTo>
                  <a:pt x="6839" y="3599"/>
                  <a:pt x="6299" y="3779"/>
                  <a:pt x="6120" y="3779"/>
                </a:cubicBezTo>
                <a:cubicBezTo>
                  <a:pt x="5760" y="3599"/>
                  <a:pt x="5579" y="3599"/>
                  <a:pt x="5579" y="3599"/>
                </a:cubicBezTo>
                <a:cubicBezTo>
                  <a:pt x="5219" y="4139"/>
                  <a:pt x="5219" y="4139"/>
                  <a:pt x="5219" y="4139"/>
                </a:cubicBezTo>
                <a:cubicBezTo>
                  <a:pt x="5219" y="4139"/>
                  <a:pt x="5039" y="4499"/>
                  <a:pt x="5039" y="4679"/>
                </a:cubicBezTo>
                <a:cubicBezTo>
                  <a:pt x="5039" y="4859"/>
                  <a:pt x="5219" y="5219"/>
                  <a:pt x="5219" y="5219"/>
                </a:cubicBezTo>
                <a:cubicBezTo>
                  <a:pt x="5219" y="5219"/>
                  <a:pt x="5760" y="5219"/>
                  <a:pt x="5760" y="5039"/>
                </a:cubicBezTo>
                <a:cubicBezTo>
                  <a:pt x="5760" y="4859"/>
                  <a:pt x="5760" y="4679"/>
                  <a:pt x="5760" y="4679"/>
                </a:cubicBezTo>
                <a:cubicBezTo>
                  <a:pt x="5579" y="4319"/>
                  <a:pt x="5579" y="4319"/>
                  <a:pt x="5579" y="4319"/>
                </a:cubicBezTo>
                <a:cubicBezTo>
                  <a:pt x="5579" y="4319"/>
                  <a:pt x="6120" y="4139"/>
                  <a:pt x="7200" y="4319"/>
                </a:cubicBezTo>
                <a:cubicBezTo>
                  <a:pt x="8459" y="4319"/>
                  <a:pt x="7919" y="5219"/>
                  <a:pt x="8459" y="5399"/>
                </a:cubicBezTo>
                <a:cubicBezTo>
                  <a:pt x="8999" y="5580"/>
                  <a:pt x="8099" y="6299"/>
                  <a:pt x="7919" y="6659"/>
                </a:cubicBezTo>
                <a:cubicBezTo>
                  <a:pt x="7739" y="7019"/>
                  <a:pt x="7379" y="6119"/>
                  <a:pt x="7379" y="6119"/>
                </a:cubicBezTo>
                <a:cubicBezTo>
                  <a:pt x="7379" y="6119"/>
                  <a:pt x="7739" y="5759"/>
                  <a:pt x="7200" y="5759"/>
                </a:cubicBezTo>
                <a:cubicBezTo>
                  <a:pt x="6659" y="5580"/>
                  <a:pt x="6299" y="6479"/>
                  <a:pt x="6659" y="6479"/>
                </a:cubicBezTo>
                <a:cubicBezTo>
                  <a:pt x="6839" y="6479"/>
                  <a:pt x="7200" y="6839"/>
                  <a:pt x="7019" y="7019"/>
                </a:cubicBezTo>
                <a:cubicBezTo>
                  <a:pt x="7019" y="7199"/>
                  <a:pt x="7019" y="7199"/>
                  <a:pt x="6839" y="7739"/>
                </a:cubicBezTo>
                <a:cubicBezTo>
                  <a:pt x="6479" y="8279"/>
                  <a:pt x="6120" y="8639"/>
                  <a:pt x="6120" y="8639"/>
                </a:cubicBezTo>
                <a:cubicBezTo>
                  <a:pt x="6120" y="8639"/>
                  <a:pt x="5760" y="8459"/>
                  <a:pt x="5940" y="8819"/>
                </a:cubicBezTo>
                <a:cubicBezTo>
                  <a:pt x="6120" y="9180"/>
                  <a:pt x="5940" y="9719"/>
                  <a:pt x="5940" y="9899"/>
                </a:cubicBezTo>
                <a:cubicBezTo>
                  <a:pt x="5940" y="10259"/>
                  <a:pt x="5219" y="9719"/>
                  <a:pt x="5219" y="9180"/>
                </a:cubicBezTo>
                <a:cubicBezTo>
                  <a:pt x="5039" y="8639"/>
                  <a:pt x="4499" y="9180"/>
                  <a:pt x="4319" y="9180"/>
                </a:cubicBezTo>
                <a:cubicBezTo>
                  <a:pt x="4139" y="9180"/>
                  <a:pt x="3779" y="8999"/>
                  <a:pt x="3779" y="8819"/>
                </a:cubicBezTo>
                <a:cubicBezTo>
                  <a:pt x="3600" y="8639"/>
                  <a:pt x="2699" y="9359"/>
                  <a:pt x="2519" y="9359"/>
                </a:cubicBezTo>
                <a:cubicBezTo>
                  <a:pt x="2339" y="9539"/>
                  <a:pt x="2339" y="9899"/>
                  <a:pt x="2699" y="9719"/>
                </a:cubicBezTo>
                <a:cubicBezTo>
                  <a:pt x="3060" y="9539"/>
                  <a:pt x="3419" y="9719"/>
                  <a:pt x="3419" y="10079"/>
                </a:cubicBezTo>
                <a:cubicBezTo>
                  <a:pt x="3239" y="10439"/>
                  <a:pt x="2880" y="10259"/>
                  <a:pt x="2880" y="10439"/>
                </a:cubicBezTo>
                <a:cubicBezTo>
                  <a:pt x="3060" y="10800"/>
                  <a:pt x="3419" y="10979"/>
                  <a:pt x="3419" y="11339"/>
                </a:cubicBezTo>
                <a:cubicBezTo>
                  <a:pt x="3600" y="11699"/>
                  <a:pt x="4499" y="11339"/>
                  <a:pt x="4859" y="11160"/>
                </a:cubicBezTo>
                <a:cubicBezTo>
                  <a:pt x="5039" y="11160"/>
                  <a:pt x="5940" y="10979"/>
                  <a:pt x="5940" y="11339"/>
                </a:cubicBezTo>
                <a:cubicBezTo>
                  <a:pt x="6120" y="11699"/>
                  <a:pt x="7019" y="11879"/>
                  <a:pt x="7379" y="11879"/>
                </a:cubicBezTo>
                <a:cubicBezTo>
                  <a:pt x="7739" y="12059"/>
                  <a:pt x="8279" y="12059"/>
                  <a:pt x="8819" y="12419"/>
                </a:cubicBezTo>
                <a:cubicBezTo>
                  <a:pt x="9179" y="12959"/>
                  <a:pt x="8459" y="13679"/>
                  <a:pt x="8459" y="13859"/>
                </a:cubicBezTo>
                <a:close/>
                <a:moveTo>
                  <a:pt x="10619" y="2519"/>
                </a:moveTo>
                <a:cubicBezTo>
                  <a:pt x="10439" y="3059"/>
                  <a:pt x="9719" y="3599"/>
                  <a:pt x="9899" y="3779"/>
                </a:cubicBezTo>
                <a:cubicBezTo>
                  <a:pt x="9899" y="3959"/>
                  <a:pt x="9899" y="4859"/>
                  <a:pt x="9179" y="4139"/>
                </a:cubicBezTo>
                <a:cubicBezTo>
                  <a:pt x="8459" y="3419"/>
                  <a:pt x="7739" y="3239"/>
                  <a:pt x="7919" y="2699"/>
                </a:cubicBezTo>
                <a:cubicBezTo>
                  <a:pt x="7919" y="2519"/>
                  <a:pt x="8639" y="2519"/>
                  <a:pt x="8639" y="2339"/>
                </a:cubicBezTo>
                <a:cubicBezTo>
                  <a:pt x="9540" y="1259"/>
                  <a:pt x="11159" y="1439"/>
                  <a:pt x="11339" y="1799"/>
                </a:cubicBezTo>
                <a:cubicBezTo>
                  <a:pt x="10980" y="2159"/>
                  <a:pt x="10619" y="1979"/>
                  <a:pt x="10619" y="2519"/>
                </a:cubicBezTo>
                <a:close/>
                <a:moveTo>
                  <a:pt x="19259" y="11160"/>
                </a:moveTo>
                <a:cubicBezTo>
                  <a:pt x="19259" y="11160"/>
                  <a:pt x="19619" y="11699"/>
                  <a:pt x="20159" y="11699"/>
                </a:cubicBezTo>
                <a:cubicBezTo>
                  <a:pt x="19799" y="15660"/>
                  <a:pt x="16559" y="18360"/>
                  <a:pt x="16559" y="18360"/>
                </a:cubicBezTo>
                <a:cubicBezTo>
                  <a:pt x="16019" y="17819"/>
                  <a:pt x="16199" y="17279"/>
                  <a:pt x="16199" y="17279"/>
                </a:cubicBezTo>
                <a:cubicBezTo>
                  <a:pt x="16379" y="16559"/>
                  <a:pt x="16379" y="16559"/>
                  <a:pt x="16379" y="16559"/>
                </a:cubicBezTo>
                <a:cubicBezTo>
                  <a:pt x="16379" y="15299"/>
                  <a:pt x="16379" y="15299"/>
                  <a:pt x="16379" y="15299"/>
                </a:cubicBezTo>
                <a:cubicBezTo>
                  <a:pt x="16379" y="15299"/>
                  <a:pt x="16379" y="13859"/>
                  <a:pt x="15119" y="14579"/>
                </a:cubicBezTo>
                <a:cubicBezTo>
                  <a:pt x="13859" y="14940"/>
                  <a:pt x="14400" y="14940"/>
                  <a:pt x="12959" y="14940"/>
                </a:cubicBezTo>
                <a:cubicBezTo>
                  <a:pt x="11520" y="15119"/>
                  <a:pt x="11880" y="12059"/>
                  <a:pt x="11880" y="12059"/>
                </a:cubicBezTo>
                <a:cubicBezTo>
                  <a:pt x="11880" y="7739"/>
                  <a:pt x="15119" y="10979"/>
                  <a:pt x="15119" y="10979"/>
                </a:cubicBezTo>
                <a:cubicBezTo>
                  <a:pt x="17099" y="12419"/>
                  <a:pt x="17459" y="10079"/>
                  <a:pt x="17459" y="10079"/>
                </a:cubicBezTo>
                <a:cubicBezTo>
                  <a:pt x="18719" y="9539"/>
                  <a:pt x="18719" y="9539"/>
                  <a:pt x="18719" y="9539"/>
                </a:cubicBezTo>
                <a:cubicBezTo>
                  <a:pt x="18899" y="8819"/>
                  <a:pt x="18899" y="8819"/>
                  <a:pt x="18899" y="8819"/>
                </a:cubicBezTo>
                <a:cubicBezTo>
                  <a:pt x="18719" y="7919"/>
                  <a:pt x="18719" y="7919"/>
                  <a:pt x="18719" y="7919"/>
                </a:cubicBezTo>
                <a:cubicBezTo>
                  <a:pt x="16739" y="7019"/>
                  <a:pt x="16739" y="7019"/>
                  <a:pt x="16739" y="7019"/>
                </a:cubicBezTo>
                <a:cubicBezTo>
                  <a:pt x="16739" y="7019"/>
                  <a:pt x="16379" y="7739"/>
                  <a:pt x="16919" y="8639"/>
                </a:cubicBezTo>
                <a:cubicBezTo>
                  <a:pt x="16919" y="8639"/>
                  <a:pt x="16739" y="9539"/>
                  <a:pt x="16379" y="9359"/>
                </a:cubicBezTo>
                <a:cubicBezTo>
                  <a:pt x="15119" y="8639"/>
                  <a:pt x="15119" y="8639"/>
                  <a:pt x="15119" y="8639"/>
                </a:cubicBezTo>
                <a:cubicBezTo>
                  <a:pt x="15119" y="8639"/>
                  <a:pt x="14759" y="8459"/>
                  <a:pt x="14220" y="8819"/>
                </a:cubicBezTo>
                <a:cubicBezTo>
                  <a:pt x="13500" y="9359"/>
                  <a:pt x="12419" y="8819"/>
                  <a:pt x="12419" y="8819"/>
                </a:cubicBezTo>
                <a:cubicBezTo>
                  <a:pt x="12419" y="8819"/>
                  <a:pt x="12419" y="8279"/>
                  <a:pt x="13139" y="7919"/>
                </a:cubicBezTo>
                <a:cubicBezTo>
                  <a:pt x="13679" y="7559"/>
                  <a:pt x="13679" y="7559"/>
                  <a:pt x="13679" y="7559"/>
                </a:cubicBezTo>
                <a:cubicBezTo>
                  <a:pt x="13679" y="7559"/>
                  <a:pt x="13500" y="6839"/>
                  <a:pt x="13679" y="6299"/>
                </a:cubicBezTo>
                <a:cubicBezTo>
                  <a:pt x="13859" y="5759"/>
                  <a:pt x="14039" y="6299"/>
                  <a:pt x="14579" y="5939"/>
                </a:cubicBezTo>
                <a:cubicBezTo>
                  <a:pt x="15119" y="5580"/>
                  <a:pt x="15479" y="6659"/>
                  <a:pt x="16199" y="6479"/>
                </a:cubicBezTo>
                <a:cubicBezTo>
                  <a:pt x="16919" y="6479"/>
                  <a:pt x="16559" y="6299"/>
                  <a:pt x="17099" y="5939"/>
                </a:cubicBezTo>
                <a:cubicBezTo>
                  <a:pt x="17639" y="5759"/>
                  <a:pt x="17999" y="6479"/>
                  <a:pt x="17999" y="6479"/>
                </a:cubicBezTo>
                <a:cubicBezTo>
                  <a:pt x="19080" y="6659"/>
                  <a:pt x="19080" y="6659"/>
                  <a:pt x="19080" y="6659"/>
                </a:cubicBezTo>
                <a:cubicBezTo>
                  <a:pt x="19080" y="6659"/>
                  <a:pt x="18899" y="5399"/>
                  <a:pt x="18899" y="5759"/>
                </a:cubicBezTo>
                <a:cubicBezTo>
                  <a:pt x="19619" y="6839"/>
                  <a:pt x="20520" y="9899"/>
                  <a:pt x="20159" y="10439"/>
                </a:cubicBezTo>
                <a:cubicBezTo>
                  <a:pt x="19979" y="10259"/>
                  <a:pt x="19799" y="10259"/>
                  <a:pt x="19799" y="10259"/>
                </a:cubicBezTo>
                <a:cubicBezTo>
                  <a:pt x="18539" y="10259"/>
                  <a:pt x="18539" y="10259"/>
                  <a:pt x="18539" y="10259"/>
                </a:cubicBezTo>
                <a:lnTo>
                  <a:pt x="19259" y="11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8" name="AutoShape 14"/>
          <p:cNvSpPr/>
          <p:nvPr/>
        </p:nvSpPr>
        <p:spPr bwMode="auto">
          <a:xfrm>
            <a:off x="4022203" y="3124279"/>
            <a:ext cx="416664" cy="284163"/>
          </a:xfrm>
          <a:custGeom>
            <a:avLst/>
            <a:gdLst>
              <a:gd name="T0" fmla="*/ 416719 w 21600"/>
              <a:gd name="T1" fmla="*/ 284163 h 21600"/>
              <a:gd name="T2" fmla="*/ 416719 w 21600"/>
              <a:gd name="T3" fmla="*/ 284163 h 21600"/>
              <a:gd name="T4" fmla="*/ 416719 w 21600"/>
              <a:gd name="T5" fmla="*/ 284163 h 21600"/>
              <a:gd name="T6" fmla="*/ 416719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573" y="9487"/>
                </a:moveTo>
                <a:cubicBezTo>
                  <a:pt x="18710" y="8882"/>
                  <a:pt x="18848" y="8074"/>
                  <a:pt x="18848" y="7469"/>
                </a:cubicBezTo>
                <a:cubicBezTo>
                  <a:pt x="18848" y="3431"/>
                  <a:pt x="16509" y="0"/>
                  <a:pt x="13757" y="0"/>
                </a:cubicBezTo>
                <a:cubicBezTo>
                  <a:pt x="10456" y="0"/>
                  <a:pt x="10043" y="3633"/>
                  <a:pt x="10043" y="3633"/>
                </a:cubicBezTo>
                <a:cubicBezTo>
                  <a:pt x="10043" y="3633"/>
                  <a:pt x="8667" y="1211"/>
                  <a:pt x="6328" y="1614"/>
                </a:cubicBezTo>
                <a:cubicBezTo>
                  <a:pt x="4127" y="2220"/>
                  <a:pt x="2751" y="5046"/>
                  <a:pt x="2751" y="8074"/>
                </a:cubicBezTo>
                <a:cubicBezTo>
                  <a:pt x="2751" y="8478"/>
                  <a:pt x="2751" y="9084"/>
                  <a:pt x="2889" y="9487"/>
                </a:cubicBezTo>
                <a:cubicBezTo>
                  <a:pt x="1238" y="10295"/>
                  <a:pt x="0" y="12717"/>
                  <a:pt x="0" y="15342"/>
                </a:cubicBezTo>
                <a:cubicBezTo>
                  <a:pt x="0" y="18773"/>
                  <a:pt x="1926" y="21600"/>
                  <a:pt x="4264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3" y="21600"/>
                  <a:pt x="21600" y="18773"/>
                  <a:pt x="21600" y="15342"/>
                </a:cubicBezTo>
                <a:cubicBezTo>
                  <a:pt x="21600" y="12515"/>
                  <a:pt x="20361" y="10295"/>
                  <a:pt x="18573" y="9487"/>
                </a:cubicBezTo>
                <a:close/>
                <a:moveTo>
                  <a:pt x="16509" y="20388"/>
                </a:moveTo>
                <a:cubicBezTo>
                  <a:pt x="10868" y="20388"/>
                  <a:pt x="10868" y="20388"/>
                  <a:pt x="10868" y="20388"/>
                </a:cubicBezTo>
                <a:cubicBezTo>
                  <a:pt x="11281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0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2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7" y="7267"/>
                  <a:pt x="8805" y="7267"/>
                </a:cubicBezTo>
                <a:cubicBezTo>
                  <a:pt x="8529" y="7267"/>
                  <a:pt x="8529" y="7671"/>
                  <a:pt x="8529" y="7671"/>
                </a:cubicBezTo>
                <a:cubicBezTo>
                  <a:pt x="8529" y="8882"/>
                  <a:pt x="8529" y="12112"/>
                  <a:pt x="8529" y="13727"/>
                </a:cubicBezTo>
                <a:cubicBezTo>
                  <a:pt x="8529" y="14332"/>
                  <a:pt x="8529" y="14736"/>
                  <a:pt x="8529" y="14736"/>
                </a:cubicBezTo>
                <a:cubicBezTo>
                  <a:pt x="8529" y="14736"/>
                  <a:pt x="7429" y="14736"/>
                  <a:pt x="7016" y="14736"/>
                </a:cubicBezTo>
                <a:cubicBezTo>
                  <a:pt x="6603" y="14736"/>
                  <a:pt x="7016" y="15342"/>
                  <a:pt x="7016" y="15342"/>
                </a:cubicBezTo>
                <a:cubicBezTo>
                  <a:pt x="10456" y="20388"/>
                  <a:pt x="10456" y="20388"/>
                  <a:pt x="10456" y="20388"/>
                </a:cubicBezTo>
                <a:cubicBezTo>
                  <a:pt x="5228" y="20388"/>
                  <a:pt x="5228" y="20388"/>
                  <a:pt x="5228" y="20388"/>
                </a:cubicBezTo>
                <a:cubicBezTo>
                  <a:pt x="3164" y="20388"/>
                  <a:pt x="1513" y="17966"/>
                  <a:pt x="1513" y="15140"/>
                </a:cubicBezTo>
                <a:cubicBezTo>
                  <a:pt x="1513" y="12717"/>
                  <a:pt x="2614" y="10900"/>
                  <a:pt x="3989" y="10093"/>
                </a:cubicBezTo>
                <a:cubicBezTo>
                  <a:pt x="3852" y="9689"/>
                  <a:pt x="3852" y="9285"/>
                  <a:pt x="3852" y="8882"/>
                </a:cubicBezTo>
                <a:cubicBezTo>
                  <a:pt x="3852" y="6459"/>
                  <a:pt x="5090" y="4037"/>
                  <a:pt x="7016" y="3431"/>
                </a:cubicBezTo>
                <a:cubicBezTo>
                  <a:pt x="9080" y="3229"/>
                  <a:pt x="10318" y="6056"/>
                  <a:pt x="10318" y="6056"/>
                </a:cubicBezTo>
                <a:cubicBezTo>
                  <a:pt x="10318" y="6056"/>
                  <a:pt x="10593" y="2220"/>
                  <a:pt x="13482" y="2220"/>
                </a:cubicBezTo>
                <a:cubicBezTo>
                  <a:pt x="15821" y="2220"/>
                  <a:pt x="17610" y="5046"/>
                  <a:pt x="17610" y="8478"/>
                </a:cubicBezTo>
                <a:cubicBezTo>
                  <a:pt x="17610" y="9084"/>
                  <a:pt x="17610" y="9689"/>
                  <a:pt x="17472" y="10093"/>
                </a:cubicBezTo>
                <a:cubicBezTo>
                  <a:pt x="18985" y="10699"/>
                  <a:pt x="20224" y="12717"/>
                  <a:pt x="20224" y="15140"/>
                </a:cubicBezTo>
                <a:cubicBezTo>
                  <a:pt x="20224" y="17966"/>
                  <a:pt x="18573" y="20388"/>
                  <a:pt x="16509" y="20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19" name="AutoShape 15"/>
          <p:cNvSpPr/>
          <p:nvPr/>
        </p:nvSpPr>
        <p:spPr bwMode="auto">
          <a:xfrm>
            <a:off x="1638088" y="3098880"/>
            <a:ext cx="338887" cy="338931"/>
          </a:xfrm>
          <a:custGeom>
            <a:avLst/>
            <a:gdLst>
              <a:gd name="T0" fmla="*/ 338931 w 21600"/>
              <a:gd name="T1" fmla="*/ 338931 h 21600"/>
              <a:gd name="T2" fmla="*/ 338931 w 21600"/>
              <a:gd name="T3" fmla="*/ 338931 h 21600"/>
              <a:gd name="T4" fmla="*/ 338931 w 21600"/>
              <a:gd name="T5" fmla="*/ 338931 h 21600"/>
              <a:gd name="T6" fmla="*/ 338931 w 21600"/>
              <a:gd name="T7" fmla="*/ 338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600" y="3743"/>
                  <a:pt x="21600" y="4175"/>
                </a:cubicBezTo>
                <a:lnTo>
                  <a:pt x="21600" y="19987"/>
                </a:lnTo>
                <a:cubicBezTo>
                  <a:pt x="21600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0" name="AutoShape 16"/>
          <p:cNvSpPr/>
          <p:nvPr/>
        </p:nvSpPr>
        <p:spPr bwMode="auto">
          <a:xfrm>
            <a:off x="8851542" y="3104437"/>
            <a:ext cx="338888" cy="282575"/>
          </a:xfrm>
          <a:custGeom>
            <a:avLst/>
            <a:gdLst>
              <a:gd name="T0" fmla="*/ 338932 w 21600"/>
              <a:gd name="T1" fmla="*/ 282575 h 21600"/>
              <a:gd name="T2" fmla="*/ 338932 w 21600"/>
              <a:gd name="T3" fmla="*/ 282575 h 21600"/>
              <a:gd name="T4" fmla="*/ 338932 w 21600"/>
              <a:gd name="T5" fmla="*/ 282575 h 21600"/>
              <a:gd name="T6" fmla="*/ 338932 w 21600"/>
              <a:gd name="T7" fmla="*/ 2825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1" name="AutoShape 17"/>
          <p:cNvSpPr/>
          <p:nvPr/>
        </p:nvSpPr>
        <p:spPr bwMode="auto">
          <a:xfrm>
            <a:off x="2298402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2" name="AutoShape 18"/>
          <p:cNvSpPr/>
          <p:nvPr/>
        </p:nvSpPr>
        <p:spPr bwMode="auto">
          <a:xfrm>
            <a:off x="4719024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3" name="AutoShape 19"/>
          <p:cNvSpPr/>
          <p:nvPr/>
        </p:nvSpPr>
        <p:spPr bwMode="auto">
          <a:xfrm>
            <a:off x="7139646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4" name="AutoShape 20"/>
          <p:cNvSpPr/>
          <p:nvPr/>
        </p:nvSpPr>
        <p:spPr bwMode="auto">
          <a:xfrm>
            <a:off x="9560268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5" name="AutoShape 21"/>
          <p:cNvSpPr/>
          <p:nvPr/>
        </p:nvSpPr>
        <p:spPr bwMode="auto">
          <a:xfrm>
            <a:off x="8605513" y="422362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6" name="AutoShape 22"/>
          <p:cNvSpPr/>
          <p:nvPr/>
        </p:nvSpPr>
        <p:spPr bwMode="auto">
          <a:xfrm>
            <a:off x="6122986" y="422362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7" name="AutoShape 23"/>
          <p:cNvSpPr/>
          <p:nvPr/>
        </p:nvSpPr>
        <p:spPr bwMode="auto">
          <a:xfrm>
            <a:off x="3761094" y="422362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528" name="AutoShape 24"/>
          <p:cNvSpPr/>
          <p:nvPr/>
        </p:nvSpPr>
        <p:spPr bwMode="auto">
          <a:xfrm>
            <a:off x="1386502" y="422362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utoUpdateAnimBg="0"/>
      <p:bldP spid="21522" grpId="0" autoUpdateAnimBg="0"/>
      <p:bldP spid="21523" grpId="0" autoUpdateAnimBg="0"/>
      <p:bldP spid="21524" grpId="0" autoUpdateAnimBg="0"/>
      <p:bldP spid="21525" grpId="0"/>
      <p:bldP spid="21526" grpId="0"/>
      <p:bldP spid="21527" grpId="0"/>
      <p:bldP spid="21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/>
          <p:nvPr/>
        </p:nvSpPr>
        <p:spPr bwMode="auto">
          <a:xfrm>
            <a:off x="1355551" y="1836318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07124" y="2558029"/>
            <a:ext cx="3923789" cy="3917950"/>
            <a:chOff x="3080147" y="1728130"/>
            <a:chExt cx="2943225" cy="2939370"/>
          </a:xfrm>
        </p:grpSpPr>
        <p:sp>
          <p:nvSpPr>
            <p:cNvPr id="25606" name="AutoShape 6"/>
            <p:cNvSpPr/>
            <p:nvPr/>
          </p:nvSpPr>
          <p:spPr bwMode="auto">
            <a:xfrm>
              <a:off x="3297436" y="1728130"/>
              <a:ext cx="1201341" cy="1026636"/>
            </a:xfrm>
            <a:custGeom>
              <a:avLst/>
              <a:gdLst>
                <a:gd name="T0" fmla="*/ 1601788 w 21600"/>
                <a:gd name="T1" fmla="*/ 1368425 h 21600"/>
                <a:gd name="T2" fmla="*/ 1601788 w 21600"/>
                <a:gd name="T3" fmla="*/ 1368425 h 21600"/>
                <a:gd name="T4" fmla="*/ 1601788 w 21600"/>
                <a:gd name="T5" fmla="*/ 1368425 h 21600"/>
                <a:gd name="T6" fmla="*/ 1601788 w 21600"/>
                <a:gd name="T7" fmla="*/ 13684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600" y="21599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2" y="577"/>
                    <a:pt x="20894" y="0"/>
                  </a:cubicBezTo>
                  <a:cubicBezTo>
                    <a:pt x="21599" y="13190"/>
                    <a:pt x="21599" y="13190"/>
                    <a:pt x="21599" y="13190"/>
                  </a:cubicBezTo>
                  <a:cubicBezTo>
                    <a:pt x="16517" y="13520"/>
                    <a:pt x="12141" y="16818"/>
                    <a:pt x="9600" y="21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07" name="AutoShape 7"/>
            <p:cNvSpPr/>
            <p:nvPr/>
          </p:nvSpPr>
          <p:spPr bwMode="auto">
            <a:xfrm>
              <a:off x="5298877" y="2517163"/>
              <a:ext cx="724495" cy="1356541"/>
            </a:xfrm>
            <a:custGeom>
              <a:avLst/>
              <a:gdLst>
                <a:gd name="T0" fmla="*/ 965945 w 20053"/>
                <a:gd name="T1" fmla="*/ 1808163 h 21600"/>
                <a:gd name="T2" fmla="*/ 965945 w 20053"/>
                <a:gd name="T3" fmla="*/ 1808163 h 21600"/>
                <a:gd name="T4" fmla="*/ 965945 w 20053"/>
                <a:gd name="T5" fmla="*/ 1808163 h 21600"/>
                <a:gd name="T6" fmla="*/ 965945 w 20053"/>
                <a:gd name="T7" fmla="*/ 1808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53" h="21600">
                  <a:moveTo>
                    <a:pt x="0" y="4619"/>
                  </a:moveTo>
                  <a:cubicBezTo>
                    <a:pt x="15413" y="0"/>
                    <a:pt x="15413" y="0"/>
                    <a:pt x="15413" y="0"/>
                  </a:cubicBezTo>
                  <a:cubicBezTo>
                    <a:pt x="21599" y="6742"/>
                    <a:pt x="21599" y="14857"/>
                    <a:pt x="15413" y="21600"/>
                  </a:cubicBezTo>
                  <a:cubicBezTo>
                    <a:pt x="0" y="16980"/>
                    <a:pt x="0" y="16980"/>
                    <a:pt x="0" y="16980"/>
                  </a:cubicBezTo>
                  <a:cubicBezTo>
                    <a:pt x="1736" y="15169"/>
                    <a:pt x="2605" y="13047"/>
                    <a:pt x="2605" y="10800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08" name="AutoShape 8"/>
            <p:cNvSpPr/>
            <p:nvPr/>
          </p:nvSpPr>
          <p:spPr bwMode="auto">
            <a:xfrm>
              <a:off x="4604742" y="3634314"/>
              <a:ext cx="1204317" cy="1028422"/>
            </a:xfrm>
            <a:custGeom>
              <a:avLst/>
              <a:gdLst>
                <a:gd name="T0" fmla="*/ 1605756 w 21600"/>
                <a:gd name="T1" fmla="*/ 1370806 h 21600"/>
                <a:gd name="T2" fmla="*/ 1605756 w 21600"/>
                <a:gd name="T3" fmla="*/ 1370806 h 21600"/>
                <a:gd name="T4" fmla="*/ 1605756 w 21600"/>
                <a:gd name="T5" fmla="*/ 1370806 h 21600"/>
                <a:gd name="T6" fmla="*/ 1605756 w 21600"/>
                <a:gd name="T7" fmla="*/ 13708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960" y="0"/>
                  </a:moveTo>
                  <a:cubicBezTo>
                    <a:pt x="21599" y="6925"/>
                    <a:pt x="21599" y="6925"/>
                    <a:pt x="21599" y="6925"/>
                  </a:cubicBezTo>
                  <a:cubicBezTo>
                    <a:pt x="17097" y="15499"/>
                    <a:pt x="9287" y="21022"/>
                    <a:pt x="703" y="21600"/>
                  </a:cubicBezTo>
                  <a:cubicBezTo>
                    <a:pt x="0" y="8491"/>
                    <a:pt x="0" y="8491"/>
                    <a:pt x="0" y="8491"/>
                  </a:cubicBezTo>
                  <a:cubicBezTo>
                    <a:pt x="5065" y="8079"/>
                    <a:pt x="9498" y="4781"/>
                    <a:pt x="1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09" name="AutoShape 9"/>
            <p:cNvSpPr/>
            <p:nvPr/>
          </p:nvSpPr>
          <p:spPr bwMode="auto">
            <a:xfrm>
              <a:off x="4975027" y="3980893"/>
              <a:ext cx="356592" cy="376949"/>
            </a:xfrm>
            <a:custGeom>
              <a:avLst/>
              <a:gdLst>
                <a:gd name="T0" fmla="*/ 475456 w 21104"/>
                <a:gd name="T1" fmla="*/ 502444 h 21600"/>
                <a:gd name="T2" fmla="*/ 475456 w 21104"/>
                <a:gd name="T3" fmla="*/ 502444 h 21600"/>
                <a:gd name="T4" fmla="*/ 475456 w 21104"/>
                <a:gd name="T5" fmla="*/ 502444 h 21600"/>
                <a:gd name="T6" fmla="*/ 475456 w 21104"/>
                <a:gd name="T7" fmla="*/ 5024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4" h="21600">
                  <a:moveTo>
                    <a:pt x="13624" y="14829"/>
                  </a:moveTo>
                  <a:cubicBezTo>
                    <a:pt x="21433" y="10155"/>
                    <a:pt x="21101" y="4191"/>
                    <a:pt x="21101" y="4191"/>
                  </a:cubicBezTo>
                  <a:cubicBezTo>
                    <a:pt x="21101" y="3385"/>
                    <a:pt x="21101" y="3385"/>
                    <a:pt x="21101" y="3385"/>
                  </a:cubicBezTo>
                  <a:cubicBezTo>
                    <a:pt x="21101" y="3385"/>
                    <a:pt x="21101" y="1611"/>
                    <a:pt x="19440" y="1611"/>
                  </a:cubicBezTo>
                  <a:cubicBezTo>
                    <a:pt x="18941" y="1611"/>
                    <a:pt x="18443" y="1611"/>
                    <a:pt x="18443" y="1611"/>
                  </a:cubicBezTo>
                  <a:cubicBezTo>
                    <a:pt x="17612" y="1611"/>
                    <a:pt x="17612" y="2417"/>
                    <a:pt x="17612" y="2417"/>
                  </a:cubicBezTo>
                  <a:cubicBezTo>
                    <a:pt x="17612" y="2417"/>
                    <a:pt x="17280" y="2579"/>
                    <a:pt x="16615" y="2579"/>
                  </a:cubicBezTo>
                  <a:cubicBezTo>
                    <a:pt x="16615" y="1934"/>
                    <a:pt x="16781" y="0"/>
                    <a:pt x="16781" y="0"/>
                  </a:cubicBezTo>
                  <a:cubicBezTo>
                    <a:pt x="9138" y="967"/>
                    <a:pt x="4486" y="0"/>
                    <a:pt x="4486" y="0"/>
                  </a:cubicBezTo>
                  <a:cubicBezTo>
                    <a:pt x="4486" y="2579"/>
                    <a:pt x="4486" y="2579"/>
                    <a:pt x="4486" y="2579"/>
                  </a:cubicBezTo>
                  <a:cubicBezTo>
                    <a:pt x="3821" y="2579"/>
                    <a:pt x="3655" y="2417"/>
                    <a:pt x="3655" y="2417"/>
                  </a:cubicBezTo>
                  <a:cubicBezTo>
                    <a:pt x="3655" y="2417"/>
                    <a:pt x="3489" y="1611"/>
                    <a:pt x="2824" y="1611"/>
                  </a:cubicBezTo>
                  <a:cubicBezTo>
                    <a:pt x="2824" y="1611"/>
                    <a:pt x="2326" y="1611"/>
                    <a:pt x="1827" y="1611"/>
                  </a:cubicBezTo>
                  <a:cubicBezTo>
                    <a:pt x="166" y="1611"/>
                    <a:pt x="0" y="3385"/>
                    <a:pt x="0" y="3385"/>
                  </a:cubicBezTo>
                  <a:cubicBezTo>
                    <a:pt x="0" y="4191"/>
                    <a:pt x="0" y="4191"/>
                    <a:pt x="0" y="4191"/>
                  </a:cubicBezTo>
                  <a:cubicBezTo>
                    <a:pt x="0" y="4191"/>
                    <a:pt x="-166" y="10155"/>
                    <a:pt x="7643" y="14829"/>
                  </a:cubicBezTo>
                  <a:cubicBezTo>
                    <a:pt x="7643" y="14829"/>
                    <a:pt x="8473" y="15635"/>
                    <a:pt x="9637" y="15635"/>
                  </a:cubicBezTo>
                  <a:cubicBezTo>
                    <a:pt x="9637" y="16602"/>
                    <a:pt x="9637" y="16602"/>
                    <a:pt x="9637" y="16602"/>
                  </a:cubicBezTo>
                  <a:cubicBezTo>
                    <a:pt x="9637" y="16602"/>
                    <a:pt x="8806" y="16441"/>
                    <a:pt x="8806" y="16925"/>
                  </a:cubicBezTo>
                  <a:cubicBezTo>
                    <a:pt x="8806" y="17570"/>
                    <a:pt x="9637" y="17408"/>
                    <a:pt x="9637" y="17408"/>
                  </a:cubicBezTo>
                  <a:cubicBezTo>
                    <a:pt x="9637" y="18376"/>
                    <a:pt x="9637" y="18376"/>
                    <a:pt x="9637" y="18376"/>
                  </a:cubicBezTo>
                  <a:cubicBezTo>
                    <a:pt x="9637" y="18376"/>
                    <a:pt x="9470" y="19182"/>
                    <a:pt x="8972" y="19182"/>
                  </a:cubicBezTo>
                  <a:cubicBezTo>
                    <a:pt x="8972" y="19988"/>
                    <a:pt x="7975" y="19988"/>
                    <a:pt x="7975" y="19988"/>
                  </a:cubicBezTo>
                  <a:cubicBezTo>
                    <a:pt x="7975" y="19988"/>
                    <a:pt x="7144" y="20149"/>
                    <a:pt x="7144" y="20794"/>
                  </a:cubicBezTo>
                  <a:cubicBezTo>
                    <a:pt x="7144" y="20794"/>
                    <a:pt x="6978" y="21599"/>
                    <a:pt x="7975" y="21599"/>
                  </a:cubicBezTo>
                  <a:cubicBezTo>
                    <a:pt x="9304" y="21599"/>
                    <a:pt x="13126" y="21599"/>
                    <a:pt x="13126" y="21599"/>
                  </a:cubicBezTo>
                  <a:cubicBezTo>
                    <a:pt x="13957" y="21599"/>
                    <a:pt x="14123" y="20794"/>
                    <a:pt x="14123" y="20794"/>
                  </a:cubicBezTo>
                  <a:cubicBezTo>
                    <a:pt x="14123" y="20794"/>
                    <a:pt x="14123" y="19988"/>
                    <a:pt x="13126" y="19988"/>
                  </a:cubicBezTo>
                  <a:cubicBezTo>
                    <a:pt x="12295" y="19988"/>
                    <a:pt x="12295" y="19020"/>
                    <a:pt x="12295" y="19020"/>
                  </a:cubicBezTo>
                  <a:cubicBezTo>
                    <a:pt x="12295" y="19020"/>
                    <a:pt x="11464" y="19182"/>
                    <a:pt x="11464" y="18376"/>
                  </a:cubicBezTo>
                  <a:cubicBezTo>
                    <a:pt x="11464" y="17408"/>
                    <a:pt x="11464" y="17408"/>
                    <a:pt x="11464" y="17408"/>
                  </a:cubicBezTo>
                  <a:cubicBezTo>
                    <a:pt x="11464" y="17408"/>
                    <a:pt x="12295" y="17570"/>
                    <a:pt x="12295" y="16925"/>
                  </a:cubicBezTo>
                  <a:cubicBezTo>
                    <a:pt x="12295" y="16441"/>
                    <a:pt x="11464" y="16602"/>
                    <a:pt x="11464" y="16602"/>
                  </a:cubicBezTo>
                  <a:cubicBezTo>
                    <a:pt x="11464" y="15635"/>
                    <a:pt x="11464" y="15635"/>
                    <a:pt x="11464" y="15635"/>
                  </a:cubicBezTo>
                  <a:cubicBezTo>
                    <a:pt x="12295" y="15635"/>
                    <a:pt x="12960" y="15313"/>
                    <a:pt x="13624" y="14829"/>
                  </a:cubicBezTo>
                  <a:close/>
                  <a:moveTo>
                    <a:pt x="16781" y="3385"/>
                  </a:moveTo>
                  <a:cubicBezTo>
                    <a:pt x="16947" y="3385"/>
                    <a:pt x="17612" y="3385"/>
                    <a:pt x="17612" y="3385"/>
                  </a:cubicBezTo>
                  <a:cubicBezTo>
                    <a:pt x="18443" y="3385"/>
                    <a:pt x="18609" y="2579"/>
                    <a:pt x="18609" y="2579"/>
                  </a:cubicBezTo>
                  <a:cubicBezTo>
                    <a:pt x="19440" y="2579"/>
                    <a:pt x="19440" y="3385"/>
                    <a:pt x="19440" y="3385"/>
                  </a:cubicBezTo>
                  <a:cubicBezTo>
                    <a:pt x="19440" y="4191"/>
                    <a:pt x="19440" y="4191"/>
                    <a:pt x="19440" y="4191"/>
                  </a:cubicBezTo>
                  <a:cubicBezTo>
                    <a:pt x="19440" y="4191"/>
                    <a:pt x="19107" y="7576"/>
                    <a:pt x="14953" y="11444"/>
                  </a:cubicBezTo>
                  <a:cubicBezTo>
                    <a:pt x="15950" y="9832"/>
                    <a:pt x="16781" y="6125"/>
                    <a:pt x="16781" y="3385"/>
                  </a:cubicBezTo>
                  <a:close/>
                  <a:moveTo>
                    <a:pt x="5981" y="11605"/>
                  </a:moveTo>
                  <a:cubicBezTo>
                    <a:pt x="1661" y="7737"/>
                    <a:pt x="1495" y="4352"/>
                    <a:pt x="1495" y="4352"/>
                  </a:cubicBezTo>
                  <a:cubicBezTo>
                    <a:pt x="1495" y="3546"/>
                    <a:pt x="1495" y="3546"/>
                    <a:pt x="1495" y="3546"/>
                  </a:cubicBezTo>
                  <a:cubicBezTo>
                    <a:pt x="1495" y="3546"/>
                    <a:pt x="1495" y="2579"/>
                    <a:pt x="2326" y="2579"/>
                  </a:cubicBezTo>
                  <a:cubicBezTo>
                    <a:pt x="2326" y="2579"/>
                    <a:pt x="2326" y="3546"/>
                    <a:pt x="3323" y="3546"/>
                  </a:cubicBezTo>
                  <a:cubicBezTo>
                    <a:pt x="3323" y="3546"/>
                    <a:pt x="3987" y="3546"/>
                    <a:pt x="4153" y="3546"/>
                  </a:cubicBezTo>
                  <a:cubicBezTo>
                    <a:pt x="4153" y="6286"/>
                    <a:pt x="4984" y="9994"/>
                    <a:pt x="5981" y="11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0" name="AutoShape 10"/>
            <p:cNvSpPr/>
            <p:nvPr/>
          </p:nvSpPr>
          <p:spPr bwMode="auto">
            <a:xfrm>
              <a:off x="4596408" y="1728130"/>
              <a:ext cx="1204317" cy="1020085"/>
            </a:xfrm>
            <a:custGeom>
              <a:avLst/>
              <a:gdLst>
                <a:gd name="T0" fmla="*/ 1605756 w 21600"/>
                <a:gd name="T1" fmla="*/ 1359694 h 21600"/>
                <a:gd name="T2" fmla="*/ 1605756 w 21600"/>
                <a:gd name="T3" fmla="*/ 1359694 h 21600"/>
                <a:gd name="T4" fmla="*/ 1605756 w 21600"/>
                <a:gd name="T5" fmla="*/ 1359694 h 21600"/>
                <a:gd name="T6" fmla="*/ 1605756 w 21600"/>
                <a:gd name="T7" fmla="*/ 13596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599" y="14538"/>
                  </a:cubicBezTo>
                  <a:cubicBezTo>
                    <a:pt x="12031" y="21599"/>
                    <a:pt x="12031" y="21599"/>
                    <a:pt x="12031" y="21599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1" name="AutoShape 11"/>
            <p:cNvSpPr/>
            <p:nvPr/>
          </p:nvSpPr>
          <p:spPr bwMode="auto">
            <a:xfrm>
              <a:off x="3326011" y="3658134"/>
              <a:ext cx="1203722" cy="1009366"/>
            </a:xfrm>
            <a:custGeom>
              <a:avLst/>
              <a:gdLst>
                <a:gd name="T0" fmla="*/ 1604963 w 21600"/>
                <a:gd name="T1" fmla="*/ 1345406 h 21600"/>
                <a:gd name="T2" fmla="*/ 1604963 w 21600"/>
                <a:gd name="T3" fmla="*/ 1345406 h 21600"/>
                <a:gd name="T4" fmla="*/ 1604963 w 21600"/>
                <a:gd name="T5" fmla="*/ 1345406 h 21600"/>
                <a:gd name="T6" fmla="*/ 1604963 w 21600"/>
                <a:gd name="T7" fmla="*/ 13454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52"/>
                  </a:moveTo>
                  <a:cubicBezTo>
                    <a:pt x="21248" y="21599"/>
                    <a:pt x="21248" y="21599"/>
                    <a:pt x="21248" y="21599"/>
                  </a:cubicBezTo>
                  <a:cubicBezTo>
                    <a:pt x="12664" y="21347"/>
                    <a:pt x="4714" y="16052"/>
                    <a:pt x="0" y="7480"/>
                  </a:cubicBezTo>
                  <a:cubicBezTo>
                    <a:pt x="9357" y="0"/>
                    <a:pt x="9357" y="0"/>
                    <a:pt x="9357" y="0"/>
                  </a:cubicBezTo>
                  <a:cubicBezTo>
                    <a:pt x="12031" y="4790"/>
                    <a:pt x="16463" y="7984"/>
                    <a:pt x="21599" y="8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2" name="AutoShape 12"/>
            <p:cNvSpPr/>
            <p:nvPr/>
          </p:nvSpPr>
          <p:spPr bwMode="auto">
            <a:xfrm>
              <a:off x="3787378" y="2044934"/>
              <a:ext cx="326231" cy="323950"/>
            </a:xfrm>
            <a:custGeom>
              <a:avLst/>
              <a:gdLst>
                <a:gd name="T0" fmla="*/ 434975 w 21600"/>
                <a:gd name="T1" fmla="*/ 431800 h 21600"/>
                <a:gd name="T2" fmla="*/ 434975 w 21600"/>
                <a:gd name="T3" fmla="*/ 431800 h 21600"/>
                <a:gd name="T4" fmla="*/ 434975 w 21600"/>
                <a:gd name="T5" fmla="*/ 431800 h 21600"/>
                <a:gd name="T6" fmla="*/ 434975 w 21600"/>
                <a:gd name="T7" fmla="*/ 431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59" y="0"/>
                    <a:pt x="0" y="4859"/>
                    <a:pt x="0" y="10800"/>
                  </a:cubicBezTo>
                  <a:cubicBezTo>
                    <a:pt x="0" y="16739"/>
                    <a:pt x="4859" y="21600"/>
                    <a:pt x="10800" y="21600"/>
                  </a:cubicBezTo>
                  <a:cubicBezTo>
                    <a:pt x="16740" y="21600"/>
                    <a:pt x="21599" y="16739"/>
                    <a:pt x="21599" y="10800"/>
                  </a:cubicBezTo>
                  <a:cubicBezTo>
                    <a:pt x="21599" y="4859"/>
                    <a:pt x="16740" y="0"/>
                    <a:pt x="10800" y="0"/>
                  </a:cubicBezTo>
                  <a:close/>
                  <a:moveTo>
                    <a:pt x="14939" y="4320"/>
                  </a:moveTo>
                  <a:cubicBezTo>
                    <a:pt x="15659" y="3779"/>
                    <a:pt x="15659" y="3779"/>
                    <a:pt x="15659" y="3779"/>
                  </a:cubicBezTo>
                  <a:cubicBezTo>
                    <a:pt x="15659" y="3779"/>
                    <a:pt x="15299" y="3059"/>
                    <a:pt x="15480" y="2519"/>
                  </a:cubicBezTo>
                  <a:cubicBezTo>
                    <a:pt x="15659" y="2519"/>
                    <a:pt x="16379" y="2879"/>
                    <a:pt x="16919" y="3599"/>
                  </a:cubicBezTo>
                  <a:cubicBezTo>
                    <a:pt x="16559" y="5219"/>
                    <a:pt x="15480" y="5039"/>
                    <a:pt x="15480" y="5039"/>
                  </a:cubicBezTo>
                  <a:cubicBezTo>
                    <a:pt x="15480" y="5039"/>
                    <a:pt x="14759" y="5039"/>
                    <a:pt x="14939" y="4320"/>
                  </a:cubicBezTo>
                  <a:close/>
                  <a:moveTo>
                    <a:pt x="8459" y="13859"/>
                  </a:moveTo>
                  <a:cubicBezTo>
                    <a:pt x="8280" y="14039"/>
                    <a:pt x="8100" y="14579"/>
                    <a:pt x="7919" y="15120"/>
                  </a:cubicBezTo>
                  <a:cubicBezTo>
                    <a:pt x="7740" y="15479"/>
                    <a:pt x="7560" y="15659"/>
                    <a:pt x="7379" y="15839"/>
                  </a:cubicBezTo>
                  <a:cubicBezTo>
                    <a:pt x="7020" y="16019"/>
                    <a:pt x="7020" y="16380"/>
                    <a:pt x="7020" y="16380"/>
                  </a:cubicBezTo>
                  <a:cubicBezTo>
                    <a:pt x="6840" y="17099"/>
                    <a:pt x="6840" y="17099"/>
                    <a:pt x="6840" y="17099"/>
                  </a:cubicBezTo>
                  <a:cubicBezTo>
                    <a:pt x="6840" y="17099"/>
                    <a:pt x="7020" y="17819"/>
                    <a:pt x="7199" y="17999"/>
                  </a:cubicBezTo>
                  <a:cubicBezTo>
                    <a:pt x="7199" y="18359"/>
                    <a:pt x="6660" y="19800"/>
                    <a:pt x="6660" y="19800"/>
                  </a:cubicBezTo>
                  <a:cubicBezTo>
                    <a:pt x="6119" y="19619"/>
                    <a:pt x="5939" y="19080"/>
                    <a:pt x="5760" y="18719"/>
                  </a:cubicBezTo>
                  <a:cubicBezTo>
                    <a:pt x="5760" y="18359"/>
                    <a:pt x="5400" y="18179"/>
                    <a:pt x="5579" y="17819"/>
                  </a:cubicBezTo>
                  <a:cubicBezTo>
                    <a:pt x="5579" y="17280"/>
                    <a:pt x="5219" y="17099"/>
                    <a:pt x="5040" y="16920"/>
                  </a:cubicBezTo>
                  <a:cubicBezTo>
                    <a:pt x="4859" y="16560"/>
                    <a:pt x="4679" y="16199"/>
                    <a:pt x="4679" y="16019"/>
                  </a:cubicBezTo>
                  <a:cubicBezTo>
                    <a:pt x="4679" y="15839"/>
                    <a:pt x="4140" y="15479"/>
                    <a:pt x="4140" y="15479"/>
                  </a:cubicBezTo>
                  <a:cubicBezTo>
                    <a:pt x="4140" y="15479"/>
                    <a:pt x="3240" y="14940"/>
                    <a:pt x="3059" y="14759"/>
                  </a:cubicBezTo>
                  <a:cubicBezTo>
                    <a:pt x="2880" y="14579"/>
                    <a:pt x="2700" y="13859"/>
                    <a:pt x="2700" y="13499"/>
                  </a:cubicBezTo>
                  <a:cubicBezTo>
                    <a:pt x="2700" y="13139"/>
                    <a:pt x="2880" y="12239"/>
                    <a:pt x="2880" y="12239"/>
                  </a:cubicBezTo>
                  <a:cubicBezTo>
                    <a:pt x="2880" y="12239"/>
                    <a:pt x="3240" y="11879"/>
                    <a:pt x="3059" y="11700"/>
                  </a:cubicBezTo>
                  <a:cubicBezTo>
                    <a:pt x="2700" y="11519"/>
                    <a:pt x="2700" y="10800"/>
                    <a:pt x="2700" y="10800"/>
                  </a:cubicBezTo>
                  <a:cubicBezTo>
                    <a:pt x="2339" y="10439"/>
                    <a:pt x="2339" y="10439"/>
                    <a:pt x="2339" y="10439"/>
                  </a:cubicBezTo>
                  <a:cubicBezTo>
                    <a:pt x="2339" y="10439"/>
                    <a:pt x="1980" y="9900"/>
                    <a:pt x="1800" y="9720"/>
                  </a:cubicBezTo>
                  <a:cubicBezTo>
                    <a:pt x="1800" y="9359"/>
                    <a:pt x="1800" y="9179"/>
                    <a:pt x="1980" y="8999"/>
                  </a:cubicBezTo>
                  <a:cubicBezTo>
                    <a:pt x="1980" y="8820"/>
                    <a:pt x="1800" y="8280"/>
                    <a:pt x="1800" y="8099"/>
                  </a:cubicBezTo>
                  <a:cubicBezTo>
                    <a:pt x="3599" y="3599"/>
                    <a:pt x="6660" y="2699"/>
                    <a:pt x="6660" y="2699"/>
                  </a:cubicBezTo>
                  <a:cubicBezTo>
                    <a:pt x="6840" y="3599"/>
                    <a:pt x="6840" y="3599"/>
                    <a:pt x="6840" y="3599"/>
                  </a:cubicBezTo>
                  <a:cubicBezTo>
                    <a:pt x="6840" y="3599"/>
                    <a:pt x="6300" y="3779"/>
                    <a:pt x="6119" y="3779"/>
                  </a:cubicBezTo>
                  <a:cubicBezTo>
                    <a:pt x="5760" y="3599"/>
                    <a:pt x="5579" y="3599"/>
                    <a:pt x="5579" y="3599"/>
                  </a:cubicBezTo>
                  <a:cubicBezTo>
                    <a:pt x="5219" y="4140"/>
                    <a:pt x="5219" y="4140"/>
                    <a:pt x="5219" y="4140"/>
                  </a:cubicBezTo>
                  <a:cubicBezTo>
                    <a:pt x="5219" y="4140"/>
                    <a:pt x="5040" y="4499"/>
                    <a:pt x="5040" y="4679"/>
                  </a:cubicBezTo>
                  <a:cubicBezTo>
                    <a:pt x="5040" y="4859"/>
                    <a:pt x="5219" y="5219"/>
                    <a:pt x="5219" y="5219"/>
                  </a:cubicBezTo>
                  <a:cubicBezTo>
                    <a:pt x="5219" y="5219"/>
                    <a:pt x="5760" y="5219"/>
                    <a:pt x="5760" y="5039"/>
                  </a:cubicBezTo>
                  <a:cubicBezTo>
                    <a:pt x="5760" y="4859"/>
                    <a:pt x="5760" y="4679"/>
                    <a:pt x="5760" y="4679"/>
                  </a:cubicBezTo>
                  <a:cubicBezTo>
                    <a:pt x="5579" y="4320"/>
                    <a:pt x="5579" y="4320"/>
                    <a:pt x="5579" y="4320"/>
                  </a:cubicBezTo>
                  <a:cubicBezTo>
                    <a:pt x="5579" y="4320"/>
                    <a:pt x="6119" y="4140"/>
                    <a:pt x="7199" y="4320"/>
                  </a:cubicBezTo>
                  <a:cubicBezTo>
                    <a:pt x="8459" y="4320"/>
                    <a:pt x="7919" y="5219"/>
                    <a:pt x="8459" y="5399"/>
                  </a:cubicBezTo>
                  <a:cubicBezTo>
                    <a:pt x="8999" y="5580"/>
                    <a:pt x="8100" y="6299"/>
                    <a:pt x="7919" y="6659"/>
                  </a:cubicBezTo>
                  <a:cubicBezTo>
                    <a:pt x="7740" y="7019"/>
                    <a:pt x="7379" y="6119"/>
                    <a:pt x="7379" y="6119"/>
                  </a:cubicBezTo>
                  <a:cubicBezTo>
                    <a:pt x="7379" y="6119"/>
                    <a:pt x="7740" y="5759"/>
                    <a:pt x="7199" y="5759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199" y="6839"/>
                    <a:pt x="7020" y="7019"/>
                  </a:cubicBezTo>
                  <a:cubicBezTo>
                    <a:pt x="7020" y="7199"/>
                    <a:pt x="7020" y="7199"/>
                    <a:pt x="6840" y="7739"/>
                  </a:cubicBezTo>
                  <a:cubicBezTo>
                    <a:pt x="6479" y="8280"/>
                    <a:pt x="6119" y="8640"/>
                    <a:pt x="6119" y="8640"/>
                  </a:cubicBezTo>
                  <a:cubicBezTo>
                    <a:pt x="6119" y="8640"/>
                    <a:pt x="5760" y="8460"/>
                    <a:pt x="5939" y="8820"/>
                  </a:cubicBezTo>
                  <a:cubicBezTo>
                    <a:pt x="6119" y="9179"/>
                    <a:pt x="5939" y="9720"/>
                    <a:pt x="5939" y="9900"/>
                  </a:cubicBezTo>
                  <a:cubicBezTo>
                    <a:pt x="5939" y="10260"/>
                    <a:pt x="5219" y="9720"/>
                    <a:pt x="5219" y="9179"/>
                  </a:cubicBezTo>
                  <a:cubicBezTo>
                    <a:pt x="5040" y="8640"/>
                    <a:pt x="4499" y="9179"/>
                    <a:pt x="4319" y="9179"/>
                  </a:cubicBezTo>
                  <a:cubicBezTo>
                    <a:pt x="4140" y="9179"/>
                    <a:pt x="3780" y="8999"/>
                    <a:pt x="3780" y="8820"/>
                  </a:cubicBezTo>
                  <a:cubicBezTo>
                    <a:pt x="3599" y="8640"/>
                    <a:pt x="2700" y="9359"/>
                    <a:pt x="2520" y="9359"/>
                  </a:cubicBezTo>
                  <a:cubicBezTo>
                    <a:pt x="2339" y="9540"/>
                    <a:pt x="2339" y="9900"/>
                    <a:pt x="2700" y="9720"/>
                  </a:cubicBezTo>
                  <a:cubicBezTo>
                    <a:pt x="3059" y="9540"/>
                    <a:pt x="3420" y="9720"/>
                    <a:pt x="3420" y="10079"/>
                  </a:cubicBezTo>
                  <a:cubicBezTo>
                    <a:pt x="3240" y="10439"/>
                    <a:pt x="2880" y="10260"/>
                    <a:pt x="2880" y="10439"/>
                  </a:cubicBezTo>
                  <a:cubicBezTo>
                    <a:pt x="3059" y="10800"/>
                    <a:pt x="3420" y="10980"/>
                    <a:pt x="3420" y="11339"/>
                  </a:cubicBezTo>
                  <a:cubicBezTo>
                    <a:pt x="3599" y="11700"/>
                    <a:pt x="4499" y="11339"/>
                    <a:pt x="4859" y="11160"/>
                  </a:cubicBezTo>
                  <a:cubicBezTo>
                    <a:pt x="5040" y="11160"/>
                    <a:pt x="5939" y="10980"/>
                    <a:pt x="5939" y="11339"/>
                  </a:cubicBezTo>
                  <a:cubicBezTo>
                    <a:pt x="6119" y="11700"/>
                    <a:pt x="7020" y="11879"/>
                    <a:pt x="7379" y="11879"/>
                  </a:cubicBezTo>
                  <a:cubicBezTo>
                    <a:pt x="7740" y="12059"/>
                    <a:pt x="8280" y="12059"/>
                    <a:pt x="8819" y="12420"/>
                  </a:cubicBezTo>
                  <a:cubicBezTo>
                    <a:pt x="9179" y="12960"/>
                    <a:pt x="8459" y="13679"/>
                    <a:pt x="8459" y="13859"/>
                  </a:cubicBezTo>
                  <a:close/>
                  <a:moveTo>
                    <a:pt x="10619" y="2519"/>
                  </a:moveTo>
                  <a:cubicBezTo>
                    <a:pt x="10439" y="3059"/>
                    <a:pt x="9719" y="3599"/>
                    <a:pt x="9900" y="3779"/>
                  </a:cubicBezTo>
                  <a:cubicBezTo>
                    <a:pt x="9900" y="3959"/>
                    <a:pt x="9900" y="4859"/>
                    <a:pt x="9179" y="4140"/>
                  </a:cubicBezTo>
                  <a:cubicBezTo>
                    <a:pt x="8459" y="3419"/>
                    <a:pt x="7740" y="3239"/>
                    <a:pt x="7919" y="2699"/>
                  </a:cubicBezTo>
                  <a:cubicBezTo>
                    <a:pt x="7919" y="2519"/>
                    <a:pt x="8639" y="2519"/>
                    <a:pt x="8639" y="2339"/>
                  </a:cubicBezTo>
                  <a:cubicBezTo>
                    <a:pt x="9539" y="1259"/>
                    <a:pt x="11159" y="1439"/>
                    <a:pt x="11339" y="1799"/>
                  </a:cubicBezTo>
                  <a:cubicBezTo>
                    <a:pt x="10979" y="2159"/>
                    <a:pt x="10619" y="1979"/>
                    <a:pt x="10619" y="2519"/>
                  </a:cubicBezTo>
                  <a:close/>
                  <a:moveTo>
                    <a:pt x="19259" y="11160"/>
                  </a:moveTo>
                  <a:cubicBezTo>
                    <a:pt x="19259" y="11160"/>
                    <a:pt x="19619" y="11700"/>
                    <a:pt x="20160" y="11700"/>
                  </a:cubicBezTo>
                  <a:cubicBezTo>
                    <a:pt x="19800" y="15659"/>
                    <a:pt x="16559" y="18359"/>
                    <a:pt x="16559" y="18359"/>
                  </a:cubicBezTo>
                  <a:cubicBezTo>
                    <a:pt x="16019" y="17819"/>
                    <a:pt x="16199" y="17280"/>
                    <a:pt x="16199" y="17280"/>
                  </a:cubicBezTo>
                  <a:cubicBezTo>
                    <a:pt x="16379" y="16560"/>
                    <a:pt x="16379" y="16560"/>
                    <a:pt x="16379" y="16560"/>
                  </a:cubicBezTo>
                  <a:cubicBezTo>
                    <a:pt x="16379" y="15300"/>
                    <a:pt x="16379" y="15300"/>
                    <a:pt x="16379" y="15300"/>
                  </a:cubicBezTo>
                  <a:cubicBezTo>
                    <a:pt x="16379" y="15300"/>
                    <a:pt x="16379" y="13859"/>
                    <a:pt x="15120" y="14579"/>
                  </a:cubicBezTo>
                  <a:cubicBezTo>
                    <a:pt x="13859" y="14940"/>
                    <a:pt x="14399" y="14940"/>
                    <a:pt x="12959" y="14940"/>
                  </a:cubicBezTo>
                  <a:cubicBezTo>
                    <a:pt x="11519" y="15120"/>
                    <a:pt x="11879" y="12059"/>
                    <a:pt x="11879" y="12059"/>
                  </a:cubicBezTo>
                  <a:cubicBezTo>
                    <a:pt x="11879" y="7739"/>
                    <a:pt x="15120" y="10980"/>
                    <a:pt x="15120" y="10980"/>
                  </a:cubicBezTo>
                  <a:cubicBezTo>
                    <a:pt x="17099" y="12420"/>
                    <a:pt x="17459" y="10079"/>
                    <a:pt x="17459" y="10079"/>
                  </a:cubicBezTo>
                  <a:cubicBezTo>
                    <a:pt x="18719" y="9540"/>
                    <a:pt x="18719" y="9540"/>
                    <a:pt x="18719" y="9540"/>
                  </a:cubicBezTo>
                  <a:cubicBezTo>
                    <a:pt x="18899" y="8820"/>
                    <a:pt x="18899" y="8820"/>
                    <a:pt x="18899" y="8820"/>
                  </a:cubicBezTo>
                  <a:cubicBezTo>
                    <a:pt x="18719" y="7919"/>
                    <a:pt x="18719" y="7919"/>
                    <a:pt x="18719" y="7919"/>
                  </a:cubicBezTo>
                  <a:cubicBezTo>
                    <a:pt x="16740" y="7019"/>
                    <a:pt x="16740" y="7019"/>
                    <a:pt x="16740" y="7019"/>
                  </a:cubicBezTo>
                  <a:cubicBezTo>
                    <a:pt x="16740" y="7019"/>
                    <a:pt x="16379" y="7739"/>
                    <a:pt x="16919" y="8640"/>
                  </a:cubicBezTo>
                  <a:cubicBezTo>
                    <a:pt x="16919" y="8640"/>
                    <a:pt x="16740" y="9540"/>
                    <a:pt x="16379" y="9359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59" y="8460"/>
                    <a:pt x="14219" y="8820"/>
                  </a:cubicBezTo>
                  <a:cubicBezTo>
                    <a:pt x="13499" y="9359"/>
                    <a:pt x="12419" y="8820"/>
                    <a:pt x="12419" y="8820"/>
                  </a:cubicBezTo>
                  <a:cubicBezTo>
                    <a:pt x="12419" y="8820"/>
                    <a:pt x="12419" y="8280"/>
                    <a:pt x="13139" y="7919"/>
                  </a:cubicBezTo>
                  <a:cubicBezTo>
                    <a:pt x="13679" y="7560"/>
                    <a:pt x="13679" y="7560"/>
                    <a:pt x="13679" y="7560"/>
                  </a:cubicBezTo>
                  <a:cubicBezTo>
                    <a:pt x="13679" y="7560"/>
                    <a:pt x="13499" y="6839"/>
                    <a:pt x="13679" y="6299"/>
                  </a:cubicBezTo>
                  <a:cubicBezTo>
                    <a:pt x="13859" y="5759"/>
                    <a:pt x="14039" y="6299"/>
                    <a:pt x="14579" y="5939"/>
                  </a:cubicBezTo>
                  <a:cubicBezTo>
                    <a:pt x="15120" y="5580"/>
                    <a:pt x="15480" y="6659"/>
                    <a:pt x="16199" y="6480"/>
                  </a:cubicBezTo>
                  <a:cubicBezTo>
                    <a:pt x="16919" y="6480"/>
                    <a:pt x="16559" y="6299"/>
                    <a:pt x="17099" y="5939"/>
                  </a:cubicBezTo>
                  <a:cubicBezTo>
                    <a:pt x="17639" y="5759"/>
                    <a:pt x="17999" y="6480"/>
                    <a:pt x="17999" y="6480"/>
                  </a:cubicBezTo>
                  <a:cubicBezTo>
                    <a:pt x="19079" y="6659"/>
                    <a:pt x="19079" y="6659"/>
                    <a:pt x="19079" y="6659"/>
                  </a:cubicBezTo>
                  <a:cubicBezTo>
                    <a:pt x="19079" y="6659"/>
                    <a:pt x="18899" y="5399"/>
                    <a:pt x="18899" y="5759"/>
                  </a:cubicBezTo>
                  <a:cubicBezTo>
                    <a:pt x="19619" y="6839"/>
                    <a:pt x="20519" y="9900"/>
                    <a:pt x="20160" y="10439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39" y="10260"/>
                    <a:pt x="18539" y="10260"/>
                    <a:pt x="18539" y="10260"/>
                  </a:cubicBezTo>
                  <a:lnTo>
                    <a:pt x="19259" y="11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3" name="AutoShape 13"/>
            <p:cNvSpPr/>
            <p:nvPr/>
          </p:nvSpPr>
          <p:spPr bwMode="auto">
            <a:xfrm>
              <a:off x="3080147" y="2532646"/>
              <a:ext cx="727472" cy="1356541"/>
            </a:xfrm>
            <a:custGeom>
              <a:avLst/>
              <a:gdLst>
                <a:gd name="T0" fmla="*/ 969914 w 20023"/>
                <a:gd name="T1" fmla="*/ 1808163 h 21600"/>
                <a:gd name="T2" fmla="*/ 969914 w 20023"/>
                <a:gd name="T3" fmla="*/ 1808163 h 21600"/>
                <a:gd name="T4" fmla="*/ 969914 w 20023"/>
                <a:gd name="T5" fmla="*/ 1808163 h 21600"/>
                <a:gd name="T6" fmla="*/ 969914 w 20023"/>
                <a:gd name="T7" fmla="*/ 1808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23" h="21600">
                  <a:moveTo>
                    <a:pt x="20022" y="16855"/>
                  </a:moveTo>
                  <a:cubicBezTo>
                    <a:pt x="4795" y="21600"/>
                    <a:pt x="4795" y="21600"/>
                    <a:pt x="4795" y="21600"/>
                  </a:cubicBezTo>
                  <a:cubicBezTo>
                    <a:pt x="-1469" y="14857"/>
                    <a:pt x="-1577" y="6804"/>
                    <a:pt x="4363" y="0"/>
                  </a:cubicBezTo>
                  <a:cubicBezTo>
                    <a:pt x="19807" y="4494"/>
                    <a:pt x="19807" y="4494"/>
                    <a:pt x="19807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0"/>
                    <a:pt x="18295" y="14982"/>
                    <a:pt x="20022" y="168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4" name="AutoShape 14"/>
            <p:cNvSpPr/>
            <p:nvPr/>
          </p:nvSpPr>
          <p:spPr bwMode="auto">
            <a:xfrm>
              <a:off x="3789164" y="2433794"/>
              <a:ext cx="1525191" cy="1527448"/>
            </a:xfrm>
            <a:custGeom>
              <a:avLst/>
              <a:gdLst>
                <a:gd name="T0" fmla="*/ 2033484 w 19679"/>
                <a:gd name="T1" fmla="*/ 2234713 h 19679"/>
                <a:gd name="T2" fmla="*/ 2033484 w 19679"/>
                <a:gd name="T3" fmla="*/ 2234713 h 19679"/>
                <a:gd name="T4" fmla="*/ 2033484 w 19679"/>
                <a:gd name="T5" fmla="*/ 2234713 h 19679"/>
                <a:gd name="T6" fmla="*/ 2033484 w 19679"/>
                <a:gd name="T7" fmla="*/ 223471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5" name="AutoShape 15"/>
            <p:cNvSpPr/>
            <p:nvPr/>
          </p:nvSpPr>
          <p:spPr bwMode="auto">
            <a:xfrm>
              <a:off x="3259931" y="3110873"/>
              <a:ext cx="267891" cy="223311"/>
            </a:xfrm>
            <a:custGeom>
              <a:avLst/>
              <a:gdLst>
                <a:gd name="T0" fmla="*/ 357188 w 21600"/>
                <a:gd name="T1" fmla="*/ 297657 h 21600"/>
                <a:gd name="T2" fmla="*/ 357188 w 21600"/>
                <a:gd name="T3" fmla="*/ 297657 h 21600"/>
                <a:gd name="T4" fmla="*/ 357188 w 21600"/>
                <a:gd name="T5" fmla="*/ 297657 h 21600"/>
                <a:gd name="T6" fmla="*/ 357188 w 21600"/>
                <a:gd name="T7" fmla="*/ 297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6" name="AutoShape 16"/>
            <p:cNvSpPr/>
            <p:nvPr/>
          </p:nvSpPr>
          <p:spPr bwMode="auto">
            <a:xfrm>
              <a:off x="5032177" y="2119371"/>
              <a:ext cx="267891" cy="223311"/>
            </a:xfrm>
            <a:custGeom>
              <a:avLst/>
              <a:gdLst>
                <a:gd name="T0" fmla="*/ 357188 w 21600"/>
                <a:gd name="T1" fmla="*/ 297642 h 21579"/>
                <a:gd name="T2" fmla="*/ 357188 w 21600"/>
                <a:gd name="T3" fmla="*/ 297642 h 21579"/>
                <a:gd name="T4" fmla="*/ 357188 w 21600"/>
                <a:gd name="T5" fmla="*/ 297642 h 21579"/>
                <a:gd name="T6" fmla="*/ 357188 w 21600"/>
                <a:gd name="T7" fmla="*/ 297642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7" name="AutoShape 17"/>
            <p:cNvSpPr/>
            <p:nvPr/>
          </p:nvSpPr>
          <p:spPr bwMode="auto">
            <a:xfrm>
              <a:off x="5579864" y="3069188"/>
              <a:ext cx="267891" cy="268569"/>
            </a:xfrm>
            <a:custGeom>
              <a:avLst/>
              <a:gdLst>
                <a:gd name="T0" fmla="*/ 357188 w 21600"/>
                <a:gd name="T1" fmla="*/ 357982 h 21600"/>
                <a:gd name="T2" fmla="*/ 357188 w 21600"/>
                <a:gd name="T3" fmla="*/ 357982 h 21600"/>
                <a:gd name="T4" fmla="*/ 357188 w 21600"/>
                <a:gd name="T5" fmla="*/ 357982 h 21600"/>
                <a:gd name="T6" fmla="*/ 357188 w 21600"/>
                <a:gd name="T7" fmla="*/ 3579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8" name="AutoShape 18"/>
            <p:cNvSpPr/>
            <p:nvPr/>
          </p:nvSpPr>
          <p:spPr bwMode="auto">
            <a:xfrm>
              <a:off x="3889772" y="4077959"/>
              <a:ext cx="266700" cy="266782"/>
            </a:xfrm>
            <a:custGeom>
              <a:avLst/>
              <a:gdLst>
                <a:gd name="T0" fmla="*/ 355600 w 21600"/>
                <a:gd name="T1" fmla="*/ 355600 h 21600"/>
                <a:gd name="T2" fmla="*/ 355600 w 21600"/>
                <a:gd name="T3" fmla="*/ 355600 h 21600"/>
                <a:gd name="T4" fmla="*/ 355600 w 21600"/>
                <a:gd name="T5" fmla="*/ 355600 h 21600"/>
                <a:gd name="T6" fmla="*/ 355600 w 21600"/>
                <a:gd name="T7" fmla="*/ 3556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599"/>
                  </a:lnTo>
                  <a:lnTo>
                    <a:pt x="2684" y="21599"/>
                  </a:lnTo>
                  <a:cubicBezTo>
                    <a:pt x="2320" y="21599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619" name="AutoShape 19"/>
            <p:cNvSpPr/>
            <p:nvPr/>
          </p:nvSpPr>
          <p:spPr bwMode="auto">
            <a:xfrm>
              <a:off x="4274344" y="2967954"/>
              <a:ext cx="571500" cy="476397"/>
            </a:xfrm>
            <a:custGeom>
              <a:avLst/>
              <a:gdLst>
                <a:gd name="T0" fmla="*/ 762000 w 21600"/>
                <a:gd name="T1" fmla="*/ 635000 h 21600"/>
                <a:gd name="T2" fmla="*/ 762000 w 21600"/>
                <a:gd name="T3" fmla="*/ 635000 h 21600"/>
                <a:gd name="T4" fmla="*/ 762000 w 21600"/>
                <a:gd name="T5" fmla="*/ 635000 h 21600"/>
                <a:gd name="T6" fmla="*/ 762000 w 21600"/>
                <a:gd name="T7" fmla="*/ 6350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620" name="AutoShape 20"/>
          <p:cNvSpPr/>
          <p:nvPr/>
        </p:nvSpPr>
        <p:spPr bwMode="auto">
          <a:xfrm>
            <a:off x="8591227" y="3413694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1" name="AutoShape 21"/>
          <p:cNvSpPr/>
          <p:nvPr/>
        </p:nvSpPr>
        <p:spPr bwMode="auto">
          <a:xfrm>
            <a:off x="8592020" y="310651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2" name="AutoShape 22"/>
          <p:cNvSpPr/>
          <p:nvPr/>
        </p:nvSpPr>
        <p:spPr bwMode="auto">
          <a:xfrm>
            <a:off x="8591227" y="4484463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3" name="AutoShape 23"/>
          <p:cNvSpPr/>
          <p:nvPr/>
        </p:nvSpPr>
        <p:spPr bwMode="auto">
          <a:xfrm>
            <a:off x="8592020" y="4177280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4" name="AutoShape 24"/>
          <p:cNvSpPr/>
          <p:nvPr/>
        </p:nvSpPr>
        <p:spPr bwMode="auto">
          <a:xfrm>
            <a:off x="8591227" y="558777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5" name="AutoShape 25"/>
          <p:cNvSpPr/>
          <p:nvPr/>
        </p:nvSpPr>
        <p:spPr bwMode="auto">
          <a:xfrm>
            <a:off x="8592020" y="528059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6" name="AutoShape 26"/>
          <p:cNvSpPr/>
          <p:nvPr/>
        </p:nvSpPr>
        <p:spPr bwMode="auto">
          <a:xfrm>
            <a:off x="1361106" y="3413694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7" name="AutoShape 27"/>
          <p:cNvSpPr/>
          <p:nvPr/>
        </p:nvSpPr>
        <p:spPr bwMode="auto">
          <a:xfrm>
            <a:off x="2384116" y="310651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8" name="AutoShape 28"/>
          <p:cNvSpPr/>
          <p:nvPr/>
        </p:nvSpPr>
        <p:spPr bwMode="auto">
          <a:xfrm>
            <a:off x="1361106" y="4484463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29" name="AutoShape 29"/>
          <p:cNvSpPr/>
          <p:nvPr/>
        </p:nvSpPr>
        <p:spPr bwMode="auto">
          <a:xfrm>
            <a:off x="2384116" y="4177280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30" name="AutoShape 30"/>
          <p:cNvSpPr/>
          <p:nvPr/>
        </p:nvSpPr>
        <p:spPr bwMode="auto">
          <a:xfrm>
            <a:off x="1361106" y="558777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31" name="AutoShape 31"/>
          <p:cNvSpPr/>
          <p:nvPr/>
        </p:nvSpPr>
        <p:spPr bwMode="auto">
          <a:xfrm>
            <a:off x="2384116" y="528059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20" grpId="0" autoUpdateAnimBg="0"/>
      <p:bldP spid="25621" grpId="0" autoUpdateAnimBg="0"/>
      <p:bldP spid="25622" grpId="0" autoUpdateAnimBg="0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  <p:bldP spid="25628" grpId="0" autoUpdateAnimBg="0"/>
      <p:bldP spid="25629" grpId="0" autoUpdateAnimBg="0"/>
      <p:bldP spid="25630" grpId="0" autoUpdateAnimBg="0"/>
      <p:bldP spid="2563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/>
          <p:nvPr/>
        </p:nvSpPr>
        <p:spPr bwMode="auto">
          <a:xfrm>
            <a:off x="1355551" y="1886415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18438" name="AutoShape 6"/>
          <p:cNvSpPr/>
          <p:nvPr/>
        </p:nvSpPr>
        <p:spPr bwMode="auto">
          <a:xfrm>
            <a:off x="8591227" y="311974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39" name="AutoShape 7"/>
          <p:cNvSpPr/>
          <p:nvPr/>
        </p:nvSpPr>
        <p:spPr bwMode="auto">
          <a:xfrm>
            <a:off x="8592020" y="2812564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0" name="AutoShape 8"/>
          <p:cNvSpPr/>
          <p:nvPr/>
        </p:nvSpPr>
        <p:spPr bwMode="auto">
          <a:xfrm>
            <a:off x="8591227" y="419051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1" name="AutoShape 9"/>
          <p:cNvSpPr/>
          <p:nvPr/>
        </p:nvSpPr>
        <p:spPr bwMode="auto">
          <a:xfrm>
            <a:off x="8592020" y="388333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2" name="AutoShape 10"/>
          <p:cNvSpPr/>
          <p:nvPr/>
        </p:nvSpPr>
        <p:spPr bwMode="auto">
          <a:xfrm>
            <a:off x="8591227" y="529382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3" name="AutoShape 11"/>
          <p:cNvSpPr/>
          <p:nvPr/>
        </p:nvSpPr>
        <p:spPr bwMode="auto">
          <a:xfrm>
            <a:off x="8592020" y="498664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4" name="AutoShape 12"/>
          <p:cNvSpPr/>
          <p:nvPr/>
        </p:nvSpPr>
        <p:spPr bwMode="auto">
          <a:xfrm>
            <a:off x="1361106" y="311974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5" name="AutoShape 13"/>
          <p:cNvSpPr/>
          <p:nvPr/>
        </p:nvSpPr>
        <p:spPr bwMode="auto">
          <a:xfrm>
            <a:off x="2384116" y="2812564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6" name="AutoShape 14"/>
          <p:cNvSpPr/>
          <p:nvPr/>
        </p:nvSpPr>
        <p:spPr bwMode="auto">
          <a:xfrm>
            <a:off x="1361106" y="419051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7" name="AutoShape 15"/>
          <p:cNvSpPr/>
          <p:nvPr/>
        </p:nvSpPr>
        <p:spPr bwMode="auto">
          <a:xfrm>
            <a:off x="2384116" y="388333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8" name="AutoShape 16"/>
          <p:cNvSpPr/>
          <p:nvPr/>
        </p:nvSpPr>
        <p:spPr bwMode="auto">
          <a:xfrm>
            <a:off x="1361106" y="529382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49" name="AutoShape 17"/>
          <p:cNvSpPr/>
          <p:nvPr/>
        </p:nvSpPr>
        <p:spPr bwMode="auto">
          <a:xfrm>
            <a:off x="2384116" y="498664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9600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4741" y="2514907"/>
            <a:ext cx="3974584" cy="3939381"/>
            <a:chOff x="3078361" y="1916307"/>
            <a:chExt cx="2981326" cy="2955448"/>
          </a:xfrm>
        </p:grpSpPr>
        <p:sp>
          <p:nvSpPr>
            <p:cNvPr id="18450" name="AutoShape 18"/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avLst/>
              <a:gdLst>
                <a:gd name="T0" fmla="*/ 3432795 w 19679"/>
                <a:gd name="T1" fmla="*/ 3791607 h 19679"/>
                <a:gd name="T2" fmla="*/ 3432795 w 19679"/>
                <a:gd name="T3" fmla="*/ 3791607 h 19679"/>
                <a:gd name="T4" fmla="*/ 3432795 w 19679"/>
                <a:gd name="T5" fmla="*/ 3791607 h 19679"/>
                <a:gd name="T6" fmla="*/ 3432795 w 19679"/>
                <a:gd name="T7" fmla="*/ 379160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1" name="AutoShape 19"/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2" name="AutoShape 20"/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3" name="AutoShape 21"/>
            <p:cNvSpPr/>
            <p:nvPr/>
          </p:nvSpPr>
          <p:spPr bwMode="auto">
            <a:xfrm rot="10800000">
              <a:off x="5253038" y="4095824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4" name="AutoShape 22"/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avLst/>
              <a:gdLst>
                <a:gd name="T0" fmla="*/ 310356 w 21600"/>
                <a:gd name="T1" fmla="*/ 257969 h 21600"/>
                <a:gd name="T2" fmla="*/ 310356 w 21600"/>
                <a:gd name="T3" fmla="*/ 257969 h 21600"/>
                <a:gd name="T4" fmla="*/ 310356 w 21600"/>
                <a:gd name="T5" fmla="*/ 257969 h 21600"/>
                <a:gd name="T6" fmla="*/ 310356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5" name="AutoShape 23"/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avLst/>
              <a:gdLst>
                <a:gd name="T0" fmla="*/ 309563 w 21600"/>
                <a:gd name="T1" fmla="*/ 257957 h 21579"/>
                <a:gd name="T2" fmla="*/ 309563 w 21600"/>
                <a:gd name="T3" fmla="*/ 257957 h 21579"/>
                <a:gd name="T4" fmla="*/ 309563 w 21600"/>
                <a:gd name="T5" fmla="*/ 257957 h 21579"/>
                <a:gd name="T6" fmla="*/ 309563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6" name="AutoShape 24"/>
            <p:cNvSpPr/>
            <p:nvPr/>
          </p:nvSpPr>
          <p:spPr bwMode="auto">
            <a:xfrm rot="-4">
              <a:off x="5331024" y="4182171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7" name="AutoShape 25"/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8" name="AutoShape 26"/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59" name="AutoShape 27"/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0" name="AutoShape 28"/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1" name="AutoShape 29"/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2" name="AutoShape 30"/>
            <p:cNvSpPr/>
            <p:nvPr/>
          </p:nvSpPr>
          <p:spPr bwMode="auto">
            <a:xfrm>
              <a:off x="4443413" y="2002654"/>
              <a:ext cx="232172" cy="193536"/>
            </a:xfrm>
            <a:custGeom>
              <a:avLst/>
              <a:gdLst>
                <a:gd name="T0" fmla="*/ 309563 w 21600"/>
                <a:gd name="T1" fmla="*/ 257969 h 21600"/>
                <a:gd name="T2" fmla="*/ 309563 w 21600"/>
                <a:gd name="T3" fmla="*/ 257969 h 21600"/>
                <a:gd name="T4" fmla="*/ 309563 w 21600"/>
                <a:gd name="T5" fmla="*/ 257969 h 21600"/>
                <a:gd name="T6" fmla="*/ 309563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3" name="AutoShape 31"/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avLst/>
              <a:gdLst>
                <a:gd name="T0" fmla="*/ 309563 w 21600"/>
                <a:gd name="T1" fmla="*/ 310357 h 21600"/>
                <a:gd name="T2" fmla="*/ 309563 w 21600"/>
                <a:gd name="T3" fmla="*/ 310357 h 21600"/>
                <a:gd name="T4" fmla="*/ 309563 w 21600"/>
                <a:gd name="T5" fmla="*/ 310357 h 21600"/>
                <a:gd name="T6" fmla="*/ 309563 w 21600"/>
                <a:gd name="T7" fmla="*/ 3103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4" name="AutoShape 32"/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avLst/>
              <a:gdLst>
                <a:gd name="T0" fmla="*/ 310357 w 21600"/>
                <a:gd name="T1" fmla="*/ 257957 h 21579"/>
                <a:gd name="T2" fmla="*/ 310357 w 21600"/>
                <a:gd name="T3" fmla="*/ 257957 h 21579"/>
                <a:gd name="T4" fmla="*/ 310357 w 21600"/>
                <a:gd name="T5" fmla="*/ 257957 h 21579"/>
                <a:gd name="T6" fmla="*/ 310357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5" name="AutoShape 33"/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6" name="AutoShape 34"/>
            <p:cNvSpPr/>
            <p:nvPr/>
          </p:nvSpPr>
          <p:spPr bwMode="auto">
            <a:xfrm>
              <a:off x="5757268" y="3376464"/>
              <a:ext cx="232172" cy="205446"/>
            </a:xfrm>
            <a:custGeom>
              <a:avLst/>
              <a:gdLst>
                <a:gd name="T0" fmla="*/ 309563 w 21600"/>
                <a:gd name="T1" fmla="*/ 273844 h 21600"/>
                <a:gd name="T2" fmla="*/ 309563 w 21600"/>
                <a:gd name="T3" fmla="*/ 273844 h 21600"/>
                <a:gd name="T4" fmla="*/ 309563 w 21600"/>
                <a:gd name="T5" fmla="*/ 273844 h 21600"/>
                <a:gd name="T6" fmla="*/ 309563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7" name="AutoShape 35"/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avLst/>
              <a:gdLst>
                <a:gd name="T0" fmla="*/ 2338269 w 19679"/>
                <a:gd name="T1" fmla="*/ 2566653 h 19679"/>
                <a:gd name="T2" fmla="*/ 2338269 w 19679"/>
                <a:gd name="T3" fmla="*/ 2566653 h 19679"/>
                <a:gd name="T4" fmla="*/ 2338269 w 19679"/>
                <a:gd name="T5" fmla="*/ 2566653 h 19679"/>
                <a:gd name="T6" fmla="*/ 2338269 w 19679"/>
                <a:gd name="T7" fmla="*/ 256665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68" name="AutoShape 36"/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avLst/>
              <a:gdLst>
                <a:gd name="T0" fmla="*/ 587375 w 21600"/>
                <a:gd name="T1" fmla="*/ 587375 h 21600"/>
                <a:gd name="T2" fmla="*/ 587375 w 21600"/>
                <a:gd name="T3" fmla="*/ 587375 h 21600"/>
                <a:gd name="T4" fmla="*/ 587375 w 21600"/>
                <a:gd name="T5" fmla="*/ 587375 h 21600"/>
                <a:gd name="T6" fmla="*/ 587375 w 21600"/>
                <a:gd name="T7" fmla="*/ 5873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48" grpId="0" autoUpdateAnimBg="0"/>
      <p:bldP spid="1844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" y="2452198"/>
            <a:ext cx="2215722" cy="3879669"/>
          </a:xfrm>
          <a:prstGeom prst="rect">
            <a:avLst/>
          </a:prstGeom>
        </p:spPr>
      </p:pic>
      <p:sp>
        <p:nvSpPr>
          <p:cNvPr id="5" name="PA_矩形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16015" y="2110098"/>
            <a:ext cx="4061962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0" kern="0" dirty="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这里可以输入学校</a:t>
            </a:r>
            <a:r>
              <a:rPr lang="en-US" altLang="zh-CN" sz="2400" b="0" kern="0" dirty="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0" kern="0" dirty="0">
                <a:solidFill>
                  <a:srgbClr val="2D2833"/>
                </a:solidFill>
                <a:latin typeface="+mn-lt"/>
                <a:ea typeface="+mn-ea"/>
                <a:cs typeface="+mn-ea"/>
                <a:sym typeface="+mn-lt"/>
              </a:rPr>
              <a:t>团队名称</a:t>
            </a:r>
          </a:p>
        </p:txBody>
      </p:sp>
      <p:sp>
        <p:nvSpPr>
          <p:cNvPr id="6" name="PA_文本框 11"/>
          <p:cNvSpPr txBox="1"/>
          <p:nvPr>
            <p:custDataLst>
              <p:tags r:id="rId2"/>
            </p:custDataLst>
          </p:nvPr>
        </p:nvSpPr>
        <p:spPr>
          <a:xfrm>
            <a:off x="3458967" y="3466976"/>
            <a:ext cx="7176059" cy="49243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工作计划 </a:t>
            </a:r>
            <a:r>
              <a:rPr lang="en-US" altLang="zh-CN" sz="2400" dirty="0">
                <a:solidFill>
                  <a:srgbClr val="2D2833"/>
                </a:solidFill>
                <a:cs typeface="+mn-ea"/>
                <a:sym typeface="+mn-lt"/>
              </a:rPr>
              <a:t>| </a:t>
            </a:r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指标汇报 </a:t>
            </a:r>
            <a:r>
              <a:rPr lang="en-US" altLang="zh-CN" sz="2400" dirty="0">
                <a:solidFill>
                  <a:srgbClr val="2D2833"/>
                </a:solidFill>
                <a:cs typeface="+mn-ea"/>
                <a:sym typeface="+mn-lt"/>
              </a:rPr>
              <a:t>| </a:t>
            </a:r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总结汇报 </a:t>
            </a:r>
            <a:r>
              <a:rPr lang="en-US" altLang="zh-CN" sz="2400" dirty="0">
                <a:solidFill>
                  <a:srgbClr val="2D2833"/>
                </a:solidFill>
                <a:cs typeface="+mn-ea"/>
                <a:sym typeface="+mn-lt"/>
              </a:rPr>
              <a:t>| </a:t>
            </a:r>
            <a:r>
              <a:rPr lang="zh-CN" altLang="en-US" sz="2400" dirty="0">
                <a:solidFill>
                  <a:srgbClr val="2D2833"/>
                </a:solidFill>
                <a:cs typeface="+mn-ea"/>
                <a:sym typeface="+mn-lt"/>
              </a:rPr>
              <a:t>年度总结</a:t>
            </a:r>
          </a:p>
        </p:txBody>
      </p:sp>
      <p:sp>
        <p:nvSpPr>
          <p:cNvPr id="7" name="PA_文本框 15"/>
          <p:cNvSpPr txBox="1"/>
          <p:nvPr>
            <p:custDataLst>
              <p:tags r:id="rId3"/>
            </p:custDataLst>
          </p:nvPr>
        </p:nvSpPr>
        <p:spPr>
          <a:xfrm>
            <a:off x="2327047" y="2459845"/>
            <a:ext cx="9439898" cy="10464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noFill/>
                  <a:prstDash val="solid"/>
                </a:ln>
                <a:solidFill>
                  <a:srgbClr val="2D2833"/>
                </a:solidFill>
                <a:cs typeface="+mn-ea"/>
                <a:sym typeface="+mn-lt"/>
              </a:rPr>
              <a:t>感谢一路有你</a:t>
            </a:r>
          </a:p>
        </p:txBody>
      </p:sp>
      <p:sp>
        <p:nvSpPr>
          <p:cNvPr id="8" name="PA_矩形 7"/>
          <p:cNvSpPr/>
          <p:nvPr>
            <p:custDataLst>
              <p:tags r:id="rId4"/>
            </p:custDataLst>
          </p:nvPr>
        </p:nvSpPr>
        <p:spPr>
          <a:xfrm>
            <a:off x="3842640" y="389902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paste in this box, and select only the text. Your content to play here, or through your copy, paste in </a:t>
            </a:r>
          </a:p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</a:p>
        </p:txBody>
      </p:sp>
      <p:sp>
        <p:nvSpPr>
          <p:cNvPr id="2" name="矩形 1"/>
          <p:cNvSpPr/>
          <p:nvPr/>
        </p:nvSpPr>
        <p:spPr>
          <a:xfrm>
            <a:off x="4770315" y="4750405"/>
            <a:ext cx="45218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汇报时间：</a:t>
            </a:r>
            <a:r>
              <a:rPr lang="en-US" altLang="zh-CN">
                <a:cs typeface="+mn-ea"/>
                <a:sym typeface="+mn-lt"/>
              </a:rPr>
              <a:t>202X</a:t>
            </a:r>
            <a:r>
              <a:rPr lang="zh-CN" altLang="en-US">
                <a:cs typeface="+mn-ea"/>
                <a:sym typeface="+mn-lt"/>
              </a:rPr>
              <a:t>年</a:t>
            </a:r>
            <a:r>
              <a:rPr lang="en-US" altLang="zh-CN">
                <a:cs typeface="+mn-ea"/>
                <a:sym typeface="+mn-lt"/>
              </a:rPr>
              <a:t>11</a:t>
            </a:r>
            <a:r>
              <a:rPr lang="zh-CN" altLang="en-US">
                <a:cs typeface="+mn-ea"/>
                <a:sym typeface="+mn-lt"/>
              </a:rPr>
              <a:t>月      汇报人：</a:t>
            </a:r>
            <a:r>
              <a:rPr lang="en-US" altLang="zh-CN">
                <a:cs typeface="+mn-ea"/>
                <a:sym typeface="+mn-lt"/>
              </a:rPr>
              <a:t>xiazaii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33232" y="2462928"/>
            <a:ext cx="24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2D2833"/>
                </a:solidFill>
                <a:cs typeface="+mn-ea"/>
                <a:sym typeface="+mn-lt"/>
              </a:rPr>
              <a:t>目录</a:t>
            </a:r>
            <a:endParaRPr lang="en-US" altLang="zh-CN" sz="4000" b="1" dirty="0">
              <a:solidFill>
                <a:srgbClr val="2D2833"/>
              </a:solidFill>
              <a:cs typeface="+mn-ea"/>
              <a:sym typeface="+mn-lt"/>
            </a:endParaRPr>
          </a:p>
          <a:p>
            <a:r>
              <a:rPr lang="en-US" altLang="zh-CN" sz="3200" dirty="0">
                <a:solidFill>
                  <a:srgbClr val="2D2833"/>
                </a:solidFill>
                <a:cs typeface="+mn-ea"/>
                <a:sym typeface="+mn-lt"/>
              </a:rPr>
              <a:t>CONTENTS</a:t>
            </a:r>
            <a:endParaRPr lang="zh-CN" altLang="en-US" sz="3200" dirty="0">
              <a:solidFill>
                <a:srgbClr val="2D2833"/>
              </a:solidFill>
              <a:cs typeface="+mn-ea"/>
              <a:sym typeface="+mn-lt"/>
            </a:endParaRPr>
          </a:p>
        </p:txBody>
      </p:sp>
      <p:sp>
        <p:nvSpPr>
          <p:cNvPr id="40" name="PA_文本框 8"/>
          <p:cNvSpPr txBox="1"/>
          <p:nvPr>
            <p:custDataLst>
              <p:tags r:id="rId1"/>
            </p:custDataLst>
          </p:nvPr>
        </p:nvSpPr>
        <p:spPr>
          <a:xfrm>
            <a:off x="5621380" y="838281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D2833"/>
                </a:solidFill>
                <a:cs typeface="+mn-ea"/>
                <a:sym typeface="+mn-lt"/>
              </a:rPr>
              <a:t>1. </a:t>
            </a:r>
            <a:r>
              <a:rPr lang="zh-CN" altLang="en-US" sz="2400" b="1" dirty="0">
                <a:solidFill>
                  <a:srgbClr val="2D2833"/>
                </a:solidFill>
                <a:cs typeface="+mn-ea"/>
                <a:sym typeface="+mn-lt"/>
              </a:rPr>
              <a:t>教学分析</a:t>
            </a:r>
          </a:p>
        </p:txBody>
      </p:sp>
      <p:sp>
        <p:nvSpPr>
          <p:cNvPr id="41" name="PA_文本框 9"/>
          <p:cNvSpPr txBox="1"/>
          <p:nvPr>
            <p:custDataLst>
              <p:tags r:id="rId2"/>
            </p:custDataLst>
          </p:nvPr>
        </p:nvSpPr>
        <p:spPr>
          <a:xfrm>
            <a:off x="5621380" y="194779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D2833"/>
                </a:solidFill>
                <a:cs typeface="+mn-ea"/>
                <a:sym typeface="+mn-lt"/>
              </a:rPr>
              <a:t>2. </a:t>
            </a:r>
            <a:r>
              <a:rPr lang="zh-CN" altLang="en-US" sz="2400" b="1" dirty="0">
                <a:solidFill>
                  <a:srgbClr val="2D2833"/>
                </a:solidFill>
                <a:cs typeface="+mn-ea"/>
                <a:sym typeface="+mn-lt"/>
              </a:rPr>
              <a:t>教学方案</a:t>
            </a:r>
          </a:p>
        </p:txBody>
      </p:sp>
      <p:sp>
        <p:nvSpPr>
          <p:cNvPr id="42" name="PA_文本框 10"/>
          <p:cNvSpPr txBox="1"/>
          <p:nvPr>
            <p:custDataLst>
              <p:tags r:id="rId3"/>
            </p:custDataLst>
          </p:nvPr>
        </p:nvSpPr>
        <p:spPr>
          <a:xfrm>
            <a:off x="5641485" y="3057311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D2833"/>
                </a:solidFill>
                <a:cs typeface="+mn-ea"/>
                <a:sym typeface="+mn-lt"/>
              </a:rPr>
              <a:t>3. </a:t>
            </a:r>
            <a:r>
              <a:rPr lang="zh-CN" altLang="en-US" sz="2400" b="1" dirty="0">
                <a:solidFill>
                  <a:srgbClr val="2D2833"/>
                </a:solidFill>
                <a:cs typeface="+mn-ea"/>
                <a:sym typeface="+mn-lt"/>
              </a:rPr>
              <a:t>教学内容</a:t>
            </a:r>
          </a:p>
        </p:txBody>
      </p:sp>
      <p:sp>
        <p:nvSpPr>
          <p:cNvPr id="43" name="PA_文本框 11"/>
          <p:cNvSpPr txBox="1"/>
          <p:nvPr>
            <p:custDataLst>
              <p:tags r:id="rId4"/>
            </p:custDataLst>
          </p:nvPr>
        </p:nvSpPr>
        <p:spPr>
          <a:xfrm>
            <a:off x="5621380" y="416682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D2833"/>
                </a:solidFill>
                <a:cs typeface="+mn-ea"/>
                <a:sym typeface="+mn-lt"/>
              </a:rPr>
              <a:t>4. </a:t>
            </a:r>
            <a:r>
              <a:rPr lang="zh-CN" altLang="en-US" sz="2400" b="1">
                <a:solidFill>
                  <a:srgbClr val="2D2833"/>
                </a:solidFill>
                <a:cs typeface="+mn-ea"/>
                <a:sym typeface="+mn-lt"/>
              </a:rPr>
              <a:t>教学成果展示</a:t>
            </a:r>
            <a:endParaRPr lang="zh-CN" altLang="en-US" sz="2400" b="1" dirty="0">
              <a:solidFill>
                <a:srgbClr val="2D2833"/>
              </a:solidFill>
              <a:cs typeface="+mn-ea"/>
              <a:sym typeface="+mn-lt"/>
            </a:endParaRPr>
          </a:p>
        </p:txBody>
      </p:sp>
      <p:sp>
        <p:nvSpPr>
          <p:cNvPr id="44" name="PA_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41484" y="1236102"/>
            <a:ext cx="413442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PA_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21379" y="2366134"/>
            <a:ext cx="413442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zh-CN" altLang="en-US" sz="14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PA_矩形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41484" y="3461226"/>
            <a:ext cx="413442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PA_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41484" y="4490931"/>
            <a:ext cx="413442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65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PA_文本框 16"/>
          <p:cNvSpPr txBox="1"/>
          <p:nvPr>
            <p:custDataLst>
              <p:tags r:id="rId9"/>
            </p:custDataLst>
          </p:nvPr>
        </p:nvSpPr>
        <p:spPr>
          <a:xfrm>
            <a:off x="5621380" y="5175817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D2833"/>
                </a:solidFill>
                <a:cs typeface="+mn-ea"/>
                <a:sym typeface="+mn-lt"/>
              </a:rPr>
              <a:t>5. </a:t>
            </a:r>
            <a:r>
              <a:rPr lang="zh-CN" altLang="en-US" sz="2400" b="1" dirty="0">
                <a:solidFill>
                  <a:srgbClr val="2D2833"/>
                </a:solidFill>
                <a:cs typeface="+mn-ea"/>
                <a:sym typeface="+mn-lt"/>
              </a:rPr>
              <a:t>教学总结</a:t>
            </a:r>
          </a:p>
        </p:txBody>
      </p:sp>
      <p:sp>
        <p:nvSpPr>
          <p:cNvPr id="49" name="PA_矩形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41484" y="5499925"/>
            <a:ext cx="413442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zh-CN" altLang="en-US" sz="14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教学分析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9" y="3214359"/>
            <a:ext cx="4224469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49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/>
          <p:cNvSpPr/>
          <p:nvPr/>
        </p:nvSpPr>
        <p:spPr bwMode="auto">
          <a:xfrm>
            <a:off x="1355551" y="193341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27654" name="AutoShape 6"/>
          <p:cNvSpPr/>
          <p:nvPr/>
        </p:nvSpPr>
        <p:spPr bwMode="auto">
          <a:xfrm>
            <a:off x="8024562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5" name="AutoShape 7"/>
          <p:cNvSpPr/>
          <p:nvPr/>
        </p:nvSpPr>
        <p:spPr bwMode="auto">
          <a:xfrm>
            <a:off x="6428539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6" name="AutoShape 8"/>
          <p:cNvSpPr/>
          <p:nvPr/>
        </p:nvSpPr>
        <p:spPr bwMode="auto">
          <a:xfrm>
            <a:off x="4846801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7" name="AutoShape 9"/>
          <p:cNvSpPr/>
          <p:nvPr/>
        </p:nvSpPr>
        <p:spPr bwMode="auto">
          <a:xfrm>
            <a:off x="3250779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8" name="AutoShape 10"/>
          <p:cNvSpPr/>
          <p:nvPr/>
        </p:nvSpPr>
        <p:spPr bwMode="auto">
          <a:xfrm>
            <a:off x="1742849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59" name="AutoShape 11"/>
          <p:cNvSpPr/>
          <p:nvPr/>
        </p:nvSpPr>
        <p:spPr bwMode="auto">
          <a:xfrm>
            <a:off x="1986500" y="3064511"/>
            <a:ext cx="1352375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60" name="AutoShape 12"/>
          <p:cNvSpPr/>
          <p:nvPr/>
        </p:nvSpPr>
        <p:spPr bwMode="auto">
          <a:xfrm>
            <a:off x="3763473" y="3064511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61" name="AutoShape 13"/>
          <p:cNvSpPr/>
          <p:nvPr/>
        </p:nvSpPr>
        <p:spPr bwMode="auto">
          <a:xfrm>
            <a:off x="5307911" y="3064511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62" name="AutoShape 14"/>
          <p:cNvSpPr/>
          <p:nvPr/>
        </p:nvSpPr>
        <p:spPr bwMode="auto">
          <a:xfrm>
            <a:off x="6867427" y="3064511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63" name="AutoShape 15"/>
          <p:cNvSpPr/>
          <p:nvPr/>
        </p:nvSpPr>
        <p:spPr bwMode="auto">
          <a:xfrm>
            <a:off x="8485671" y="3064511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66" name="AutoShape 18"/>
          <p:cNvSpPr/>
          <p:nvPr/>
        </p:nvSpPr>
        <p:spPr bwMode="auto">
          <a:xfrm>
            <a:off x="8024562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67" name="AutoShape 19"/>
          <p:cNvSpPr/>
          <p:nvPr/>
        </p:nvSpPr>
        <p:spPr bwMode="auto">
          <a:xfrm>
            <a:off x="6428539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68" name="AutoShape 20"/>
          <p:cNvSpPr/>
          <p:nvPr/>
        </p:nvSpPr>
        <p:spPr bwMode="auto">
          <a:xfrm>
            <a:off x="4846801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69" name="AutoShape 21"/>
          <p:cNvSpPr/>
          <p:nvPr/>
        </p:nvSpPr>
        <p:spPr bwMode="auto">
          <a:xfrm>
            <a:off x="3250779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70" name="AutoShape 22"/>
          <p:cNvSpPr/>
          <p:nvPr/>
        </p:nvSpPr>
        <p:spPr bwMode="auto">
          <a:xfrm>
            <a:off x="1742849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100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673" name="AutoShape 25"/>
          <p:cNvSpPr/>
          <p:nvPr/>
        </p:nvSpPr>
        <p:spPr bwMode="auto">
          <a:xfrm>
            <a:off x="1986500" y="4931410"/>
            <a:ext cx="1352375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4" name="AutoShape 26"/>
          <p:cNvSpPr/>
          <p:nvPr/>
        </p:nvSpPr>
        <p:spPr bwMode="auto">
          <a:xfrm>
            <a:off x="3763473" y="4931410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5" name="AutoShape 27"/>
          <p:cNvSpPr/>
          <p:nvPr/>
        </p:nvSpPr>
        <p:spPr bwMode="auto">
          <a:xfrm>
            <a:off x="5307911" y="4931410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6" name="AutoShape 28"/>
          <p:cNvSpPr/>
          <p:nvPr/>
        </p:nvSpPr>
        <p:spPr bwMode="auto">
          <a:xfrm>
            <a:off x="6867427" y="4931410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677" name="AutoShape 29"/>
          <p:cNvSpPr/>
          <p:nvPr/>
        </p:nvSpPr>
        <p:spPr bwMode="auto">
          <a:xfrm>
            <a:off x="8485671" y="4931410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es-E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75344" y="2784316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202329" y="4657566"/>
            <a:ext cx="812694" cy="812800"/>
            <a:chOff x="7652147" y="3494253"/>
            <a:chExt cx="609600" cy="609788"/>
          </a:xfrm>
        </p:grpSpPr>
        <p:sp>
          <p:nvSpPr>
            <p:cNvPr id="27672" name="AutoShape 24"/>
            <p:cNvSpPr/>
            <p:nvPr/>
          </p:nvSpPr>
          <p:spPr bwMode="auto">
            <a:xfrm>
              <a:off x="7652147" y="3494253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79" name="AutoShape 31"/>
            <p:cNvSpPr/>
            <p:nvPr/>
          </p:nvSpPr>
          <p:spPr bwMode="auto">
            <a:xfrm>
              <a:off x="7806928" y="3692553"/>
              <a:ext cx="280988" cy="200087"/>
            </a:xfrm>
            <a:custGeom>
              <a:avLst/>
              <a:gdLst>
                <a:gd name="T0" fmla="*/ 374650 w 21600"/>
                <a:gd name="T1" fmla="*/ 266700 h 21600"/>
                <a:gd name="T2" fmla="*/ 374650 w 21600"/>
                <a:gd name="T3" fmla="*/ 266700 h 21600"/>
                <a:gd name="T4" fmla="*/ 374650 w 21600"/>
                <a:gd name="T5" fmla="*/ 266700 h 21600"/>
                <a:gd name="T6" fmla="*/ 374650 w 21600"/>
                <a:gd name="T7" fmla="*/ 266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611" y="9346"/>
                  </a:moveTo>
                  <a:cubicBezTo>
                    <a:pt x="19507" y="9887"/>
                    <a:pt x="20229" y="10667"/>
                    <a:pt x="20776" y="11686"/>
                  </a:cubicBezTo>
                  <a:cubicBezTo>
                    <a:pt x="21324" y="12708"/>
                    <a:pt x="21599" y="13846"/>
                    <a:pt x="21599" y="15107"/>
                  </a:cubicBezTo>
                  <a:cubicBezTo>
                    <a:pt x="21599" y="16005"/>
                    <a:pt x="21458" y="16846"/>
                    <a:pt x="21172" y="17629"/>
                  </a:cubicBezTo>
                  <a:cubicBezTo>
                    <a:pt x="20889" y="18409"/>
                    <a:pt x="20503" y="19097"/>
                    <a:pt x="20008" y="19690"/>
                  </a:cubicBezTo>
                  <a:cubicBezTo>
                    <a:pt x="19511" y="20281"/>
                    <a:pt x="18940" y="20747"/>
                    <a:pt x="18290" y="21090"/>
                  </a:cubicBezTo>
                  <a:cubicBezTo>
                    <a:pt x="17639" y="21427"/>
                    <a:pt x="16939" y="21599"/>
                    <a:pt x="16187" y="21599"/>
                  </a:cubicBezTo>
                  <a:lnTo>
                    <a:pt x="4490" y="21599"/>
                  </a:lnTo>
                  <a:cubicBezTo>
                    <a:pt x="3878" y="21599"/>
                    <a:pt x="3297" y="21458"/>
                    <a:pt x="2750" y="21176"/>
                  </a:cubicBezTo>
                  <a:cubicBezTo>
                    <a:pt x="2203" y="20900"/>
                    <a:pt x="1723" y="20511"/>
                    <a:pt x="1312" y="20022"/>
                  </a:cubicBezTo>
                  <a:cubicBezTo>
                    <a:pt x="904" y="19527"/>
                    <a:pt x="583" y="18954"/>
                    <a:pt x="350" y="18294"/>
                  </a:cubicBezTo>
                  <a:cubicBezTo>
                    <a:pt x="115" y="17641"/>
                    <a:pt x="0" y="16947"/>
                    <a:pt x="0" y="16210"/>
                  </a:cubicBezTo>
                  <a:cubicBezTo>
                    <a:pt x="0" y="15565"/>
                    <a:pt x="88" y="14957"/>
                    <a:pt x="268" y="14381"/>
                  </a:cubicBezTo>
                  <a:cubicBezTo>
                    <a:pt x="448" y="13809"/>
                    <a:pt x="696" y="13287"/>
                    <a:pt x="1010" y="12818"/>
                  </a:cubicBezTo>
                  <a:cubicBezTo>
                    <a:pt x="1324" y="12351"/>
                    <a:pt x="1694" y="11954"/>
                    <a:pt x="2119" y="11632"/>
                  </a:cubicBezTo>
                  <a:cubicBezTo>
                    <a:pt x="2544" y="11312"/>
                    <a:pt x="3004" y="11079"/>
                    <a:pt x="3503" y="10929"/>
                  </a:cubicBezTo>
                  <a:cubicBezTo>
                    <a:pt x="3249" y="10552"/>
                    <a:pt x="3055" y="10140"/>
                    <a:pt x="2916" y="9688"/>
                  </a:cubicBezTo>
                  <a:cubicBezTo>
                    <a:pt x="2779" y="9239"/>
                    <a:pt x="2712" y="8758"/>
                    <a:pt x="2712" y="8240"/>
                  </a:cubicBezTo>
                  <a:cubicBezTo>
                    <a:pt x="2712" y="7635"/>
                    <a:pt x="2805" y="7071"/>
                    <a:pt x="2992" y="6547"/>
                  </a:cubicBezTo>
                  <a:cubicBezTo>
                    <a:pt x="3179" y="6023"/>
                    <a:pt x="3434" y="5568"/>
                    <a:pt x="3755" y="5182"/>
                  </a:cubicBezTo>
                  <a:cubicBezTo>
                    <a:pt x="4077" y="4796"/>
                    <a:pt x="4456" y="4488"/>
                    <a:pt x="4893" y="4264"/>
                  </a:cubicBezTo>
                  <a:cubicBezTo>
                    <a:pt x="5330" y="4039"/>
                    <a:pt x="5800" y="3927"/>
                    <a:pt x="6307" y="3927"/>
                  </a:cubicBezTo>
                  <a:cubicBezTo>
                    <a:pt x="7171" y="3927"/>
                    <a:pt x="7922" y="4258"/>
                    <a:pt x="8558" y="4920"/>
                  </a:cubicBezTo>
                  <a:cubicBezTo>
                    <a:pt x="8697" y="4223"/>
                    <a:pt x="8932" y="3573"/>
                    <a:pt x="9264" y="2971"/>
                  </a:cubicBezTo>
                  <a:cubicBezTo>
                    <a:pt x="9597" y="2369"/>
                    <a:pt x="9993" y="1848"/>
                    <a:pt x="10449" y="1404"/>
                  </a:cubicBezTo>
                  <a:cubicBezTo>
                    <a:pt x="10905" y="964"/>
                    <a:pt x="11412" y="621"/>
                    <a:pt x="11976" y="374"/>
                  </a:cubicBezTo>
                  <a:cubicBezTo>
                    <a:pt x="12540" y="123"/>
                    <a:pt x="13142" y="0"/>
                    <a:pt x="13785" y="0"/>
                  </a:cubicBezTo>
                  <a:cubicBezTo>
                    <a:pt x="14519" y="0"/>
                    <a:pt x="15218" y="169"/>
                    <a:pt x="15875" y="509"/>
                  </a:cubicBezTo>
                  <a:cubicBezTo>
                    <a:pt x="16535" y="852"/>
                    <a:pt x="17109" y="1312"/>
                    <a:pt x="17594" y="1894"/>
                  </a:cubicBezTo>
                  <a:cubicBezTo>
                    <a:pt x="18081" y="2476"/>
                    <a:pt x="18465" y="3167"/>
                    <a:pt x="18748" y="3956"/>
                  </a:cubicBezTo>
                  <a:cubicBezTo>
                    <a:pt x="19031" y="4744"/>
                    <a:pt x="19173" y="5580"/>
                    <a:pt x="19173" y="6463"/>
                  </a:cubicBezTo>
                  <a:cubicBezTo>
                    <a:pt x="19173" y="6987"/>
                    <a:pt x="19125" y="7491"/>
                    <a:pt x="19024" y="7972"/>
                  </a:cubicBezTo>
                  <a:cubicBezTo>
                    <a:pt x="18923" y="8453"/>
                    <a:pt x="18784" y="8914"/>
                    <a:pt x="18611" y="93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5393" y="2784316"/>
            <a:ext cx="793647" cy="812800"/>
            <a:chOff x="843558" y="2088882"/>
            <a:chExt cx="595313" cy="609788"/>
          </a:xfrm>
        </p:grpSpPr>
        <p:sp>
          <p:nvSpPr>
            <p:cNvPr id="27664" name="AutoShape 16"/>
            <p:cNvSpPr/>
            <p:nvPr/>
          </p:nvSpPr>
          <p:spPr bwMode="auto">
            <a:xfrm>
              <a:off x="843558" y="2088882"/>
              <a:ext cx="595313" cy="609788"/>
            </a:xfrm>
            <a:custGeom>
              <a:avLst/>
              <a:gdLst>
                <a:gd name="T0" fmla="*/ 793710 w 19679"/>
                <a:gd name="T1" fmla="*/ 892143 h 19679"/>
                <a:gd name="T2" fmla="*/ 793710 w 19679"/>
                <a:gd name="T3" fmla="*/ 892143 h 19679"/>
                <a:gd name="T4" fmla="*/ 793710 w 19679"/>
                <a:gd name="T5" fmla="*/ 892143 h 19679"/>
                <a:gd name="T6" fmla="*/ 793710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80" name="AutoShape 32"/>
            <p:cNvSpPr/>
            <p:nvPr/>
          </p:nvSpPr>
          <p:spPr bwMode="auto">
            <a:xfrm>
              <a:off x="1029890" y="2275272"/>
              <a:ext cx="261938" cy="214379"/>
            </a:xfrm>
            <a:custGeom>
              <a:avLst/>
              <a:gdLst>
                <a:gd name="T0" fmla="*/ 349250 w 21600"/>
                <a:gd name="T1" fmla="*/ 285750 h 21600"/>
                <a:gd name="T2" fmla="*/ 349250 w 21600"/>
                <a:gd name="T3" fmla="*/ 285750 h 21600"/>
                <a:gd name="T4" fmla="*/ 349250 w 21600"/>
                <a:gd name="T5" fmla="*/ 285750 h 21600"/>
                <a:gd name="T6" fmla="*/ 349250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3964" y="4657566"/>
            <a:ext cx="793647" cy="812800"/>
            <a:chOff x="864989" y="3494253"/>
            <a:chExt cx="595313" cy="609788"/>
          </a:xfrm>
        </p:grpSpPr>
        <p:sp>
          <p:nvSpPr>
            <p:cNvPr id="27671" name="AutoShape 23"/>
            <p:cNvSpPr/>
            <p:nvPr/>
          </p:nvSpPr>
          <p:spPr bwMode="auto">
            <a:xfrm>
              <a:off x="864989" y="3494253"/>
              <a:ext cx="595313" cy="609788"/>
            </a:xfrm>
            <a:custGeom>
              <a:avLst/>
              <a:gdLst>
                <a:gd name="T0" fmla="*/ 793710 w 19679"/>
                <a:gd name="T1" fmla="*/ 892143 h 19679"/>
                <a:gd name="T2" fmla="*/ 793710 w 19679"/>
                <a:gd name="T3" fmla="*/ 892143 h 19679"/>
                <a:gd name="T4" fmla="*/ 793710 w 19679"/>
                <a:gd name="T5" fmla="*/ 892143 h 19679"/>
                <a:gd name="T6" fmla="*/ 793710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81" name="AutoShape 33"/>
            <p:cNvSpPr/>
            <p:nvPr/>
          </p:nvSpPr>
          <p:spPr bwMode="auto">
            <a:xfrm>
              <a:off x="1029295" y="3672902"/>
              <a:ext cx="261938" cy="262018"/>
            </a:xfrm>
            <a:custGeom>
              <a:avLst/>
              <a:gdLst>
                <a:gd name="T0" fmla="*/ 349250 w 21564"/>
                <a:gd name="T1" fmla="*/ 349250 h 21600"/>
                <a:gd name="T2" fmla="*/ 349250 w 21564"/>
                <a:gd name="T3" fmla="*/ 349250 h 21600"/>
                <a:gd name="T4" fmla="*/ 349250 w 21564"/>
                <a:gd name="T5" fmla="*/ 349250 h 21600"/>
                <a:gd name="T6" fmla="*/ 349250 w 21564"/>
                <a:gd name="T7" fmla="*/ 3492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600">
                  <a:moveTo>
                    <a:pt x="20680" y="3130"/>
                  </a:moveTo>
                  <a:cubicBezTo>
                    <a:pt x="20952" y="3130"/>
                    <a:pt x="21179" y="3257"/>
                    <a:pt x="21357" y="3515"/>
                  </a:cubicBezTo>
                  <a:cubicBezTo>
                    <a:pt x="21536" y="3767"/>
                    <a:pt x="21600" y="4044"/>
                    <a:pt x="21543" y="4340"/>
                  </a:cubicBezTo>
                  <a:lnTo>
                    <a:pt x="20279" y="12471"/>
                  </a:lnTo>
                  <a:cubicBezTo>
                    <a:pt x="20230" y="12706"/>
                    <a:pt x="20128" y="12899"/>
                    <a:pt x="19969" y="13061"/>
                  </a:cubicBezTo>
                  <a:cubicBezTo>
                    <a:pt x="19810" y="13222"/>
                    <a:pt x="19614" y="13296"/>
                    <a:pt x="19389" y="13296"/>
                  </a:cubicBezTo>
                  <a:lnTo>
                    <a:pt x="6706" y="13296"/>
                  </a:lnTo>
                  <a:lnTo>
                    <a:pt x="7114" y="15660"/>
                  </a:lnTo>
                  <a:cubicBezTo>
                    <a:pt x="7146" y="15810"/>
                    <a:pt x="7214" y="15936"/>
                    <a:pt x="7319" y="16033"/>
                  </a:cubicBezTo>
                  <a:cubicBezTo>
                    <a:pt x="7424" y="16130"/>
                    <a:pt x="7539" y="16183"/>
                    <a:pt x="7666" y="16183"/>
                  </a:cubicBezTo>
                  <a:lnTo>
                    <a:pt x="17685" y="16183"/>
                  </a:lnTo>
                  <a:cubicBezTo>
                    <a:pt x="17810" y="16183"/>
                    <a:pt x="17918" y="16236"/>
                    <a:pt x="18008" y="16345"/>
                  </a:cubicBezTo>
                  <a:cubicBezTo>
                    <a:pt x="18096" y="16453"/>
                    <a:pt x="18143" y="16580"/>
                    <a:pt x="18143" y="16735"/>
                  </a:cubicBezTo>
                  <a:lnTo>
                    <a:pt x="18143" y="17831"/>
                  </a:lnTo>
                  <a:cubicBezTo>
                    <a:pt x="18143" y="17981"/>
                    <a:pt x="18099" y="18107"/>
                    <a:pt x="18013" y="18204"/>
                  </a:cubicBezTo>
                  <a:cubicBezTo>
                    <a:pt x="17927" y="18301"/>
                    <a:pt x="17817" y="18348"/>
                    <a:pt x="17685" y="18348"/>
                  </a:cubicBezTo>
                  <a:lnTo>
                    <a:pt x="15776" y="18348"/>
                  </a:lnTo>
                  <a:lnTo>
                    <a:pt x="8146" y="18348"/>
                  </a:lnTo>
                  <a:lnTo>
                    <a:pt x="6928" y="18348"/>
                  </a:lnTo>
                  <a:cubicBezTo>
                    <a:pt x="6801" y="18348"/>
                    <a:pt x="6662" y="18336"/>
                    <a:pt x="6500" y="18301"/>
                  </a:cubicBezTo>
                  <a:cubicBezTo>
                    <a:pt x="6339" y="18266"/>
                    <a:pt x="6202" y="18222"/>
                    <a:pt x="6085" y="18169"/>
                  </a:cubicBezTo>
                  <a:cubicBezTo>
                    <a:pt x="6036" y="18145"/>
                    <a:pt x="5982" y="18090"/>
                    <a:pt x="5921" y="17987"/>
                  </a:cubicBezTo>
                  <a:cubicBezTo>
                    <a:pt x="5860" y="17884"/>
                    <a:pt x="5799" y="17769"/>
                    <a:pt x="5740" y="17643"/>
                  </a:cubicBezTo>
                  <a:cubicBezTo>
                    <a:pt x="5684" y="17517"/>
                    <a:pt x="5632" y="17391"/>
                    <a:pt x="5593" y="17258"/>
                  </a:cubicBezTo>
                  <a:cubicBezTo>
                    <a:pt x="5552" y="17132"/>
                    <a:pt x="5527" y="17035"/>
                    <a:pt x="5513" y="16959"/>
                  </a:cubicBezTo>
                  <a:lnTo>
                    <a:pt x="2997" y="2669"/>
                  </a:lnTo>
                  <a:cubicBezTo>
                    <a:pt x="2965" y="2519"/>
                    <a:pt x="2897" y="2399"/>
                    <a:pt x="2791" y="2308"/>
                  </a:cubicBezTo>
                  <a:cubicBezTo>
                    <a:pt x="2686" y="2211"/>
                    <a:pt x="2569" y="2164"/>
                    <a:pt x="2444" y="2164"/>
                  </a:cubicBezTo>
                  <a:lnTo>
                    <a:pt x="457" y="2164"/>
                  </a:lnTo>
                  <a:cubicBezTo>
                    <a:pt x="151" y="2164"/>
                    <a:pt x="0" y="1982"/>
                    <a:pt x="0" y="1618"/>
                  </a:cubicBezTo>
                  <a:lnTo>
                    <a:pt x="0" y="546"/>
                  </a:lnTo>
                  <a:cubicBezTo>
                    <a:pt x="0" y="185"/>
                    <a:pt x="151" y="0"/>
                    <a:pt x="457" y="0"/>
                  </a:cubicBezTo>
                  <a:lnTo>
                    <a:pt x="3158" y="0"/>
                  </a:lnTo>
                  <a:cubicBezTo>
                    <a:pt x="3285" y="0"/>
                    <a:pt x="3432" y="17"/>
                    <a:pt x="3606" y="58"/>
                  </a:cubicBezTo>
                  <a:cubicBezTo>
                    <a:pt x="3774" y="94"/>
                    <a:pt x="3916" y="132"/>
                    <a:pt x="4026" y="167"/>
                  </a:cubicBezTo>
                  <a:cubicBezTo>
                    <a:pt x="4075" y="208"/>
                    <a:pt x="4129" y="276"/>
                    <a:pt x="4192" y="373"/>
                  </a:cubicBezTo>
                  <a:cubicBezTo>
                    <a:pt x="4261" y="470"/>
                    <a:pt x="4322" y="584"/>
                    <a:pt x="4376" y="704"/>
                  </a:cubicBezTo>
                  <a:cubicBezTo>
                    <a:pt x="4429" y="825"/>
                    <a:pt x="4478" y="951"/>
                    <a:pt x="4518" y="1072"/>
                  </a:cubicBezTo>
                  <a:cubicBezTo>
                    <a:pt x="4557" y="1198"/>
                    <a:pt x="4584" y="1301"/>
                    <a:pt x="4598" y="1377"/>
                  </a:cubicBezTo>
                  <a:lnTo>
                    <a:pt x="4916" y="3134"/>
                  </a:lnTo>
                  <a:lnTo>
                    <a:pt x="20680" y="3134"/>
                  </a:lnTo>
                  <a:lnTo>
                    <a:pt x="20680" y="3130"/>
                  </a:lnTo>
                  <a:close/>
                  <a:moveTo>
                    <a:pt x="6811" y="19981"/>
                  </a:moveTo>
                  <a:cubicBezTo>
                    <a:pt x="6811" y="19540"/>
                    <a:pt x="6940" y="19156"/>
                    <a:pt x="7202" y="18833"/>
                  </a:cubicBezTo>
                  <a:cubicBezTo>
                    <a:pt x="7461" y="18512"/>
                    <a:pt x="7776" y="18345"/>
                    <a:pt x="8146" y="18345"/>
                  </a:cubicBezTo>
                  <a:cubicBezTo>
                    <a:pt x="8527" y="18345"/>
                    <a:pt x="8850" y="18512"/>
                    <a:pt x="9114" y="18833"/>
                  </a:cubicBezTo>
                  <a:cubicBezTo>
                    <a:pt x="9380" y="19153"/>
                    <a:pt x="9512" y="19538"/>
                    <a:pt x="9512" y="19981"/>
                  </a:cubicBezTo>
                  <a:cubicBezTo>
                    <a:pt x="9512" y="20425"/>
                    <a:pt x="9380" y="20800"/>
                    <a:pt x="9114" y="21118"/>
                  </a:cubicBezTo>
                  <a:cubicBezTo>
                    <a:pt x="8850" y="21438"/>
                    <a:pt x="8527" y="21599"/>
                    <a:pt x="8146" y="21599"/>
                  </a:cubicBezTo>
                  <a:cubicBezTo>
                    <a:pt x="7779" y="21599"/>
                    <a:pt x="7464" y="21438"/>
                    <a:pt x="7202" y="21118"/>
                  </a:cubicBezTo>
                  <a:cubicBezTo>
                    <a:pt x="6940" y="20800"/>
                    <a:pt x="6811" y="20421"/>
                    <a:pt x="6811" y="19981"/>
                  </a:cubicBezTo>
                  <a:moveTo>
                    <a:pt x="14431" y="19981"/>
                  </a:moveTo>
                  <a:cubicBezTo>
                    <a:pt x="14431" y="19540"/>
                    <a:pt x="14563" y="19156"/>
                    <a:pt x="14822" y="18833"/>
                  </a:cubicBezTo>
                  <a:cubicBezTo>
                    <a:pt x="15084" y="18512"/>
                    <a:pt x="15399" y="18345"/>
                    <a:pt x="15778" y="18345"/>
                  </a:cubicBezTo>
                  <a:cubicBezTo>
                    <a:pt x="16143" y="18345"/>
                    <a:pt x="16458" y="18512"/>
                    <a:pt x="16720" y="18833"/>
                  </a:cubicBezTo>
                  <a:cubicBezTo>
                    <a:pt x="16981" y="19153"/>
                    <a:pt x="17113" y="19538"/>
                    <a:pt x="17113" y="19981"/>
                  </a:cubicBezTo>
                  <a:cubicBezTo>
                    <a:pt x="17113" y="20425"/>
                    <a:pt x="16981" y="20800"/>
                    <a:pt x="16720" y="21118"/>
                  </a:cubicBezTo>
                  <a:cubicBezTo>
                    <a:pt x="16460" y="21438"/>
                    <a:pt x="16145" y="21599"/>
                    <a:pt x="15778" y="21599"/>
                  </a:cubicBezTo>
                  <a:cubicBezTo>
                    <a:pt x="15412" y="21599"/>
                    <a:pt x="15094" y="21438"/>
                    <a:pt x="14830" y="21118"/>
                  </a:cubicBezTo>
                  <a:cubicBezTo>
                    <a:pt x="14563" y="20800"/>
                    <a:pt x="14431" y="20421"/>
                    <a:pt x="14431" y="199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682" name="AutoShape 34"/>
          <p:cNvSpPr/>
          <p:nvPr/>
        </p:nvSpPr>
        <p:spPr bwMode="auto">
          <a:xfrm>
            <a:off x="1061107" y="5796597"/>
            <a:ext cx="9955504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683" name="AutoShape 35"/>
          <p:cNvSpPr/>
          <p:nvPr/>
        </p:nvSpPr>
        <p:spPr bwMode="auto">
          <a:xfrm>
            <a:off x="4622993" y="5521960"/>
            <a:ext cx="2812684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850">
              <a:spcBef>
                <a:spcPts val="850"/>
              </a:spcBef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输入小标题</a:t>
            </a:r>
            <a:endParaRPr lang="es-ES" altLang="zh-CN" sz="15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684" name="AutoShape 36"/>
          <p:cNvSpPr/>
          <p:nvPr/>
        </p:nvSpPr>
        <p:spPr bwMode="auto">
          <a:xfrm>
            <a:off x="1061107" y="3906770"/>
            <a:ext cx="9955504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685" name="AutoShape 37"/>
          <p:cNvSpPr/>
          <p:nvPr/>
        </p:nvSpPr>
        <p:spPr bwMode="auto">
          <a:xfrm>
            <a:off x="4622993" y="3632133"/>
            <a:ext cx="2812684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850">
              <a:spcBef>
                <a:spcPts val="850"/>
              </a:spcBef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输入小标题</a:t>
            </a:r>
            <a:endParaRPr lang="es-ES" altLang="zh-CN" sz="15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27663" grpId="0" autoUpdateAnimBg="0"/>
      <p:bldP spid="27666" grpId="0" animBg="1" autoUpdateAnimBg="0"/>
      <p:bldP spid="27667" grpId="0" animBg="1" autoUpdateAnimBg="0"/>
      <p:bldP spid="27668" grpId="0" animBg="1" autoUpdateAnimBg="0"/>
      <p:bldP spid="27669" grpId="0" animBg="1" autoUpdateAnimBg="0"/>
      <p:bldP spid="27670" grpId="0" animBg="1" autoUpdateAnimBg="0"/>
      <p:bldP spid="27673" grpId="0" autoUpdateAnimBg="0"/>
      <p:bldP spid="27674" grpId="0" autoUpdateAnimBg="0"/>
      <p:bldP spid="27675" grpId="0" autoUpdateAnimBg="0"/>
      <p:bldP spid="27676" grpId="0" autoUpdateAnimBg="0"/>
      <p:bldP spid="27677" grpId="0" autoUpdateAnimBg="0"/>
      <p:bldP spid="27682" grpId="0" autoUpdateAnimBg="0"/>
      <p:bldP spid="27683" grpId="0" autoUpdateAnimBg="0"/>
      <p:bldP spid="27684" grpId="0" autoUpdateAnimBg="0"/>
      <p:bldP spid="276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901177" y="1370419"/>
            <a:ext cx="2380779" cy="238108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5300" dirty="0">
                <a:cs typeface="+mn-ea"/>
                <a:sym typeface="+mn-lt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47643" y="3889856"/>
            <a:ext cx="1843184" cy="1843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53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47644" y="2109295"/>
            <a:ext cx="1641998" cy="1642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43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8390" y="3872633"/>
            <a:ext cx="1633566" cy="16337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dirty="0">
              <a:cs typeface="+mn-ea"/>
              <a:sym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513354" y="2967536"/>
            <a:ext cx="1689585" cy="1689805"/>
            <a:chOff x="4134957" y="2225651"/>
            <a:chExt cx="1267354" cy="1267354"/>
          </a:xfrm>
        </p:grpSpPr>
        <p:sp>
          <p:nvSpPr>
            <p:cNvPr id="40" name="Frame 39"/>
            <p:cNvSpPr/>
            <p:nvPr/>
          </p:nvSpPr>
          <p:spPr>
            <a:xfrm>
              <a:off x="4134957" y="2225651"/>
              <a:ext cx="1267354" cy="1267354"/>
            </a:xfrm>
            <a:prstGeom prst="frame">
              <a:avLst>
                <a:gd name="adj1" fmla="val 20016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76473" y="2467167"/>
              <a:ext cx="784322" cy="784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20048" y="1617113"/>
            <a:ext cx="3104329" cy="14773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添加副标题</a:t>
            </a:r>
            <a:endParaRPr lang="en-US" sz="2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55686" y="3848265"/>
            <a:ext cx="3104329" cy="14773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2100" dirty="0">
                <a:solidFill>
                  <a:schemeClr val="bg2"/>
                </a:solidFill>
                <a:cs typeface="+mn-ea"/>
                <a:sym typeface="+mn-lt"/>
              </a:rPr>
              <a:t>添加副标题</a:t>
            </a:r>
            <a:endParaRPr lang="en-US" sz="21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67626" y="3970312"/>
            <a:ext cx="3104329" cy="14773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dirty="0">
                <a:solidFill>
                  <a:schemeClr val="accent3"/>
                </a:solidFill>
                <a:cs typeface="+mn-ea"/>
                <a:sym typeface="+mn-lt"/>
              </a:rPr>
              <a:t>添加副标题</a:t>
            </a:r>
            <a:endParaRPr lang="en-US" sz="2100" dirty="0">
              <a:solidFill>
                <a:schemeClr val="accent3"/>
              </a:solidFill>
              <a:cs typeface="+mn-ea"/>
              <a:sym typeface="+mn-lt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69584" y="2191736"/>
            <a:ext cx="3104329" cy="147732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添加副标题</a:t>
            </a:r>
            <a:endParaRPr lang="en-US" sz="2100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1027245" y="1719210"/>
            <a:ext cx="3946970" cy="1618764"/>
            <a:chOff x="769938" y="1289407"/>
            <a:chExt cx="2960613" cy="1214073"/>
          </a:xfrm>
        </p:grpSpPr>
        <p:sp>
          <p:nvSpPr>
            <p:cNvPr id="68" name="Freeform 67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19787" y="1289409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dirty="0">
                <a:cs typeface="+mn-ea"/>
                <a:sym typeface="+mn-lt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dirty="0">
                <a:cs typeface="+mn-ea"/>
                <a:sym typeface="+mn-lt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91650" y="1441601"/>
              <a:ext cx="1981294" cy="463299"/>
              <a:chOff x="4033795" y="2061675"/>
              <a:chExt cx="1981294" cy="463299"/>
            </a:xfrm>
          </p:grpSpPr>
          <p:sp>
            <p:nvSpPr>
              <p:cNvPr id="82" name="Text Placeholder 3"/>
              <p:cNvSpPr txBox="1"/>
              <p:nvPr/>
            </p:nvSpPr>
            <p:spPr>
              <a:xfrm>
                <a:off x="4399178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027245" y="3070484"/>
            <a:ext cx="3946970" cy="1618763"/>
            <a:chOff x="769938" y="2302862"/>
            <a:chExt cx="2960613" cy="1214072"/>
          </a:xfrm>
        </p:grpSpPr>
        <p:sp>
          <p:nvSpPr>
            <p:cNvPr id="70" name="Freeform 69"/>
            <p:cNvSpPr/>
            <p:nvPr/>
          </p:nvSpPr>
          <p:spPr>
            <a:xfrm>
              <a:off x="769938" y="2302862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619787" y="2302862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691650" y="2473000"/>
              <a:ext cx="1981294" cy="463299"/>
              <a:chOff x="4033795" y="2061675"/>
              <a:chExt cx="1981294" cy="463299"/>
            </a:xfrm>
          </p:grpSpPr>
          <p:sp>
            <p:nvSpPr>
              <p:cNvPr id="85" name="Text Placeholder 3"/>
              <p:cNvSpPr txBox="1"/>
              <p:nvPr/>
            </p:nvSpPr>
            <p:spPr>
              <a:xfrm>
                <a:off x="4399178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  <a:endPara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027245" y="4421754"/>
            <a:ext cx="3946970" cy="1618764"/>
            <a:chOff x="769938" y="3316315"/>
            <a:chExt cx="2960613" cy="1214073"/>
          </a:xfrm>
        </p:grpSpPr>
        <p:sp>
          <p:nvSpPr>
            <p:cNvPr id="72" name="Freeform 71"/>
            <p:cNvSpPr/>
            <p:nvPr/>
          </p:nvSpPr>
          <p:spPr>
            <a:xfrm>
              <a:off x="769938" y="3316316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619787" y="3316315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691650" y="3476294"/>
              <a:ext cx="1981294" cy="463299"/>
              <a:chOff x="4033795" y="2061675"/>
              <a:chExt cx="1981294" cy="463299"/>
            </a:xfrm>
          </p:grpSpPr>
          <p:sp>
            <p:nvSpPr>
              <p:cNvPr id="88" name="Text Placeholder 3"/>
              <p:cNvSpPr txBox="1"/>
              <p:nvPr/>
            </p:nvSpPr>
            <p:spPr>
              <a:xfrm>
                <a:off x="4399178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  <a:endPara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217787" y="1719210"/>
            <a:ext cx="3946970" cy="1618764"/>
            <a:chOff x="5413449" y="1289407"/>
            <a:chExt cx="2960613" cy="1214073"/>
          </a:xfrm>
        </p:grpSpPr>
        <p:sp>
          <p:nvSpPr>
            <p:cNvPr id="45" name="Freeform 44"/>
            <p:cNvSpPr/>
            <p:nvPr/>
          </p:nvSpPr>
          <p:spPr>
            <a:xfrm flipH="1">
              <a:off x="7524210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413449" y="1289409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73970" y="1441601"/>
              <a:ext cx="1978380" cy="463299"/>
              <a:chOff x="3998844" y="2061675"/>
              <a:chExt cx="1978380" cy="463299"/>
            </a:xfrm>
          </p:grpSpPr>
          <p:sp>
            <p:nvSpPr>
              <p:cNvPr id="95" name="Text Placeholder 3"/>
              <p:cNvSpPr txBox="1"/>
              <p:nvPr/>
            </p:nvSpPr>
            <p:spPr>
              <a:xfrm>
                <a:off x="3998844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97717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7217787" y="3070484"/>
            <a:ext cx="3946970" cy="1618763"/>
            <a:chOff x="5413449" y="2302862"/>
            <a:chExt cx="2960613" cy="1214072"/>
          </a:xfrm>
        </p:grpSpPr>
        <p:sp>
          <p:nvSpPr>
            <p:cNvPr id="48" name="Freeform 47"/>
            <p:cNvSpPr/>
            <p:nvPr/>
          </p:nvSpPr>
          <p:spPr>
            <a:xfrm flipH="1">
              <a:off x="7524210" y="2302862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5413449" y="2302862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473970" y="2465297"/>
              <a:ext cx="1978380" cy="463299"/>
              <a:chOff x="3998844" y="2061675"/>
              <a:chExt cx="1978380" cy="463299"/>
            </a:xfrm>
          </p:grpSpPr>
          <p:sp>
            <p:nvSpPr>
              <p:cNvPr id="98" name="Text Placeholder 3"/>
              <p:cNvSpPr txBox="1"/>
              <p:nvPr/>
            </p:nvSpPr>
            <p:spPr>
              <a:xfrm>
                <a:off x="3998844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97717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7217787" y="4421754"/>
            <a:ext cx="3946970" cy="1618764"/>
            <a:chOff x="5413449" y="3316315"/>
            <a:chExt cx="2960613" cy="1214073"/>
          </a:xfrm>
        </p:grpSpPr>
        <p:sp>
          <p:nvSpPr>
            <p:cNvPr id="64" name="Freeform 63"/>
            <p:cNvSpPr/>
            <p:nvPr/>
          </p:nvSpPr>
          <p:spPr>
            <a:xfrm flipH="1">
              <a:off x="7524210" y="3316316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5413449" y="3316315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cs typeface="+mn-ea"/>
                <a:sym typeface="+mn-lt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473970" y="3463379"/>
              <a:ext cx="1978380" cy="463299"/>
              <a:chOff x="3998844" y="2061675"/>
              <a:chExt cx="1978380" cy="463299"/>
            </a:xfrm>
          </p:grpSpPr>
          <p:sp>
            <p:nvSpPr>
              <p:cNvPr id="105" name="Text Placeholder 3"/>
              <p:cNvSpPr txBox="1"/>
              <p:nvPr/>
            </p:nvSpPr>
            <p:spPr>
              <a:xfrm>
                <a:off x="3998844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9200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97717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" name="Freeform 111"/>
          <p:cNvSpPr/>
          <p:nvPr/>
        </p:nvSpPr>
        <p:spPr>
          <a:xfrm>
            <a:off x="5547665" y="1662387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cs typeface="+mn-ea"/>
              <a:sym typeface="+mn-lt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547665" y="3057962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dirty="0">
              <a:cs typeface="+mn-ea"/>
              <a:sym typeface="+mn-lt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5547665" y="4453537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3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Freeform 143"/>
          <p:cNvSpPr>
            <a:spLocks noEditPoints="1"/>
          </p:cNvSpPr>
          <p:nvPr/>
        </p:nvSpPr>
        <p:spPr bwMode="auto">
          <a:xfrm>
            <a:off x="5840976" y="4786637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9" name="Freeform 92"/>
          <p:cNvSpPr>
            <a:spLocks noEditPoints="1"/>
          </p:cNvSpPr>
          <p:nvPr/>
        </p:nvSpPr>
        <p:spPr bwMode="auto">
          <a:xfrm>
            <a:off x="5868489" y="3377695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884298" y="2009368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1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 Placeholder 3"/>
          <p:cNvSpPr txBox="1"/>
          <p:nvPr/>
        </p:nvSpPr>
        <p:spPr>
          <a:xfrm>
            <a:off x="2870429" y="4044097"/>
            <a:ext cx="1997087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4" name="Text Placeholder 3"/>
          <p:cNvSpPr txBox="1"/>
          <p:nvPr/>
        </p:nvSpPr>
        <p:spPr>
          <a:xfrm>
            <a:off x="7263839" y="4044097"/>
            <a:ext cx="1997087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200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256" name="Text Placeholder 3"/>
          <p:cNvSpPr txBox="1"/>
          <p:nvPr/>
        </p:nvSpPr>
        <p:spPr>
          <a:xfrm>
            <a:off x="7917522" y="1535865"/>
            <a:ext cx="1997087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3" name="Straight Connector 212"/>
          <p:cNvCxnSpPr>
            <a:endCxn id="209" idx="6"/>
          </p:cNvCxnSpPr>
          <p:nvPr/>
        </p:nvCxnSpPr>
        <p:spPr>
          <a:xfrm flipH="1">
            <a:off x="4364943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30"/>
          <p:cNvSpPr>
            <a:spLocks noEditPoints="1"/>
          </p:cNvSpPr>
          <p:nvPr/>
        </p:nvSpPr>
        <p:spPr bwMode="auto">
          <a:xfrm>
            <a:off x="5046331" y="2001232"/>
            <a:ext cx="2096974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640032" y="2148184"/>
            <a:ext cx="1724911" cy="1725136"/>
            <a:chOff x="2183615" y="1663567"/>
            <a:chExt cx="1293852" cy="1293852"/>
          </a:xfrm>
        </p:grpSpPr>
        <p:sp>
          <p:nvSpPr>
            <p:cNvPr id="19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96847" y="2363215"/>
            <a:ext cx="1294910" cy="1295076"/>
            <a:chOff x="864537" y="1822859"/>
            <a:chExt cx="971309" cy="971307"/>
          </a:xfrm>
        </p:grpSpPr>
        <p:sp>
          <p:nvSpPr>
            <p:cNvPr id="190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</p:grpSp>
      <p:sp>
        <p:nvSpPr>
          <p:cNvPr id="215" name="Arc 214"/>
          <p:cNvSpPr/>
          <p:nvPr/>
        </p:nvSpPr>
        <p:spPr>
          <a:xfrm>
            <a:off x="4912984" y="1835172"/>
            <a:ext cx="2350854" cy="2351160"/>
          </a:xfrm>
          <a:prstGeom prst="arc">
            <a:avLst>
              <a:gd name="adj1" fmla="val 21578092"/>
              <a:gd name="adj2" fmla="val 1628307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2091758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263839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/>
          <p:cNvGrpSpPr/>
          <p:nvPr/>
        </p:nvGrpSpPr>
        <p:grpSpPr>
          <a:xfrm>
            <a:off x="7811882" y="2148184"/>
            <a:ext cx="1724911" cy="1725136"/>
            <a:chOff x="2183615" y="1663567"/>
            <a:chExt cx="1293852" cy="1293852"/>
          </a:xfrm>
        </p:grpSpPr>
        <p:sp>
          <p:nvSpPr>
            <p:cNvPr id="223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>
                <a:cs typeface="+mn-ea"/>
                <a:sym typeface="+mn-lt"/>
              </a:endParaRPr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9536794" y="3010752"/>
            <a:ext cx="54804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/>
          <p:cNvGrpSpPr/>
          <p:nvPr/>
        </p:nvGrpSpPr>
        <p:grpSpPr>
          <a:xfrm>
            <a:off x="10084837" y="2363215"/>
            <a:ext cx="1294910" cy="1295076"/>
            <a:chOff x="864537" y="1822859"/>
            <a:chExt cx="971309" cy="971307"/>
          </a:xfrm>
        </p:grpSpPr>
        <p:sp>
          <p:nvSpPr>
            <p:cNvPr id="227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</p:grpSp>
      <p:cxnSp>
        <p:nvCxnSpPr>
          <p:cNvPr id="229" name="Straight Connector 228"/>
          <p:cNvCxnSpPr/>
          <p:nvPr/>
        </p:nvCxnSpPr>
        <p:spPr>
          <a:xfrm flipH="1">
            <a:off x="6116815" y="1837631"/>
            <a:ext cx="90077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7044814" y="1431958"/>
            <a:ext cx="823261" cy="823363"/>
            <a:chOff x="864537" y="1822859"/>
            <a:chExt cx="971309" cy="971307"/>
          </a:xfrm>
        </p:grpSpPr>
        <p:sp>
          <p:nvSpPr>
            <p:cNvPr id="234" name="Oval 233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39" name="Straight Connector 238"/>
          <p:cNvCxnSpPr/>
          <p:nvPr/>
        </p:nvCxnSpPr>
        <p:spPr>
          <a:xfrm>
            <a:off x="2338688" y="3033170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1927059" y="3940190"/>
            <a:ext cx="823261" cy="823363"/>
            <a:chOff x="864537" y="1822859"/>
            <a:chExt cx="971309" cy="971307"/>
          </a:xfrm>
        </p:grpSpPr>
        <p:sp>
          <p:nvSpPr>
            <p:cNvPr id="242" name="Oval 241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43" name="Oval 242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48" name="Straight Connector 247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9804380" y="3033170"/>
            <a:ext cx="0" cy="88151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9392751" y="3940190"/>
            <a:ext cx="823261" cy="823363"/>
            <a:chOff x="864537" y="1822859"/>
            <a:chExt cx="971309" cy="971307"/>
          </a:xfrm>
        </p:grpSpPr>
        <p:sp>
          <p:nvSpPr>
            <p:cNvPr id="251" name="Oval 250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1035440" y="5655394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</a:p>
        </p:txBody>
      </p:sp>
      <p:sp>
        <p:nvSpPr>
          <p:cNvPr id="40" name="Freeform 143"/>
          <p:cNvSpPr>
            <a:spLocks noEditPoints="1"/>
          </p:cNvSpPr>
          <p:nvPr/>
        </p:nvSpPr>
        <p:spPr bwMode="auto">
          <a:xfrm>
            <a:off x="1134701" y="2698070"/>
            <a:ext cx="615385" cy="56687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1" name="Freeform 92"/>
          <p:cNvSpPr>
            <a:spLocks noEditPoints="1"/>
          </p:cNvSpPr>
          <p:nvPr/>
        </p:nvSpPr>
        <p:spPr bwMode="auto">
          <a:xfrm>
            <a:off x="8392325" y="2732853"/>
            <a:ext cx="580299" cy="59117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224561" y="2754756"/>
            <a:ext cx="545212" cy="51019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7" name="Freeform 140"/>
          <p:cNvSpPr>
            <a:spLocks noEditPoints="1"/>
          </p:cNvSpPr>
          <p:nvPr/>
        </p:nvSpPr>
        <p:spPr bwMode="auto">
          <a:xfrm>
            <a:off x="10431388" y="2694926"/>
            <a:ext cx="605083" cy="605161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54" grpId="0"/>
      <p:bldP spid="256" grpId="0"/>
      <p:bldP spid="208" grpId="0" animBg="1"/>
      <p:bldP spid="215" grpId="0" animBg="1"/>
      <p:bldP spid="2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465341" y="2027196"/>
            <a:ext cx="2592288" cy="2467891"/>
          </a:xfrm>
          <a:prstGeom prst="ellips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4470422" y="2027197"/>
            <a:ext cx="5833823" cy="2467889"/>
          </a:xfrm>
          <a:prstGeom prst="flowChartOnlineStorage">
            <a:avLst/>
          </a:prstGeom>
          <a:solidFill>
            <a:srgbClr val="2D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06952" y="2176374"/>
            <a:ext cx="20120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65054" y="3166589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5750180" y="2445052"/>
            <a:ext cx="2688632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教学方案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750179" y="3214359"/>
            <a:ext cx="4224469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点此输入文字点此输入文字点此此输</a:t>
            </a:r>
            <a:endParaRPr lang="en-US" altLang="zh-CN" sz="18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入文字点此输入文字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2" y="859160"/>
            <a:ext cx="2215722" cy="38796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49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4332</Words>
  <Application>Microsoft Office PowerPoint</Application>
  <PresentationFormat>宽屏</PresentationFormat>
  <Paragraphs>308</Paragraphs>
  <Slides>28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37</cp:revision>
  <dcterms:created xsi:type="dcterms:W3CDTF">2015-05-05T08:02:00Z</dcterms:created>
  <dcterms:modified xsi:type="dcterms:W3CDTF">2021-01-06T01:31:48Z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