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60" r:id="rId2"/>
    <p:sldId id="259" r:id="rId3"/>
    <p:sldId id="261" r:id="rId4"/>
    <p:sldId id="273" r:id="rId5"/>
    <p:sldId id="272" r:id="rId6"/>
    <p:sldId id="275" r:id="rId7"/>
    <p:sldId id="262" r:id="rId8"/>
    <p:sldId id="277" r:id="rId9"/>
    <p:sldId id="278" r:id="rId10"/>
    <p:sldId id="280" r:id="rId11"/>
    <p:sldId id="263" r:id="rId12"/>
    <p:sldId id="282" r:id="rId13"/>
    <p:sldId id="281" r:id="rId14"/>
    <p:sldId id="264" r:id="rId15"/>
    <p:sldId id="283" r:id="rId16"/>
    <p:sldId id="284" r:id="rId17"/>
    <p:sldId id="274" r:id="rId18"/>
    <p:sldId id="271" r:id="rId19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000000"/>
    <a:srgbClr val="F03F30"/>
    <a:srgbClr val="FB9460"/>
    <a:srgbClr val="392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55" autoAdjust="0"/>
  </p:normalViewPr>
  <p:slideViewPr>
    <p:cSldViewPr snapToGrid="0" snapToObjects="1">
      <p:cViewPr varScale="1">
        <p:scale>
          <a:sx n="149" d="100"/>
          <a:sy n="149" d="100"/>
        </p:scale>
        <p:origin x="50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7B1C-32BA-D146-8C2D-F2777EBC203E}" type="datetimeFigureOut">
              <a:rPr kumimoji="1" lang="zh-CN" altLang="en-US" smtClean="0"/>
              <a:t>2021/1/6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CE2FD-4FF7-4B4D-841A-34694F190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CE2FD-4FF7-4B4D-841A-34694F1908E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710404" y="596349"/>
            <a:ext cx="3723194" cy="3723192"/>
          </a:xfrm>
          <a:prstGeom prst="ellipse">
            <a:avLst/>
          </a:prstGeom>
          <a:noFill/>
          <a:ln>
            <a:solidFill>
              <a:srgbClr val="392C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09813" y="795758"/>
            <a:ext cx="3324376" cy="3324374"/>
          </a:xfrm>
          <a:prstGeom prst="ellipse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24141" y="1737811"/>
            <a:ext cx="3095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</a:rPr>
              <a:t>BUSINESS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 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REPORT</a:t>
            </a:r>
          </a:p>
        </p:txBody>
      </p:sp>
      <p:sp>
        <p:nvSpPr>
          <p:cNvPr id="5" name="矩形 4"/>
          <p:cNvSpPr/>
          <p:nvPr/>
        </p:nvSpPr>
        <p:spPr>
          <a:xfrm>
            <a:off x="3567233" y="3155361"/>
            <a:ext cx="2009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FFFFFF"/>
                </a:solidFill>
              </a:rPr>
              <a:t>PRESENTED</a:t>
            </a:r>
            <a:r>
              <a:rPr kumimoji="1" lang="zh-CN" altLang="en-US" sz="1200" dirty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</a:rPr>
              <a:t>BY</a:t>
            </a:r>
            <a:r>
              <a:rPr kumimoji="1" lang="zh-CN" altLang="en-US" sz="1200" dirty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</a:rPr>
              <a:t>JANE</a:t>
            </a:r>
            <a:r>
              <a:rPr kumimoji="1" lang="zh-CN" altLang="en-US" sz="1200" dirty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</a:rPr>
              <a:t>DOE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880952" y="1336899"/>
            <a:ext cx="269134" cy="269134"/>
          </a:xfrm>
          <a:prstGeom prst="ellipse">
            <a:avLst/>
          </a:prstGeom>
          <a:solidFill>
            <a:srgbClr val="FB94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34189" y="2680462"/>
            <a:ext cx="269134" cy="269134"/>
          </a:xfrm>
          <a:prstGeom prst="ellipse">
            <a:avLst/>
          </a:prstGeom>
          <a:solidFill>
            <a:srgbClr val="F03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47335" y="2153833"/>
            <a:ext cx="2249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4000" b="1" dirty="0">
                <a:solidFill>
                  <a:schemeClr val="bg1"/>
                </a:solidFill>
              </a:rPr>
              <a:t>商务报告</a:t>
            </a:r>
            <a:endParaRPr kumimoji="1" lang="en-US" altLang="zh-CN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2"/>
          <p:cNvSpPr/>
          <p:nvPr/>
        </p:nvSpPr>
        <p:spPr bwMode="auto">
          <a:xfrm flipH="1">
            <a:off x="5508358" y="2421924"/>
            <a:ext cx="2182316" cy="2721576"/>
          </a:xfrm>
          <a:custGeom>
            <a:avLst/>
            <a:gdLst>
              <a:gd name="T0" fmla="*/ 219 w 219"/>
              <a:gd name="T1" fmla="*/ 273 h 273"/>
              <a:gd name="T2" fmla="*/ 0 w 219"/>
              <a:gd name="T3" fmla="*/ 273 h 273"/>
              <a:gd name="T4" fmla="*/ 51 w 219"/>
              <a:gd name="T5" fmla="*/ 131 h 273"/>
              <a:gd name="T6" fmla="*/ 31 w 219"/>
              <a:gd name="T7" fmla="*/ 99 h 273"/>
              <a:gd name="T8" fmla="*/ 92 w 219"/>
              <a:gd name="T9" fmla="*/ 0 h 273"/>
              <a:gd name="T10" fmla="*/ 132 w 219"/>
              <a:gd name="T11" fmla="*/ 3 h 273"/>
              <a:gd name="T12" fmla="*/ 193 w 219"/>
              <a:gd name="T13" fmla="*/ 66 h 273"/>
              <a:gd name="T14" fmla="*/ 193 w 219"/>
              <a:gd name="T15" fmla="*/ 73 h 273"/>
              <a:gd name="T16" fmla="*/ 195 w 219"/>
              <a:gd name="T17" fmla="*/ 86 h 273"/>
              <a:gd name="T18" fmla="*/ 211 w 219"/>
              <a:gd name="T19" fmla="*/ 105 h 273"/>
              <a:gd name="T20" fmla="*/ 207 w 219"/>
              <a:gd name="T21" fmla="*/ 120 h 273"/>
              <a:gd name="T22" fmla="*/ 200 w 219"/>
              <a:gd name="T23" fmla="*/ 127 h 273"/>
              <a:gd name="T24" fmla="*/ 201 w 219"/>
              <a:gd name="T25" fmla="*/ 133 h 273"/>
              <a:gd name="T26" fmla="*/ 200 w 219"/>
              <a:gd name="T27" fmla="*/ 137 h 273"/>
              <a:gd name="T28" fmla="*/ 197 w 219"/>
              <a:gd name="T29" fmla="*/ 141 h 273"/>
              <a:gd name="T30" fmla="*/ 197 w 219"/>
              <a:gd name="T31" fmla="*/ 146 h 273"/>
              <a:gd name="T32" fmla="*/ 196 w 219"/>
              <a:gd name="T33" fmla="*/ 149 h 273"/>
              <a:gd name="T34" fmla="*/ 192 w 219"/>
              <a:gd name="T35" fmla="*/ 152 h 273"/>
              <a:gd name="T36" fmla="*/ 191 w 219"/>
              <a:gd name="T37" fmla="*/ 156 h 273"/>
              <a:gd name="T38" fmla="*/ 178 w 219"/>
              <a:gd name="T39" fmla="*/ 179 h 273"/>
              <a:gd name="T40" fmla="*/ 154 w 219"/>
              <a:gd name="T41" fmla="*/ 200 h 273"/>
              <a:gd name="T42" fmla="*/ 219 w 219"/>
              <a:gd name="T43" fmla="*/ 27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9" h="273">
                <a:moveTo>
                  <a:pt x="219" y="273"/>
                </a:moveTo>
                <a:cubicBezTo>
                  <a:pt x="0" y="273"/>
                  <a:pt x="0" y="273"/>
                  <a:pt x="0" y="273"/>
                </a:cubicBezTo>
                <a:cubicBezTo>
                  <a:pt x="11" y="240"/>
                  <a:pt x="105" y="193"/>
                  <a:pt x="51" y="131"/>
                </a:cubicBezTo>
                <a:cubicBezTo>
                  <a:pt x="42" y="121"/>
                  <a:pt x="34" y="111"/>
                  <a:pt x="31" y="99"/>
                </a:cubicBezTo>
                <a:cubicBezTo>
                  <a:pt x="18" y="44"/>
                  <a:pt x="40" y="4"/>
                  <a:pt x="92" y="0"/>
                </a:cubicBezTo>
                <a:cubicBezTo>
                  <a:pt x="105" y="0"/>
                  <a:pt x="118" y="0"/>
                  <a:pt x="132" y="3"/>
                </a:cubicBezTo>
                <a:cubicBezTo>
                  <a:pt x="170" y="9"/>
                  <a:pt x="187" y="27"/>
                  <a:pt x="193" y="66"/>
                </a:cubicBezTo>
                <a:cubicBezTo>
                  <a:pt x="194" y="69"/>
                  <a:pt x="194" y="72"/>
                  <a:pt x="193" y="73"/>
                </a:cubicBezTo>
                <a:cubicBezTo>
                  <a:pt x="192" y="79"/>
                  <a:pt x="192" y="82"/>
                  <a:pt x="195" y="86"/>
                </a:cubicBezTo>
                <a:cubicBezTo>
                  <a:pt x="200" y="92"/>
                  <a:pt x="206" y="99"/>
                  <a:pt x="211" y="105"/>
                </a:cubicBezTo>
                <a:cubicBezTo>
                  <a:pt x="216" y="112"/>
                  <a:pt x="215" y="117"/>
                  <a:pt x="207" y="120"/>
                </a:cubicBezTo>
                <a:cubicBezTo>
                  <a:pt x="206" y="120"/>
                  <a:pt x="200" y="120"/>
                  <a:pt x="200" y="127"/>
                </a:cubicBezTo>
                <a:cubicBezTo>
                  <a:pt x="201" y="133"/>
                  <a:pt x="201" y="133"/>
                  <a:pt x="201" y="133"/>
                </a:cubicBezTo>
                <a:cubicBezTo>
                  <a:pt x="201" y="135"/>
                  <a:pt x="201" y="136"/>
                  <a:pt x="200" y="137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7" y="146"/>
                  <a:pt x="197" y="146"/>
                  <a:pt x="197" y="146"/>
                </a:cubicBezTo>
                <a:cubicBezTo>
                  <a:pt x="197" y="147"/>
                  <a:pt x="197" y="148"/>
                  <a:pt x="196" y="149"/>
                </a:cubicBezTo>
                <a:cubicBezTo>
                  <a:pt x="192" y="152"/>
                  <a:pt x="192" y="152"/>
                  <a:pt x="192" y="152"/>
                </a:cubicBezTo>
                <a:cubicBezTo>
                  <a:pt x="191" y="153"/>
                  <a:pt x="191" y="154"/>
                  <a:pt x="191" y="156"/>
                </a:cubicBezTo>
                <a:cubicBezTo>
                  <a:pt x="195" y="169"/>
                  <a:pt x="192" y="177"/>
                  <a:pt x="178" y="179"/>
                </a:cubicBezTo>
                <a:cubicBezTo>
                  <a:pt x="166" y="182"/>
                  <a:pt x="155" y="187"/>
                  <a:pt x="154" y="200"/>
                </a:cubicBezTo>
                <a:cubicBezTo>
                  <a:pt x="151" y="233"/>
                  <a:pt x="191" y="255"/>
                  <a:pt x="219" y="27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grpSp>
        <p:nvGrpSpPr>
          <p:cNvPr id="43" name="组 42"/>
          <p:cNvGrpSpPr/>
          <p:nvPr/>
        </p:nvGrpSpPr>
        <p:grpSpPr>
          <a:xfrm>
            <a:off x="6467617" y="2698859"/>
            <a:ext cx="565203" cy="564075"/>
            <a:chOff x="6467617" y="2698859"/>
            <a:chExt cx="565203" cy="564075"/>
          </a:xfrm>
        </p:grpSpPr>
        <p:sp>
          <p:nvSpPr>
            <p:cNvPr id="7" name="Freeform 15"/>
            <p:cNvSpPr/>
            <p:nvPr/>
          </p:nvSpPr>
          <p:spPr bwMode="auto">
            <a:xfrm>
              <a:off x="6555789" y="2698859"/>
              <a:ext cx="477031" cy="564075"/>
            </a:xfrm>
            <a:custGeom>
              <a:avLst/>
              <a:gdLst>
                <a:gd name="T0" fmla="*/ 150 w 178"/>
                <a:gd name="T1" fmla="*/ 0 h 211"/>
                <a:gd name="T2" fmla="*/ 106 w 178"/>
                <a:gd name="T3" fmla="*/ 0 h 211"/>
                <a:gd name="T4" fmla="*/ 106 w 178"/>
                <a:gd name="T5" fmla="*/ 14 h 211"/>
                <a:gd name="T6" fmla="*/ 132 w 178"/>
                <a:gd name="T7" fmla="*/ 14 h 211"/>
                <a:gd name="T8" fmla="*/ 132 w 178"/>
                <a:gd name="T9" fmla="*/ 33 h 211"/>
                <a:gd name="T10" fmla="*/ 3 w 178"/>
                <a:gd name="T11" fmla="*/ 33 h 211"/>
                <a:gd name="T12" fmla="*/ 3 w 178"/>
                <a:gd name="T13" fmla="*/ 33 h 211"/>
                <a:gd name="T14" fmla="*/ 0 w 178"/>
                <a:gd name="T15" fmla="*/ 33 h 211"/>
                <a:gd name="T16" fmla="*/ 0 w 178"/>
                <a:gd name="T17" fmla="*/ 79 h 211"/>
                <a:gd name="T18" fmla="*/ 14 w 178"/>
                <a:gd name="T19" fmla="*/ 79 h 211"/>
                <a:gd name="T20" fmla="*/ 14 w 178"/>
                <a:gd name="T21" fmla="*/ 47 h 211"/>
                <a:gd name="T22" fmla="*/ 66 w 178"/>
                <a:gd name="T23" fmla="*/ 47 h 211"/>
                <a:gd name="T24" fmla="*/ 66 w 178"/>
                <a:gd name="T25" fmla="*/ 131 h 211"/>
                <a:gd name="T26" fmla="*/ 0 w 178"/>
                <a:gd name="T27" fmla="*/ 131 h 211"/>
                <a:gd name="T28" fmla="*/ 0 w 178"/>
                <a:gd name="T29" fmla="*/ 145 h 211"/>
                <a:gd name="T30" fmla="*/ 80 w 178"/>
                <a:gd name="T31" fmla="*/ 145 h 211"/>
                <a:gd name="T32" fmla="*/ 80 w 178"/>
                <a:gd name="T33" fmla="*/ 47 h 211"/>
                <a:gd name="T34" fmla="*/ 146 w 178"/>
                <a:gd name="T35" fmla="*/ 47 h 211"/>
                <a:gd name="T36" fmla="*/ 146 w 178"/>
                <a:gd name="T37" fmla="*/ 14 h 211"/>
                <a:gd name="T38" fmla="*/ 150 w 178"/>
                <a:gd name="T39" fmla="*/ 14 h 211"/>
                <a:gd name="T40" fmla="*/ 164 w 178"/>
                <a:gd name="T41" fmla="*/ 28 h 211"/>
                <a:gd name="T42" fmla="*/ 164 w 178"/>
                <a:gd name="T43" fmla="*/ 98 h 211"/>
                <a:gd name="T44" fmla="*/ 99 w 178"/>
                <a:gd name="T45" fmla="*/ 98 h 211"/>
                <a:gd name="T46" fmla="*/ 99 w 178"/>
                <a:gd name="T47" fmla="*/ 99 h 211"/>
                <a:gd name="T48" fmla="*/ 99 w 178"/>
                <a:gd name="T49" fmla="*/ 99 h 211"/>
                <a:gd name="T50" fmla="*/ 99 w 178"/>
                <a:gd name="T51" fmla="*/ 164 h 211"/>
                <a:gd name="T52" fmla="*/ 0 w 178"/>
                <a:gd name="T53" fmla="*/ 164 h 211"/>
                <a:gd name="T54" fmla="*/ 0 w 178"/>
                <a:gd name="T55" fmla="*/ 178 h 211"/>
                <a:gd name="T56" fmla="*/ 146 w 178"/>
                <a:gd name="T57" fmla="*/ 178 h 211"/>
                <a:gd name="T58" fmla="*/ 146 w 178"/>
                <a:gd name="T59" fmla="*/ 131 h 211"/>
                <a:gd name="T60" fmla="*/ 132 w 178"/>
                <a:gd name="T61" fmla="*/ 131 h 211"/>
                <a:gd name="T62" fmla="*/ 132 w 178"/>
                <a:gd name="T63" fmla="*/ 164 h 211"/>
                <a:gd name="T64" fmla="*/ 113 w 178"/>
                <a:gd name="T65" fmla="*/ 164 h 211"/>
                <a:gd name="T66" fmla="*/ 113 w 178"/>
                <a:gd name="T67" fmla="*/ 112 h 211"/>
                <a:gd name="T68" fmla="*/ 164 w 178"/>
                <a:gd name="T69" fmla="*/ 112 h 211"/>
                <a:gd name="T70" fmla="*/ 164 w 178"/>
                <a:gd name="T71" fmla="*/ 183 h 211"/>
                <a:gd name="T72" fmla="*/ 150 w 178"/>
                <a:gd name="T73" fmla="*/ 197 h 211"/>
                <a:gd name="T74" fmla="*/ 59 w 178"/>
                <a:gd name="T75" fmla="*/ 197 h 211"/>
                <a:gd name="T76" fmla="*/ 59 w 178"/>
                <a:gd name="T77" fmla="*/ 211 h 211"/>
                <a:gd name="T78" fmla="*/ 150 w 178"/>
                <a:gd name="T79" fmla="*/ 211 h 211"/>
                <a:gd name="T80" fmla="*/ 178 w 178"/>
                <a:gd name="T81" fmla="*/ 183 h 211"/>
                <a:gd name="T82" fmla="*/ 178 w 178"/>
                <a:gd name="T83" fmla="*/ 28 h 211"/>
                <a:gd name="T84" fmla="*/ 150 w 178"/>
                <a:gd name="T8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211">
                  <a:moveTo>
                    <a:pt x="150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58" y="14"/>
                    <a:pt x="164" y="20"/>
                    <a:pt x="164" y="28"/>
                  </a:cubicBezTo>
                  <a:cubicBezTo>
                    <a:pt x="164" y="98"/>
                    <a:pt x="164" y="98"/>
                    <a:pt x="164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46" y="178"/>
                    <a:pt x="146" y="178"/>
                    <a:pt x="146" y="178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32" y="131"/>
                    <a:pt x="132" y="131"/>
                    <a:pt x="132" y="131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13" y="164"/>
                    <a:pt x="113" y="164"/>
                    <a:pt x="113" y="164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83"/>
                    <a:pt x="164" y="183"/>
                    <a:pt x="164" y="183"/>
                  </a:cubicBezTo>
                  <a:cubicBezTo>
                    <a:pt x="164" y="191"/>
                    <a:pt x="158" y="197"/>
                    <a:pt x="150" y="197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66" y="211"/>
                    <a:pt x="178" y="198"/>
                    <a:pt x="178" y="183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8" y="13"/>
                    <a:pt x="166" y="0"/>
                    <a:pt x="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6818043" y="2875203"/>
              <a:ext cx="128866" cy="37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4"/>
            <p:cNvSpPr/>
            <p:nvPr/>
          </p:nvSpPr>
          <p:spPr bwMode="auto">
            <a:xfrm>
              <a:off x="6467617" y="2698859"/>
              <a:ext cx="318774" cy="564075"/>
            </a:xfrm>
            <a:custGeom>
              <a:avLst/>
              <a:gdLst>
                <a:gd name="T0" fmla="*/ 14 w 119"/>
                <a:gd name="T1" fmla="*/ 183 h 211"/>
                <a:gd name="T2" fmla="*/ 14 w 119"/>
                <a:gd name="T3" fmla="*/ 112 h 211"/>
                <a:gd name="T4" fmla="*/ 80 w 119"/>
                <a:gd name="T5" fmla="*/ 112 h 211"/>
                <a:gd name="T6" fmla="*/ 80 w 119"/>
                <a:gd name="T7" fmla="*/ 66 h 211"/>
                <a:gd name="T8" fmla="*/ 66 w 119"/>
                <a:gd name="T9" fmla="*/ 66 h 211"/>
                <a:gd name="T10" fmla="*/ 66 w 119"/>
                <a:gd name="T11" fmla="*/ 98 h 211"/>
                <a:gd name="T12" fmla="*/ 14 w 119"/>
                <a:gd name="T13" fmla="*/ 98 h 211"/>
                <a:gd name="T14" fmla="*/ 14 w 119"/>
                <a:gd name="T15" fmla="*/ 28 h 211"/>
                <a:gd name="T16" fmla="*/ 28 w 119"/>
                <a:gd name="T17" fmla="*/ 14 h 211"/>
                <a:gd name="T18" fmla="*/ 119 w 119"/>
                <a:gd name="T19" fmla="*/ 14 h 211"/>
                <a:gd name="T20" fmla="*/ 119 w 119"/>
                <a:gd name="T21" fmla="*/ 0 h 211"/>
                <a:gd name="T22" fmla="*/ 28 w 119"/>
                <a:gd name="T23" fmla="*/ 0 h 211"/>
                <a:gd name="T24" fmla="*/ 0 w 119"/>
                <a:gd name="T25" fmla="*/ 28 h 211"/>
                <a:gd name="T26" fmla="*/ 0 w 119"/>
                <a:gd name="T27" fmla="*/ 183 h 211"/>
                <a:gd name="T28" fmla="*/ 28 w 119"/>
                <a:gd name="T29" fmla="*/ 211 h 211"/>
                <a:gd name="T30" fmla="*/ 72 w 119"/>
                <a:gd name="T31" fmla="*/ 211 h 211"/>
                <a:gd name="T32" fmla="*/ 72 w 119"/>
                <a:gd name="T33" fmla="*/ 197 h 211"/>
                <a:gd name="T34" fmla="*/ 28 w 119"/>
                <a:gd name="T35" fmla="*/ 197 h 211"/>
                <a:gd name="T36" fmla="*/ 14 w 119"/>
                <a:gd name="T37" fmla="*/ 18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211">
                  <a:moveTo>
                    <a:pt x="14" y="183"/>
                  </a:moveTo>
                  <a:cubicBezTo>
                    <a:pt x="14" y="112"/>
                    <a:pt x="14" y="112"/>
                    <a:pt x="14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0"/>
                    <a:pt x="21" y="14"/>
                    <a:pt x="28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8"/>
                    <a:pt x="13" y="211"/>
                    <a:pt x="28" y="211"/>
                  </a:cubicBezTo>
                  <a:cubicBezTo>
                    <a:pt x="72" y="211"/>
                    <a:pt x="72" y="211"/>
                    <a:pt x="72" y="211"/>
                  </a:cubicBezTo>
                  <a:cubicBezTo>
                    <a:pt x="72" y="197"/>
                    <a:pt x="72" y="197"/>
                    <a:pt x="72" y="197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21" y="197"/>
                    <a:pt x="14" y="191"/>
                    <a:pt x="14" y="1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Freeform 63"/>
          <p:cNvSpPr>
            <a:spLocks noChangeAspect="1"/>
          </p:cNvSpPr>
          <p:nvPr/>
        </p:nvSpPr>
        <p:spPr bwMode="auto">
          <a:xfrm>
            <a:off x="4509375" y="3748485"/>
            <a:ext cx="584370" cy="567090"/>
          </a:xfrm>
          <a:custGeom>
            <a:avLst/>
            <a:gdLst>
              <a:gd name="T0" fmla="*/ 244 w 312"/>
              <a:gd name="T1" fmla="*/ 0 h 303"/>
              <a:gd name="T2" fmla="*/ 209 w 312"/>
              <a:gd name="T3" fmla="*/ 12 h 303"/>
              <a:gd name="T4" fmla="*/ 181 w 312"/>
              <a:gd name="T5" fmla="*/ 49 h 303"/>
              <a:gd name="T6" fmla="*/ 198 w 312"/>
              <a:gd name="T7" fmla="*/ 112 h 303"/>
              <a:gd name="T8" fmla="*/ 195 w 312"/>
              <a:gd name="T9" fmla="*/ 112 h 303"/>
              <a:gd name="T10" fmla="*/ 177 w 312"/>
              <a:gd name="T11" fmla="*/ 92 h 303"/>
              <a:gd name="T12" fmla="*/ 92 w 312"/>
              <a:gd name="T13" fmla="*/ 177 h 303"/>
              <a:gd name="T14" fmla="*/ 71 w 312"/>
              <a:gd name="T15" fmla="*/ 174 h 303"/>
              <a:gd name="T16" fmla="*/ 29 w 312"/>
              <a:gd name="T17" fmla="*/ 192 h 303"/>
              <a:gd name="T18" fmla="*/ 7 w 312"/>
              <a:gd name="T19" fmla="*/ 255 h 303"/>
              <a:gd name="T20" fmla="*/ 14 w 312"/>
              <a:gd name="T21" fmla="*/ 266 h 303"/>
              <a:gd name="T22" fmla="*/ 14 w 312"/>
              <a:gd name="T23" fmla="*/ 266 h 303"/>
              <a:gd name="T24" fmla="*/ 53 w 312"/>
              <a:gd name="T25" fmla="*/ 228 h 303"/>
              <a:gd name="T26" fmla="*/ 80 w 312"/>
              <a:gd name="T27" fmla="*/ 255 h 303"/>
              <a:gd name="T28" fmla="*/ 40 w 312"/>
              <a:gd name="T29" fmla="*/ 296 h 303"/>
              <a:gd name="T30" fmla="*/ 70 w 312"/>
              <a:gd name="T31" fmla="*/ 303 h 303"/>
              <a:gd name="T32" fmla="*/ 100 w 312"/>
              <a:gd name="T33" fmla="*/ 295 h 303"/>
              <a:gd name="T34" fmla="*/ 134 w 312"/>
              <a:gd name="T35" fmla="*/ 244 h 303"/>
              <a:gd name="T36" fmla="*/ 116 w 312"/>
              <a:gd name="T37" fmla="*/ 191 h 303"/>
              <a:gd name="T38" fmla="*/ 118 w 312"/>
              <a:gd name="T39" fmla="*/ 190 h 303"/>
              <a:gd name="T40" fmla="*/ 138 w 312"/>
              <a:gd name="T41" fmla="*/ 209 h 303"/>
              <a:gd name="T42" fmla="*/ 222 w 312"/>
              <a:gd name="T43" fmla="*/ 126 h 303"/>
              <a:gd name="T44" fmla="*/ 245 w 312"/>
              <a:gd name="T45" fmla="*/ 129 h 303"/>
              <a:gd name="T46" fmla="*/ 256 w 312"/>
              <a:gd name="T47" fmla="*/ 127 h 303"/>
              <a:gd name="T48" fmla="*/ 298 w 312"/>
              <a:gd name="T49" fmla="*/ 97 h 303"/>
              <a:gd name="T50" fmla="*/ 302 w 312"/>
              <a:gd name="T51" fmla="*/ 34 h 303"/>
              <a:gd name="T52" fmla="*/ 260 w 312"/>
              <a:gd name="T53" fmla="*/ 75 h 303"/>
              <a:gd name="T54" fmla="*/ 234 w 312"/>
              <a:gd name="T55" fmla="*/ 48 h 303"/>
              <a:gd name="T56" fmla="*/ 274 w 312"/>
              <a:gd name="T57" fmla="*/ 7 h 303"/>
              <a:gd name="T58" fmla="*/ 244 w 312"/>
              <a:gd name="T5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12" h="303">
                <a:moveTo>
                  <a:pt x="244" y="0"/>
                </a:moveTo>
                <a:cubicBezTo>
                  <a:pt x="231" y="0"/>
                  <a:pt x="219" y="4"/>
                  <a:pt x="209" y="12"/>
                </a:cubicBezTo>
                <a:cubicBezTo>
                  <a:pt x="197" y="22"/>
                  <a:pt x="185" y="34"/>
                  <a:pt x="181" y="49"/>
                </a:cubicBezTo>
                <a:cubicBezTo>
                  <a:pt x="175" y="72"/>
                  <a:pt x="184" y="94"/>
                  <a:pt x="198" y="112"/>
                </a:cubicBezTo>
                <a:cubicBezTo>
                  <a:pt x="197" y="112"/>
                  <a:pt x="196" y="112"/>
                  <a:pt x="195" y="112"/>
                </a:cubicBezTo>
                <a:cubicBezTo>
                  <a:pt x="185" y="112"/>
                  <a:pt x="181" y="101"/>
                  <a:pt x="177" y="92"/>
                </a:cubicBezTo>
                <a:cubicBezTo>
                  <a:pt x="148" y="120"/>
                  <a:pt x="121" y="150"/>
                  <a:pt x="92" y="177"/>
                </a:cubicBezTo>
                <a:cubicBezTo>
                  <a:pt x="85" y="175"/>
                  <a:pt x="78" y="174"/>
                  <a:pt x="71" y="174"/>
                </a:cubicBezTo>
                <a:cubicBezTo>
                  <a:pt x="55" y="174"/>
                  <a:pt x="39" y="180"/>
                  <a:pt x="29" y="192"/>
                </a:cubicBezTo>
                <a:cubicBezTo>
                  <a:pt x="11" y="207"/>
                  <a:pt x="0" y="232"/>
                  <a:pt x="7" y="255"/>
                </a:cubicBezTo>
                <a:cubicBezTo>
                  <a:pt x="9" y="258"/>
                  <a:pt x="9" y="266"/>
                  <a:pt x="14" y="266"/>
                </a:cubicBezTo>
                <a:cubicBezTo>
                  <a:pt x="14" y="266"/>
                  <a:pt x="14" y="266"/>
                  <a:pt x="14" y="266"/>
                </a:cubicBezTo>
                <a:cubicBezTo>
                  <a:pt x="28" y="254"/>
                  <a:pt x="40" y="240"/>
                  <a:pt x="53" y="228"/>
                </a:cubicBezTo>
                <a:cubicBezTo>
                  <a:pt x="62" y="236"/>
                  <a:pt x="71" y="246"/>
                  <a:pt x="80" y="255"/>
                </a:cubicBezTo>
                <a:cubicBezTo>
                  <a:pt x="67" y="269"/>
                  <a:pt x="53" y="282"/>
                  <a:pt x="40" y="296"/>
                </a:cubicBezTo>
                <a:cubicBezTo>
                  <a:pt x="49" y="300"/>
                  <a:pt x="60" y="303"/>
                  <a:pt x="70" y="303"/>
                </a:cubicBezTo>
                <a:cubicBezTo>
                  <a:pt x="81" y="303"/>
                  <a:pt x="91" y="300"/>
                  <a:pt x="100" y="295"/>
                </a:cubicBezTo>
                <a:cubicBezTo>
                  <a:pt x="117" y="282"/>
                  <a:pt x="133" y="265"/>
                  <a:pt x="134" y="244"/>
                </a:cubicBezTo>
                <a:cubicBezTo>
                  <a:pt x="137" y="224"/>
                  <a:pt x="127" y="206"/>
                  <a:pt x="116" y="191"/>
                </a:cubicBezTo>
                <a:cubicBezTo>
                  <a:pt x="117" y="190"/>
                  <a:pt x="117" y="190"/>
                  <a:pt x="118" y="190"/>
                </a:cubicBezTo>
                <a:cubicBezTo>
                  <a:pt x="128" y="190"/>
                  <a:pt x="133" y="202"/>
                  <a:pt x="138" y="209"/>
                </a:cubicBezTo>
                <a:cubicBezTo>
                  <a:pt x="166" y="182"/>
                  <a:pt x="194" y="153"/>
                  <a:pt x="222" y="126"/>
                </a:cubicBezTo>
                <a:cubicBezTo>
                  <a:pt x="230" y="127"/>
                  <a:pt x="237" y="129"/>
                  <a:pt x="245" y="129"/>
                </a:cubicBezTo>
                <a:cubicBezTo>
                  <a:pt x="249" y="129"/>
                  <a:pt x="252" y="128"/>
                  <a:pt x="256" y="127"/>
                </a:cubicBezTo>
                <a:cubicBezTo>
                  <a:pt x="274" y="125"/>
                  <a:pt x="286" y="110"/>
                  <a:pt x="298" y="97"/>
                </a:cubicBezTo>
                <a:cubicBezTo>
                  <a:pt x="312" y="79"/>
                  <a:pt x="311" y="54"/>
                  <a:pt x="302" y="34"/>
                </a:cubicBezTo>
                <a:cubicBezTo>
                  <a:pt x="287" y="47"/>
                  <a:pt x="274" y="62"/>
                  <a:pt x="260" y="75"/>
                </a:cubicBezTo>
                <a:cubicBezTo>
                  <a:pt x="251" y="66"/>
                  <a:pt x="242" y="57"/>
                  <a:pt x="234" y="48"/>
                </a:cubicBezTo>
                <a:cubicBezTo>
                  <a:pt x="247" y="34"/>
                  <a:pt x="261" y="20"/>
                  <a:pt x="274" y="7"/>
                </a:cubicBezTo>
                <a:cubicBezTo>
                  <a:pt x="265" y="2"/>
                  <a:pt x="255" y="0"/>
                  <a:pt x="244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2" name="任意多边形 55"/>
          <p:cNvSpPr/>
          <p:nvPr/>
        </p:nvSpPr>
        <p:spPr>
          <a:xfrm rot="4450783">
            <a:off x="4261935" y="3403829"/>
            <a:ext cx="1149799" cy="1256402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F03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 44"/>
          <p:cNvGrpSpPr/>
          <p:nvPr/>
        </p:nvGrpSpPr>
        <p:grpSpPr>
          <a:xfrm>
            <a:off x="7689555" y="1667882"/>
            <a:ext cx="638555" cy="564600"/>
            <a:chOff x="7689555" y="1667882"/>
            <a:chExt cx="638555" cy="564600"/>
          </a:xfrm>
          <a:solidFill>
            <a:schemeClr val="bg1">
              <a:lumMod val="65000"/>
            </a:schemeClr>
          </a:solidFill>
        </p:grpSpPr>
        <p:sp>
          <p:nvSpPr>
            <p:cNvPr id="16" name="任意多边形 50"/>
            <p:cNvSpPr/>
            <p:nvPr/>
          </p:nvSpPr>
          <p:spPr>
            <a:xfrm>
              <a:off x="7689555" y="1865899"/>
              <a:ext cx="500179" cy="366583"/>
            </a:xfrm>
            <a:custGeom>
              <a:avLst/>
              <a:gdLst>
                <a:gd name="connsiteX0" fmla="*/ 1383752 w 4433135"/>
                <a:gd name="connsiteY0" fmla="*/ 867104 h 3249065"/>
                <a:gd name="connsiteX1" fmla="*/ 1258108 w 4433135"/>
                <a:gd name="connsiteY1" fmla="*/ 868142 h 3249065"/>
                <a:gd name="connsiteX2" fmla="*/ 1210263 w 4433135"/>
                <a:gd name="connsiteY2" fmla="*/ 944893 h 3249065"/>
                <a:gd name="connsiteX3" fmla="*/ 1459057 w 4433135"/>
                <a:gd name="connsiteY3" fmla="*/ 2196531 h 3249065"/>
                <a:gd name="connsiteX4" fmla="*/ 1733368 w 4433135"/>
                <a:gd name="connsiteY4" fmla="*/ 2583239 h 3249065"/>
                <a:gd name="connsiteX5" fmla="*/ 2049146 w 4433135"/>
                <a:gd name="connsiteY5" fmla="*/ 2583239 h 3249065"/>
                <a:gd name="connsiteX6" fmla="*/ 2103371 w 4433135"/>
                <a:gd name="connsiteY6" fmla="*/ 2456304 h 3249065"/>
                <a:gd name="connsiteX7" fmla="*/ 1832248 w 4433135"/>
                <a:gd name="connsiteY7" fmla="*/ 1054116 h 3249065"/>
                <a:gd name="connsiteX8" fmla="*/ 1720610 w 4433135"/>
                <a:gd name="connsiteY8" fmla="*/ 868142 h 3249065"/>
                <a:gd name="connsiteX9" fmla="*/ 1511289 w 4433135"/>
                <a:gd name="connsiteY9" fmla="*/ 867589 h 3249065"/>
                <a:gd name="connsiteX10" fmla="*/ 1383752 w 4433135"/>
                <a:gd name="connsiteY10" fmla="*/ 867104 h 3249065"/>
                <a:gd name="connsiteX11" fmla="*/ 146071 w 4433135"/>
                <a:gd name="connsiteY11" fmla="*/ 0 h 3249065"/>
                <a:gd name="connsiteX12" fmla="*/ 882914 w 4433135"/>
                <a:gd name="connsiteY12" fmla="*/ 0 h 3249065"/>
                <a:gd name="connsiteX13" fmla="*/ 880954 w 4433135"/>
                <a:gd name="connsiteY13" fmla="*/ 74488 h 3249065"/>
                <a:gd name="connsiteX14" fmla="*/ 1122741 w 4433135"/>
                <a:gd name="connsiteY14" fmla="*/ 461420 h 3249065"/>
                <a:gd name="connsiteX15" fmla="*/ 1786399 w 4433135"/>
                <a:gd name="connsiteY15" fmla="*/ 283593 h 3249065"/>
                <a:gd name="connsiteX16" fmla="*/ 1950131 w 4433135"/>
                <a:gd name="connsiteY16" fmla="*/ 0 h 3249065"/>
                <a:gd name="connsiteX17" fmla="*/ 2992123 w 4433135"/>
                <a:gd name="connsiteY17" fmla="*/ 0 h 3249065"/>
                <a:gd name="connsiteX18" fmla="*/ 2975391 w 4433135"/>
                <a:gd name="connsiteY18" fmla="*/ 34734 h 3249065"/>
                <a:gd name="connsiteX19" fmla="*/ 2853142 w 4433135"/>
                <a:gd name="connsiteY19" fmla="*/ 640253 h 3249065"/>
                <a:gd name="connsiteX20" fmla="*/ 2861174 w 4433135"/>
                <a:gd name="connsiteY20" fmla="*/ 799307 h 3249065"/>
                <a:gd name="connsiteX21" fmla="*/ 2870542 w 4433135"/>
                <a:gd name="connsiteY21" fmla="*/ 860687 h 3249065"/>
                <a:gd name="connsiteX22" fmla="*/ 2849298 w 4433135"/>
                <a:gd name="connsiteY22" fmla="*/ 859746 h 3249065"/>
                <a:gd name="connsiteX23" fmla="*/ 2617108 w 4433135"/>
                <a:gd name="connsiteY23" fmla="*/ 855875 h 3249065"/>
                <a:gd name="connsiteX24" fmla="*/ 2511161 w 4433135"/>
                <a:gd name="connsiteY24" fmla="*/ 856055 h 3249065"/>
                <a:gd name="connsiteX25" fmla="*/ 2397787 w 4433135"/>
                <a:gd name="connsiteY25" fmla="*/ 858300 h 3249065"/>
                <a:gd name="connsiteX26" fmla="*/ 2267900 w 4433135"/>
                <a:gd name="connsiteY26" fmla="*/ 1007867 h 3249065"/>
                <a:gd name="connsiteX27" fmla="*/ 2452890 w 4433135"/>
                <a:gd name="connsiteY27" fmla="*/ 2491724 h 3249065"/>
                <a:gd name="connsiteX28" fmla="*/ 2523737 w 4433135"/>
                <a:gd name="connsiteY28" fmla="*/ 2594059 h 3249065"/>
                <a:gd name="connsiteX29" fmla="*/ 2783511 w 4433135"/>
                <a:gd name="connsiteY29" fmla="*/ 2590123 h 3249065"/>
                <a:gd name="connsiteX30" fmla="*/ 2846486 w 4433135"/>
                <a:gd name="connsiteY30" fmla="*/ 2479916 h 3249065"/>
                <a:gd name="connsiteX31" fmla="*/ 2980514 w 4433135"/>
                <a:gd name="connsiteY31" fmla="*/ 1369603 h 3249065"/>
                <a:gd name="connsiteX32" fmla="*/ 2991426 w 4433135"/>
                <a:gd name="connsiteY32" fmla="*/ 1279059 h 3249065"/>
                <a:gd name="connsiteX33" fmla="*/ 3040898 w 4433135"/>
                <a:gd name="connsiteY33" fmla="*/ 1381756 h 3249065"/>
                <a:gd name="connsiteX34" fmla="*/ 3308774 w 4433135"/>
                <a:gd name="connsiteY34" fmla="*/ 1740245 h 3249065"/>
                <a:gd name="connsiteX35" fmla="*/ 3336412 w 4433135"/>
                <a:gd name="connsiteY35" fmla="*/ 1765365 h 3249065"/>
                <a:gd name="connsiteX36" fmla="*/ 3296438 w 4433135"/>
                <a:gd name="connsiteY36" fmla="*/ 1973342 h 3249065"/>
                <a:gd name="connsiteX37" fmla="*/ 3203877 w 4433135"/>
                <a:gd name="connsiteY37" fmla="*/ 2456304 h 3249065"/>
                <a:gd name="connsiteX38" fmla="*/ 3258102 w 4433135"/>
                <a:gd name="connsiteY38" fmla="*/ 2583239 h 3249065"/>
                <a:gd name="connsiteX39" fmla="*/ 3573880 w 4433135"/>
                <a:gd name="connsiteY39" fmla="*/ 2583239 h 3249065"/>
                <a:gd name="connsiteX40" fmla="*/ 3848192 w 4433135"/>
                <a:gd name="connsiteY40" fmla="*/ 2196531 h 3249065"/>
                <a:gd name="connsiteX41" fmla="*/ 3860345 w 4433135"/>
                <a:gd name="connsiteY41" fmla="*/ 2138945 h 3249065"/>
                <a:gd name="connsiteX42" fmla="*/ 3868876 w 4433135"/>
                <a:gd name="connsiteY42" fmla="*/ 2097649 h 3249065"/>
                <a:gd name="connsiteX43" fmla="*/ 3946171 w 4433135"/>
                <a:gd name="connsiteY43" fmla="*/ 2125939 h 3249065"/>
                <a:gd name="connsiteX44" fmla="*/ 4408766 w 4433135"/>
                <a:gd name="connsiteY44" fmla="*/ 2195877 h 3249065"/>
                <a:gd name="connsiteX45" fmla="*/ 4433135 w 4433135"/>
                <a:gd name="connsiteY45" fmla="*/ 2194647 h 3249065"/>
                <a:gd name="connsiteX46" fmla="*/ 4229977 w 4433135"/>
                <a:gd name="connsiteY46" fmla="*/ 2999465 h 3249065"/>
                <a:gd name="connsiteX47" fmla="*/ 3976107 w 4433135"/>
                <a:gd name="connsiteY47" fmla="*/ 3247430 h 3249065"/>
                <a:gd name="connsiteX48" fmla="*/ 1337046 w 4433135"/>
                <a:gd name="connsiteY48" fmla="*/ 3247430 h 3249065"/>
                <a:gd name="connsiteX49" fmla="*/ 1035944 w 4433135"/>
                <a:gd name="connsiteY49" fmla="*/ 3023080 h 3249065"/>
                <a:gd name="connsiteX50" fmla="*/ 507540 w 4433135"/>
                <a:gd name="connsiteY50" fmla="*/ 904676 h 3249065"/>
                <a:gd name="connsiteX51" fmla="*/ 501007 w 4433135"/>
                <a:gd name="connsiteY51" fmla="*/ 876408 h 3249065"/>
                <a:gd name="connsiteX52" fmla="*/ 146071 w 4433135"/>
                <a:gd name="connsiteY52" fmla="*/ 876408 h 3249065"/>
                <a:gd name="connsiteX53" fmla="*/ 0 w 4433135"/>
                <a:gd name="connsiteY53" fmla="*/ 730337 h 3249065"/>
                <a:gd name="connsiteX54" fmla="*/ 0 w 4433135"/>
                <a:gd name="connsiteY54" fmla="*/ 146071 h 3249065"/>
                <a:gd name="connsiteX55" fmla="*/ 146071 w 4433135"/>
                <a:gd name="connsiteY55" fmla="*/ 0 h 324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433135" h="3249065">
                  <a:moveTo>
                    <a:pt x="1383752" y="867104"/>
                  </a:moveTo>
                  <a:cubicBezTo>
                    <a:pt x="1340842" y="867128"/>
                    <a:pt x="1298245" y="867404"/>
                    <a:pt x="1258108" y="868142"/>
                  </a:cubicBezTo>
                  <a:cubicBezTo>
                    <a:pt x="1226200" y="868728"/>
                    <a:pt x="1200798" y="897345"/>
                    <a:pt x="1210263" y="944893"/>
                  </a:cubicBezTo>
                  <a:cubicBezTo>
                    <a:pt x="1255501" y="1172141"/>
                    <a:pt x="1399244" y="1917234"/>
                    <a:pt x="1459057" y="2196531"/>
                  </a:cubicBezTo>
                  <a:cubicBezTo>
                    <a:pt x="1517533" y="2469589"/>
                    <a:pt x="1583985" y="2577827"/>
                    <a:pt x="1733368" y="2583239"/>
                  </a:cubicBezTo>
                  <a:cubicBezTo>
                    <a:pt x="1882751" y="2588652"/>
                    <a:pt x="1965151" y="2586683"/>
                    <a:pt x="2049146" y="2583239"/>
                  </a:cubicBezTo>
                  <a:cubicBezTo>
                    <a:pt x="2114849" y="2580546"/>
                    <a:pt x="2126761" y="2578319"/>
                    <a:pt x="2103371" y="2456304"/>
                  </a:cubicBezTo>
                  <a:cubicBezTo>
                    <a:pt x="2054855" y="2203216"/>
                    <a:pt x="1887410" y="1326877"/>
                    <a:pt x="1832248" y="1054116"/>
                  </a:cubicBezTo>
                  <a:cubicBezTo>
                    <a:pt x="1820648" y="996757"/>
                    <a:pt x="1822680" y="866667"/>
                    <a:pt x="1720610" y="868142"/>
                  </a:cubicBezTo>
                  <a:cubicBezTo>
                    <a:pt x="1669576" y="868880"/>
                    <a:pt x="1594087" y="868142"/>
                    <a:pt x="1511289" y="867589"/>
                  </a:cubicBezTo>
                  <a:cubicBezTo>
                    <a:pt x="1469890" y="867313"/>
                    <a:pt x="1426663" y="867082"/>
                    <a:pt x="1383752" y="867104"/>
                  </a:cubicBezTo>
                  <a:close/>
                  <a:moveTo>
                    <a:pt x="146071" y="0"/>
                  </a:moveTo>
                  <a:lnTo>
                    <a:pt x="882914" y="0"/>
                  </a:lnTo>
                  <a:lnTo>
                    <a:pt x="880954" y="74488"/>
                  </a:lnTo>
                  <a:cubicBezTo>
                    <a:pt x="891949" y="230061"/>
                    <a:pt x="977510" y="377571"/>
                    <a:pt x="1122741" y="461420"/>
                  </a:cubicBezTo>
                  <a:cubicBezTo>
                    <a:pt x="1355110" y="595579"/>
                    <a:pt x="1652240" y="515962"/>
                    <a:pt x="1786399" y="283593"/>
                  </a:cubicBezTo>
                  <a:lnTo>
                    <a:pt x="1950131" y="0"/>
                  </a:lnTo>
                  <a:lnTo>
                    <a:pt x="2992123" y="0"/>
                  </a:lnTo>
                  <a:lnTo>
                    <a:pt x="2975391" y="34734"/>
                  </a:lnTo>
                  <a:cubicBezTo>
                    <a:pt x="2896672" y="220847"/>
                    <a:pt x="2853142" y="425466"/>
                    <a:pt x="2853142" y="640253"/>
                  </a:cubicBezTo>
                  <a:cubicBezTo>
                    <a:pt x="2853142" y="693950"/>
                    <a:pt x="2855863" y="747011"/>
                    <a:pt x="2861174" y="799307"/>
                  </a:cubicBezTo>
                  <a:lnTo>
                    <a:pt x="2870542" y="860687"/>
                  </a:lnTo>
                  <a:lnTo>
                    <a:pt x="2849298" y="859746"/>
                  </a:lnTo>
                  <a:cubicBezTo>
                    <a:pt x="2785069" y="857540"/>
                    <a:pt x="2699546" y="856201"/>
                    <a:pt x="2617108" y="855875"/>
                  </a:cubicBezTo>
                  <a:cubicBezTo>
                    <a:pt x="2580470" y="855730"/>
                    <a:pt x="2544440" y="855786"/>
                    <a:pt x="2511161" y="856055"/>
                  </a:cubicBezTo>
                  <a:cubicBezTo>
                    <a:pt x="2466789" y="856415"/>
                    <a:pt x="2427307" y="857152"/>
                    <a:pt x="2397787" y="858300"/>
                  </a:cubicBezTo>
                  <a:cubicBezTo>
                    <a:pt x="2279708" y="862892"/>
                    <a:pt x="2261098" y="953733"/>
                    <a:pt x="2267900" y="1007867"/>
                  </a:cubicBezTo>
                  <a:cubicBezTo>
                    <a:pt x="2330617" y="1506995"/>
                    <a:pt x="2441738" y="2400541"/>
                    <a:pt x="2452890" y="2491724"/>
                  </a:cubicBezTo>
                  <a:cubicBezTo>
                    <a:pt x="2464042" y="2582907"/>
                    <a:pt x="2468634" y="2577660"/>
                    <a:pt x="2523737" y="2594059"/>
                  </a:cubicBezTo>
                  <a:lnTo>
                    <a:pt x="2783511" y="2590123"/>
                  </a:lnTo>
                  <a:cubicBezTo>
                    <a:pt x="2840561" y="2589259"/>
                    <a:pt x="2834023" y="2573068"/>
                    <a:pt x="2846486" y="2479916"/>
                  </a:cubicBezTo>
                  <a:cubicBezTo>
                    <a:pt x="2855055" y="2415875"/>
                    <a:pt x="2930735" y="1783074"/>
                    <a:pt x="2980514" y="1369603"/>
                  </a:cubicBezTo>
                  <a:lnTo>
                    <a:pt x="2991426" y="1279059"/>
                  </a:lnTo>
                  <a:lnTo>
                    <a:pt x="3040898" y="1381756"/>
                  </a:lnTo>
                  <a:cubicBezTo>
                    <a:pt x="3112742" y="1514009"/>
                    <a:pt x="3203207" y="1634678"/>
                    <a:pt x="3308774" y="1740245"/>
                  </a:cubicBezTo>
                  <a:lnTo>
                    <a:pt x="3336412" y="1765365"/>
                  </a:lnTo>
                  <a:lnTo>
                    <a:pt x="3296438" y="1973342"/>
                  </a:lnTo>
                  <a:cubicBezTo>
                    <a:pt x="3256989" y="2178844"/>
                    <a:pt x="3222071" y="2361396"/>
                    <a:pt x="3203877" y="2456304"/>
                  </a:cubicBezTo>
                  <a:cubicBezTo>
                    <a:pt x="3180486" y="2578319"/>
                    <a:pt x="3192398" y="2580546"/>
                    <a:pt x="3258102" y="2583239"/>
                  </a:cubicBezTo>
                  <a:cubicBezTo>
                    <a:pt x="3342096" y="2586683"/>
                    <a:pt x="3424497" y="2588652"/>
                    <a:pt x="3573880" y="2583239"/>
                  </a:cubicBezTo>
                  <a:cubicBezTo>
                    <a:pt x="3723264" y="2577827"/>
                    <a:pt x="3789714" y="2469589"/>
                    <a:pt x="3848192" y="2196531"/>
                  </a:cubicBezTo>
                  <a:cubicBezTo>
                    <a:pt x="3851930" y="2179075"/>
                    <a:pt x="3855996" y="2159800"/>
                    <a:pt x="3860345" y="2138945"/>
                  </a:cubicBezTo>
                  <a:lnTo>
                    <a:pt x="3868876" y="2097649"/>
                  </a:lnTo>
                  <a:lnTo>
                    <a:pt x="3946171" y="2125939"/>
                  </a:lnTo>
                  <a:cubicBezTo>
                    <a:pt x="4092305" y="2171392"/>
                    <a:pt x="4247676" y="2195877"/>
                    <a:pt x="4408766" y="2195877"/>
                  </a:cubicBezTo>
                  <a:lnTo>
                    <a:pt x="4433135" y="2194647"/>
                  </a:lnTo>
                  <a:lnTo>
                    <a:pt x="4229977" y="2999465"/>
                  </a:lnTo>
                  <a:cubicBezTo>
                    <a:pt x="4192585" y="3135255"/>
                    <a:pt x="4084504" y="3248248"/>
                    <a:pt x="3976107" y="3247430"/>
                  </a:cubicBezTo>
                  <a:cubicBezTo>
                    <a:pt x="3103632" y="3240841"/>
                    <a:pt x="1474260" y="3253335"/>
                    <a:pt x="1337046" y="3247430"/>
                  </a:cubicBezTo>
                  <a:cubicBezTo>
                    <a:pt x="1199831" y="3241526"/>
                    <a:pt x="1075123" y="3182143"/>
                    <a:pt x="1035944" y="3023080"/>
                  </a:cubicBezTo>
                  <a:cubicBezTo>
                    <a:pt x="943259" y="2646780"/>
                    <a:pt x="638350" y="1461446"/>
                    <a:pt x="507540" y="904676"/>
                  </a:cubicBezTo>
                  <a:lnTo>
                    <a:pt x="501007" y="876408"/>
                  </a:lnTo>
                  <a:lnTo>
                    <a:pt x="146071" y="876408"/>
                  </a:lnTo>
                  <a:cubicBezTo>
                    <a:pt x="65398" y="876408"/>
                    <a:pt x="0" y="811010"/>
                    <a:pt x="0" y="730337"/>
                  </a:cubicBezTo>
                  <a:lnTo>
                    <a:pt x="0" y="146071"/>
                  </a:lnTo>
                  <a:cubicBezTo>
                    <a:pt x="0" y="65398"/>
                    <a:pt x="65398" y="0"/>
                    <a:pt x="1460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7" name="圆角矩形 16"/>
            <p:cNvSpPr/>
            <p:nvPr/>
          </p:nvSpPr>
          <p:spPr>
            <a:xfrm rot="18000000">
              <a:off x="7766843" y="1751765"/>
              <a:ext cx="242776" cy="750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8" name="任意多边形 52"/>
            <p:cNvSpPr/>
            <p:nvPr/>
          </p:nvSpPr>
          <p:spPr>
            <a:xfrm rot="3600000" flipH="1">
              <a:off x="8013753" y="1698939"/>
              <a:ext cx="120778" cy="75009"/>
            </a:xfrm>
            <a:custGeom>
              <a:avLst/>
              <a:gdLst>
                <a:gd name="connsiteX0" fmla="*/ 1013702 w 1070472"/>
                <a:gd name="connsiteY0" fmla="*/ 146555 h 664814"/>
                <a:gd name="connsiteX1" fmla="*/ 738065 w 1070472"/>
                <a:gd name="connsiteY1" fmla="*/ 0 h 664814"/>
                <a:gd name="connsiteX2" fmla="*/ 0 w 1070472"/>
                <a:gd name="connsiteY2" fmla="*/ 0 h 664814"/>
                <a:gd name="connsiteX3" fmla="*/ 4980 w 1070472"/>
                <a:gd name="connsiteY3" fmla="*/ 17857 h 664814"/>
                <a:gd name="connsiteX4" fmla="*/ 21373 w 1070472"/>
                <a:gd name="connsiteY4" fmla="*/ 616834 h 664814"/>
                <a:gd name="connsiteX5" fmla="*/ 10941 w 1070472"/>
                <a:gd name="connsiteY5" fmla="*/ 664814 h 664814"/>
                <a:gd name="connsiteX6" fmla="*/ 738065 w 1070472"/>
                <a:gd name="connsiteY6" fmla="*/ 664814 h 664814"/>
                <a:gd name="connsiteX7" fmla="*/ 1070472 w 1070472"/>
                <a:gd name="connsiteY7" fmla="*/ 332407 h 664814"/>
                <a:gd name="connsiteX8" fmla="*/ 1013702 w 1070472"/>
                <a:gd name="connsiteY8" fmla="*/ 146555 h 66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0472" h="664814">
                  <a:moveTo>
                    <a:pt x="1013702" y="146555"/>
                  </a:moveTo>
                  <a:cubicBezTo>
                    <a:pt x="953966" y="58134"/>
                    <a:pt x="852804" y="0"/>
                    <a:pt x="738065" y="0"/>
                  </a:cubicBezTo>
                  <a:lnTo>
                    <a:pt x="0" y="0"/>
                  </a:lnTo>
                  <a:lnTo>
                    <a:pt x="4980" y="17857"/>
                  </a:lnTo>
                  <a:cubicBezTo>
                    <a:pt x="49918" y="216899"/>
                    <a:pt x="54365" y="420356"/>
                    <a:pt x="21373" y="616834"/>
                  </a:cubicBezTo>
                  <a:lnTo>
                    <a:pt x="10941" y="664814"/>
                  </a:lnTo>
                  <a:lnTo>
                    <a:pt x="738065" y="664814"/>
                  </a:lnTo>
                  <a:cubicBezTo>
                    <a:pt x="921648" y="664814"/>
                    <a:pt x="1070472" y="515990"/>
                    <a:pt x="1070472" y="332407"/>
                  </a:cubicBezTo>
                  <a:cubicBezTo>
                    <a:pt x="1070472" y="263563"/>
                    <a:pt x="1049544" y="199608"/>
                    <a:pt x="1013702" y="1465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9" name="任意多边形 53"/>
            <p:cNvSpPr/>
            <p:nvPr/>
          </p:nvSpPr>
          <p:spPr>
            <a:xfrm>
              <a:off x="8045859" y="1797011"/>
              <a:ext cx="282251" cy="282251"/>
            </a:xfrm>
            <a:custGeom>
              <a:avLst/>
              <a:gdLst>
                <a:gd name="connsiteX0" fmla="*/ 1250808 w 2501616"/>
                <a:gd name="connsiteY0" fmla="*/ 432015 h 2501616"/>
                <a:gd name="connsiteX1" fmla="*/ 1054370 w 2501616"/>
                <a:gd name="connsiteY1" fmla="*/ 628453 h 2501616"/>
                <a:gd name="connsiteX2" fmla="*/ 1054370 w 2501616"/>
                <a:gd name="connsiteY2" fmla="*/ 1086456 h 2501616"/>
                <a:gd name="connsiteX3" fmla="*/ 628453 w 2501616"/>
                <a:gd name="connsiteY3" fmla="*/ 1086456 h 2501616"/>
                <a:gd name="connsiteX4" fmla="*/ 432015 w 2501616"/>
                <a:gd name="connsiteY4" fmla="*/ 1282894 h 2501616"/>
                <a:gd name="connsiteX5" fmla="*/ 628453 w 2501616"/>
                <a:gd name="connsiteY5" fmla="*/ 1479332 h 2501616"/>
                <a:gd name="connsiteX6" fmla="*/ 1054370 w 2501616"/>
                <a:gd name="connsiteY6" fmla="*/ 1479332 h 2501616"/>
                <a:gd name="connsiteX7" fmla="*/ 1054370 w 2501616"/>
                <a:gd name="connsiteY7" fmla="*/ 1873163 h 2501616"/>
                <a:gd name="connsiteX8" fmla="*/ 1250808 w 2501616"/>
                <a:gd name="connsiteY8" fmla="*/ 2069601 h 2501616"/>
                <a:gd name="connsiteX9" fmla="*/ 1447246 w 2501616"/>
                <a:gd name="connsiteY9" fmla="*/ 1873163 h 2501616"/>
                <a:gd name="connsiteX10" fmla="*/ 1447246 w 2501616"/>
                <a:gd name="connsiteY10" fmla="*/ 1479332 h 2501616"/>
                <a:gd name="connsiteX11" fmla="*/ 1873163 w 2501616"/>
                <a:gd name="connsiteY11" fmla="*/ 1479332 h 2501616"/>
                <a:gd name="connsiteX12" fmla="*/ 2069601 w 2501616"/>
                <a:gd name="connsiteY12" fmla="*/ 1282894 h 2501616"/>
                <a:gd name="connsiteX13" fmla="*/ 1873163 w 2501616"/>
                <a:gd name="connsiteY13" fmla="*/ 1086456 h 2501616"/>
                <a:gd name="connsiteX14" fmla="*/ 1447246 w 2501616"/>
                <a:gd name="connsiteY14" fmla="*/ 1086456 h 2501616"/>
                <a:gd name="connsiteX15" fmla="*/ 1447246 w 2501616"/>
                <a:gd name="connsiteY15" fmla="*/ 628453 h 2501616"/>
                <a:gd name="connsiteX16" fmla="*/ 1250808 w 2501616"/>
                <a:gd name="connsiteY16" fmla="*/ 432015 h 2501616"/>
                <a:gd name="connsiteX17" fmla="*/ 1250808 w 2501616"/>
                <a:gd name="connsiteY17" fmla="*/ 0 h 2501616"/>
                <a:gd name="connsiteX18" fmla="*/ 2501616 w 2501616"/>
                <a:gd name="connsiteY18" fmla="*/ 1250808 h 2501616"/>
                <a:gd name="connsiteX19" fmla="*/ 1250808 w 2501616"/>
                <a:gd name="connsiteY19" fmla="*/ 2501616 h 2501616"/>
                <a:gd name="connsiteX20" fmla="*/ 0 w 2501616"/>
                <a:gd name="connsiteY20" fmla="*/ 1250808 h 2501616"/>
                <a:gd name="connsiteX21" fmla="*/ 1250808 w 2501616"/>
                <a:gd name="connsiteY21" fmla="*/ 0 h 250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01616" h="2501616">
                  <a:moveTo>
                    <a:pt x="1250808" y="432015"/>
                  </a:moveTo>
                  <a:cubicBezTo>
                    <a:pt x="1142318" y="432015"/>
                    <a:pt x="1054370" y="519963"/>
                    <a:pt x="1054370" y="628453"/>
                  </a:cubicBezTo>
                  <a:lnTo>
                    <a:pt x="1054370" y="1086456"/>
                  </a:lnTo>
                  <a:lnTo>
                    <a:pt x="628453" y="1086456"/>
                  </a:lnTo>
                  <a:cubicBezTo>
                    <a:pt x="519963" y="1086456"/>
                    <a:pt x="432015" y="1174404"/>
                    <a:pt x="432015" y="1282894"/>
                  </a:cubicBezTo>
                  <a:cubicBezTo>
                    <a:pt x="432015" y="1391384"/>
                    <a:pt x="519963" y="1479332"/>
                    <a:pt x="628453" y="1479332"/>
                  </a:cubicBezTo>
                  <a:lnTo>
                    <a:pt x="1054370" y="1479332"/>
                  </a:lnTo>
                  <a:lnTo>
                    <a:pt x="1054370" y="1873163"/>
                  </a:lnTo>
                  <a:cubicBezTo>
                    <a:pt x="1054370" y="1981653"/>
                    <a:pt x="1142318" y="2069601"/>
                    <a:pt x="1250808" y="2069601"/>
                  </a:cubicBezTo>
                  <a:cubicBezTo>
                    <a:pt x="1359298" y="2069601"/>
                    <a:pt x="1447246" y="1981653"/>
                    <a:pt x="1447246" y="1873163"/>
                  </a:cubicBezTo>
                  <a:lnTo>
                    <a:pt x="1447246" y="1479332"/>
                  </a:lnTo>
                  <a:lnTo>
                    <a:pt x="1873163" y="1479332"/>
                  </a:lnTo>
                  <a:cubicBezTo>
                    <a:pt x="1981653" y="1479332"/>
                    <a:pt x="2069601" y="1391384"/>
                    <a:pt x="2069601" y="1282894"/>
                  </a:cubicBezTo>
                  <a:cubicBezTo>
                    <a:pt x="2069601" y="1174404"/>
                    <a:pt x="1981653" y="1086456"/>
                    <a:pt x="1873163" y="1086456"/>
                  </a:cubicBezTo>
                  <a:lnTo>
                    <a:pt x="1447246" y="1086456"/>
                  </a:lnTo>
                  <a:lnTo>
                    <a:pt x="1447246" y="628453"/>
                  </a:lnTo>
                  <a:cubicBezTo>
                    <a:pt x="1447246" y="519963"/>
                    <a:pt x="1359298" y="432015"/>
                    <a:pt x="1250808" y="432015"/>
                  </a:cubicBezTo>
                  <a:close/>
                  <a:moveTo>
                    <a:pt x="1250808" y="0"/>
                  </a:moveTo>
                  <a:cubicBezTo>
                    <a:pt x="1941610" y="0"/>
                    <a:pt x="2501616" y="560006"/>
                    <a:pt x="2501616" y="1250808"/>
                  </a:cubicBezTo>
                  <a:cubicBezTo>
                    <a:pt x="2501616" y="1941610"/>
                    <a:pt x="1941610" y="2501616"/>
                    <a:pt x="1250808" y="2501616"/>
                  </a:cubicBezTo>
                  <a:cubicBezTo>
                    <a:pt x="560006" y="2501616"/>
                    <a:pt x="0" y="1941610"/>
                    <a:pt x="0" y="1250808"/>
                  </a:cubicBezTo>
                  <a:cubicBezTo>
                    <a:pt x="0" y="560006"/>
                    <a:pt x="560006" y="0"/>
                    <a:pt x="12508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15" name="任意多边形 56"/>
          <p:cNvSpPr/>
          <p:nvPr/>
        </p:nvSpPr>
        <p:spPr>
          <a:xfrm rot="13721046" flipH="1">
            <a:off x="7381035" y="1390108"/>
            <a:ext cx="1149799" cy="1256402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F03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 43"/>
          <p:cNvGrpSpPr/>
          <p:nvPr/>
        </p:nvGrpSpPr>
        <p:grpSpPr>
          <a:xfrm>
            <a:off x="4836835" y="1951798"/>
            <a:ext cx="469459" cy="564601"/>
            <a:chOff x="4836835" y="1951798"/>
            <a:chExt cx="469459" cy="564601"/>
          </a:xfrm>
          <a:solidFill>
            <a:schemeClr val="bg1">
              <a:lumMod val="65000"/>
            </a:schemeClr>
          </a:solidFill>
        </p:grpSpPr>
        <p:sp>
          <p:nvSpPr>
            <p:cNvPr id="23" name="Freeform 59"/>
            <p:cNvSpPr/>
            <p:nvPr/>
          </p:nvSpPr>
          <p:spPr bwMode="auto">
            <a:xfrm>
              <a:off x="4836835" y="1953881"/>
              <a:ext cx="204173" cy="269453"/>
            </a:xfrm>
            <a:custGeom>
              <a:avLst/>
              <a:gdLst>
                <a:gd name="T0" fmla="*/ 52 w 123"/>
                <a:gd name="T1" fmla="*/ 6 h 163"/>
                <a:gd name="T2" fmla="*/ 71 w 123"/>
                <a:gd name="T3" fmla="*/ 7 h 163"/>
                <a:gd name="T4" fmla="*/ 115 w 123"/>
                <a:gd name="T5" fmla="*/ 59 h 163"/>
                <a:gd name="T6" fmla="*/ 115 w 123"/>
                <a:gd name="T7" fmla="*/ 81 h 163"/>
                <a:gd name="T8" fmla="*/ 84 w 123"/>
                <a:gd name="T9" fmla="*/ 83 h 163"/>
                <a:gd name="T10" fmla="*/ 113 w 123"/>
                <a:gd name="T11" fmla="*/ 137 h 163"/>
                <a:gd name="T12" fmla="*/ 65 w 123"/>
                <a:gd name="T13" fmla="*/ 163 h 163"/>
                <a:gd name="T14" fmla="*/ 36 w 123"/>
                <a:gd name="T15" fmla="*/ 83 h 163"/>
                <a:gd name="T16" fmla="*/ 0 w 123"/>
                <a:gd name="T17" fmla="*/ 70 h 163"/>
                <a:gd name="T18" fmla="*/ 21 w 123"/>
                <a:gd name="T19" fmla="*/ 42 h 163"/>
                <a:gd name="T20" fmla="*/ 52 w 123"/>
                <a:gd name="T21" fmla="*/ 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63">
                  <a:moveTo>
                    <a:pt x="52" y="6"/>
                  </a:moveTo>
                  <a:cubicBezTo>
                    <a:pt x="56" y="0"/>
                    <a:pt x="67" y="1"/>
                    <a:pt x="71" y="7"/>
                  </a:cubicBezTo>
                  <a:cubicBezTo>
                    <a:pt x="85" y="25"/>
                    <a:pt x="100" y="42"/>
                    <a:pt x="115" y="59"/>
                  </a:cubicBezTo>
                  <a:cubicBezTo>
                    <a:pt x="121" y="65"/>
                    <a:pt x="123" y="76"/>
                    <a:pt x="115" y="81"/>
                  </a:cubicBezTo>
                  <a:cubicBezTo>
                    <a:pt x="105" y="83"/>
                    <a:pt x="95" y="82"/>
                    <a:pt x="84" y="83"/>
                  </a:cubicBezTo>
                  <a:cubicBezTo>
                    <a:pt x="81" y="105"/>
                    <a:pt x="95" y="125"/>
                    <a:pt x="113" y="137"/>
                  </a:cubicBezTo>
                  <a:cubicBezTo>
                    <a:pt x="97" y="145"/>
                    <a:pt x="82" y="156"/>
                    <a:pt x="65" y="163"/>
                  </a:cubicBezTo>
                  <a:cubicBezTo>
                    <a:pt x="46" y="141"/>
                    <a:pt x="33" y="113"/>
                    <a:pt x="36" y="83"/>
                  </a:cubicBezTo>
                  <a:cubicBezTo>
                    <a:pt x="24" y="81"/>
                    <a:pt x="1" y="88"/>
                    <a:pt x="0" y="70"/>
                  </a:cubicBezTo>
                  <a:cubicBezTo>
                    <a:pt x="4" y="59"/>
                    <a:pt x="13" y="51"/>
                    <a:pt x="21" y="42"/>
                  </a:cubicBezTo>
                  <a:cubicBezTo>
                    <a:pt x="31" y="31"/>
                    <a:pt x="41" y="18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4" name="Freeform 60"/>
            <p:cNvSpPr/>
            <p:nvPr/>
          </p:nvSpPr>
          <p:spPr bwMode="auto">
            <a:xfrm>
              <a:off x="4900031" y="1951798"/>
              <a:ext cx="406263" cy="564601"/>
            </a:xfrm>
            <a:custGeom>
              <a:avLst/>
              <a:gdLst>
                <a:gd name="T0" fmla="*/ 179 w 245"/>
                <a:gd name="T1" fmla="*/ 4 h 341"/>
                <a:gd name="T2" fmla="*/ 201 w 245"/>
                <a:gd name="T3" fmla="*/ 16 h 341"/>
                <a:gd name="T4" fmla="*/ 241 w 245"/>
                <a:gd name="T5" fmla="*/ 64 h 341"/>
                <a:gd name="T6" fmla="*/ 240 w 245"/>
                <a:gd name="T7" fmla="*/ 81 h 341"/>
                <a:gd name="T8" fmla="*/ 211 w 245"/>
                <a:gd name="T9" fmla="*/ 84 h 341"/>
                <a:gd name="T10" fmla="*/ 172 w 245"/>
                <a:gd name="T11" fmla="*/ 169 h 341"/>
                <a:gd name="T12" fmla="*/ 87 w 245"/>
                <a:gd name="T13" fmla="*/ 221 h 341"/>
                <a:gd name="T14" fmla="*/ 53 w 245"/>
                <a:gd name="T15" fmla="*/ 250 h 341"/>
                <a:gd name="T16" fmla="*/ 46 w 245"/>
                <a:gd name="T17" fmla="*/ 339 h 341"/>
                <a:gd name="T18" fmla="*/ 1 w 245"/>
                <a:gd name="T19" fmla="*/ 340 h 341"/>
                <a:gd name="T20" fmla="*/ 1 w 245"/>
                <a:gd name="T21" fmla="*/ 267 h 341"/>
                <a:gd name="T22" fmla="*/ 12 w 245"/>
                <a:gd name="T23" fmla="*/ 225 h 341"/>
                <a:gd name="T24" fmla="*/ 54 w 245"/>
                <a:gd name="T25" fmla="*/ 184 h 341"/>
                <a:gd name="T26" fmla="*/ 107 w 245"/>
                <a:gd name="T27" fmla="*/ 152 h 341"/>
                <a:gd name="T28" fmla="*/ 154 w 245"/>
                <a:gd name="T29" fmla="*/ 115 h 341"/>
                <a:gd name="T30" fmla="*/ 159 w 245"/>
                <a:gd name="T31" fmla="*/ 84 h 341"/>
                <a:gd name="T32" fmla="*/ 126 w 245"/>
                <a:gd name="T33" fmla="*/ 78 h 341"/>
                <a:gd name="T34" fmla="*/ 138 w 245"/>
                <a:gd name="T35" fmla="*/ 51 h 341"/>
                <a:gd name="T36" fmla="*/ 179 w 245"/>
                <a:gd name="T37" fmla="*/ 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341">
                  <a:moveTo>
                    <a:pt x="179" y="4"/>
                  </a:moveTo>
                  <a:cubicBezTo>
                    <a:pt x="189" y="0"/>
                    <a:pt x="195" y="10"/>
                    <a:pt x="201" y="16"/>
                  </a:cubicBezTo>
                  <a:cubicBezTo>
                    <a:pt x="214" y="32"/>
                    <a:pt x="229" y="47"/>
                    <a:pt x="241" y="64"/>
                  </a:cubicBezTo>
                  <a:cubicBezTo>
                    <a:pt x="245" y="69"/>
                    <a:pt x="244" y="77"/>
                    <a:pt x="240" y="81"/>
                  </a:cubicBezTo>
                  <a:cubicBezTo>
                    <a:pt x="231" y="85"/>
                    <a:pt x="221" y="83"/>
                    <a:pt x="211" y="84"/>
                  </a:cubicBezTo>
                  <a:cubicBezTo>
                    <a:pt x="209" y="115"/>
                    <a:pt x="199" y="149"/>
                    <a:pt x="172" y="169"/>
                  </a:cubicBezTo>
                  <a:cubicBezTo>
                    <a:pt x="145" y="187"/>
                    <a:pt x="115" y="203"/>
                    <a:pt x="87" y="221"/>
                  </a:cubicBezTo>
                  <a:cubicBezTo>
                    <a:pt x="75" y="229"/>
                    <a:pt x="59" y="235"/>
                    <a:pt x="53" y="250"/>
                  </a:cubicBezTo>
                  <a:cubicBezTo>
                    <a:pt x="42" y="278"/>
                    <a:pt x="50" y="310"/>
                    <a:pt x="46" y="339"/>
                  </a:cubicBezTo>
                  <a:cubicBezTo>
                    <a:pt x="31" y="341"/>
                    <a:pt x="16" y="341"/>
                    <a:pt x="1" y="340"/>
                  </a:cubicBezTo>
                  <a:cubicBezTo>
                    <a:pt x="0" y="316"/>
                    <a:pt x="1" y="291"/>
                    <a:pt x="1" y="267"/>
                  </a:cubicBezTo>
                  <a:cubicBezTo>
                    <a:pt x="1" y="252"/>
                    <a:pt x="3" y="237"/>
                    <a:pt x="12" y="225"/>
                  </a:cubicBezTo>
                  <a:cubicBezTo>
                    <a:pt x="25" y="210"/>
                    <a:pt x="41" y="198"/>
                    <a:pt x="54" y="184"/>
                  </a:cubicBezTo>
                  <a:cubicBezTo>
                    <a:pt x="71" y="171"/>
                    <a:pt x="90" y="164"/>
                    <a:pt x="107" y="152"/>
                  </a:cubicBezTo>
                  <a:cubicBezTo>
                    <a:pt x="123" y="140"/>
                    <a:pt x="144" y="133"/>
                    <a:pt x="154" y="115"/>
                  </a:cubicBezTo>
                  <a:cubicBezTo>
                    <a:pt x="159" y="105"/>
                    <a:pt x="163" y="94"/>
                    <a:pt x="159" y="84"/>
                  </a:cubicBezTo>
                  <a:cubicBezTo>
                    <a:pt x="148" y="82"/>
                    <a:pt x="135" y="86"/>
                    <a:pt x="126" y="78"/>
                  </a:cubicBezTo>
                  <a:cubicBezTo>
                    <a:pt x="122" y="67"/>
                    <a:pt x="132" y="59"/>
                    <a:pt x="138" y="51"/>
                  </a:cubicBezTo>
                  <a:cubicBezTo>
                    <a:pt x="152" y="36"/>
                    <a:pt x="164" y="18"/>
                    <a:pt x="17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5" name="Freeform 61"/>
            <p:cNvSpPr/>
            <p:nvPr/>
          </p:nvSpPr>
          <p:spPr bwMode="auto">
            <a:xfrm>
              <a:off x="5123649" y="2283058"/>
              <a:ext cx="119448" cy="233341"/>
            </a:xfrm>
            <a:custGeom>
              <a:avLst/>
              <a:gdLst>
                <a:gd name="T0" fmla="*/ 0 w 72"/>
                <a:gd name="T1" fmla="*/ 25 h 141"/>
                <a:gd name="T2" fmla="*/ 42 w 72"/>
                <a:gd name="T3" fmla="*/ 0 h 141"/>
                <a:gd name="T4" fmla="*/ 71 w 72"/>
                <a:gd name="T5" fmla="*/ 63 h 141"/>
                <a:gd name="T6" fmla="*/ 71 w 72"/>
                <a:gd name="T7" fmla="*/ 139 h 141"/>
                <a:gd name="T8" fmla="*/ 23 w 72"/>
                <a:gd name="T9" fmla="*/ 140 h 141"/>
                <a:gd name="T10" fmla="*/ 22 w 72"/>
                <a:gd name="T11" fmla="*/ 63 h 141"/>
                <a:gd name="T12" fmla="*/ 0 w 72"/>
                <a:gd name="T13" fmla="*/ 29 h 141"/>
                <a:gd name="T14" fmla="*/ 0 w 72"/>
                <a:gd name="T15" fmla="*/ 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41">
                  <a:moveTo>
                    <a:pt x="0" y="25"/>
                  </a:moveTo>
                  <a:cubicBezTo>
                    <a:pt x="14" y="16"/>
                    <a:pt x="28" y="8"/>
                    <a:pt x="42" y="0"/>
                  </a:cubicBezTo>
                  <a:cubicBezTo>
                    <a:pt x="57" y="18"/>
                    <a:pt x="71" y="39"/>
                    <a:pt x="71" y="63"/>
                  </a:cubicBezTo>
                  <a:cubicBezTo>
                    <a:pt x="71" y="88"/>
                    <a:pt x="72" y="114"/>
                    <a:pt x="71" y="139"/>
                  </a:cubicBezTo>
                  <a:cubicBezTo>
                    <a:pt x="55" y="141"/>
                    <a:pt x="39" y="141"/>
                    <a:pt x="23" y="140"/>
                  </a:cubicBezTo>
                  <a:cubicBezTo>
                    <a:pt x="22" y="114"/>
                    <a:pt x="24" y="88"/>
                    <a:pt x="22" y="63"/>
                  </a:cubicBezTo>
                  <a:cubicBezTo>
                    <a:pt x="21" y="49"/>
                    <a:pt x="10" y="39"/>
                    <a:pt x="0" y="29"/>
                  </a:cubicBezTo>
                  <a:cubicBezTo>
                    <a:pt x="0" y="28"/>
                    <a:pt x="0" y="26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22" name="任意多边形 58"/>
          <p:cNvSpPr/>
          <p:nvPr/>
        </p:nvSpPr>
        <p:spPr>
          <a:xfrm rot="8278261">
            <a:off x="4529443" y="1679570"/>
            <a:ext cx="1149799" cy="1256402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F03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66"/>
          <p:cNvSpPr/>
          <p:nvPr/>
        </p:nvSpPr>
        <p:spPr>
          <a:xfrm rot="10800000">
            <a:off x="6051236" y="1003581"/>
            <a:ext cx="1088086" cy="1188967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solidFill>
            <a:srgbClr val="F03F30"/>
          </a:solidFill>
          <a:ln w="28575">
            <a:solidFill>
              <a:srgbClr val="F03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127092" y="1142605"/>
            <a:ext cx="93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HelveticaNeueLT Pro 67 MdCn" panose="020B0606030502030204" pitchFamily="34" charset="0"/>
              </a:rPr>
              <a:t>34%</a:t>
            </a:r>
            <a:endParaRPr lang="zh-CN" altLang="en-US" sz="2800" dirty="0">
              <a:solidFill>
                <a:schemeClr val="bg1"/>
              </a:solidFill>
              <a:latin typeface="HelveticaNeueLT Pro 67 MdCn" panose="020B0606030502030204" pitchFamily="34" charset="0"/>
            </a:endParaRPr>
          </a:p>
        </p:txBody>
      </p:sp>
      <p:cxnSp>
        <p:nvCxnSpPr>
          <p:cNvPr id="30" name="直接连接符 69"/>
          <p:cNvCxnSpPr/>
          <p:nvPr/>
        </p:nvCxnSpPr>
        <p:spPr>
          <a:xfrm>
            <a:off x="6247947" y="1669577"/>
            <a:ext cx="694666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6127092" y="1663069"/>
            <a:ext cx="936375" cy="202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HelveticaNeueLT Pro 67 MdCn" panose="020B0606030502030204" pitchFamily="34" charset="0"/>
              </a:rPr>
              <a:t>From 2014 </a:t>
            </a:r>
            <a:endParaRPr lang="zh-CN" altLang="en-US" sz="1200" dirty="0">
              <a:solidFill>
                <a:schemeClr val="bg1"/>
              </a:solidFill>
              <a:latin typeface="HelveticaNeueLT Pro 67 MdCn" panose="020B0606030502030204" pitchFamily="34" charset="0"/>
            </a:endParaRPr>
          </a:p>
        </p:txBody>
      </p:sp>
      <p:sp>
        <p:nvSpPr>
          <p:cNvPr id="32" name="矩形 55"/>
          <p:cNvSpPr/>
          <p:nvPr/>
        </p:nvSpPr>
        <p:spPr>
          <a:xfrm>
            <a:off x="542808" y="2588338"/>
            <a:ext cx="3194106" cy="825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75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10</a:t>
            </a:r>
            <a:r>
              <a:rPr lang="zh-CN" altLang="en-US" sz="1000" dirty="0">
                <a:solidFill>
                  <a:schemeClr val="bg1">
                    <a:lumMod val="75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号字，</a:t>
            </a:r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1.3</a:t>
            </a:r>
            <a:r>
              <a:rPr lang="zh-CN" altLang="en-US" sz="1000" dirty="0">
                <a:solidFill>
                  <a:schemeClr val="bg1">
                    <a:lumMod val="75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倍字间距。顶部“开始”面板中可以对字体、字号、颜色、行距等进行修改。建议正文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10</a:t>
            </a:r>
            <a:r>
              <a:rPr lang="zh-CN" altLang="en-US" sz="1000" dirty="0">
                <a:solidFill>
                  <a:schemeClr val="bg1">
                    <a:lumMod val="75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号字，</a:t>
            </a:r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1.3</a:t>
            </a:r>
            <a:r>
              <a:rPr lang="zh-CN" altLang="en-US" sz="1000" dirty="0">
                <a:solidFill>
                  <a:schemeClr val="bg1">
                    <a:lumMod val="75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倍字间距。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48833" y="1506986"/>
            <a:ext cx="12820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HelveticaNeueLT Pro 67 MdCn" panose="020B0606030502030204" pitchFamily="34" charset="0"/>
              </a:rPr>
              <a:t>9,300</a:t>
            </a:r>
            <a:endParaRPr lang="zh-CN" altLang="en-US" sz="3200" dirty="0">
              <a:solidFill>
                <a:schemeClr val="bg1"/>
              </a:solidFill>
              <a:latin typeface="HelveticaNeueLT Pro 67 MdCn" panose="020B060603050203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670986" y="1642436"/>
            <a:ext cx="1235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HelveticaNeueLT Pro 67 MdCn" panose="020B0606030502030204" pitchFamily="34" charset="0"/>
              </a:rPr>
              <a:t>Million</a:t>
            </a:r>
            <a:endParaRPr lang="zh-CN" altLang="en-US" sz="2000" dirty="0">
              <a:solidFill>
                <a:schemeClr val="bg1"/>
              </a:solidFill>
              <a:latin typeface="HelveticaNeueLT Pro 67 MdCn" panose="020B0606030502030204" pitchFamily="34" charset="0"/>
            </a:endParaRPr>
          </a:p>
        </p:txBody>
      </p:sp>
      <p:grpSp>
        <p:nvGrpSpPr>
          <p:cNvPr id="38" name="组 37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39" name="文本框 38"/>
            <p:cNvSpPr txBox="1"/>
            <p:nvPr/>
          </p:nvSpPr>
          <p:spPr>
            <a:xfrm>
              <a:off x="648691" y="438312"/>
              <a:ext cx="3323954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48691" y="13170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prstClr val="white"/>
                  </a:solidFill>
                  <a:cs typeface="微软雅黑" panose="020B0503020204020204" charset="-122"/>
                </a:rPr>
                <a:t>阶段成就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04854" y="47511"/>
              <a:ext cx="4973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prstClr val="white"/>
                  </a:solidFill>
                  <a:cs typeface="微软雅黑" panose="020B0503020204020204" charset="-122"/>
                </a:rPr>
                <a:t>2</a:t>
              </a:r>
              <a:endParaRPr lang="zh-CN" altLang="en-US" sz="4400" dirty="0">
                <a:solidFill>
                  <a:prstClr val="white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42" name="矩形 39"/>
          <p:cNvSpPr/>
          <p:nvPr/>
        </p:nvSpPr>
        <p:spPr>
          <a:xfrm>
            <a:off x="616841" y="2149905"/>
            <a:ext cx="2031325" cy="369332"/>
          </a:xfrm>
          <a:prstGeom prst="rect">
            <a:avLst/>
          </a:prstGeom>
          <a:solidFill>
            <a:srgbClr val="F03F30"/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点击此处添加标题</a:t>
            </a:r>
            <a:endParaRPr lang="zh-CN" altLang="zh-CN" sz="1800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000" dirty="0">
                <a:solidFill>
                  <a:schemeClr val="bg1">
                    <a:lumMod val="95000"/>
                  </a:schemeClr>
                </a:solidFill>
              </a:rPr>
              <a:t>LOGO | COMPANY</a:t>
            </a:r>
            <a:endParaRPr kumimoji="1" lang="zh-CN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916015" y="1498850"/>
            <a:ext cx="1512799" cy="1512799"/>
          </a:xfrm>
          <a:prstGeom prst="ellipse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0000" dirty="0">
              <a:solidFill>
                <a:srgbClr val="F2F2F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51872" y="2307201"/>
            <a:ext cx="357611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2F2F2"/>
                </a:solidFill>
              </a:rPr>
              <a:t>点击此处添加文本内容，如关键词、部分简单介绍等。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1872" y="166087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prstClr val="white"/>
                </a:solidFill>
                <a:cs typeface="微软雅黑" panose="020B0503020204020204" charset="-122"/>
              </a:rPr>
              <a:t>经验教训</a:t>
            </a:r>
          </a:p>
        </p:txBody>
      </p:sp>
      <p:sp>
        <p:nvSpPr>
          <p:cNvPr id="11" name="矩形 10"/>
          <p:cNvSpPr/>
          <p:nvPr/>
        </p:nvSpPr>
        <p:spPr>
          <a:xfrm>
            <a:off x="2241689" y="1445280"/>
            <a:ext cx="8669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9600" dirty="0">
                <a:solidFill>
                  <a:srgbClr val="F2F2F2"/>
                </a:solidFill>
              </a:rPr>
              <a:t>3</a:t>
            </a:r>
            <a:endParaRPr kumimoji="1" lang="zh-CN" altLang="en-US" sz="9600" dirty="0">
              <a:solidFill>
                <a:srgbClr val="F2F2F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4" name="文本框 3"/>
            <p:cNvSpPr txBox="1"/>
            <p:nvPr/>
          </p:nvSpPr>
          <p:spPr>
            <a:xfrm>
              <a:off x="648691" y="438312"/>
              <a:ext cx="3323954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8691" y="13170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prstClr val="white"/>
                  </a:solidFill>
                  <a:cs typeface="微软雅黑" panose="020B0503020204020204" charset="-122"/>
                </a:rPr>
                <a:t>经验教训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4854" y="47511"/>
              <a:ext cx="4973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prstClr val="white"/>
                  </a:solidFill>
                  <a:cs typeface="微软雅黑" panose="020B0503020204020204" charset="-122"/>
                </a:rPr>
                <a:t>3</a:t>
              </a:r>
              <a:endParaRPr lang="zh-CN" altLang="en-US" sz="4400" dirty="0">
                <a:solidFill>
                  <a:prstClr val="white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000" dirty="0">
                <a:solidFill>
                  <a:srgbClr val="392C47"/>
                </a:solidFill>
              </a:rPr>
              <a:t>LOGO | COMPANY</a:t>
            </a:r>
            <a:endParaRPr kumimoji="1" lang="zh-CN" altLang="en-US" sz="1000" dirty="0">
              <a:solidFill>
                <a:srgbClr val="392C47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575056"/>
            <a:ext cx="4248472" cy="1129708"/>
          </a:xfrm>
          <a:prstGeom prst="rect">
            <a:avLst/>
          </a:prstGeom>
          <a:solidFill>
            <a:srgbClr val="F0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896036" y="3289431"/>
            <a:ext cx="4248472" cy="112970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896036" y="1893153"/>
            <a:ext cx="4248472" cy="1129708"/>
          </a:xfrm>
          <a:prstGeom prst="rect">
            <a:avLst/>
          </a:prstGeom>
          <a:solidFill>
            <a:srgbClr val="392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508" y="1178779"/>
            <a:ext cx="4248472" cy="1129708"/>
          </a:xfrm>
          <a:prstGeom prst="rect">
            <a:avLst/>
          </a:prstGeom>
          <a:solidFill>
            <a:srgbClr val="FB9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/>
          <p:cNvSpPr/>
          <p:nvPr/>
        </p:nvSpPr>
        <p:spPr>
          <a:xfrm>
            <a:off x="3203848" y="1096054"/>
            <a:ext cx="1502384" cy="1295158"/>
          </a:xfrm>
          <a:prstGeom prst="hexagon">
            <a:avLst>
              <a:gd name="adj" fmla="val 28663"/>
              <a:gd name="vf" fmla="val 115470"/>
            </a:avLst>
          </a:prstGeom>
          <a:solidFill>
            <a:srgbClr val="FB9460"/>
          </a:solidFill>
          <a:ln w="28575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/>
          <p:cNvSpPr/>
          <p:nvPr/>
        </p:nvSpPr>
        <p:spPr>
          <a:xfrm>
            <a:off x="3203848" y="2492331"/>
            <a:ext cx="1502384" cy="1295158"/>
          </a:xfrm>
          <a:prstGeom prst="hexagon">
            <a:avLst>
              <a:gd name="adj" fmla="val 28663"/>
              <a:gd name="vf" fmla="val 115470"/>
            </a:avLst>
          </a:prstGeom>
          <a:solidFill>
            <a:srgbClr val="F03F30"/>
          </a:solidFill>
          <a:ln w="28575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/>
          <p:cNvSpPr/>
          <p:nvPr/>
        </p:nvSpPr>
        <p:spPr>
          <a:xfrm>
            <a:off x="4437768" y="1810428"/>
            <a:ext cx="1502384" cy="1295158"/>
          </a:xfrm>
          <a:prstGeom prst="hexagon">
            <a:avLst>
              <a:gd name="adj" fmla="val 28663"/>
              <a:gd name="vf" fmla="val 115470"/>
            </a:avLst>
          </a:prstGeom>
          <a:solidFill>
            <a:srgbClr val="392C47"/>
          </a:solidFill>
          <a:ln w="28575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/>
          <p:nvPr/>
        </p:nvSpPr>
        <p:spPr>
          <a:xfrm>
            <a:off x="4437768" y="3206706"/>
            <a:ext cx="1502384" cy="1295158"/>
          </a:xfrm>
          <a:prstGeom prst="hexagon">
            <a:avLst>
              <a:gd name="adj" fmla="val 28663"/>
              <a:gd name="vf" fmla="val 115470"/>
            </a:avLst>
          </a:prstGeom>
          <a:solidFill>
            <a:srgbClr val="666666"/>
          </a:solidFill>
          <a:ln w="28575"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13"/>
          <p:cNvSpPr/>
          <p:nvPr/>
        </p:nvSpPr>
        <p:spPr bwMode="auto">
          <a:xfrm>
            <a:off x="3689172" y="1239744"/>
            <a:ext cx="531736" cy="496637"/>
          </a:xfrm>
          <a:custGeom>
            <a:avLst/>
            <a:gdLst>
              <a:gd name="T0" fmla="*/ 40 w 128"/>
              <a:gd name="T1" fmla="*/ 120 h 120"/>
              <a:gd name="T2" fmla="*/ 12 w 128"/>
              <a:gd name="T3" fmla="*/ 108 h 120"/>
              <a:gd name="T4" fmla="*/ 0 w 128"/>
              <a:gd name="T5" fmla="*/ 80 h 120"/>
              <a:gd name="T6" fmla="*/ 12 w 128"/>
              <a:gd name="T7" fmla="*/ 52 h 120"/>
              <a:gd name="T8" fmla="*/ 58 w 128"/>
              <a:gd name="T9" fmla="*/ 2 h 120"/>
              <a:gd name="T10" fmla="*/ 64 w 128"/>
              <a:gd name="T11" fmla="*/ 8 h 120"/>
              <a:gd name="T12" fmla="*/ 17 w 128"/>
              <a:gd name="T13" fmla="*/ 57 h 120"/>
              <a:gd name="T14" fmla="*/ 8 w 128"/>
              <a:gd name="T15" fmla="*/ 80 h 120"/>
              <a:gd name="T16" fmla="*/ 17 w 128"/>
              <a:gd name="T17" fmla="*/ 103 h 120"/>
              <a:gd name="T18" fmla="*/ 40 w 128"/>
              <a:gd name="T19" fmla="*/ 112 h 120"/>
              <a:gd name="T20" fmla="*/ 63 w 128"/>
              <a:gd name="T21" fmla="*/ 103 h 120"/>
              <a:gd name="T22" fmla="*/ 113 w 128"/>
              <a:gd name="T23" fmla="*/ 49 h 120"/>
              <a:gd name="T24" fmla="*/ 120 w 128"/>
              <a:gd name="T25" fmla="*/ 32 h 120"/>
              <a:gd name="T26" fmla="*/ 113 w 128"/>
              <a:gd name="T27" fmla="*/ 15 h 120"/>
              <a:gd name="T28" fmla="*/ 96 w 128"/>
              <a:gd name="T29" fmla="*/ 8 h 120"/>
              <a:gd name="T30" fmla="*/ 79 w 128"/>
              <a:gd name="T31" fmla="*/ 15 h 120"/>
              <a:gd name="T32" fmla="*/ 29 w 128"/>
              <a:gd name="T33" fmla="*/ 69 h 120"/>
              <a:gd name="T34" fmla="*/ 29 w 128"/>
              <a:gd name="T35" fmla="*/ 91 h 120"/>
              <a:gd name="T36" fmla="*/ 40 w 128"/>
              <a:gd name="T37" fmla="*/ 96 h 120"/>
              <a:gd name="T38" fmla="*/ 40 w 128"/>
              <a:gd name="T39" fmla="*/ 96 h 120"/>
              <a:gd name="T40" fmla="*/ 51 w 128"/>
              <a:gd name="T41" fmla="*/ 91 h 120"/>
              <a:gd name="T42" fmla="*/ 100 w 128"/>
              <a:gd name="T43" fmla="*/ 41 h 120"/>
              <a:gd name="T44" fmla="*/ 105 w 128"/>
              <a:gd name="T45" fmla="*/ 47 h 120"/>
              <a:gd name="T46" fmla="*/ 57 w 128"/>
              <a:gd name="T47" fmla="*/ 97 h 120"/>
              <a:gd name="T48" fmla="*/ 40 w 128"/>
              <a:gd name="T49" fmla="*/ 104 h 120"/>
              <a:gd name="T50" fmla="*/ 40 w 128"/>
              <a:gd name="T51" fmla="*/ 104 h 120"/>
              <a:gd name="T52" fmla="*/ 23 w 128"/>
              <a:gd name="T53" fmla="*/ 97 h 120"/>
              <a:gd name="T54" fmla="*/ 23 w 128"/>
              <a:gd name="T55" fmla="*/ 63 h 120"/>
              <a:gd name="T56" fmla="*/ 73 w 128"/>
              <a:gd name="T57" fmla="*/ 9 h 120"/>
              <a:gd name="T58" fmla="*/ 96 w 128"/>
              <a:gd name="T59" fmla="*/ 0 h 120"/>
              <a:gd name="T60" fmla="*/ 119 w 128"/>
              <a:gd name="T61" fmla="*/ 9 h 120"/>
              <a:gd name="T62" fmla="*/ 128 w 128"/>
              <a:gd name="T63" fmla="*/ 32 h 120"/>
              <a:gd name="T64" fmla="*/ 119 w 128"/>
              <a:gd name="T65" fmla="*/ 55 h 120"/>
              <a:gd name="T66" fmla="*/ 68 w 128"/>
              <a:gd name="T67" fmla="*/ 108 h 120"/>
              <a:gd name="T68" fmla="*/ 40 w 128"/>
              <a:gd name="T69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8" h="120">
                <a:moveTo>
                  <a:pt x="40" y="120"/>
                </a:moveTo>
                <a:cubicBezTo>
                  <a:pt x="29" y="120"/>
                  <a:pt x="19" y="116"/>
                  <a:pt x="12" y="108"/>
                </a:cubicBezTo>
                <a:cubicBezTo>
                  <a:pt x="4" y="101"/>
                  <a:pt x="0" y="91"/>
                  <a:pt x="0" y="80"/>
                </a:cubicBezTo>
                <a:cubicBezTo>
                  <a:pt x="0" y="69"/>
                  <a:pt x="4" y="59"/>
                  <a:pt x="12" y="52"/>
                </a:cubicBezTo>
                <a:cubicBezTo>
                  <a:pt x="58" y="2"/>
                  <a:pt x="58" y="2"/>
                  <a:pt x="58" y="2"/>
                </a:cubicBezTo>
                <a:cubicBezTo>
                  <a:pt x="64" y="8"/>
                  <a:pt x="64" y="8"/>
                  <a:pt x="64" y="8"/>
                </a:cubicBezTo>
                <a:cubicBezTo>
                  <a:pt x="17" y="57"/>
                  <a:pt x="17" y="57"/>
                  <a:pt x="17" y="57"/>
                </a:cubicBezTo>
                <a:cubicBezTo>
                  <a:pt x="11" y="63"/>
                  <a:pt x="8" y="71"/>
                  <a:pt x="8" y="80"/>
                </a:cubicBezTo>
                <a:cubicBezTo>
                  <a:pt x="8" y="89"/>
                  <a:pt x="11" y="97"/>
                  <a:pt x="17" y="103"/>
                </a:cubicBezTo>
                <a:cubicBezTo>
                  <a:pt x="23" y="109"/>
                  <a:pt x="31" y="112"/>
                  <a:pt x="40" y="112"/>
                </a:cubicBezTo>
                <a:cubicBezTo>
                  <a:pt x="49" y="112"/>
                  <a:pt x="57" y="109"/>
                  <a:pt x="63" y="103"/>
                </a:cubicBezTo>
                <a:cubicBezTo>
                  <a:pt x="113" y="49"/>
                  <a:pt x="113" y="49"/>
                  <a:pt x="113" y="49"/>
                </a:cubicBezTo>
                <a:cubicBezTo>
                  <a:pt x="118" y="44"/>
                  <a:pt x="120" y="38"/>
                  <a:pt x="120" y="32"/>
                </a:cubicBezTo>
                <a:cubicBezTo>
                  <a:pt x="120" y="26"/>
                  <a:pt x="118" y="20"/>
                  <a:pt x="113" y="15"/>
                </a:cubicBezTo>
                <a:cubicBezTo>
                  <a:pt x="108" y="10"/>
                  <a:pt x="102" y="8"/>
                  <a:pt x="96" y="8"/>
                </a:cubicBezTo>
                <a:cubicBezTo>
                  <a:pt x="90" y="8"/>
                  <a:pt x="84" y="10"/>
                  <a:pt x="79" y="15"/>
                </a:cubicBezTo>
                <a:cubicBezTo>
                  <a:pt x="29" y="69"/>
                  <a:pt x="29" y="69"/>
                  <a:pt x="29" y="69"/>
                </a:cubicBezTo>
                <a:cubicBezTo>
                  <a:pt x="22" y="75"/>
                  <a:pt x="22" y="85"/>
                  <a:pt x="29" y="91"/>
                </a:cubicBezTo>
                <a:cubicBezTo>
                  <a:pt x="32" y="94"/>
                  <a:pt x="36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4" y="96"/>
                  <a:pt x="48" y="94"/>
                  <a:pt x="51" y="91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57" y="97"/>
                  <a:pt x="57" y="97"/>
                  <a:pt x="57" y="97"/>
                </a:cubicBezTo>
                <a:cubicBezTo>
                  <a:pt x="52" y="102"/>
                  <a:pt x="46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4" y="104"/>
                  <a:pt x="28" y="102"/>
                  <a:pt x="23" y="97"/>
                </a:cubicBezTo>
                <a:cubicBezTo>
                  <a:pt x="14" y="88"/>
                  <a:pt x="14" y="72"/>
                  <a:pt x="23" y="63"/>
                </a:cubicBezTo>
                <a:cubicBezTo>
                  <a:pt x="73" y="9"/>
                  <a:pt x="73" y="9"/>
                  <a:pt x="73" y="9"/>
                </a:cubicBezTo>
                <a:cubicBezTo>
                  <a:pt x="79" y="3"/>
                  <a:pt x="87" y="0"/>
                  <a:pt x="96" y="0"/>
                </a:cubicBezTo>
                <a:cubicBezTo>
                  <a:pt x="105" y="0"/>
                  <a:pt x="113" y="3"/>
                  <a:pt x="119" y="9"/>
                </a:cubicBezTo>
                <a:cubicBezTo>
                  <a:pt x="125" y="15"/>
                  <a:pt x="128" y="23"/>
                  <a:pt x="128" y="32"/>
                </a:cubicBezTo>
                <a:cubicBezTo>
                  <a:pt x="128" y="41"/>
                  <a:pt x="125" y="49"/>
                  <a:pt x="119" y="5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1" y="116"/>
                  <a:pt x="51" y="120"/>
                  <a:pt x="40" y="1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7"/>
          <p:cNvGrpSpPr/>
          <p:nvPr/>
        </p:nvGrpSpPr>
        <p:grpSpPr>
          <a:xfrm>
            <a:off x="4957313" y="1965892"/>
            <a:ext cx="463294" cy="529979"/>
            <a:chOff x="10856093" y="315913"/>
            <a:chExt cx="419100" cy="479425"/>
          </a:xfrm>
          <a:solidFill>
            <a:schemeClr val="bg1"/>
          </a:solidFill>
        </p:grpSpPr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0856093" y="315913"/>
              <a:ext cx="330200" cy="419100"/>
            </a:xfrm>
            <a:custGeom>
              <a:avLst/>
              <a:gdLst>
                <a:gd name="T0" fmla="*/ 208 w 208"/>
                <a:gd name="T1" fmla="*/ 264 h 264"/>
                <a:gd name="T2" fmla="*/ 0 w 208"/>
                <a:gd name="T3" fmla="*/ 264 h 264"/>
                <a:gd name="T4" fmla="*/ 0 w 208"/>
                <a:gd name="T5" fmla="*/ 0 h 264"/>
                <a:gd name="T6" fmla="*/ 208 w 208"/>
                <a:gd name="T7" fmla="*/ 0 h 264"/>
                <a:gd name="T8" fmla="*/ 208 w 208"/>
                <a:gd name="T9" fmla="*/ 264 h 264"/>
                <a:gd name="T10" fmla="*/ 19 w 208"/>
                <a:gd name="T11" fmla="*/ 245 h 264"/>
                <a:gd name="T12" fmla="*/ 189 w 208"/>
                <a:gd name="T13" fmla="*/ 245 h 264"/>
                <a:gd name="T14" fmla="*/ 189 w 208"/>
                <a:gd name="T15" fmla="*/ 18 h 264"/>
                <a:gd name="T16" fmla="*/ 19 w 208"/>
                <a:gd name="T17" fmla="*/ 18 h 264"/>
                <a:gd name="T18" fmla="*/ 19 w 208"/>
                <a:gd name="T19" fmla="*/ 24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64">
                  <a:moveTo>
                    <a:pt x="208" y="264"/>
                  </a:moveTo>
                  <a:lnTo>
                    <a:pt x="0" y="264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264"/>
                  </a:lnTo>
                  <a:close/>
                  <a:moveTo>
                    <a:pt x="19" y="245"/>
                  </a:moveTo>
                  <a:lnTo>
                    <a:pt x="189" y="245"/>
                  </a:lnTo>
                  <a:lnTo>
                    <a:pt x="189" y="18"/>
                  </a:lnTo>
                  <a:lnTo>
                    <a:pt x="19" y="18"/>
                  </a:lnTo>
                  <a:lnTo>
                    <a:pt x="19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10930706" y="495301"/>
              <a:ext cx="1793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10930706" y="555626"/>
              <a:ext cx="1793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10930706" y="615951"/>
              <a:ext cx="179388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10930706" y="434975"/>
              <a:ext cx="904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10960868" y="374650"/>
              <a:ext cx="314325" cy="420688"/>
            </a:xfrm>
            <a:custGeom>
              <a:avLst/>
              <a:gdLst>
                <a:gd name="T0" fmla="*/ 198 w 198"/>
                <a:gd name="T1" fmla="*/ 265 h 265"/>
                <a:gd name="T2" fmla="*/ 0 w 198"/>
                <a:gd name="T3" fmla="*/ 265 h 265"/>
                <a:gd name="T4" fmla="*/ 0 w 198"/>
                <a:gd name="T5" fmla="*/ 246 h 265"/>
                <a:gd name="T6" fmla="*/ 179 w 198"/>
                <a:gd name="T7" fmla="*/ 246 h 265"/>
                <a:gd name="T8" fmla="*/ 179 w 198"/>
                <a:gd name="T9" fmla="*/ 19 h 265"/>
                <a:gd name="T10" fmla="*/ 160 w 198"/>
                <a:gd name="T11" fmla="*/ 19 h 265"/>
                <a:gd name="T12" fmla="*/ 160 w 198"/>
                <a:gd name="T13" fmla="*/ 0 h 265"/>
                <a:gd name="T14" fmla="*/ 198 w 198"/>
                <a:gd name="T15" fmla="*/ 0 h 265"/>
                <a:gd name="T16" fmla="*/ 198 w 198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265">
                  <a:moveTo>
                    <a:pt x="198" y="265"/>
                  </a:moveTo>
                  <a:lnTo>
                    <a:pt x="0" y="265"/>
                  </a:lnTo>
                  <a:lnTo>
                    <a:pt x="0" y="246"/>
                  </a:lnTo>
                  <a:lnTo>
                    <a:pt x="179" y="246"/>
                  </a:lnTo>
                  <a:lnTo>
                    <a:pt x="179" y="19"/>
                  </a:lnTo>
                  <a:lnTo>
                    <a:pt x="160" y="19"/>
                  </a:lnTo>
                  <a:lnTo>
                    <a:pt x="160" y="0"/>
                  </a:lnTo>
                  <a:lnTo>
                    <a:pt x="198" y="0"/>
                  </a:lnTo>
                  <a:lnTo>
                    <a:pt x="198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6"/>
          <p:cNvGrpSpPr/>
          <p:nvPr/>
        </p:nvGrpSpPr>
        <p:grpSpPr>
          <a:xfrm>
            <a:off x="3707904" y="2629656"/>
            <a:ext cx="518865" cy="510415"/>
            <a:chOff x="14627708" y="5551488"/>
            <a:chExt cx="487362" cy="479425"/>
          </a:xfrm>
          <a:solidFill>
            <a:schemeClr val="bg1"/>
          </a:solidFill>
        </p:grpSpPr>
        <p:sp>
          <p:nvSpPr>
            <p:cNvPr id="25" name="Freeform 37"/>
            <p:cNvSpPr>
              <a:spLocks noEditPoints="1"/>
            </p:cNvSpPr>
            <p:nvPr/>
          </p:nvSpPr>
          <p:spPr bwMode="auto">
            <a:xfrm>
              <a:off x="14727720" y="5645150"/>
              <a:ext cx="296862" cy="295275"/>
            </a:xfrm>
            <a:custGeom>
              <a:avLst/>
              <a:gdLst>
                <a:gd name="T0" fmla="*/ 81 w 187"/>
                <a:gd name="T1" fmla="*/ 186 h 186"/>
                <a:gd name="T2" fmla="*/ 0 w 187"/>
                <a:gd name="T3" fmla="*/ 106 h 186"/>
                <a:gd name="T4" fmla="*/ 107 w 187"/>
                <a:gd name="T5" fmla="*/ 0 h 186"/>
                <a:gd name="T6" fmla="*/ 187 w 187"/>
                <a:gd name="T7" fmla="*/ 80 h 186"/>
                <a:gd name="T8" fmla="*/ 81 w 187"/>
                <a:gd name="T9" fmla="*/ 186 h 186"/>
                <a:gd name="T10" fmla="*/ 26 w 187"/>
                <a:gd name="T11" fmla="*/ 106 h 186"/>
                <a:gd name="T12" fmla="*/ 81 w 187"/>
                <a:gd name="T13" fmla="*/ 158 h 186"/>
                <a:gd name="T14" fmla="*/ 159 w 187"/>
                <a:gd name="T15" fmla="*/ 80 h 186"/>
                <a:gd name="T16" fmla="*/ 107 w 187"/>
                <a:gd name="T17" fmla="*/ 26 h 186"/>
                <a:gd name="T18" fmla="*/ 26 w 187"/>
                <a:gd name="T19" fmla="*/ 10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6">
                  <a:moveTo>
                    <a:pt x="81" y="186"/>
                  </a:moveTo>
                  <a:lnTo>
                    <a:pt x="0" y="106"/>
                  </a:lnTo>
                  <a:lnTo>
                    <a:pt x="107" y="0"/>
                  </a:lnTo>
                  <a:lnTo>
                    <a:pt x="187" y="80"/>
                  </a:lnTo>
                  <a:lnTo>
                    <a:pt x="81" y="186"/>
                  </a:lnTo>
                  <a:close/>
                  <a:moveTo>
                    <a:pt x="26" y="106"/>
                  </a:moveTo>
                  <a:lnTo>
                    <a:pt x="81" y="158"/>
                  </a:lnTo>
                  <a:lnTo>
                    <a:pt x="159" y="80"/>
                  </a:lnTo>
                  <a:lnTo>
                    <a:pt x="107" y="26"/>
                  </a:lnTo>
                  <a:lnTo>
                    <a:pt x="26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14627708" y="5835650"/>
              <a:ext cx="201612" cy="195263"/>
            </a:xfrm>
            <a:custGeom>
              <a:avLst/>
              <a:gdLst>
                <a:gd name="T0" fmla="*/ 26 w 54"/>
                <a:gd name="T1" fmla="*/ 52 h 52"/>
                <a:gd name="T2" fmla="*/ 9 w 54"/>
                <a:gd name="T3" fmla="*/ 45 h 52"/>
                <a:gd name="T4" fmla="*/ 9 w 54"/>
                <a:gd name="T5" fmla="*/ 11 h 52"/>
                <a:gd name="T6" fmla="*/ 20 w 54"/>
                <a:gd name="T7" fmla="*/ 0 h 52"/>
                <a:gd name="T8" fmla="*/ 26 w 54"/>
                <a:gd name="T9" fmla="*/ 6 h 52"/>
                <a:gd name="T10" fmla="*/ 15 w 54"/>
                <a:gd name="T11" fmla="*/ 17 h 52"/>
                <a:gd name="T12" fmla="*/ 10 w 54"/>
                <a:gd name="T13" fmla="*/ 28 h 52"/>
                <a:gd name="T14" fmla="*/ 15 w 54"/>
                <a:gd name="T15" fmla="*/ 39 h 52"/>
                <a:gd name="T16" fmla="*/ 26 w 54"/>
                <a:gd name="T17" fmla="*/ 44 h 52"/>
                <a:gd name="T18" fmla="*/ 37 w 54"/>
                <a:gd name="T19" fmla="*/ 39 h 52"/>
                <a:gd name="T20" fmla="*/ 48 w 54"/>
                <a:gd name="T21" fmla="*/ 28 h 52"/>
                <a:gd name="T22" fmla="*/ 54 w 54"/>
                <a:gd name="T23" fmla="*/ 34 h 52"/>
                <a:gd name="T24" fmla="*/ 43 w 54"/>
                <a:gd name="T25" fmla="*/ 45 h 52"/>
                <a:gd name="T26" fmla="*/ 26 w 54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2">
                  <a:moveTo>
                    <a:pt x="26" y="52"/>
                  </a:moveTo>
                  <a:cubicBezTo>
                    <a:pt x="20" y="52"/>
                    <a:pt x="14" y="50"/>
                    <a:pt x="9" y="45"/>
                  </a:cubicBezTo>
                  <a:cubicBezTo>
                    <a:pt x="0" y="36"/>
                    <a:pt x="0" y="20"/>
                    <a:pt x="9" y="1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20"/>
                    <a:pt x="10" y="24"/>
                    <a:pt x="10" y="28"/>
                  </a:cubicBezTo>
                  <a:cubicBezTo>
                    <a:pt x="10" y="32"/>
                    <a:pt x="12" y="36"/>
                    <a:pt x="15" y="39"/>
                  </a:cubicBezTo>
                  <a:cubicBezTo>
                    <a:pt x="18" y="42"/>
                    <a:pt x="22" y="44"/>
                    <a:pt x="26" y="44"/>
                  </a:cubicBezTo>
                  <a:cubicBezTo>
                    <a:pt x="30" y="44"/>
                    <a:pt x="34" y="42"/>
                    <a:pt x="37" y="3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50"/>
                    <a:pt x="32" y="52"/>
                    <a:pt x="26" y="5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9"/>
            <p:cNvSpPr/>
            <p:nvPr/>
          </p:nvSpPr>
          <p:spPr bwMode="auto">
            <a:xfrm>
              <a:off x="14919808" y="5551488"/>
              <a:ext cx="195262" cy="193675"/>
            </a:xfrm>
            <a:custGeom>
              <a:avLst/>
              <a:gdLst>
                <a:gd name="T0" fmla="*/ 34 w 52"/>
                <a:gd name="T1" fmla="*/ 52 h 52"/>
                <a:gd name="T2" fmla="*/ 28 w 52"/>
                <a:gd name="T3" fmla="*/ 46 h 52"/>
                <a:gd name="T4" fmla="*/ 39 w 52"/>
                <a:gd name="T5" fmla="*/ 35 h 52"/>
                <a:gd name="T6" fmla="*/ 44 w 52"/>
                <a:gd name="T7" fmla="*/ 24 h 52"/>
                <a:gd name="T8" fmla="*/ 39 w 52"/>
                <a:gd name="T9" fmla="*/ 13 h 52"/>
                <a:gd name="T10" fmla="*/ 17 w 52"/>
                <a:gd name="T11" fmla="*/ 13 h 52"/>
                <a:gd name="T12" fmla="*/ 6 w 52"/>
                <a:gd name="T13" fmla="*/ 24 h 52"/>
                <a:gd name="T14" fmla="*/ 0 w 52"/>
                <a:gd name="T15" fmla="*/ 18 h 52"/>
                <a:gd name="T16" fmla="*/ 11 w 52"/>
                <a:gd name="T17" fmla="*/ 7 h 52"/>
                <a:gd name="T18" fmla="*/ 28 w 52"/>
                <a:gd name="T19" fmla="*/ 0 h 52"/>
                <a:gd name="T20" fmla="*/ 45 w 52"/>
                <a:gd name="T21" fmla="*/ 7 h 52"/>
                <a:gd name="T22" fmla="*/ 52 w 52"/>
                <a:gd name="T23" fmla="*/ 24 h 52"/>
                <a:gd name="T24" fmla="*/ 45 w 52"/>
                <a:gd name="T25" fmla="*/ 41 h 52"/>
                <a:gd name="T26" fmla="*/ 34 w 52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34" y="52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2" y="32"/>
                    <a:pt x="44" y="28"/>
                    <a:pt x="44" y="24"/>
                  </a:cubicBezTo>
                  <a:cubicBezTo>
                    <a:pt x="44" y="20"/>
                    <a:pt x="42" y="16"/>
                    <a:pt x="39" y="13"/>
                  </a:cubicBezTo>
                  <a:cubicBezTo>
                    <a:pt x="33" y="7"/>
                    <a:pt x="23" y="7"/>
                    <a:pt x="17" y="1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6" y="2"/>
                    <a:pt x="22" y="0"/>
                    <a:pt x="28" y="0"/>
                  </a:cubicBezTo>
                  <a:cubicBezTo>
                    <a:pt x="34" y="0"/>
                    <a:pt x="40" y="2"/>
                    <a:pt x="45" y="7"/>
                  </a:cubicBezTo>
                  <a:cubicBezTo>
                    <a:pt x="50" y="12"/>
                    <a:pt x="52" y="18"/>
                    <a:pt x="52" y="24"/>
                  </a:cubicBezTo>
                  <a:cubicBezTo>
                    <a:pt x="52" y="30"/>
                    <a:pt x="50" y="36"/>
                    <a:pt x="45" y="41"/>
                  </a:cubicBezTo>
                  <a:lnTo>
                    <a:pt x="34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0"/>
            <p:cNvSpPr/>
            <p:nvPr/>
          </p:nvSpPr>
          <p:spPr bwMode="auto">
            <a:xfrm>
              <a:off x="14791220" y="5783263"/>
              <a:ext cx="46037" cy="44450"/>
            </a:xfrm>
            <a:custGeom>
              <a:avLst/>
              <a:gdLst>
                <a:gd name="T0" fmla="*/ 15 w 29"/>
                <a:gd name="T1" fmla="*/ 28 h 28"/>
                <a:gd name="T2" fmla="*/ 0 w 29"/>
                <a:gd name="T3" fmla="*/ 14 h 28"/>
                <a:gd name="T4" fmla="*/ 15 w 29"/>
                <a:gd name="T5" fmla="*/ 0 h 28"/>
                <a:gd name="T6" fmla="*/ 29 w 29"/>
                <a:gd name="T7" fmla="*/ 14 h 28"/>
                <a:gd name="T8" fmla="*/ 15 w 29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0" y="14"/>
                  </a:lnTo>
                  <a:lnTo>
                    <a:pt x="15" y="0"/>
                  </a:lnTo>
                  <a:lnTo>
                    <a:pt x="29" y="14"/>
                  </a:lnTo>
                  <a:lnTo>
                    <a:pt x="1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1"/>
            <p:cNvSpPr/>
            <p:nvPr/>
          </p:nvSpPr>
          <p:spPr bwMode="auto">
            <a:xfrm>
              <a:off x="14851545" y="5768975"/>
              <a:ext cx="46037" cy="44450"/>
            </a:xfrm>
            <a:custGeom>
              <a:avLst/>
              <a:gdLst>
                <a:gd name="T0" fmla="*/ 14 w 29"/>
                <a:gd name="T1" fmla="*/ 28 h 28"/>
                <a:gd name="T2" fmla="*/ 0 w 29"/>
                <a:gd name="T3" fmla="*/ 14 h 28"/>
                <a:gd name="T4" fmla="*/ 14 w 29"/>
                <a:gd name="T5" fmla="*/ 0 h 28"/>
                <a:gd name="T6" fmla="*/ 29 w 29"/>
                <a:gd name="T7" fmla="*/ 14 h 28"/>
                <a:gd name="T8" fmla="*/ 14 w 29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29" y="14"/>
                  </a:ln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"/>
            <p:cNvSpPr/>
            <p:nvPr/>
          </p:nvSpPr>
          <p:spPr bwMode="auto">
            <a:xfrm>
              <a:off x="14867420" y="5708650"/>
              <a:ext cx="44450" cy="44450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28" y="14"/>
                  </a:ln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3"/>
            <p:cNvSpPr/>
            <p:nvPr/>
          </p:nvSpPr>
          <p:spPr bwMode="auto">
            <a:xfrm>
              <a:off x="14837258" y="5827713"/>
              <a:ext cx="44450" cy="46038"/>
            </a:xfrm>
            <a:custGeom>
              <a:avLst/>
              <a:gdLst>
                <a:gd name="T0" fmla="*/ 14 w 28"/>
                <a:gd name="T1" fmla="*/ 29 h 29"/>
                <a:gd name="T2" fmla="*/ 0 w 28"/>
                <a:gd name="T3" fmla="*/ 15 h 29"/>
                <a:gd name="T4" fmla="*/ 14 w 28"/>
                <a:gd name="T5" fmla="*/ 0 h 29"/>
                <a:gd name="T6" fmla="*/ 28 w 28"/>
                <a:gd name="T7" fmla="*/ 15 h 29"/>
                <a:gd name="T8" fmla="*/ 14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4" y="2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28" y="15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4"/>
            <p:cNvSpPr/>
            <p:nvPr/>
          </p:nvSpPr>
          <p:spPr bwMode="auto">
            <a:xfrm>
              <a:off x="14911870" y="5753100"/>
              <a:ext cx="44450" cy="46038"/>
            </a:xfrm>
            <a:custGeom>
              <a:avLst/>
              <a:gdLst>
                <a:gd name="T0" fmla="*/ 14 w 28"/>
                <a:gd name="T1" fmla="*/ 29 h 29"/>
                <a:gd name="T2" fmla="*/ 0 w 28"/>
                <a:gd name="T3" fmla="*/ 14 h 29"/>
                <a:gd name="T4" fmla="*/ 14 w 28"/>
                <a:gd name="T5" fmla="*/ 0 h 29"/>
                <a:gd name="T6" fmla="*/ 28 w 28"/>
                <a:gd name="T7" fmla="*/ 14 h 29"/>
                <a:gd name="T8" fmla="*/ 14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4" y="2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28" y="14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组合 37"/>
          <p:cNvGrpSpPr/>
          <p:nvPr/>
        </p:nvGrpSpPr>
        <p:grpSpPr>
          <a:xfrm>
            <a:off x="4957316" y="3394066"/>
            <a:ext cx="463292" cy="531734"/>
            <a:chOff x="14545443" y="5235576"/>
            <a:chExt cx="419100" cy="481012"/>
          </a:xfrm>
          <a:solidFill>
            <a:schemeClr val="bg1"/>
          </a:solidFill>
        </p:grpSpPr>
        <p:sp>
          <p:nvSpPr>
            <p:cNvPr id="34" name="Freeform 16"/>
            <p:cNvSpPr/>
            <p:nvPr/>
          </p:nvSpPr>
          <p:spPr bwMode="auto">
            <a:xfrm>
              <a:off x="14545443" y="5303838"/>
              <a:ext cx="419100" cy="412750"/>
            </a:xfrm>
            <a:custGeom>
              <a:avLst/>
              <a:gdLst>
                <a:gd name="T0" fmla="*/ 56 w 112"/>
                <a:gd name="T1" fmla="*/ 110 h 110"/>
                <a:gd name="T2" fmla="*/ 0 w 112"/>
                <a:gd name="T3" fmla="*/ 54 h 110"/>
                <a:gd name="T4" fmla="*/ 43 w 112"/>
                <a:gd name="T5" fmla="*/ 0 h 110"/>
                <a:gd name="T6" fmla="*/ 45 w 112"/>
                <a:gd name="T7" fmla="*/ 7 h 110"/>
                <a:gd name="T8" fmla="*/ 8 w 112"/>
                <a:gd name="T9" fmla="*/ 54 h 110"/>
                <a:gd name="T10" fmla="*/ 56 w 112"/>
                <a:gd name="T11" fmla="*/ 102 h 110"/>
                <a:gd name="T12" fmla="*/ 104 w 112"/>
                <a:gd name="T13" fmla="*/ 54 h 110"/>
                <a:gd name="T14" fmla="*/ 67 w 112"/>
                <a:gd name="T15" fmla="*/ 7 h 110"/>
                <a:gd name="T16" fmla="*/ 69 w 112"/>
                <a:gd name="T17" fmla="*/ 0 h 110"/>
                <a:gd name="T18" fmla="*/ 112 w 112"/>
                <a:gd name="T19" fmla="*/ 54 h 110"/>
                <a:gd name="T20" fmla="*/ 56 w 112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110">
                  <a:moveTo>
                    <a:pt x="56" y="110"/>
                  </a:moveTo>
                  <a:cubicBezTo>
                    <a:pt x="25" y="110"/>
                    <a:pt x="0" y="85"/>
                    <a:pt x="0" y="54"/>
                  </a:cubicBezTo>
                  <a:cubicBezTo>
                    <a:pt x="0" y="28"/>
                    <a:pt x="18" y="5"/>
                    <a:pt x="43" y="0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23" y="12"/>
                    <a:pt x="8" y="32"/>
                    <a:pt x="8" y="54"/>
                  </a:cubicBezTo>
                  <a:cubicBezTo>
                    <a:pt x="8" y="80"/>
                    <a:pt x="30" y="102"/>
                    <a:pt x="56" y="102"/>
                  </a:cubicBezTo>
                  <a:cubicBezTo>
                    <a:pt x="82" y="102"/>
                    <a:pt x="104" y="80"/>
                    <a:pt x="104" y="54"/>
                  </a:cubicBezTo>
                  <a:cubicBezTo>
                    <a:pt x="104" y="32"/>
                    <a:pt x="89" y="12"/>
                    <a:pt x="67" y="7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94" y="5"/>
                    <a:pt x="112" y="28"/>
                    <a:pt x="112" y="54"/>
                  </a:cubicBezTo>
                  <a:cubicBezTo>
                    <a:pt x="112" y="85"/>
                    <a:pt x="87" y="110"/>
                    <a:pt x="56" y="1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14740706" y="5235576"/>
              <a:ext cx="30163" cy="904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14710543" y="5235576"/>
              <a:ext cx="904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14658156" y="5486401"/>
              <a:ext cx="115888" cy="117475"/>
            </a:xfrm>
            <a:custGeom>
              <a:avLst/>
              <a:gdLst>
                <a:gd name="T0" fmla="*/ 0 w 73"/>
                <a:gd name="T1" fmla="*/ 74 h 74"/>
                <a:gd name="T2" fmla="*/ 23 w 73"/>
                <a:gd name="T3" fmla="*/ 0 h 74"/>
                <a:gd name="T4" fmla="*/ 42 w 73"/>
                <a:gd name="T5" fmla="*/ 5 h 74"/>
                <a:gd name="T6" fmla="*/ 28 w 73"/>
                <a:gd name="T7" fmla="*/ 45 h 74"/>
                <a:gd name="T8" fmla="*/ 68 w 73"/>
                <a:gd name="T9" fmla="*/ 31 h 74"/>
                <a:gd name="T10" fmla="*/ 73 w 73"/>
                <a:gd name="T11" fmla="*/ 50 h 74"/>
                <a:gd name="T12" fmla="*/ 0 w 73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4">
                  <a:moveTo>
                    <a:pt x="0" y="74"/>
                  </a:moveTo>
                  <a:lnTo>
                    <a:pt x="23" y="0"/>
                  </a:lnTo>
                  <a:lnTo>
                    <a:pt x="42" y="5"/>
                  </a:lnTo>
                  <a:lnTo>
                    <a:pt x="28" y="45"/>
                  </a:lnTo>
                  <a:lnTo>
                    <a:pt x="68" y="31"/>
                  </a:lnTo>
                  <a:lnTo>
                    <a:pt x="73" y="50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14735943" y="5408613"/>
              <a:ext cx="117475" cy="115888"/>
            </a:xfrm>
            <a:custGeom>
              <a:avLst/>
              <a:gdLst>
                <a:gd name="T0" fmla="*/ 50 w 74"/>
                <a:gd name="T1" fmla="*/ 73 h 73"/>
                <a:gd name="T2" fmla="*/ 31 w 74"/>
                <a:gd name="T3" fmla="*/ 68 h 73"/>
                <a:gd name="T4" fmla="*/ 45 w 74"/>
                <a:gd name="T5" fmla="*/ 28 h 73"/>
                <a:gd name="T6" fmla="*/ 5 w 74"/>
                <a:gd name="T7" fmla="*/ 42 h 73"/>
                <a:gd name="T8" fmla="*/ 0 w 74"/>
                <a:gd name="T9" fmla="*/ 23 h 73"/>
                <a:gd name="T10" fmla="*/ 74 w 74"/>
                <a:gd name="T11" fmla="*/ 0 h 73"/>
                <a:gd name="T12" fmla="*/ 50 w 74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3">
                  <a:moveTo>
                    <a:pt x="50" y="73"/>
                  </a:moveTo>
                  <a:lnTo>
                    <a:pt x="31" y="68"/>
                  </a:lnTo>
                  <a:lnTo>
                    <a:pt x="45" y="28"/>
                  </a:lnTo>
                  <a:lnTo>
                    <a:pt x="5" y="42"/>
                  </a:lnTo>
                  <a:lnTo>
                    <a:pt x="0" y="23"/>
                  </a:lnTo>
                  <a:lnTo>
                    <a:pt x="74" y="0"/>
                  </a:lnTo>
                  <a:lnTo>
                    <a:pt x="5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3536678" y="1823076"/>
            <a:ext cx="868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536678" y="3205720"/>
            <a:ext cx="868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754922" y="2538484"/>
            <a:ext cx="868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754922" y="3962941"/>
            <a:ext cx="868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13872" y="1223557"/>
            <a:ext cx="2917968" cy="1048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05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50" dirty="0">
                <a:solidFill>
                  <a:schemeClr val="bg1"/>
                </a:solidFill>
              </a:rPr>
              <a:t>10</a:t>
            </a:r>
            <a:r>
              <a:rPr lang="zh-CN" altLang="en-US" sz="1050" dirty="0">
                <a:solidFill>
                  <a:schemeClr val="bg1"/>
                </a:solidFill>
              </a:rPr>
              <a:t>号字，</a:t>
            </a:r>
            <a:r>
              <a:rPr lang="en-US" altLang="zh-CN" sz="1050" dirty="0">
                <a:solidFill>
                  <a:schemeClr val="bg1"/>
                </a:solidFill>
              </a:rPr>
              <a:t>1.3</a:t>
            </a:r>
            <a:r>
              <a:rPr lang="zh-CN" altLang="en-US" sz="1050" dirty="0">
                <a:solidFill>
                  <a:schemeClr val="bg1"/>
                </a:solidFill>
              </a:rPr>
              <a:t>倍字间距。</a:t>
            </a:r>
          </a:p>
        </p:txBody>
      </p:sp>
      <p:sp>
        <p:nvSpPr>
          <p:cNvPr id="44" name="矩形 43"/>
          <p:cNvSpPr/>
          <p:nvPr/>
        </p:nvSpPr>
        <p:spPr>
          <a:xfrm>
            <a:off x="213872" y="2610858"/>
            <a:ext cx="2917968" cy="1048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05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50" dirty="0">
                <a:solidFill>
                  <a:schemeClr val="bg1"/>
                </a:solidFill>
              </a:rPr>
              <a:t>10</a:t>
            </a:r>
            <a:r>
              <a:rPr lang="zh-CN" altLang="en-US" sz="1050" dirty="0">
                <a:solidFill>
                  <a:schemeClr val="bg1"/>
                </a:solidFill>
              </a:rPr>
              <a:t>号字，</a:t>
            </a:r>
            <a:r>
              <a:rPr lang="en-US" altLang="zh-CN" sz="1050" dirty="0">
                <a:solidFill>
                  <a:schemeClr val="bg1"/>
                </a:solidFill>
              </a:rPr>
              <a:t>1.3</a:t>
            </a:r>
            <a:r>
              <a:rPr lang="zh-CN" altLang="en-US" sz="1050" dirty="0">
                <a:solidFill>
                  <a:schemeClr val="bg1"/>
                </a:solidFill>
              </a:rPr>
              <a:t>倍字间距。</a:t>
            </a:r>
          </a:p>
        </p:txBody>
      </p:sp>
      <p:sp>
        <p:nvSpPr>
          <p:cNvPr id="45" name="矩形 44"/>
          <p:cNvSpPr/>
          <p:nvPr/>
        </p:nvSpPr>
        <p:spPr>
          <a:xfrm>
            <a:off x="6046520" y="1940864"/>
            <a:ext cx="2917968" cy="1048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zh-CN" altLang="en-US" sz="105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50" dirty="0">
                <a:solidFill>
                  <a:schemeClr val="bg1"/>
                </a:solidFill>
              </a:rPr>
              <a:t>10</a:t>
            </a:r>
            <a:r>
              <a:rPr lang="zh-CN" altLang="en-US" sz="1050" dirty="0">
                <a:solidFill>
                  <a:schemeClr val="bg1"/>
                </a:solidFill>
              </a:rPr>
              <a:t>号字，</a:t>
            </a:r>
            <a:r>
              <a:rPr lang="en-US" altLang="zh-CN" sz="1050" dirty="0">
                <a:solidFill>
                  <a:schemeClr val="bg1"/>
                </a:solidFill>
              </a:rPr>
              <a:t>1.3</a:t>
            </a:r>
            <a:r>
              <a:rPr lang="zh-CN" altLang="en-US" sz="1050" dirty="0">
                <a:solidFill>
                  <a:schemeClr val="bg1"/>
                </a:solidFill>
              </a:rPr>
              <a:t>倍字间距。</a:t>
            </a:r>
          </a:p>
        </p:txBody>
      </p:sp>
      <p:sp>
        <p:nvSpPr>
          <p:cNvPr id="46" name="矩形 45"/>
          <p:cNvSpPr/>
          <p:nvPr/>
        </p:nvSpPr>
        <p:spPr>
          <a:xfrm>
            <a:off x="6046520" y="3338342"/>
            <a:ext cx="2917968" cy="1048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zh-CN" altLang="en-US" sz="105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50" dirty="0">
                <a:solidFill>
                  <a:schemeClr val="bg1"/>
                </a:solidFill>
              </a:rPr>
              <a:t>10</a:t>
            </a:r>
            <a:r>
              <a:rPr lang="zh-CN" altLang="en-US" sz="1050" dirty="0">
                <a:solidFill>
                  <a:schemeClr val="bg1"/>
                </a:solidFill>
              </a:rPr>
              <a:t>号字，</a:t>
            </a:r>
            <a:r>
              <a:rPr lang="en-US" altLang="zh-CN" sz="1050" dirty="0">
                <a:solidFill>
                  <a:schemeClr val="bg1"/>
                </a:solidFill>
              </a:rPr>
              <a:t>1.3</a:t>
            </a:r>
            <a:r>
              <a:rPr lang="zh-CN" altLang="en-US" sz="1050" dirty="0">
                <a:solidFill>
                  <a:schemeClr val="bg1"/>
                </a:solidFill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4" name="文本框 3"/>
            <p:cNvSpPr txBox="1"/>
            <p:nvPr/>
          </p:nvSpPr>
          <p:spPr>
            <a:xfrm>
              <a:off x="648691" y="438312"/>
              <a:ext cx="3323954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8691" y="13170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prstClr val="white"/>
                  </a:solidFill>
                  <a:cs typeface="微软雅黑" panose="020B0503020204020204" charset="-122"/>
                </a:rPr>
                <a:t>经验教训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4854" y="47511"/>
              <a:ext cx="4973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prstClr val="white"/>
                  </a:solidFill>
                  <a:cs typeface="微软雅黑" panose="020B0503020204020204" charset="-122"/>
                </a:rPr>
                <a:t>3</a:t>
              </a:r>
              <a:endParaRPr lang="zh-CN" altLang="en-US" sz="4400" dirty="0">
                <a:solidFill>
                  <a:prstClr val="white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000" dirty="0">
                <a:solidFill>
                  <a:srgbClr val="392C47"/>
                </a:solidFill>
              </a:rPr>
              <a:t>LOGO | COMPANY</a:t>
            </a:r>
            <a:endParaRPr kumimoji="1" lang="zh-CN" altLang="en-US" sz="1000" dirty="0">
              <a:solidFill>
                <a:srgbClr val="392C47"/>
              </a:solidFill>
            </a:endParaRPr>
          </a:p>
        </p:txBody>
      </p:sp>
      <p:sp>
        <p:nvSpPr>
          <p:cNvPr id="9" name="Freeform 63"/>
          <p:cNvSpPr>
            <a:spLocks noChangeAspect="1"/>
          </p:cNvSpPr>
          <p:nvPr/>
        </p:nvSpPr>
        <p:spPr bwMode="auto">
          <a:xfrm>
            <a:off x="4870487" y="1385032"/>
            <a:ext cx="322224" cy="312696"/>
          </a:xfrm>
          <a:custGeom>
            <a:avLst/>
            <a:gdLst>
              <a:gd name="T0" fmla="*/ 244 w 312"/>
              <a:gd name="T1" fmla="*/ 0 h 303"/>
              <a:gd name="T2" fmla="*/ 209 w 312"/>
              <a:gd name="T3" fmla="*/ 12 h 303"/>
              <a:gd name="T4" fmla="*/ 181 w 312"/>
              <a:gd name="T5" fmla="*/ 49 h 303"/>
              <a:gd name="T6" fmla="*/ 198 w 312"/>
              <a:gd name="T7" fmla="*/ 112 h 303"/>
              <a:gd name="T8" fmla="*/ 195 w 312"/>
              <a:gd name="T9" fmla="*/ 112 h 303"/>
              <a:gd name="T10" fmla="*/ 177 w 312"/>
              <a:gd name="T11" fmla="*/ 92 h 303"/>
              <a:gd name="T12" fmla="*/ 92 w 312"/>
              <a:gd name="T13" fmla="*/ 177 h 303"/>
              <a:gd name="T14" fmla="*/ 71 w 312"/>
              <a:gd name="T15" fmla="*/ 174 h 303"/>
              <a:gd name="T16" fmla="*/ 29 w 312"/>
              <a:gd name="T17" fmla="*/ 192 h 303"/>
              <a:gd name="T18" fmla="*/ 7 w 312"/>
              <a:gd name="T19" fmla="*/ 255 h 303"/>
              <a:gd name="T20" fmla="*/ 14 w 312"/>
              <a:gd name="T21" fmla="*/ 266 h 303"/>
              <a:gd name="T22" fmla="*/ 14 w 312"/>
              <a:gd name="T23" fmla="*/ 266 h 303"/>
              <a:gd name="T24" fmla="*/ 53 w 312"/>
              <a:gd name="T25" fmla="*/ 228 h 303"/>
              <a:gd name="T26" fmla="*/ 80 w 312"/>
              <a:gd name="T27" fmla="*/ 255 h 303"/>
              <a:gd name="T28" fmla="*/ 40 w 312"/>
              <a:gd name="T29" fmla="*/ 296 h 303"/>
              <a:gd name="T30" fmla="*/ 70 w 312"/>
              <a:gd name="T31" fmla="*/ 303 h 303"/>
              <a:gd name="T32" fmla="*/ 100 w 312"/>
              <a:gd name="T33" fmla="*/ 295 h 303"/>
              <a:gd name="T34" fmla="*/ 134 w 312"/>
              <a:gd name="T35" fmla="*/ 244 h 303"/>
              <a:gd name="T36" fmla="*/ 116 w 312"/>
              <a:gd name="T37" fmla="*/ 191 h 303"/>
              <a:gd name="T38" fmla="*/ 118 w 312"/>
              <a:gd name="T39" fmla="*/ 190 h 303"/>
              <a:gd name="T40" fmla="*/ 138 w 312"/>
              <a:gd name="T41" fmla="*/ 209 h 303"/>
              <a:gd name="T42" fmla="*/ 222 w 312"/>
              <a:gd name="T43" fmla="*/ 126 h 303"/>
              <a:gd name="T44" fmla="*/ 245 w 312"/>
              <a:gd name="T45" fmla="*/ 129 h 303"/>
              <a:gd name="T46" fmla="*/ 256 w 312"/>
              <a:gd name="T47" fmla="*/ 127 h 303"/>
              <a:gd name="T48" fmla="*/ 298 w 312"/>
              <a:gd name="T49" fmla="*/ 97 h 303"/>
              <a:gd name="T50" fmla="*/ 302 w 312"/>
              <a:gd name="T51" fmla="*/ 34 h 303"/>
              <a:gd name="T52" fmla="*/ 260 w 312"/>
              <a:gd name="T53" fmla="*/ 75 h 303"/>
              <a:gd name="T54" fmla="*/ 234 w 312"/>
              <a:gd name="T55" fmla="*/ 48 h 303"/>
              <a:gd name="T56" fmla="*/ 274 w 312"/>
              <a:gd name="T57" fmla="*/ 7 h 303"/>
              <a:gd name="T58" fmla="*/ 244 w 312"/>
              <a:gd name="T5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12" h="303">
                <a:moveTo>
                  <a:pt x="244" y="0"/>
                </a:moveTo>
                <a:cubicBezTo>
                  <a:pt x="231" y="0"/>
                  <a:pt x="219" y="4"/>
                  <a:pt x="209" y="12"/>
                </a:cubicBezTo>
                <a:cubicBezTo>
                  <a:pt x="197" y="22"/>
                  <a:pt x="185" y="34"/>
                  <a:pt x="181" y="49"/>
                </a:cubicBezTo>
                <a:cubicBezTo>
                  <a:pt x="175" y="72"/>
                  <a:pt x="184" y="94"/>
                  <a:pt x="198" y="112"/>
                </a:cubicBezTo>
                <a:cubicBezTo>
                  <a:pt x="197" y="112"/>
                  <a:pt x="196" y="112"/>
                  <a:pt x="195" y="112"/>
                </a:cubicBezTo>
                <a:cubicBezTo>
                  <a:pt x="185" y="112"/>
                  <a:pt x="181" y="101"/>
                  <a:pt x="177" y="92"/>
                </a:cubicBezTo>
                <a:cubicBezTo>
                  <a:pt x="148" y="120"/>
                  <a:pt x="121" y="150"/>
                  <a:pt x="92" y="177"/>
                </a:cubicBezTo>
                <a:cubicBezTo>
                  <a:pt x="85" y="175"/>
                  <a:pt x="78" y="174"/>
                  <a:pt x="71" y="174"/>
                </a:cubicBezTo>
                <a:cubicBezTo>
                  <a:pt x="55" y="174"/>
                  <a:pt x="39" y="180"/>
                  <a:pt x="29" y="192"/>
                </a:cubicBezTo>
                <a:cubicBezTo>
                  <a:pt x="11" y="207"/>
                  <a:pt x="0" y="232"/>
                  <a:pt x="7" y="255"/>
                </a:cubicBezTo>
                <a:cubicBezTo>
                  <a:pt x="9" y="258"/>
                  <a:pt x="9" y="266"/>
                  <a:pt x="14" y="266"/>
                </a:cubicBezTo>
                <a:cubicBezTo>
                  <a:pt x="14" y="266"/>
                  <a:pt x="14" y="266"/>
                  <a:pt x="14" y="266"/>
                </a:cubicBezTo>
                <a:cubicBezTo>
                  <a:pt x="28" y="254"/>
                  <a:pt x="40" y="240"/>
                  <a:pt x="53" y="228"/>
                </a:cubicBezTo>
                <a:cubicBezTo>
                  <a:pt x="62" y="236"/>
                  <a:pt x="71" y="246"/>
                  <a:pt x="80" y="255"/>
                </a:cubicBezTo>
                <a:cubicBezTo>
                  <a:pt x="67" y="269"/>
                  <a:pt x="53" y="282"/>
                  <a:pt x="40" y="296"/>
                </a:cubicBezTo>
                <a:cubicBezTo>
                  <a:pt x="49" y="300"/>
                  <a:pt x="60" y="303"/>
                  <a:pt x="70" y="303"/>
                </a:cubicBezTo>
                <a:cubicBezTo>
                  <a:pt x="81" y="303"/>
                  <a:pt x="91" y="300"/>
                  <a:pt x="100" y="295"/>
                </a:cubicBezTo>
                <a:cubicBezTo>
                  <a:pt x="117" y="282"/>
                  <a:pt x="133" y="265"/>
                  <a:pt x="134" y="244"/>
                </a:cubicBezTo>
                <a:cubicBezTo>
                  <a:pt x="137" y="224"/>
                  <a:pt x="127" y="206"/>
                  <a:pt x="116" y="191"/>
                </a:cubicBezTo>
                <a:cubicBezTo>
                  <a:pt x="117" y="190"/>
                  <a:pt x="117" y="190"/>
                  <a:pt x="118" y="190"/>
                </a:cubicBezTo>
                <a:cubicBezTo>
                  <a:pt x="128" y="190"/>
                  <a:pt x="133" y="202"/>
                  <a:pt x="138" y="209"/>
                </a:cubicBezTo>
                <a:cubicBezTo>
                  <a:pt x="166" y="182"/>
                  <a:pt x="194" y="153"/>
                  <a:pt x="222" y="126"/>
                </a:cubicBezTo>
                <a:cubicBezTo>
                  <a:pt x="230" y="127"/>
                  <a:pt x="237" y="129"/>
                  <a:pt x="245" y="129"/>
                </a:cubicBezTo>
                <a:cubicBezTo>
                  <a:pt x="249" y="129"/>
                  <a:pt x="252" y="128"/>
                  <a:pt x="256" y="127"/>
                </a:cubicBezTo>
                <a:cubicBezTo>
                  <a:pt x="274" y="125"/>
                  <a:pt x="286" y="110"/>
                  <a:pt x="298" y="97"/>
                </a:cubicBezTo>
                <a:cubicBezTo>
                  <a:pt x="312" y="79"/>
                  <a:pt x="311" y="54"/>
                  <a:pt x="302" y="34"/>
                </a:cubicBezTo>
                <a:cubicBezTo>
                  <a:pt x="287" y="47"/>
                  <a:pt x="274" y="62"/>
                  <a:pt x="260" y="75"/>
                </a:cubicBezTo>
                <a:cubicBezTo>
                  <a:pt x="251" y="66"/>
                  <a:pt x="242" y="57"/>
                  <a:pt x="234" y="48"/>
                </a:cubicBezTo>
                <a:cubicBezTo>
                  <a:pt x="247" y="34"/>
                  <a:pt x="261" y="20"/>
                  <a:pt x="274" y="7"/>
                </a:cubicBezTo>
                <a:cubicBezTo>
                  <a:pt x="265" y="2"/>
                  <a:pt x="255" y="0"/>
                  <a:pt x="24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0" name="任意多边形 58"/>
          <p:cNvSpPr/>
          <p:nvPr/>
        </p:nvSpPr>
        <p:spPr>
          <a:xfrm rot="5400000">
            <a:off x="4734047" y="1194988"/>
            <a:ext cx="634004" cy="692786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520341" y="1259844"/>
            <a:ext cx="2697420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顶部“开始”面板中可以对字体、字号、颜色、行距等进行修改。建议正文</a:t>
            </a:r>
            <a:r>
              <a:rPr lang="en-US" altLang="zh-CN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10</a:t>
            </a:r>
            <a:r>
              <a:rPr lang="zh-CN" altLang="en-US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号字，</a:t>
            </a:r>
            <a:r>
              <a:rPr lang="en-US" altLang="zh-CN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1.3</a:t>
            </a:r>
            <a:r>
              <a:rPr lang="zh-CN" altLang="en-US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倍字间距。</a:t>
            </a:r>
          </a:p>
        </p:txBody>
      </p:sp>
      <p:grpSp>
        <p:nvGrpSpPr>
          <p:cNvPr id="12" name="组合 52"/>
          <p:cNvGrpSpPr>
            <a:grpSpLocks noChangeAspect="1"/>
          </p:cNvGrpSpPr>
          <p:nvPr/>
        </p:nvGrpSpPr>
        <p:grpSpPr>
          <a:xfrm>
            <a:off x="4860315" y="2179993"/>
            <a:ext cx="352102" cy="311323"/>
            <a:chOff x="3676115" y="1160462"/>
            <a:chExt cx="5659574" cy="5004107"/>
          </a:xfrm>
          <a:solidFill>
            <a:schemeClr val="bg1">
              <a:lumMod val="50000"/>
            </a:schemeClr>
          </a:solidFill>
        </p:grpSpPr>
        <p:sp>
          <p:nvSpPr>
            <p:cNvPr id="14" name="任意多边形 53"/>
            <p:cNvSpPr/>
            <p:nvPr/>
          </p:nvSpPr>
          <p:spPr>
            <a:xfrm>
              <a:off x="3676115" y="2915504"/>
              <a:ext cx="4433135" cy="3249065"/>
            </a:xfrm>
            <a:custGeom>
              <a:avLst/>
              <a:gdLst>
                <a:gd name="connsiteX0" fmla="*/ 1383752 w 4433135"/>
                <a:gd name="connsiteY0" fmla="*/ 867104 h 3249065"/>
                <a:gd name="connsiteX1" fmla="*/ 1258108 w 4433135"/>
                <a:gd name="connsiteY1" fmla="*/ 868142 h 3249065"/>
                <a:gd name="connsiteX2" fmla="*/ 1210263 w 4433135"/>
                <a:gd name="connsiteY2" fmla="*/ 944893 h 3249065"/>
                <a:gd name="connsiteX3" fmla="*/ 1459057 w 4433135"/>
                <a:gd name="connsiteY3" fmla="*/ 2196531 h 3249065"/>
                <a:gd name="connsiteX4" fmla="*/ 1733368 w 4433135"/>
                <a:gd name="connsiteY4" fmla="*/ 2583239 h 3249065"/>
                <a:gd name="connsiteX5" fmla="*/ 2049146 w 4433135"/>
                <a:gd name="connsiteY5" fmla="*/ 2583239 h 3249065"/>
                <a:gd name="connsiteX6" fmla="*/ 2103371 w 4433135"/>
                <a:gd name="connsiteY6" fmla="*/ 2456304 h 3249065"/>
                <a:gd name="connsiteX7" fmla="*/ 1832248 w 4433135"/>
                <a:gd name="connsiteY7" fmla="*/ 1054116 h 3249065"/>
                <a:gd name="connsiteX8" fmla="*/ 1720610 w 4433135"/>
                <a:gd name="connsiteY8" fmla="*/ 868142 h 3249065"/>
                <a:gd name="connsiteX9" fmla="*/ 1511289 w 4433135"/>
                <a:gd name="connsiteY9" fmla="*/ 867589 h 3249065"/>
                <a:gd name="connsiteX10" fmla="*/ 1383752 w 4433135"/>
                <a:gd name="connsiteY10" fmla="*/ 867104 h 3249065"/>
                <a:gd name="connsiteX11" fmla="*/ 146071 w 4433135"/>
                <a:gd name="connsiteY11" fmla="*/ 0 h 3249065"/>
                <a:gd name="connsiteX12" fmla="*/ 882914 w 4433135"/>
                <a:gd name="connsiteY12" fmla="*/ 0 h 3249065"/>
                <a:gd name="connsiteX13" fmla="*/ 880954 w 4433135"/>
                <a:gd name="connsiteY13" fmla="*/ 74488 h 3249065"/>
                <a:gd name="connsiteX14" fmla="*/ 1122741 w 4433135"/>
                <a:gd name="connsiteY14" fmla="*/ 461420 h 3249065"/>
                <a:gd name="connsiteX15" fmla="*/ 1786399 w 4433135"/>
                <a:gd name="connsiteY15" fmla="*/ 283593 h 3249065"/>
                <a:gd name="connsiteX16" fmla="*/ 1950131 w 4433135"/>
                <a:gd name="connsiteY16" fmla="*/ 0 h 3249065"/>
                <a:gd name="connsiteX17" fmla="*/ 2992123 w 4433135"/>
                <a:gd name="connsiteY17" fmla="*/ 0 h 3249065"/>
                <a:gd name="connsiteX18" fmla="*/ 2975391 w 4433135"/>
                <a:gd name="connsiteY18" fmla="*/ 34734 h 3249065"/>
                <a:gd name="connsiteX19" fmla="*/ 2853142 w 4433135"/>
                <a:gd name="connsiteY19" fmla="*/ 640253 h 3249065"/>
                <a:gd name="connsiteX20" fmla="*/ 2861174 w 4433135"/>
                <a:gd name="connsiteY20" fmla="*/ 799307 h 3249065"/>
                <a:gd name="connsiteX21" fmla="*/ 2870542 w 4433135"/>
                <a:gd name="connsiteY21" fmla="*/ 860687 h 3249065"/>
                <a:gd name="connsiteX22" fmla="*/ 2849298 w 4433135"/>
                <a:gd name="connsiteY22" fmla="*/ 859746 h 3249065"/>
                <a:gd name="connsiteX23" fmla="*/ 2617108 w 4433135"/>
                <a:gd name="connsiteY23" fmla="*/ 855875 h 3249065"/>
                <a:gd name="connsiteX24" fmla="*/ 2511161 w 4433135"/>
                <a:gd name="connsiteY24" fmla="*/ 856055 h 3249065"/>
                <a:gd name="connsiteX25" fmla="*/ 2397787 w 4433135"/>
                <a:gd name="connsiteY25" fmla="*/ 858300 h 3249065"/>
                <a:gd name="connsiteX26" fmla="*/ 2267900 w 4433135"/>
                <a:gd name="connsiteY26" fmla="*/ 1007867 h 3249065"/>
                <a:gd name="connsiteX27" fmla="*/ 2452890 w 4433135"/>
                <a:gd name="connsiteY27" fmla="*/ 2491724 h 3249065"/>
                <a:gd name="connsiteX28" fmla="*/ 2523737 w 4433135"/>
                <a:gd name="connsiteY28" fmla="*/ 2594059 h 3249065"/>
                <a:gd name="connsiteX29" fmla="*/ 2783511 w 4433135"/>
                <a:gd name="connsiteY29" fmla="*/ 2590123 h 3249065"/>
                <a:gd name="connsiteX30" fmla="*/ 2846486 w 4433135"/>
                <a:gd name="connsiteY30" fmla="*/ 2479916 h 3249065"/>
                <a:gd name="connsiteX31" fmla="*/ 2980514 w 4433135"/>
                <a:gd name="connsiteY31" fmla="*/ 1369603 h 3249065"/>
                <a:gd name="connsiteX32" fmla="*/ 2991426 w 4433135"/>
                <a:gd name="connsiteY32" fmla="*/ 1279059 h 3249065"/>
                <a:gd name="connsiteX33" fmla="*/ 3040898 w 4433135"/>
                <a:gd name="connsiteY33" fmla="*/ 1381756 h 3249065"/>
                <a:gd name="connsiteX34" fmla="*/ 3308774 w 4433135"/>
                <a:gd name="connsiteY34" fmla="*/ 1740245 h 3249065"/>
                <a:gd name="connsiteX35" fmla="*/ 3336412 w 4433135"/>
                <a:gd name="connsiteY35" fmla="*/ 1765365 h 3249065"/>
                <a:gd name="connsiteX36" fmla="*/ 3296438 w 4433135"/>
                <a:gd name="connsiteY36" fmla="*/ 1973342 h 3249065"/>
                <a:gd name="connsiteX37" fmla="*/ 3203877 w 4433135"/>
                <a:gd name="connsiteY37" fmla="*/ 2456304 h 3249065"/>
                <a:gd name="connsiteX38" fmla="*/ 3258102 w 4433135"/>
                <a:gd name="connsiteY38" fmla="*/ 2583239 h 3249065"/>
                <a:gd name="connsiteX39" fmla="*/ 3573880 w 4433135"/>
                <a:gd name="connsiteY39" fmla="*/ 2583239 h 3249065"/>
                <a:gd name="connsiteX40" fmla="*/ 3848192 w 4433135"/>
                <a:gd name="connsiteY40" fmla="*/ 2196531 h 3249065"/>
                <a:gd name="connsiteX41" fmla="*/ 3860345 w 4433135"/>
                <a:gd name="connsiteY41" fmla="*/ 2138945 h 3249065"/>
                <a:gd name="connsiteX42" fmla="*/ 3868876 w 4433135"/>
                <a:gd name="connsiteY42" fmla="*/ 2097649 h 3249065"/>
                <a:gd name="connsiteX43" fmla="*/ 3946171 w 4433135"/>
                <a:gd name="connsiteY43" fmla="*/ 2125939 h 3249065"/>
                <a:gd name="connsiteX44" fmla="*/ 4408766 w 4433135"/>
                <a:gd name="connsiteY44" fmla="*/ 2195877 h 3249065"/>
                <a:gd name="connsiteX45" fmla="*/ 4433135 w 4433135"/>
                <a:gd name="connsiteY45" fmla="*/ 2194647 h 3249065"/>
                <a:gd name="connsiteX46" fmla="*/ 4229977 w 4433135"/>
                <a:gd name="connsiteY46" fmla="*/ 2999465 h 3249065"/>
                <a:gd name="connsiteX47" fmla="*/ 3976107 w 4433135"/>
                <a:gd name="connsiteY47" fmla="*/ 3247430 h 3249065"/>
                <a:gd name="connsiteX48" fmla="*/ 1337046 w 4433135"/>
                <a:gd name="connsiteY48" fmla="*/ 3247430 h 3249065"/>
                <a:gd name="connsiteX49" fmla="*/ 1035944 w 4433135"/>
                <a:gd name="connsiteY49" fmla="*/ 3023080 h 3249065"/>
                <a:gd name="connsiteX50" fmla="*/ 507540 w 4433135"/>
                <a:gd name="connsiteY50" fmla="*/ 904676 h 3249065"/>
                <a:gd name="connsiteX51" fmla="*/ 501007 w 4433135"/>
                <a:gd name="connsiteY51" fmla="*/ 876408 h 3249065"/>
                <a:gd name="connsiteX52" fmla="*/ 146071 w 4433135"/>
                <a:gd name="connsiteY52" fmla="*/ 876408 h 3249065"/>
                <a:gd name="connsiteX53" fmla="*/ 0 w 4433135"/>
                <a:gd name="connsiteY53" fmla="*/ 730337 h 3249065"/>
                <a:gd name="connsiteX54" fmla="*/ 0 w 4433135"/>
                <a:gd name="connsiteY54" fmla="*/ 146071 h 3249065"/>
                <a:gd name="connsiteX55" fmla="*/ 146071 w 4433135"/>
                <a:gd name="connsiteY55" fmla="*/ 0 h 324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433135" h="3249065">
                  <a:moveTo>
                    <a:pt x="1383752" y="867104"/>
                  </a:moveTo>
                  <a:cubicBezTo>
                    <a:pt x="1340842" y="867128"/>
                    <a:pt x="1298245" y="867404"/>
                    <a:pt x="1258108" y="868142"/>
                  </a:cubicBezTo>
                  <a:cubicBezTo>
                    <a:pt x="1226200" y="868728"/>
                    <a:pt x="1200798" y="897345"/>
                    <a:pt x="1210263" y="944893"/>
                  </a:cubicBezTo>
                  <a:cubicBezTo>
                    <a:pt x="1255501" y="1172141"/>
                    <a:pt x="1399244" y="1917234"/>
                    <a:pt x="1459057" y="2196531"/>
                  </a:cubicBezTo>
                  <a:cubicBezTo>
                    <a:pt x="1517533" y="2469589"/>
                    <a:pt x="1583985" y="2577827"/>
                    <a:pt x="1733368" y="2583239"/>
                  </a:cubicBezTo>
                  <a:cubicBezTo>
                    <a:pt x="1882751" y="2588652"/>
                    <a:pt x="1965151" y="2586683"/>
                    <a:pt x="2049146" y="2583239"/>
                  </a:cubicBezTo>
                  <a:cubicBezTo>
                    <a:pt x="2114849" y="2580546"/>
                    <a:pt x="2126761" y="2578319"/>
                    <a:pt x="2103371" y="2456304"/>
                  </a:cubicBezTo>
                  <a:cubicBezTo>
                    <a:pt x="2054855" y="2203216"/>
                    <a:pt x="1887410" y="1326877"/>
                    <a:pt x="1832248" y="1054116"/>
                  </a:cubicBezTo>
                  <a:cubicBezTo>
                    <a:pt x="1820648" y="996757"/>
                    <a:pt x="1822680" y="866667"/>
                    <a:pt x="1720610" y="868142"/>
                  </a:cubicBezTo>
                  <a:cubicBezTo>
                    <a:pt x="1669576" y="868880"/>
                    <a:pt x="1594087" y="868142"/>
                    <a:pt x="1511289" y="867589"/>
                  </a:cubicBezTo>
                  <a:cubicBezTo>
                    <a:pt x="1469890" y="867313"/>
                    <a:pt x="1426663" y="867082"/>
                    <a:pt x="1383752" y="867104"/>
                  </a:cubicBezTo>
                  <a:close/>
                  <a:moveTo>
                    <a:pt x="146071" y="0"/>
                  </a:moveTo>
                  <a:lnTo>
                    <a:pt x="882914" y="0"/>
                  </a:lnTo>
                  <a:lnTo>
                    <a:pt x="880954" y="74488"/>
                  </a:lnTo>
                  <a:cubicBezTo>
                    <a:pt x="891949" y="230061"/>
                    <a:pt x="977510" y="377571"/>
                    <a:pt x="1122741" y="461420"/>
                  </a:cubicBezTo>
                  <a:cubicBezTo>
                    <a:pt x="1355110" y="595579"/>
                    <a:pt x="1652240" y="515962"/>
                    <a:pt x="1786399" y="283593"/>
                  </a:cubicBezTo>
                  <a:lnTo>
                    <a:pt x="1950131" y="0"/>
                  </a:lnTo>
                  <a:lnTo>
                    <a:pt x="2992123" y="0"/>
                  </a:lnTo>
                  <a:lnTo>
                    <a:pt x="2975391" y="34734"/>
                  </a:lnTo>
                  <a:cubicBezTo>
                    <a:pt x="2896672" y="220847"/>
                    <a:pt x="2853142" y="425466"/>
                    <a:pt x="2853142" y="640253"/>
                  </a:cubicBezTo>
                  <a:cubicBezTo>
                    <a:pt x="2853142" y="693950"/>
                    <a:pt x="2855863" y="747011"/>
                    <a:pt x="2861174" y="799307"/>
                  </a:cubicBezTo>
                  <a:lnTo>
                    <a:pt x="2870542" y="860687"/>
                  </a:lnTo>
                  <a:lnTo>
                    <a:pt x="2849298" y="859746"/>
                  </a:lnTo>
                  <a:cubicBezTo>
                    <a:pt x="2785069" y="857540"/>
                    <a:pt x="2699546" y="856201"/>
                    <a:pt x="2617108" y="855875"/>
                  </a:cubicBezTo>
                  <a:cubicBezTo>
                    <a:pt x="2580470" y="855730"/>
                    <a:pt x="2544440" y="855786"/>
                    <a:pt x="2511161" y="856055"/>
                  </a:cubicBezTo>
                  <a:cubicBezTo>
                    <a:pt x="2466789" y="856415"/>
                    <a:pt x="2427307" y="857152"/>
                    <a:pt x="2397787" y="858300"/>
                  </a:cubicBezTo>
                  <a:cubicBezTo>
                    <a:pt x="2279708" y="862892"/>
                    <a:pt x="2261098" y="953733"/>
                    <a:pt x="2267900" y="1007867"/>
                  </a:cubicBezTo>
                  <a:cubicBezTo>
                    <a:pt x="2330617" y="1506995"/>
                    <a:pt x="2441738" y="2400541"/>
                    <a:pt x="2452890" y="2491724"/>
                  </a:cubicBezTo>
                  <a:cubicBezTo>
                    <a:pt x="2464042" y="2582907"/>
                    <a:pt x="2468634" y="2577660"/>
                    <a:pt x="2523737" y="2594059"/>
                  </a:cubicBezTo>
                  <a:lnTo>
                    <a:pt x="2783511" y="2590123"/>
                  </a:lnTo>
                  <a:cubicBezTo>
                    <a:pt x="2840561" y="2589259"/>
                    <a:pt x="2834023" y="2573068"/>
                    <a:pt x="2846486" y="2479916"/>
                  </a:cubicBezTo>
                  <a:cubicBezTo>
                    <a:pt x="2855055" y="2415875"/>
                    <a:pt x="2930735" y="1783074"/>
                    <a:pt x="2980514" y="1369603"/>
                  </a:cubicBezTo>
                  <a:lnTo>
                    <a:pt x="2991426" y="1279059"/>
                  </a:lnTo>
                  <a:lnTo>
                    <a:pt x="3040898" y="1381756"/>
                  </a:lnTo>
                  <a:cubicBezTo>
                    <a:pt x="3112742" y="1514009"/>
                    <a:pt x="3203207" y="1634678"/>
                    <a:pt x="3308774" y="1740245"/>
                  </a:cubicBezTo>
                  <a:lnTo>
                    <a:pt x="3336412" y="1765365"/>
                  </a:lnTo>
                  <a:lnTo>
                    <a:pt x="3296438" y="1973342"/>
                  </a:lnTo>
                  <a:cubicBezTo>
                    <a:pt x="3256989" y="2178844"/>
                    <a:pt x="3222071" y="2361396"/>
                    <a:pt x="3203877" y="2456304"/>
                  </a:cubicBezTo>
                  <a:cubicBezTo>
                    <a:pt x="3180486" y="2578319"/>
                    <a:pt x="3192398" y="2580546"/>
                    <a:pt x="3258102" y="2583239"/>
                  </a:cubicBezTo>
                  <a:cubicBezTo>
                    <a:pt x="3342096" y="2586683"/>
                    <a:pt x="3424497" y="2588652"/>
                    <a:pt x="3573880" y="2583239"/>
                  </a:cubicBezTo>
                  <a:cubicBezTo>
                    <a:pt x="3723264" y="2577827"/>
                    <a:pt x="3789714" y="2469589"/>
                    <a:pt x="3848192" y="2196531"/>
                  </a:cubicBezTo>
                  <a:cubicBezTo>
                    <a:pt x="3851930" y="2179075"/>
                    <a:pt x="3855996" y="2159800"/>
                    <a:pt x="3860345" y="2138945"/>
                  </a:cubicBezTo>
                  <a:lnTo>
                    <a:pt x="3868876" y="2097649"/>
                  </a:lnTo>
                  <a:lnTo>
                    <a:pt x="3946171" y="2125939"/>
                  </a:lnTo>
                  <a:cubicBezTo>
                    <a:pt x="4092305" y="2171392"/>
                    <a:pt x="4247676" y="2195877"/>
                    <a:pt x="4408766" y="2195877"/>
                  </a:cubicBezTo>
                  <a:lnTo>
                    <a:pt x="4433135" y="2194647"/>
                  </a:lnTo>
                  <a:lnTo>
                    <a:pt x="4229977" y="2999465"/>
                  </a:lnTo>
                  <a:cubicBezTo>
                    <a:pt x="4192585" y="3135255"/>
                    <a:pt x="4084504" y="3248248"/>
                    <a:pt x="3976107" y="3247430"/>
                  </a:cubicBezTo>
                  <a:cubicBezTo>
                    <a:pt x="3103632" y="3240841"/>
                    <a:pt x="1474260" y="3253335"/>
                    <a:pt x="1337046" y="3247430"/>
                  </a:cubicBezTo>
                  <a:cubicBezTo>
                    <a:pt x="1199831" y="3241526"/>
                    <a:pt x="1075123" y="3182143"/>
                    <a:pt x="1035944" y="3023080"/>
                  </a:cubicBezTo>
                  <a:cubicBezTo>
                    <a:pt x="943259" y="2646780"/>
                    <a:pt x="638350" y="1461446"/>
                    <a:pt x="507540" y="904676"/>
                  </a:cubicBezTo>
                  <a:lnTo>
                    <a:pt x="501007" y="876408"/>
                  </a:lnTo>
                  <a:lnTo>
                    <a:pt x="146071" y="876408"/>
                  </a:lnTo>
                  <a:cubicBezTo>
                    <a:pt x="65398" y="876408"/>
                    <a:pt x="0" y="811010"/>
                    <a:pt x="0" y="730337"/>
                  </a:cubicBezTo>
                  <a:lnTo>
                    <a:pt x="0" y="146071"/>
                  </a:lnTo>
                  <a:cubicBezTo>
                    <a:pt x="0" y="65398"/>
                    <a:pt x="65398" y="0"/>
                    <a:pt x="1460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5" name="圆角矩形 14"/>
            <p:cNvSpPr/>
            <p:nvPr/>
          </p:nvSpPr>
          <p:spPr>
            <a:xfrm rot="18000000">
              <a:off x="4361123" y="1903929"/>
              <a:ext cx="2151747" cy="66481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6" name="任意多边形 55"/>
            <p:cNvSpPr/>
            <p:nvPr/>
          </p:nvSpPr>
          <p:spPr>
            <a:xfrm rot="3600000" flipH="1">
              <a:off x="6549512" y="1435724"/>
              <a:ext cx="1070472" cy="664814"/>
            </a:xfrm>
            <a:custGeom>
              <a:avLst/>
              <a:gdLst>
                <a:gd name="connsiteX0" fmla="*/ 1013702 w 1070472"/>
                <a:gd name="connsiteY0" fmla="*/ 146555 h 664814"/>
                <a:gd name="connsiteX1" fmla="*/ 738065 w 1070472"/>
                <a:gd name="connsiteY1" fmla="*/ 0 h 664814"/>
                <a:gd name="connsiteX2" fmla="*/ 0 w 1070472"/>
                <a:gd name="connsiteY2" fmla="*/ 0 h 664814"/>
                <a:gd name="connsiteX3" fmla="*/ 4980 w 1070472"/>
                <a:gd name="connsiteY3" fmla="*/ 17857 h 664814"/>
                <a:gd name="connsiteX4" fmla="*/ 21373 w 1070472"/>
                <a:gd name="connsiteY4" fmla="*/ 616834 h 664814"/>
                <a:gd name="connsiteX5" fmla="*/ 10941 w 1070472"/>
                <a:gd name="connsiteY5" fmla="*/ 664814 h 664814"/>
                <a:gd name="connsiteX6" fmla="*/ 738065 w 1070472"/>
                <a:gd name="connsiteY6" fmla="*/ 664814 h 664814"/>
                <a:gd name="connsiteX7" fmla="*/ 1070472 w 1070472"/>
                <a:gd name="connsiteY7" fmla="*/ 332407 h 664814"/>
                <a:gd name="connsiteX8" fmla="*/ 1013702 w 1070472"/>
                <a:gd name="connsiteY8" fmla="*/ 146555 h 66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0472" h="664814">
                  <a:moveTo>
                    <a:pt x="1013702" y="146555"/>
                  </a:moveTo>
                  <a:cubicBezTo>
                    <a:pt x="953966" y="58134"/>
                    <a:pt x="852804" y="0"/>
                    <a:pt x="738065" y="0"/>
                  </a:cubicBezTo>
                  <a:lnTo>
                    <a:pt x="0" y="0"/>
                  </a:lnTo>
                  <a:lnTo>
                    <a:pt x="4980" y="17857"/>
                  </a:lnTo>
                  <a:cubicBezTo>
                    <a:pt x="49918" y="216899"/>
                    <a:pt x="54365" y="420356"/>
                    <a:pt x="21373" y="616834"/>
                  </a:cubicBezTo>
                  <a:lnTo>
                    <a:pt x="10941" y="664814"/>
                  </a:lnTo>
                  <a:lnTo>
                    <a:pt x="738065" y="664814"/>
                  </a:lnTo>
                  <a:cubicBezTo>
                    <a:pt x="921648" y="664814"/>
                    <a:pt x="1070472" y="515990"/>
                    <a:pt x="1070472" y="332407"/>
                  </a:cubicBezTo>
                  <a:cubicBezTo>
                    <a:pt x="1070472" y="263563"/>
                    <a:pt x="1049544" y="199608"/>
                    <a:pt x="1013702" y="1465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7" name="任意多边形 56"/>
            <p:cNvSpPr/>
            <p:nvPr/>
          </p:nvSpPr>
          <p:spPr>
            <a:xfrm>
              <a:off x="6834073" y="2304949"/>
              <a:ext cx="2501616" cy="2501616"/>
            </a:xfrm>
            <a:custGeom>
              <a:avLst/>
              <a:gdLst>
                <a:gd name="connsiteX0" fmla="*/ 1250808 w 2501616"/>
                <a:gd name="connsiteY0" fmla="*/ 432015 h 2501616"/>
                <a:gd name="connsiteX1" fmla="*/ 1054370 w 2501616"/>
                <a:gd name="connsiteY1" fmla="*/ 628453 h 2501616"/>
                <a:gd name="connsiteX2" fmla="*/ 1054370 w 2501616"/>
                <a:gd name="connsiteY2" fmla="*/ 1086456 h 2501616"/>
                <a:gd name="connsiteX3" fmla="*/ 628453 w 2501616"/>
                <a:gd name="connsiteY3" fmla="*/ 1086456 h 2501616"/>
                <a:gd name="connsiteX4" fmla="*/ 432015 w 2501616"/>
                <a:gd name="connsiteY4" fmla="*/ 1282894 h 2501616"/>
                <a:gd name="connsiteX5" fmla="*/ 628453 w 2501616"/>
                <a:gd name="connsiteY5" fmla="*/ 1479332 h 2501616"/>
                <a:gd name="connsiteX6" fmla="*/ 1054370 w 2501616"/>
                <a:gd name="connsiteY6" fmla="*/ 1479332 h 2501616"/>
                <a:gd name="connsiteX7" fmla="*/ 1054370 w 2501616"/>
                <a:gd name="connsiteY7" fmla="*/ 1873163 h 2501616"/>
                <a:gd name="connsiteX8" fmla="*/ 1250808 w 2501616"/>
                <a:gd name="connsiteY8" fmla="*/ 2069601 h 2501616"/>
                <a:gd name="connsiteX9" fmla="*/ 1447246 w 2501616"/>
                <a:gd name="connsiteY9" fmla="*/ 1873163 h 2501616"/>
                <a:gd name="connsiteX10" fmla="*/ 1447246 w 2501616"/>
                <a:gd name="connsiteY10" fmla="*/ 1479332 h 2501616"/>
                <a:gd name="connsiteX11" fmla="*/ 1873163 w 2501616"/>
                <a:gd name="connsiteY11" fmla="*/ 1479332 h 2501616"/>
                <a:gd name="connsiteX12" fmla="*/ 2069601 w 2501616"/>
                <a:gd name="connsiteY12" fmla="*/ 1282894 h 2501616"/>
                <a:gd name="connsiteX13" fmla="*/ 1873163 w 2501616"/>
                <a:gd name="connsiteY13" fmla="*/ 1086456 h 2501616"/>
                <a:gd name="connsiteX14" fmla="*/ 1447246 w 2501616"/>
                <a:gd name="connsiteY14" fmla="*/ 1086456 h 2501616"/>
                <a:gd name="connsiteX15" fmla="*/ 1447246 w 2501616"/>
                <a:gd name="connsiteY15" fmla="*/ 628453 h 2501616"/>
                <a:gd name="connsiteX16" fmla="*/ 1250808 w 2501616"/>
                <a:gd name="connsiteY16" fmla="*/ 432015 h 2501616"/>
                <a:gd name="connsiteX17" fmla="*/ 1250808 w 2501616"/>
                <a:gd name="connsiteY17" fmla="*/ 0 h 2501616"/>
                <a:gd name="connsiteX18" fmla="*/ 2501616 w 2501616"/>
                <a:gd name="connsiteY18" fmla="*/ 1250808 h 2501616"/>
                <a:gd name="connsiteX19" fmla="*/ 1250808 w 2501616"/>
                <a:gd name="connsiteY19" fmla="*/ 2501616 h 2501616"/>
                <a:gd name="connsiteX20" fmla="*/ 0 w 2501616"/>
                <a:gd name="connsiteY20" fmla="*/ 1250808 h 2501616"/>
                <a:gd name="connsiteX21" fmla="*/ 1250808 w 2501616"/>
                <a:gd name="connsiteY21" fmla="*/ 0 h 250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01616" h="2501616">
                  <a:moveTo>
                    <a:pt x="1250808" y="432015"/>
                  </a:moveTo>
                  <a:cubicBezTo>
                    <a:pt x="1142318" y="432015"/>
                    <a:pt x="1054370" y="519963"/>
                    <a:pt x="1054370" y="628453"/>
                  </a:cubicBezTo>
                  <a:lnTo>
                    <a:pt x="1054370" y="1086456"/>
                  </a:lnTo>
                  <a:lnTo>
                    <a:pt x="628453" y="1086456"/>
                  </a:lnTo>
                  <a:cubicBezTo>
                    <a:pt x="519963" y="1086456"/>
                    <a:pt x="432015" y="1174404"/>
                    <a:pt x="432015" y="1282894"/>
                  </a:cubicBezTo>
                  <a:cubicBezTo>
                    <a:pt x="432015" y="1391384"/>
                    <a:pt x="519963" y="1479332"/>
                    <a:pt x="628453" y="1479332"/>
                  </a:cubicBezTo>
                  <a:lnTo>
                    <a:pt x="1054370" y="1479332"/>
                  </a:lnTo>
                  <a:lnTo>
                    <a:pt x="1054370" y="1873163"/>
                  </a:lnTo>
                  <a:cubicBezTo>
                    <a:pt x="1054370" y="1981653"/>
                    <a:pt x="1142318" y="2069601"/>
                    <a:pt x="1250808" y="2069601"/>
                  </a:cubicBezTo>
                  <a:cubicBezTo>
                    <a:pt x="1359298" y="2069601"/>
                    <a:pt x="1447246" y="1981653"/>
                    <a:pt x="1447246" y="1873163"/>
                  </a:cubicBezTo>
                  <a:lnTo>
                    <a:pt x="1447246" y="1479332"/>
                  </a:lnTo>
                  <a:lnTo>
                    <a:pt x="1873163" y="1479332"/>
                  </a:lnTo>
                  <a:cubicBezTo>
                    <a:pt x="1981653" y="1479332"/>
                    <a:pt x="2069601" y="1391384"/>
                    <a:pt x="2069601" y="1282894"/>
                  </a:cubicBezTo>
                  <a:cubicBezTo>
                    <a:pt x="2069601" y="1174404"/>
                    <a:pt x="1981653" y="1086456"/>
                    <a:pt x="1873163" y="1086456"/>
                  </a:cubicBezTo>
                  <a:lnTo>
                    <a:pt x="1447246" y="1086456"/>
                  </a:lnTo>
                  <a:lnTo>
                    <a:pt x="1447246" y="628453"/>
                  </a:lnTo>
                  <a:cubicBezTo>
                    <a:pt x="1447246" y="519963"/>
                    <a:pt x="1359298" y="432015"/>
                    <a:pt x="1250808" y="432015"/>
                  </a:cubicBezTo>
                  <a:close/>
                  <a:moveTo>
                    <a:pt x="1250808" y="0"/>
                  </a:moveTo>
                  <a:cubicBezTo>
                    <a:pt x="1941610" y="0"/>
                    <a:pt x="2501616" y="560006"/>
                    <a:pt x="2501616" y="1250808"/>
                  </a:cubicBezTo>
                  <a:cubicBezTo>
                    <a:pt x="2501616" y="1941610"/>
                    <a:pt x="1941610" y="2501616"/>
                    <a:pt x="1250808" y="2501616"/>
                  </a:cubicBezTo>
                  <a:cubicBezTo>
                    <a:pt x="560006" y="2501616"/>
                    <a:pt x="0" y="1941610"/>
                    <a:pt x="0" y="1250808"/>
                  </a:cubicBezTo>
                  <a:cubicBezTo>
                    <a:pt x="0" y="560006"/>
                    <a:pt x="560006" y="0"/>
                    <a:pt x="12508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13" name="任意多边形 59"/>
          <p:cNvSpPr/>
          <p:nvPr/>
        </p:nvSpPr>
        <p:spPr>
          <a:xfrm rot="5400000">
            <a:off x="4734047" y="1989262"/>
            <a:ext cx="634004" cy="692786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520341" y="2050804"/>
            <a:ext cx="2697420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顶部“开始”面板中可以对字体、字号、颜色、行距等进行修改。建议正文</a:t>
            </a:r>
            <a:r>
              <a:rPr lang="en-US" altLang="zh-CN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10</a:t>
            </a:r>
            <a:r>
              <a:rPr lang="zh-CN" altLang="en-US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号字，</a:t>
            </a:r>
            <a:r>
              <a:rPr lang="en-US" altLang="zh-CN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1.3</a:t>
            </a:r>
            <a:r>
              <a:rPr lang="zh-CN" altLang="en-US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倍字间距。</a:t>
            </a:r>
          </a:p>
        </p:txBody>
      </p:sp>
      <p:grpSp>
        <p:nvGrpSpPr>
          <p:cNvPr id="19" name="Group 58"/>
          <p:cNvGrpSpPr>
            <a:grpSpLocks noChangeAspect="1"/>
          </p:cNvGrpSpPr>
          <p:nvPr/>
        </p:nvGrpSpPr>
        <p:grpSpPr bwMode="auto">
          <a:xfrm>
            <a:off x="4891811" y="3768542"/>
            <a:ext cx="258862" cy="311323"/>
            <a:chOff x="4372" y="1753"/>
            <a:chExt cx="676" cy="813"/>
          </a:xfrm>
          <a:solidFill>
            <a:srgbClr val="7F7F7F"/>
          </a:solidFill>
        </p:grpSpPr>
        <p:sp>
          <p:nvSpPr>
            <p:cNvPr id="21" name="Freeform 59"/>
            <p:cNvSpPr/>
            <p:nvPr/>
          </p:nvSpPr>
          <p:spPr bwMode="auto">
            <a:xfrm>
              <a:off x="4372" y="1756"/>
              <a:ext cx="294" cy="388"/>
            </a:xfrm>
            <a:custGeom>
              <a:avLst/>
              <a:gdLst>
                <a:gd name="T0" fmla="*/ 52 w 123"/>
                <a:gd name="T1" fmla="*/ 6 h 163"/>
                <a:gd name="T2" fmla="*/ 71 w 123"/>
                <a:gd name="T3" fmla="*/ 7 h 163"/>
                <a:gd name="T4" fmla="*/ 115 w 123"/>
                <a:gd name="T5" fmla="*/ 59 h 163"/>
                <a:gd name="T6" fmla="*/ 115 w 123"/>
                <a:gd name="T7" fmla="*/ 81 h 163"/>
                <a:gd name="T8" fmla="*/ 84 w 123"/>
                <a:gd name="T9" fmla="*/ 83 h 163"/>
                <a:gd name="T10" fmla="*/ 113 w 123"/>
                <a:gd name="T11" fmla="*/ 137 h 163"/>
                <a:gd name="T12" fmla="*/ 65 w 123"/>
                <a:gd name="T13" fmla="*/ 163 h 163"/>
                <a:gd name="T14" fmla="*/ 36 w 123"/>
                <a:gd name="T15" fmla="*/ 83 h 163"/>
                <a:gd name="T16" fmla="*/ 0 w 123"/>
                <a:gd name="T17" fmla="*/ 70 h 163"/>
                <a:gd name="T18" fmla="*/ 21 w 123"/>
                <a:gd name="T19" fmla="*/ 42 h 163"/>
                <a:gd name="T20" fmla="*/ 52 w 123"/>
                <a:gd name="T21" fmla="*/ 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63">
                  <a:moveTo>
                    <a:pt x="52" y="6"/>
                  </a:moveTo>
                  <a:cubicBezTo>
                    <a:pt x="56" y="0"/>
                    <a:pt x="67" y="1"/>
                    <a:pt x="71" y="7"/>
                  </a:cubicBezTo>
                  <a:cubicBezTo>
                    <a:pt x="85" y="25"/>
                    <a:pt x="100" y="42"/>
                    <a:pt x="115" y="59"/>
                  </a:cubicBezTo>
                  <a:cubicBezTo>
                    <a:pt x="121" y="65"/>
                    <a:pt x="123" y="76"/>
                    <a:pt x="115" y="81"/>
                  </a:cubicBezTo>
                  <a:cubicBezTo>
                    <a:pt x="105" y="83"/>
                    <a:pt x="95" y="82"/>
                    <a:pt x="84" y="83"/>
                  </a:cubicBezTo>
                  <a:cubicBezTo>
                    <a:pt x="81" y="105"/>
                    <a:pt x="95" y="125"/>
                    <a:pt x="113" y="137"/>
                  </a:cubicBezTo>
                  <a:cubicBezTo>
                    <a:pt x="97" y="145"/>
                    <a:pt x="82" y="156"/>
                    <a:pt x="65" y="163"/>
                  </a:cubicBezTo>
                  <a:cubicBezTo>
                    <a:pt x="46" y="141"/>
                    <a:pt x="33" y="113"/>
                    <a:pt x="36" y="83"/>
                  </a:cubicBezTo>
                  <a:cubicBezTo>
                    <a:pt x="24" y="81"/>
                    <a:pt x="1" y="88"/>
                    <a:pt x="0" y="70"/>
                  </a:cubicBezTo>
                  <a:cubicBezTo>
                    <a:pt x="4" y="59"/>
                    <a:pt x="13" y="51"/>
                    <a:pt x="21" y="42"/>
                  </a:cubicBezTo>
                  <a:cubicBezTo>
                    <a:pt x="31" y="31"/>
                    <a:pt x="41" y="18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2" name="Freeform 60"/>
            <p:cNvSpPr/>
            <p:nvPr/>
          </p:nvSpPr>
          <p:spPr bwMode="auto">
            <a:xfrm>
              <a:off x="4463" y="1753"/>
              <a:ext cx="585" cy="813"/>
            </a:xfrm>
            <a:custGeom>
              <a:avLst/>
              <a:gdLst>
                <a:gd name="T0" fmla="*/ 179 w 245"/>
                <a:gd name="T1" fmla="*/ 4 h 341"/>
                <a:gd name="T2" fmla="*/ 201 w 245"/>
                <a:gd name="T3" fmla="*/ 16 h 341"/>
                <a:gd name="T4" fmla="*/ 241 w 245"/>
                <a:gd name="T5" fmla="*/ 64 h 341"/>
                <a:gd name="T6" fmla="*/ 240 w 245"/>
                <a:gd name="T7" fmla="*/ 81 h 341"/>
                <a:gd name="T8" fmla="*/ 211 w 245"/>
                <a:gd name="T9" fmla="*/ 84 h 341"/>
                <a:gd name="T10" fmla="*/ 172 w 245"/>
                <a:gd name="T11" fmla="*/ 169 h 341"/>
                <a:gd name="T12" fmla="*/ 87 w 245"/>
                <a:gd name="T13" fmla="*/ 221 h 341"/>
                <a:gd name="T14" fmla="*/ 53 w 245"/>
                <a:gd name="T15" fmla="*/ 250 h 341"/>
                <a:gd name="T16" fmla="*/ 46 w 245"/>
                <a:gd name="T17" fmla="*/ 339 h 341"/>
                <a:gd name="T18" fmla="*/ 1 w 245"/>
                <a:gd name="T19" fmla="*/ 340 h 341"/>
                <a:gd name="T20" fmla="*/ 1 w 245"/>
                <a:gd name="T21" fmla="*/ 267 h 341"/>
                <a:gd name="T22" fmla="*/ 12 w 245"/>
                <a:gd name="T23" fmla="*/ 225 h 341"/>
                <a:gd name="T24" fmla="*/ 54 w 245"/>
                <a:gd name="T25" fmla="*/ 184 h 341"/>
                <a:gd name="T26" fmla="*/ 107 w 245"/>
                <a:gd name="T27" fmla="*/ 152 h 341"/>
                <a:gd name="T28" fmla="*/ 154 w 245"/>
                <a:gd name="T29" fmla="*/ 115 h 341"/>
                <a:gd name="T30" fmla="*/ 159 w 245"/>
                <a:gd name="T31" fmla="*/ 84 h 341"/>
                <a:gd name="T32" fmla="*/ 126 w 245"/>
                <a:gd name="T33" fmla="*/ 78 h 341"/>
                <a:gd name="T34" fmla="*/ 138 w 245"/>
                <a:gd name="T35" fmla="*/ 51 h 341"/>
                <a:gd name="T36" fmla="*/ 179 w 245"/>
                <a:gd name="T37" fmla="*/ 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341">
                  <a:moveTo>
                    <a:pt x="179" y="4"/>
                  </a:moveTo>
                  <a:cubicBezTo>
                    <a:pt x="189" y="0"/>
                    <a:pt x="195" y="10"/>
                    <a:pt x="201" y="16"/>
                  </a:cubicBezTo>
                  <a:cubicBezTo>
                    <a:pt x="214" y="32"/>
                    <a:pt x="229" y="47"/>
                    <a:pt x="241" y="64"/>
                  </a:cubicBezTo>
                  <a:cubicBezTo>
                    <a:pt x="245" y="69"/>
                    <a:pt x="244" y="77"/>
                    <a:pt x="240" y="81"/>
                  </a:cubicBezTo>
                  <a:cubicBezTo>
                    <a:pt x="231" y="85"/>
                    <a:pt x="221" y="83"/>
                    <a:pt x="211" y="84"/>
                  </a:cubicBezTo>
                  <a:cubicBezTo>
                    <a:pt x="209" y="115"/>
                    <a:pt x="199" y="149"/>
                    <a:pt x="172" y="169"/>
                  </a:cubicBezTo>
                  <a:cubicBezTo>
                    <a:pt x="145" y="187"/>
                    <a:pt x="115" y="203"/>
                    <a:pt x="87" y="221"/>
                  </a:cubicBezTo>
                  <a:cubicBezTo>
                    <a:pt x="75" y="229"/>
                    <a:pt x="59" y="235"/>
                    <a:pt x="53" y="250"/>
                  </a:cubicBezTo>
                  <a:cubicBezTo>
                    <a:pt x="42" y="278"/>
                    <a:pt x="50" y="310"/>
                    <a:pt x="46" y="339"/>
                  </a:cubicBezTo>
                  <a:cubicBezTo>
                    <a:pt x="31" y="341"/>
                    <a:pt x="16" y="341"/>
                    <a:pt x="1" y="340"/>
                  </a:cubicBezTo>
                  <a:cubicBezTo>
                    <a:pt x="0" y="316"/>
                    <a:pt x="1" y="291"/>
                    <a:pt x="1" y="267"/>
                  </a:cubicBezTo>
                  <a:cubicBezTo>
                    <a:pt x="1" y="252"/>
                    <a:pt x="3" y="237"/>
                    <a:pt x="12" y="225"/>
                  </a:cubicBezTo>
                  <a:cubicBezTo>
                    <a:pt x="25" y="210"/>
                    <a:pt x="41" y="198"/>
                    <a:pt x="54" y="184"/>
                  </a:cubicBezTo>
                  <a:cubicBezTo>
                    <a:pt x="71" y="171"/>
                    <a:pt x="90" y="164"/>
                    <a:pt x="107" y="152"/>
                  </a:cubicBezTo>
                  <a:cubicBezTo>
                    <a:pt x="123" y="140"/>
                    <a:pt x="144" y="133"/>
                    <a:pt x="154" y="115"/>
                  </a:cubicBezTo>
                  <a:cubicBezTo>
                    <a:pt x="159" y="105"/>
                    <a:pt x="163" y="94"/>
                    <a:pt x="159" y="84"/>
                  </a:cubicBezTo>
                  <a:cubicBezTo>
                    <a:pt x="148" y="82"/>
                    <a:pt x="135" y="86"/>
                    <a:pt x="126" y="78"/>
                  </a:cubicBezTo>
                  <a:cubicBezTo>
                    <a:pt x="122" y="67"/>
                    <a:pt x="132" y="59"/>
                    <a:pt x="138" y="51"/>
                  </a:cubicBezTo>
                  <a:cubicBezTo>
                    <a:pt x="152" y="36"/>
                    <a:pt x="164" y="18"/>
                    <a:pt x="17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3" name="Freeform 61"/>
            <p:cNvSpPr/>
            <p:nvPr/>
          </p:nvSpPr>
          <p:spPr bwMode="auto">
            <a:xfrm>
              <a:off x="4785" y="2230"/>
              <a:ext cx="172" cy="336"/>
            </a:xfrm>
            <a:custGeom>
              <a:avLst/>
              <a:gdLst>
                <a:gd name="T0" fmla="*/ 0 w 72"/>
                <a:gd name="T1" fmla="*/ 25 h 141"/>
                <a:gd name="T2" fmla="*/ 42 w 72"/>
                <a:gd name="T3" fmla="*/ 0 h 141"/>
                <a:gd name="T4" fmla="*/ 71 w 72"/>
                <a:gd name="T5" fmla="*/ 63 h 141"/>
                <a:gd name="T6" fmla="*/ 71 w 72"/>
                <a:gd name="T7" fmla="*/ 139 h 141"/>
                <a:gd name="T8" fmla="*/ 23 w 72"/>
                <a:gd name="T9" fmla="*/ 140 h 141"/>
                <a:gd name="T10" fmla="*/ 22 w 72"/>
                <a:gd name="T11" fmla="*/ 63 h 141"/>
                <a:gd name="T12" fmla="*/ 0 w 72"/>
                <a:gd name="T13" fmla="*/ 29 h 141"/>
                <a:gd name="T14" fmla="*/ 0 w 72"/>
                <a:gd name="T15" fmla="*/ 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41">
                  <a:moveTo>
                    <a:pt x="0" y="25"/>
                  </a:moveTo>
                  <a:cubicBezTo>
                    <a:pt x="14" y="16"/>
                    <a:pt x="28" y="8"/>
                    <a:pt x="42" y="0"/>
                  </a:cubicBezTo>
                  <a:cubicBezTo>
                    <a:pt x="57" y="18"/>
                    <a:pt x="71" y="39"/>
                    <a:pt x="71" y="63"/>
                  </a:cubicBezTo>
                  <a:cubicBezTo>
                    <a:pt x="71" y="88"/>
                    <a:pt x="72" y="114"/>
                    <a:pt x="71" y="139"/>
                  </a:cubicBezTo>
                  <a:cubicBezTo>
                    <a:pt x="55" y="141"/>
                    <a:pt x="39" y="141"/>
                    <a:pt x="23" y="140"/>
                  </a:cubicBezTo>
                  <a:cubicBezTo>
                    <a:pt x="22" y="114"/>
                    <a:pt x="24" y="88"/>
                    <a:pt x="22" y="63"/>
                  </a:cubicBezTo>
                  <a:cubicBezTo>
                    <a:pt x="21" y="49"/>
                    <a:pt x="10" y="39"/>
                    <a:pt x="0" y="29"/>
                  </a:cubicBezTo>
                  <a:cubicBezTo>
                    <a:pt x="0" y="28"/>
                    <a:pt x="0" y="26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20" name="任意多边形 61"/>
          <p:cNvSpPr/>
          <p:nvPr/>
        </p:nvSpPr>
        <p:spPr>
          <a:xfrm rot="5400000">
            <a:off x="4734047" y="3577810"/>
            <a:ext cx="634004" cy="692786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520341" y="3663771"/>
            <a:ext cx="2697420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顶部“开始”面板中可以对字体、字号、颜色、行距等进行修改。建议正文</a:t>
            </a:r>
            <a:r>
              <a:rPr lang="en-US" altLang="zh-CN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10</a:t>
            </a:r>
            <a:r>
              <a:rPr lang="zh-CN" altLang="en-US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号字，</a:t>
            </a:r>
            <a:r>
              <a:rPr lang="en-US" altLang="zh-CN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1.3</a:t>
            </a:r>
            <a:r>
              <a:rPr lang="zh-CN" altLang="en-US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倍字间距。</a:t>
            </a:r>
          </a:p>
        </p:txBody>
      </p:sp>
      <p:sp>
        <p:nvSpPr>
          <p:cNvPr id="28" name="矩形 55"/>
          <p:cNvSpPr/>
          <p:nvPr/>
        </p:nvSpPr>
        <p:spPr>
          <a:xfrm>
            <a:off x="450961" y="3676067"/>
            <a:ext cx="3264015" cy="53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顶部“开始”面板中可以对字体、字号、颜色、行距等进行修改。建议正文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10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号字，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1.3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倍字间距。顶部“开始”面板中可以对字体、字号、颜色、行距等进行修改。建议正文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10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号字，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1.3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HelveticaNeueLT Pro 67 MdCnO" panose="020B0606030502030204" pitchFamily="34" charset="0"/>
                <a:sym typeface="News Gothic MT" charset="0"/>
              </a:rPr>
              <a:t>倍字间距。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58664" y="2610484"/>
            <a:ext cx="12820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392C47"/>
                </a:solidFill>
                <a:latin typeface="HelveticaNeueLT Pro 67 MdCn" panose="020B0606030502030204" pitchFamily="34" charset="0"/>
              </a:rPr>
              <a:t>9,300</a:t>
            </a:r>
            <a:endParaRPr lang="zh-CN" altLang="en-US" sz="3200" dirty="0">
              <a:solidFill>
                <a:srgbClr val="392C47"/>
              </a:solidFill>
              <a:latin typeface="HelveticaNeueLT Pro 67 MdCn" panose="020B060603050203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62003" y="2783563"/>
            <a:ext cx="855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392C47"/>
                </a:solidFill>
                <a:latin typeface="HelveticaNeueLT Pro 67 MdCn" panose="020B0606030502030204" pitchFamily="34" charset="0"/>
              </a:rPr>
              <a:t>Million</a:t>
            </a:r>
            <a:endParaRPr lang="zh-CN" altLang="en-US" sz="1600" dirty="0">
              <a:solidFill>
                <a:srgbClr val="392C47"/>
              </a:solidFill>
              <a:latin typeface="HelveticaNeueLT Pro 67 MdCn" panose="020B0606030502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20341" y="2852113"/>
            <a:ext cx="2697420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顶部“开始”面板中可以对字体、字号、颜色、行距等进行修改。建议正文</a:t>
            </a:r>
            <a:r>
              <a:rPr lang="en-US" altLang="zh-CN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10</a:t>
            </a:r>
            <a:r>
              <a:rPr lang="zh-CN" altLang="en-US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号字，</a:t>
            </a:r>
            <a:r>
              <a:rPr lang="en-US" altLang="zh-CN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1.3</a:t>
            </a:r>
            <a:r>
              <a:rPr lang="zh-CN" altLang="en-US" sz="800" dirty="0">
                <a:solidFill>
                  <a:srgbClr val="7F7F7F"/>
                </a:solidFill>
                <a:latin typeface="HelveticaNeueLT Pro 67 MdCnO" panose="020B0606030502030204" pitchFamily="34" charset="0"/>
                <a:sym typeface="News Gothic MT" charset="0"/>
              </a:rPr>
              <a:t>倍字间距。</a:t>
            </a:r>
          </a:p>
        </p:txBody>
      </p:sp>
      <p:sp>
        <p:nvSpPr>
          <p:cNvPr id="32" name="任意多边形 60"/>
          <p:cNvSpPr/>
          <p:nvPr/>
        </p:nvSpPr>
        <p:spPr>
          <a:xfrm rot="5400000">
            <a:off x="4734047" y="2783536"/>
            <a:ext cx="634004" cy="692786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solidFill>
            <a:srgbClr val="392C47"/>
          </a:solidFill>
          <a:ln w="28575"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Group 44"/>
          <p:cNvGrpSpPr>
            <a:grpSpLocks noChangeAspect="1"/>
          </p:cNvGrpSpPr>
          <p:nvPr/>
        </p:nvGrpSpPr>
        <p:grpSpPr bwMode="auto">
          <a:xfrm>
            <a:off x="4870487" y="2973581"/>
            <a:ext cx="322003" cy="312696"/>
            <a:chOff x="3202" y="1607"/>
            <a:chExt cx="1730" cy="1680"/>
          </a:xfrm>
          <a:solidFill>
            <a:schemeClr val="bg1"/>
          </a:solidFill>
        </p:grpSpPr>
        <p:sp>
          <p:nvSpPr>
            <p:cNvPr id="34" name="Freeform 45"/>
            <p:cNvSpPr/>
            <p:nvPr/>
          </p:nvSpPr>
          <p:spPr bwMode="auto">
            <a:xfrm>
              <a:off x="3202" y="1607"/>
              <a:ext cx="1521" cy="1336"/>
            </a:xfrm>
            <a:custGeom>
              <a:avLst/>
              <a:gdLst>
                <a:gd name="T0" fmla="*/ 93 w 327"/>
                <a:gd name="T1" fmla="*/ 5 h 287"/>
                <a:gd name="T2" fmla="*/ 123 w 327"/>
                <a:gd name="T3" fmla="*/ 4 h 287"/>
                <a:gd name="T4" fmla="*/ 201 w 327"/>
                <a:gd name="T5" fmla="*/ 37 h 287"/>
                <a:gd name="T6" fmla="*/ 224 w 327"/>
                <a:gd name="T7" fmla="*/ 39 h 287"/>
                <a:gd name="T8" fmla="*/ 299 w 327"/>
                <a:gd name="T9" fmla="*/ 11 h 287"/>
                <a:gd name="T10" fmla="*/ 320 w 327"/>
                <a:gd name="T11" fmla="*/ 9 h 287"/>
                <a:gd name="T12" fmla="*/ 325 w 327"/>
                <a:gd name="T13" fmla="*/ 29 h 287"/>
                <a:gd name="T14" fmla="*/ 325 w 327"/>
                <a:gd name="T15" fmla="*/ 133 h 287"/>
                <a:gd name="T16" fmla="*/ 297 w 327"/>
                <a:gd name="T17" fmla="*/ 104 h 287"/>
                <a:gd name="T18" fmla="*/ 296 w 327"/>
                <a:gd name="T19" fmla="*/ 44 h 287"/>
                <a:gd name="T20" fmla="*/ 214 w 327"/>
                <a:gd name="T21" fmla="*/ 72 h 287"/>
                <a:gd name="T22" fmla="*/ 109 w 327"/>
                <a:gd name="T23" fmla="*/ 29 h 287"/>
                <a:gd name="T24" fmla="*/ 27 w 327"/>
                <a:gd name="T25" fmla="*/ 67 h 287"/>
                <a:gd name="T26" fmla="*/ 27 w 327"/>
                <a:gd name="T27" fmla="*/ 249 h 287"/>
                <a:gd name="T28" fmla="*/ 94 w 327"/>
                <a:gd name="T29" fmla="*/ 219 h 287"/>
                <a:gd name="T30" fmla="*/ 105 w 327"/>
                <a:gd name="T31" fmla="*/ 247 h 287"/>
                <a:gd name="T32" fmla="*/ 23 w 327"/>
                <a:gd name="T33" fmla="*/ 283 h 287"/>
                <a:gd name="T34" fmla="*/ 2 w 327"/>
                <a:gd name="T35" fmla="*/ 285 h 287"/>
                <a:gd name="T36" fmla="*/ 2 w 327"/>
                <a:gd name="T37" fmla="*/ 46 h 287"/>
                <a:gd name="T38" fmla="*/ 93 w 327"/>
                <a:gd name="T39" fmla="*/ 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7" h="287">
                  <a:moveTo>
                    <a:pt x="93" y="5"/>
                  </a:moveTo>
                  <a:cubicBezTo>
                    <a:pt x="102" y="0"/>
                    <a:pt x="113" y="0"/>
                    <a:pt x="123" y="4"/>
                  </a:cubicBezTo>
                  <a:cubicBezTo>
                    <a:pt x="149" y="15"/>
                    <a:pt x="175" y="25"/>
                    <a:pt x="201" y="37"/>
                  </a:cubicBezTo>
                  <a:cubicBezTo>
                    <a:pt x="208" y="41"/>
                    <a:pt x="216" y="42"/>
                    <a:pt x="224" y="39"/>
                  </a:cubicBezTo>
                  <a:cubicBezTo>
                    <a:pt x="249" y="30"/>
                    <a:pt x="274" y="20"/>
                    <a:pt x="299" y="11"/>
                  </a:cubicBezTo>
                  <a:cubicBezTo>
                    <a:pt x="305" y="8"/>
                    <a:pt x="313" y="7"/>
                    <a:pt x="320" y="9"/>
                  </a:cubicBezTo>
                  <a:cubicBezTo>
                    <a:pt x="327" y="13"/>
                    <a:pt x="325" y="22"/>
                    <a:pt x="325" y="29"/>
                  </a:cubicBezTo>
                  <a:cubicBezTo>
                    <a:pt x="325" y="64"/>
                    <a:pt x="326" y="99"/>
                    <a:pt x="325" y="133"/>
                  </a:cubicBezTo>
                  <a:cubicBezTo>
                    <a:pt x="316" y="123"/>
                    <a:pt x="307" y="113"/>
                    <a:pt x="297" y="104"/>
                  </a:cubicBezTo>
                  <a:cubicBezTo>
                    <a:pt x="296" y="84"/>
                    <a:pt x="297" y="64"/>
                    <a:pt x="296" y="44"/>
                  </a:cubicBezTo>
                  <a:cubicBezTo>
                    <a:pt x="268" y="50"/>
                    <a:pt x="242" y="66"/>
                    <a:pt x="214" y="72"/>
                  </a:cubicBezTo>
                  <a:cubicBezTo>
                    <a:pt x="178" y="61"/>
                    <a:pt x="144" y="43"/>
                    <a:pt x="109" y="29"/>
                  </a:cubicBezTo>
                  <a:cubicBezTo>
                    <a:pt x="98" y="34"/>
                    <a:pt x="44" y="59"/>
                    <a:pt x="27" y="67"/>
                  </a:cubicBezTo>
                  <a:cubicBezTo>
                    <a:pt x="26" y="81"/>
                    <a:pt x="25" y="203"/>
                    <a:pt x="27" y="249"/>
                  </a:cubicBezTo>
                  <a:cubicBezTo>
                    <a:pt x="50" y="241"/>
                    <a:pt x="72" y="229"/>
                    <a:pt x="94" y="219"/>
                  </a:cubicBezTo>
                  <a:cubicBezTo>
                    <a:pt x="101" y="227"/>
                    <a:pt x="103" y="237"/>
                    <a:pt x="105" y="247"/>
                  </a:cubicBezTo>
                  <a:cubicBezTo>
                    <a:pt x="77" y="258"/>
                    <a:pt x="51" y="272"/>
                    <a:pt x="23" y="283"/>
                  </a:cubicBezTo>
                  <a:cubicBezTo>
                    <a:pt x="16" y="287"/>
                    <a:pt x="9" y="285"/>
                    <a:pt x="2" y="285"/>
                  </a:cubicBezTo>
                  <a:cubicBezTo>
                    <a:pt x="1" y="235"/>
                    <a:pt x="0" y="77"/>
                    <a:pt x="2" y="46"/>
                  </a:cubicBezTo>
                  <a:cubicBezTo>
                    <a:pt x="32" y="32"/>
                    <a:pt x="63" y="19"/>
                    <a:pt x="9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5" name="Freeform 46"/>
            <p:cNvSpPr>
              <a:spLocks noEditPoints="1"/>
            </p:cNvSpPr>
            <p:nvPr/>
          </p:nvSpPr>
          <p:spPr bwMode="auto">
            <a:xfrm>
              <a:off x="3700" y="2068"/>
              <a:ext cx="1232" cy="1219"/>
            </a:xfrm>
            <a:custGeom>
              <a:avLst/>
              <a:gdLst>
                <a:gd name="T0" fmla="*/ 13 w 265"/>
                <a:gd name="T1" fmla="*/ 118 h 262"/>
                <a:gd name="T2" fmla="*/ 98 w 265"/>
                <a:gd name="T3" fmla="*/ 2 h 262"/>
                <a:gd name="T4" fmla="*/ 167 w 265"/>
                <a:gd name="T5" fmla="*/ 21 h 262"/>
                <a:gd name="T6" fmla="*/ 198 w 265"/>
                <a:gd name="T7" fmla="*/ 58 h 262"/>
                <a:gd name="T8" fmla="*/ 206 w 265"/>
                <a:gd name="T9" fmla="*/ 110 h 262"/>
                <a:gd name="T10" fmla="*/ 184 w 265"/>
                <a:gd name="T11" fmla="*/ 167 h 262"/>
                <a:gd name="T12" fmla="*/ 215 w 265"/>
                <a:gd name="T13" fmla="*/ 181 h 262"/>
                <a:gd name="T14" fmla="*/ 255 w 265"/>
                <a:gd name="T15" fmla="*/ 220 h 262"/>
                <a:gd name="T16" fmla="*/ 224 w 265"/>
                <a:gd name="T17" fmla="*/ 252 h 262"/>
                <a:gd name="T18" fmla="*/ 177 w 265"/>
                <a:gd name="T19" fmla="*/ 211 h 262"/>
                <a:gd name="T20" fmla="*/ 161 w 265"/>
                <a:gd name="T21" fmla="*/ 183 h 262"/>
                <a:gd name="T22" fmla="*/ 90 w 265"/>
                <a:gd name="T23" fmla="*/ 195 h 262"/>
                <a:gd name="T24" fmla="*/ 13 w 265"/>
                <a:gd name="T25" fmla="*/ 118 h 262"/>
                <a:gd name="T26" fmla="*/ 100 w 265"/>
                <a:gd name="T27" fmla="*/ 36 h 262"/>
                <a:gd name="T28" fmla="*/ 50 w 265"/>
                <a:gd name="T29" fmla="*/ 74 h 262"/>
                <a:gd name="T30" fmla="*/ 82 w 265"/>
                <a:gd name="T31" fmla="*/ 158 h 262"/>
                <a:gd name="T32" fmla="*/ 171 w 265"/>
                <a:gd name="T33" fmla="*/ 115 h 262"/>
                <a:gd name="T34" fmla="*/ 100 w 265"/>
                <a:gd name="T35" fmla="*/ 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5" h="262">
                  <a:moveTo>
                    <a:pt x="13" y="118"/>
                  </a:moveTo>
                  <a:cubicBezTo>
                    <a:pt x="0" y="64"/>
                    <a:pt x="44" y="7"/>
                    <a:pt x="98" y="2"/>
                  </a:cubicBezTo>
                  <a:cubicBezTo>
                    <a:pt x="120" y="0"/>
                    <a:pt x="150" y="7"/>
                    <a:pt x="167" y="21"/>
                  </a:cubicBezTo>
                  <a:cubicBezTo>
                    <a:pt x="180" y="30"/>
                    <a:pt x="190" y="44"/>
                    <a:pt x="198" y="58"/>
                  </a:cubicBezTo>
                  <a:cubicBezTo>
                    <a:pt x="205" y="72"/>
                    <a:pt x="207" y="95"/>
                    <a:pt x="206" y="110"/>
                  </a:cubicBezTo>
                  <a:cubicBezTo>
                    <a:pt x="205" y="131"/>
                    <a:pt x="192" y="148"/>
                    <a:pt x="184" y="167"/>
                  </a:cubicBezTo>
                  <a:cubicBezTo>
                    <a:pt x="195" y="170"/>
                    <a:pt x="207" y="172"/>
                    <a:pt x="215" y="181"/>
                  </a:cubicBezTo>
                  <a:cubicBezTo>
                    <a:pt x="228" y="195"/>
                    <a:pt x="246" y="204"/>
                    <a:pt x="255" y="220"/>
                  </a:cubicBezTo>
                  <a:cubicBezTo>
                    <a:pt x="265" y="239"/>
                    <a:pt x="242" y="262"/>
                    <a:pt x="224" y="252"/>
                  </a:cubicBezTo>
                  <a:cubicBezTo>
                    <a:pt x="207" y="240"/>
                    <a:pt x="192" y="225"/>
                    <a:pt x="177" y="211"/>
                  </a:cubicBezTo>
                  <a:cubicBezTo>
                    <a:pt x="168" y="204"/>
                    <a:pt x="172" y="189"/>
                    <a:pt x="161" y="183"/>
                  </a:cubicBezTo>
                  <a:cubicBezTo>
                    <a:pt x="139" y="193"/>
                    <a:pt x="114" y="202"/>
                    <a:pt x="90" y="195"/>
                  </a:cubicBezTo>
                  <a:cubicBezTo>
                    <a:pt x="51" y="188"/>
                    <a:pt x="20" y="156"/>
                    <a:pt x="13" y="118"/>
                  </a:cubicBezTo>
                  <a:close/>
                  <a:moveTo>
                    <a:pt x="100" y="36"/>
                  </a:moveTo>
                  <a:cubicBezTo>
                    <a:pt x="78" y="40"/>
                    <a:pt x="59" y="54"/>
                    <a:pt x="50" y="74"/>
                  </a:cubicBezTo>
                  <a:cubicBezTo>
                    <a:pt x="38" y="105"/>
                    <a:pt x="50" y="145"/>
                    <a:pt x="82" y="158"/>
                  </a:cubicBezTo>
                  <a:cubicBezTo>
                    <a:pt x="117" y="175"/>
                    <a:pt x="163" y="153"/>
                    <a:pt x="171" y="115"/>
                  </a:cubicBezTo>
                  <a:cubicBezTo>
                    <a:pt x="184" y="73"/>
                    <a:pt x="142" y="28"/>
                    <a:pt x="100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6" name="Freeform 47"/>
            <p:cNvSpPr/>
            <p:nvPr/>
          </p:nvSpPr>
          <p:spPr bwMode="auto">
            <a:xfrm>
              <a:off x="3951" y="2501"/>
              <a:ext cx="279" cy="297"/>
            </a:xfrm>
            <a:custGeom>
              <a:avLst/>
              <a:gdLst>
                <a:gd name="T0" fmla="*/ 0 w 60"/>
                <a:gd name="T1" fmla="*/ 10 h 64"/>
                <a:gd name="T2" fmla="*/ 19 w 60"/>
                <a:gd name="T3" fmla="*/ 1 h 64"/>
                <a:gd name="T4" fmla="*/ 31 w 60"/>
                <a:gd name="T5" fmla="*/ 27 h 64"/>
                <a:gd name="T6" fmla="*/ 59 w 60"/>
                <a:gd name="T7" fmla="*/ 42 h 64"/>
                <a:gd name="T8" fmla="*/ 60 w 60"/>
                <a:gd name="T9" fmla="*/ 58 h 64"/>
                <a:gd name="T10" fmla="*/ 0 w 60"/>
                <a:gd name="T11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4">
                  <a:moveTo>
                    <a:pt x="0" y="10"/>
                  </a:moveTo>
                  <a:cubicBezTo>
                    <a:pt x="1" y="0"/>
                    <a:pt x="12" y="0"/>
                    <a:pt x="19" y="1"/>
                  </a:cubicBezTo>
                  <a:cubicBezTo>
                    <a:pt x="21" y="10"/>
                    <a:pt x="24" y="20"/>
                    <a:pt x="31" y="27"/>
                  </a:cubicBezTo>
                  <a:cubicBezTo>
                    <a:pt x="38" y="35"/>
                    <a:pt x="49" y="38"/>
                    <a:pt x="59" y="42"/>
                  </a:cubicBezTo>
                  <a:cubicBezTo>
                    <a:pt x="60" y="47"/>
                    <a:pt x="60" y="52"/>
                    <a:pt x="60" y="58"/>
                  </a:cubicBezTo>
                  <a:cubicBezTo>
                    <a:pt x="31" y="64"/>
                    <a:pt x="4" y="38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41" name="矩形 40"/>
          <p:cNvSpPr/>
          <p:nvPr/>
        </p:nvSpPr>
        <p:spPr>
          <a:xfrm>
            <a:off x="513154" y="3222956"/>
            <a:ext cx="2031325" cy="369332"/>
          </a:xfrm>
          <a:prstGeom prst="rect">
            <a:avLst/>
          </a:prstGeom>
          <a:solidFill>
            <a:srgbClr val="392C47"/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</a:rPr>
              <a:t>点击此处添加标题</a:t>
            </a:r>
            <a:endParaRPr lang="zh-CN" altLang="zh-CN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000" dirty="0">
                <a:solidFill>
                  <a:schemeClr val="bg1">
                    <a:lumMod val="95000"/>
                  </a:schemeClr>
                </a:solidFill>
              </a:rPr>
              <a:t>LOGO | COMPANY</a:t>
            </a:r>
            <a:endParaRPr kumimoji="1" lang="zh-CN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916015" y="1498850"/>
            <a:ext cx="1512799" cy="1512799"/>
          </a:xfrm>
          <a:prstGeom prst="ellipse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0000" dirty="0">
              <a:solidFill>
                <a:srgbClr val="F2F2F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51872" y="2307201"/>
            <a:ext cx="357611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2F2F2"/>
                </a:solidFill>
              </a:rPr>
              <a:t>点击此处添加文本内容，如关键词、部分简单介绍等。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1872" y="166087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prstClr val="white"/>
                </a:solidFill>
                <a:cs typeface="微软雅黑" panose="020B0503020204020204" charset="-122"/>
              </a:rPr>
              <a:t>阶段计划</a:t>
            </a:r>
          </a:p>
        </p:txBody>
      </p:sp>
      <p:sp>
        <p:nvSpPr>
          <p:cNvPr id="11" name="矩形 10"/>
          <p:cNvSpPr/>
          <p:nvPr/>
        </p:nvSpPr>
        <p:spPr>
          <a:xfrm>
            <a:off x="2241689" y="1445280"/>
            <a:ext cx="8669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9600" dirty="0">
                <a:solidFill>
                  <a:srgbClr val="F2F2F2"/>
                </a:solidFill>
              </a:rPr>
              <a:t>4</a:t>
            </a:r>
            <a:endParaRPr kumimoji="1" lang="zh-CN" altLang="en-US" sz="9600" dirty="0">
              <a:solidFill>
                <a:srgbClr val="F2F2F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4" name="文本框 3"/>
            <p:cNvSpPr txBox="1"/>
            <p:nvPr/>
          </p:nvSpPr>
          <p:spPr>
            <a:xfrm>
              <a:off x="648691" y="438312"/>
              <a:ext cx="3323954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8691" y="13170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prstClr val="white"/>
                  </a:solidFill>
                  <a:cs typeface="微软雅黑" panose="020B0503020204020204" charset="-122"/>
                </a:rPr>
                <a:t>阶段计划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4854" y="47511"/>
              <a:ext cx="4973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prstClr val="white"/>
                  </a:solidFill>
                  <a:cs typeface="微软雅黑" panose="020B0503020204020204" charset="-122"/>
                </a:rPr>
                <a:t>4</a:t>
              </a:r>
              <a:endParaRPr lang="zh-CN" altLang="en-US" sz="4400" dirty="0">
                <a:solidFill>
                  <a:prstClr val="white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000" dirty="0">
                <a:solidFill>
                  <a:srgbClr val="392C47"/>
                </a:solidFill>
              </a:rPr>
              <a:t>LOGO | COMPANY</a:t>
            </a:r>
            <a:endParaRPr kumimoji="1" lang="zh-CN" altLang="en-US" sz="1000" dirty="0">
              <a:solidFill>
                <a:srgbClr val="392C47"/>
              </a:solidFill>
            </a:endParaRPr>
          </a:p>
        </p:txBody>
      </p:sp>
      <p:sp>
        <p:nvSpPr>
          <p:cNvPr id="8" name="任意多边形 6"/>
          <p:cNvSpPr/>
          <p:nvPr/>
        </p:nvSpPr>
        <p:spPr>
          <a:xfrm>
            <a:off x="707302" y="1651062"/>
            <a:ext cx="739177" cy="1124294"/>
          </a:xfrm>
          <a:custGeom>
            <a:avLst/>
            <a:gdLst>
              <a:gd name="connsiteX0" fmla="*/ 0 w 906780"/>
              <a:gd name="connsiteY0" fmla="*/ 1379220 h 1379220"/>
              <a:gd name="connsiteX1" fmla="*/ 571500 w 906780"/>
              <a:gd name="connsiteY1" fmla="*/ 1379220 h 1379220"/>
              <a:gd name="connsiteX2" fmla="*/ 906780 w 906780"/>
              <a:gd name="connsiteY2" fmla="*/ 1059180 h 1379220"/>
              <a:gd name="connsiteX3" fmla="*/ 906780 w 906780"/>
              <a:gd name="connsiteY3" fmla="*/ 0 h 1379220"/>
              <a:gd name="connsiteX0-1" fmla="*/ 0 w 906780"/>
              <a:gd name="connsiteY0-2" fmla="*/ 1379220 h 1379220"/>
              <a:gd name="connsiteX1-3" fmla="*/ 571500 w 906780"/>
              <a:gd name="connsiteY1-4" fmla="*/ 1379220 h 1379220"/>
              <a:gd name="connsiteX2-5" fmla="*/ 906780 w 906780"/>
              <a:gd name="connsiteY2-6" fmla="*/ 1059180 h 1379220"/>
              <a:gd name="connsiteX3-7" fmla="*/ 906780 w 906780"/>
              <a:gd name="connsiteY3-8" fmla="*/ 0 h 1379220"/>
              <a:gd name="connsiteX0-9" fmla="*/ 0 w 906780"/>
              <a:gd name="connsiteY0-10" fmla="*/ 1379220 h 1379220"/>
              <a:gd name="connsiteX1-11" fmla="*/ 571500 w 906780"/>
              <a:gd name="connsiteY1-12" fmla="*/ 1379220 h 1379220"/>
              <a:gd name="connsiteX2-13" fmla="*/ 906780 w 906780"/>
              <a:gd name="connsiteY2-14" fmla="*/ 1059180 h 1379220"/>
              <a:gd name="connsiteX3-15" fmla="*/ 906780 w 906780"/>
              <a:gd name="connsiteY3-16" fmla="*/ 0 h 1379220"/>
              <a:gd name="connsiteX0-17" fmla="*/ 0 w 906780"/>
              <a:gd name="connsiteY0-18" fmla="*/ 1379220 h 1379220"/>
              <a:gd name="connsiteX1-19" fmla="*/ 571500 w 906780"/>
              <a:gd name="connsiteY1-20" fmla="*/ 1379220 h 1379220"/>
              <a:gd name="connsiteX2-21" fmla="*/ 906780 w 906780"/>
              <a:gd name="connsiteY2-22" fmla="*/ 1059180 h 1379220"/>
              <a:gd name="connsiteX3-23" fmla="*/ 906780 w 906780"/>
              <a:gd name="connsiteY3-24" fmla="*/ 0 h 1379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06780" h="1379220">
                <a:moveTo>
                  <a:pt x="0" y="1379220"/>
                </a:moveTo>
                <a:lnTo>
                  <a:pt x="571500" y="1379220"/>
                </a:lnTo>
                <a:cubicBezTo>
                  <a:pt x="611821" y="1120139"/>
                  <a:pt x="766445" y="1061085"/>
                  <a:pt x="906780" y="1059180"/>
                </a:cubicBezTo>
                <a:lnTo>
                  <a:pt x="906780" y="0"/>
                </a:lnTo>
              </a:path>
            </a:pathLst>
          </a:custGeom>
          <a:noFill/>
          <a:ln w="38100">
            <a:solidFill>
              <a:srgbClr val="392C47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任意多边形 7"/>
          <p:cNvSpPr/>
          <p:nvPr/>
        </p:nvSpPr>
        <p:spPr>
          <a:xfrm>
            <a:off x="1421632" y="2787779"/>
            <a:ext cx="1105659" cy="1124294"/>
          </a:xfrm>
          <a:custGeom>
            <a:avLst/>
            <a:gdLst>
              <a:gd name="connsiteX0" fmla="*/ 0 w 1356360"/>
              <a:gd name="connsiteY0" fmla="*/ 320040 h 1379220"/>
              <a:gd name="connsiteX1" fmla="*/ 373380 w 1356360"/>
              <a:gd name="connsiteY1" fmla="*/ 0 h 1379220"/>
              <a:gd name="connsiteX2" fmla="*/ 990600 w 1356360"/>
              <a:gd name="connsiteY2" fmla="*/ 0 h 1379220"/>
              <a:gd name="connsiteX3" fmla="*/ 1356360 w 1356360"/>
              <a:gd name="connsiteY3" fmla="*/ 342900 h 1379220"/>
              <a:gd name="connsiteX4" fmla="*/ 1356360 w 1356360"/>
              <a:gd name="connsiteY4" fmla="*/ 1379220 h 1379220"/>
              <a:gd name="connsiteX0-1" fmla="*/ 0 w 1356360"/>
              <a:gd name="connsiteY0-2" fmla="*/ 320040 h 1379220"/>
              <a:gd name="connsiteX1-3" fmla="*/ 373380 w 1356360"/>
              <a:gd name="connsiteY1-4" fmla="*/ 0 h 1379220"/>
              <a:gd name="connsiteX2-5" fmla="*/ 990600 w 1356360"/>
              <a:gd name="connsiteY2-6" fmla="*/ 0 h 1379220"/>
              <a:gd name="connsiteX3-7" fmla="*/ 1356360 w 1356360"/>
              <a:gd name="connsiteY3-8" fmla="*/ 342900 h 1379220"/>
              <a:gd name="connsiteX4-9" fmla="*/ 1356360 w 1356360"/>
              <a:gd name="connsiteY4-10" fmla="*/ 1379220 h 1379220"/>
              <a:gd name="connsiteX0-11" fmla="*/ 0 w 1356360"/>
              <a:gd name="connsiteY0-12" fmla="*/ 320040 h 1379220"/>
              <a:gd name="connsiteX1-13" fmla="*/ 373380 w 1356360"/>
              <a:gd name="connsiteY1-14" fmla="*/ 0 h 1379220"/>
              <a:gd name="connsiteX2-15" fmla="*/ 990600 w 1356360"/>
              <a:gd name="connsiteY2-16" fmla="*/ 0 h 1379220"/>
              <a:gd name="connsiteX3-17" fmla="*/ 1356360 w 1356360"/>
              <a:gd name="connsiteY3-18" fmla="*/ 342900 h 1379220"/>
              <a:gd name="connsiteX4-19" fmla="*/ 1356360 w 1356360"/>
              <a:gd name="connsiteY4-20" fmla="*/ 1379220 h 1379220"/>
              <a:gd name="connsiteX0-21" fmla="*/ 0 w 1356360"/>
              <a:gd name="connsiteY0-22" fmla="*/ 320040 h 1379220"/>
              <a:gd name="connsiteX1-23" fmla="*/ 373380 w 1356360"/>
              <a:gd name="connsiteY1-24" fmla="*/ 0 h 1379220"/>
              <a:gd name="connsiteX2-25" fmla="*/ 990600 w 1356360"/>
              <a:gd name="connsiteY2-26" fmla="*/ 0 h 1379220"/>
              <a:gd name="connsiteX3-27" fmla="*/ 1356360 w 1356360"/>
              <a:gd name="connsiteY3-28" fmla="*/ 342900 h 1379220"/>
              <a:gd name="connsiteX4-29" fmla="*/ 1356360 w 1356360"/>
              <a:gd name="connsiteY4-30" fmla="*/ 1379220 h 1379220"/>
              <a:gd name="connsiteX0-31" fmla="*/ 0 w 1356360"/>
              <a:gd name="connsiteY0-32" fmla="*/ 320040 h 1379220"/>
              <a:gd name="connsiteX1-33" fmla="*/ 373380 w 1356360"/>
              <a:gd name="connsiteY1-34" fmla="*/ 0 h 1379220"/>
              <a:gd name="connsiteX2-35" fmla="*/ 990600 w 1356360"/>
              <a:gd name="connsiteY2-36" fmla="*/ 0 h 1379220"/>
              <a:gd name="connsiteX3-37" fmla="*/ 1356360 w 1356360"/>
              <a:gd name="connsiteY3-38" fmla="*/ 342900 h 1379220"/>
              <a:gd name="connsiteX4-39" fmla="*/ 1356360 w 1356360"/>
              <a:gd name="connsiteY4-40" fmla="*/ 1379220 h 1379220"/>
              <a:gd name="connsiteX0-41" fmla="*/ 0 w 1356360"/>
              <a:gd name="connsiteY0-42" fmla="*/ 320040 h 1379220"/>
              <a:gd name="connsiteX1-43" fmla="*/ 373380 w 1356360"/>
              <a:gd name="connsiteY1-44" fmla="*/ 0 h 1379220"/>
              <a:gd name="connsiteX2-45" fmla="*/ 990600 w 1356360"/>
              <a:gd name="connsiteY2-46" fmla="*/ 0 h 1379220"/>
              <a:gd name="connsiteX3-47" fmla="*/ 1356360 w 1356360"/>
              <a:gd name="connsiteY3-48" fmla="*/ 342900 h 1379220"/>
              <a:gd name="connsiteX4-49" fmla="*/ 1356360 w 1356360"/>
              <a:gd name="connsiteY4-50" fmla="*/ 1379220 h 1379220"/>
              <a:gd name="connsiteX0-51" fmla="*/ 0 w 1356360"/>
              <a:gd name="connsiteY0-52" fmla="*/ 320040 h 1379220"/>
              <a:gd name="connsiteX1-53" fmla="*/ 373380 w 1356360"/>
              <a:gd name="connsiteY1-54" fmla="*/ 0 h 1379220"/>
              <a:gd name="connsiteX2-55" fmla="*/ 990600 w 1356360"/>
              <a:gd name="connsiteY2-56" fmla="*/ 0 h 1379220"/>
              <a:gd name="connsiteX3-57" fmla="*/ 1356360 w 1356360"/>
              <a:gd name="connsiteY3-58" fmla="*/ 342900 h 1379220"/>
              <a:gd name="connsiteX4-59" fmla="*/ 1356360 w 1356360"/>
              <a:gd name="connsiteY4-60" fmla="*/ 1379220 h 1379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56360" h="1379220">
                <a:moveTo>
                  <a:pt x="0" y="320040"/>
                </a:moveTo>
                <a:cubicBezTo>
                  <a:pt x="322104" y="337185"/>
                  <a:pt x="346551" y="149542"/>
                  <a:pt x="373380" y="0"/>
                </a:cubicBezTo>
                <a:lnTo>
                  <a:pt x="990600" y="0"/>
                </a:lnTo>
                <a:cubicBezTo>
                  <a:pt x="1024413" y="230981"/>
                  <a:pt x="1191577" y="345281"/>
                  <a:pt x="1356360" y="342900"/>
                </a:cubicBezTo>
                <a:lnTo>
                  <a:pt x="1356360" y="1379220"/>
                </a:lnTo>
              </a:path>
            </a:pathLst>
          </a:custGeom>
          <a:noFill/>
          <a:ln w="38100">
            <a:solidFill>
              <a:srgbClr val="392C47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任意多边形 8"/>
          <p:cNvSpPr/>
          <p:nvPr/>
        </p:nvSpPr>
        <p:spPr>
          <a:xfrm>
            <a:off x="2496234" y="1669697"/>
            <a:ext cx="1093236" cy="1124294"/>
          </a:xfrm>
          <a:custGeom>
            <a:avLst/>
            <a:gdLst>
              <a:gd name="connsiteX0" fmla="*/ 0 w 1341120"/>
              <a:gd name="connsiteY0" fmla="*/ 1021080 h 1379220"/>
              <a:gd name="connsiteX1" fmla="*/ 396240 w 1341120"/>
              <a:gd name="connsiteY1" fmla="*/ 1379220 h 1379220"/>
              <a:gd name="connsiteX2" fmla="*/ 1013460 w 1341120"/>
              <a:gd name="connsiteY2" fmla="*/ 1379220 h 1379220"/>
              <a:gd name="connsiteX3" fmla="*/ 1341120 w 1341120"/>
              <a:gd name="connsiteY3" fmla="*/ 1036320 h 1379220"/>
              <a:gd name="connsiteX4" fmla="*/ 1341120 w 1341120"/>
              <a:gd name="connsiteY4" fmla="*/ 0 h 1379220"/>
              <a:gd name="connsiteX0-1" fmla="*/ 0 w 1341120"/>
              <a:gd name="connsiteY0-2" fmla="*/ 1021080 h 1379220"/>
              <a:gd name="connsiteX1-3" fmla="*/ 396240 w 1341120"/>
              <a:gd name="connsiteY1-4" fmla="*/ 1379220 h 1379220"/>
              <a:gd name="connsiteX2-5" fmla="*/ 1013460 w 1341120"/>
              <a:gd name="connsiteY2-6" fmla="*/ 1379220 h 1379220"/>
              <a:gd name="connsiteX3-7" fmla="*/ 1341120 w 1341120"/>
              <a:gd name="connsiteY3-8" fmla="*/ 1036320 h 1379220"/>
              <a:gd name="connsiteX4-9" fmla="*/ 1341120 w 1341120"/>
              <a:gd name="connsiteY4-10" fmla="*/ 0 h 1379220"/>
              <a:gd name="connsiteX0-11" fmla="*/ 0 w 1341120"/>
              <a:gd name="connsiteY0-12" fmla="*/ 1021080 h 1379220"/>
              <a:gd name="connsiteX1-13" fmla="*/ 396240 w 1341120"/>
              <a:gd name="connsiteY1-14" fmla="*/ 1379220 h 1379220"/>
              <a:gd name="connsiteX2-15" fmla="*/ 1013460 w 1341120"/>
              <a:gd name="connsiteY2-16" fmla="*/ 1379220 h 1379220"/>
              <a:gd name="connsiteX3-17" fmla="*/ 1341120 w 1341120"/>
              <a:gd name="connsiteY3-18" fmla="*/ 1036320 h 1379220"/>
              <a:gd name="connsiteX4-19" fmla="*/ 1341120 w 1341120"/>
              <a:gd name="connsiteY4-20" fmla="*/ 0 h 1379220"/>
              <a:gd name="connsiteX0-21" fmla="*/ 0 w 1341120"/>
              <a:gd name="connsiteY0-22" fmla="*/ 1021080 h 1379220"/>
              <a:gd name="connsiteX1-23" fmla="*/ 396240 w 1341120"/>
              <a:gd name="connsiteY1-24" fmla="*/ 1379220 h 1379220"/>
              <a:gd name="connsiteX2-25" fmla="*/ 1013460 w 1341120"/>
              <a:gd name="connsiteY2-26" fmla="*/ 1379220 h 1379220"/>
              <a:gd name="connsiteX3-27" fmla="*/ 1341120 w 1341120"/>
              <a:gd name="connsiteY3-28" fmla="*/ 1036320 h 1379220"/>
              <a:gd name="connsiteX4-29" fmla="*/ 1341120 w 1341120"/>
              <a:gd name="connsiteY4-30" fmla="*/ 0 h 1379220"/>
              <a:gd name="connsiteX0-31" fmla="*/ 0 w 1341120"/>
              <a:gd name="connsiteY0-32" fmla="*/ 1021080 h 1379220"/>
              <a:gd name="connsiteX1-33" fmla="*/ 396240 w 1341120"/>
              <a:gd name="connsiteY1-34" fmla="*/ 1379220 h 1379220"/>
              <a:gd name="connsiteX2-35" fmla="*/ 1013460 w 1341120"/>
              <a:gd name="connsiteY2-36" fmla="*/ 1379220 h 1379220"/>
              <a:gd name="connsiteX3-37" fmla="*/ 1341120 w 1341120"/>
              <a:gd name="connsiteY3-38" fmla="*/ 1036320 h 1379220"/>
              <a:gd name="connsiteX4-39" fmla="*/ 1341120 w 1341120"/>
              <a:gd name="connsiteY4-40" fmla="*/ 0 h 1379220"/>
              <a:gd name="connsiteX0-41" fmla="*/ 0 w 1341120"/>
              <a:gd name="connsiteY0-42" fmla="*/ 1021080 h 1379220"/>
              <a:gd name="connsiteX1-43" fmla="*/ 396240 w 1341120"/>
              <a:gd name="connsiteY1-44" fmla="*/ 1379220 h 1379220"/>
              <a:gd name="connsiteX2-45" fmla="*/ 1013460 w 1341120"/>
              <a:gd name="connsiteY2-46" fmla="*/ 1379220 h 1379220"/>
              <a:gd name="connsiteX3-47" fmla="*/ 1341120 w 1341120"/>
              <a:gd name="connsiteY3-48" fmla="*/ 1036320 h 1379220"/>
              <a:gd name="connsiteX4-49" fmla="*/ 1341120 w 1341120"/>
              <a:gd name="connsiteY4-50" fmla="*/ 0 h 1379220"/>
              <a:gd name="connsiteX0-51" fmla="*/ 0 w 1341120"/>
              <a:gd name="connsiteY0-52" fmla="*/ 1021080 h 1379220"/>
              <a:gd name="connsiteX1-53" fmla="*/ 396240 w 1341120"/>
              <a:gd name="connsiteY1-54" fmla="*/ 1379220 h 1379220"/>
              <a:gd name="connsiteX2-55" fmla="*/ 1013460 w 1341120"/>
              <a:gd name="connsiteY2-56" fmla="*/ 1379220 h 1379220"/>
              <a:gd name="connsiteX3-57" fmla="*/ 1341120 w 1341120"/>
              <a:gd name="connsiteY3-58" fmla="*/ 1036320 h 1379220"/>
              <a:gd name="connsiteX4-59" fmla="*/ 1341120 w 1341120"/>
              <a:gd name="connsiteY4-60" fmla="*/ 0 h 1379220"/>
              <a:gd name="connsiteX0-61" fmla="*/ 0 w 1341120"/>
              <a:gd name="connsiteY0-62" fmla="*/ 1021080 h 1379220"/>
              <a:gd name="connsiteX1-63" fmla="*/ 396240 w 1341120"/>
              <a:gd name="connsiteY1-64" fmla="*/ 1379220 h 1379220"/>
              <a:gd name="connsiteX2-65" fmla="*/ 1013460 w 1341120"/>
              <a:gd name="connsiteY2-66" fmla="*/ 1379220 h 1379220"/>
              <a:gd name="connsiteX3-67" fmla="*/ 1341120 w 1341120"/>
              <a:gd name="connsiteY3-68" fmla="*/ 1036320 h 1379220"/>
              <a:gd name="connsiteX4-69" fmla="*/ 1341120 w 1341120"/>
              <a:gd name="connsiteY4-70" fmla="*/ 0 h 1379220"/>
              <a:gd name="connsiteX0-71" fmla="*/ 0 w 1341120"/>
              <a:gd name="connsiteY0-72" fmla="*/ 1021080 h 1379220"/>
              <a:gd name="connsiteX1-73" fmla="*/ 396240 w 1341120"/>
              <a:gd name="connsiteY1-74" fmla="*/ 1379220 h 1379220"/>
              <a:gd name="connsiteX2-75" fmla="*/ 1013460 w 1341120"/>
              <a:gd name="connsiteY2-76" fmla="*/ 1379220 h 1379220"/>
              <a:gd name="connsiteX3-77" fmla="*/ 1341120 w 1341120"/>
              <a:gd name="connsiteY3-78" fmla="*/ 1036320 h 1379220"/>
              <a:gd name="connsiteX4-79" fmla="*/ 1341120 w 1341120"/>
              <a:gd name="connsiteY4-80" fmla="*/ 0 h 1379220"/>
              <a:gd name="connsiteX0-81" fmla="*/ 0 w 1341120"/>
              <a:gd name="connsiteY0-82" fmla="*/ 1021080 h 1379220"/>
              <a:gd name="connsiteX1-83" fmla="*/ 396240 w 1341120"/>
              <a:gd name="connsiteY1-84" fmla="*/ 1379220 h 1379220"/>
              <a:gd name="connsiteX2-85" fmla="*/ 1013460 w 1341120"/>
              <a:gd name="connsiteY2-86" fmla="*/ 1379220 h 1379220"/>
              <a:gd name="connsiteX3-87" fmla="*/ 1341120 w 1341120"/>
              <a:gd name="connsiteY3-88" fmla="*/ 1036320 h 1379220"/>
              <a:gd name="connsiteX4-89" fmla="*/ 1341120 w 1341120"/>
              <a:gd name="connsiteY4-90" fmla="*/ 0 h 1379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41120" h="1379220">
                <a:moveTo>
                  <a:pt x="0" y="1021080"/>
                </a:moveTo>
                <a:cubicBezTo>
                  <a:pt x="267812" y="1011872"/>
                  <a:pt x="371317" y="1171734"/>
                  <a:pt x="396240" y="1379220"/>
                </a:cubicBezTo>
                <a:lnTo>
                  <a:pt x="1013460" y="1379220"/>
                </a:lnTo>
                <a:cubicBezTo>
                  <a:pt x="1020286" y="1100615"/>
                  <a:pt x="1169987" y="1045845"/>
                  <a:pt x="1341120" y="1036320"/>
                </a:cubicBezTo>
                <a:lnTo>
                  <a:pt x="1341120" y="0"/>
                </a:lnTo>
              </a:path>
            </a:pathLst>
          </a:custGeom>
          <a:noFill/>
          <a:ln w="38100">
            <a:solidFill>
              <a:srgbClr val="392C47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任意多边形 9"/>
          <p:cNvSpPr/>
          <p:nvPr/>
        </p:nvSpPr>
        <p:spPr>
          <a:xfrm>
            <a:off x="4651648" y="2510700"/>
            <a:ext cx="1018697" cy="277078"/>
          </a:xfrm>
          <a:custGeom>
            <a:avLst/>
            <a:gdLst>
              <a:gd name="connsiteX0" fmla="*/ 0 w 1249680"/>
              <a:gd name="connsiteY0" fmla="*/ 0 h 335280"/>
              <a:gd name="connsiteX1" fmla="*/ 365760 w 1249680"/>
              <a:gd name="connsiteY1" fmla="*/ 335280 h 335280"/>
              <a:gd name="connsiteX2" fmla="*/ 1249680 w 1249680"/>
              <a:gd name="connsiteY2" fmla="*/ 335280 h 335280"/>
              <a:gd name="connsiteX0-1" fmla="*/ 0 w 1249680"/>
              <a:gd name="connsiteY0-2" fmla="*/ 1933 h 337213"/>
              <a:gd name="connsiteX1-3" fmla="*/ 365760 w 1249680"/>
              <a:gd name="connsiteY1-4" fmla="*/ 337213 h 337213"/>
              <a:gd name="connsiteX2-5" fmla="*/ 1249680 w 1249680"/>
              <a:gd name="connsiteY2-6" fmla="*/ 337213 h 337213"/>
              <a:gd name="connsiteX0-7" fmla="*/ 0 w 1249680"/>
              <a:gd name="connsiteY0-8" fmla="*/ 3084 h 338364"/>
              <a:gd name="connsiteX1-9" fmla="*/ 365760 w 1249680"/>
              <a:gd name="connsiteY1-10" fmla="*/ 338364 h 338364"/>
              <a:gd name="connsiteX2-11" fmla="*/ 1249680 w 1249680"/>
              <a:gd name="connsiteY2-12" fmla="*/ 338364 h 338364"/>
              <a:gd name="connsiteX0-13" fmla="*/ 0 w 1249680"/>
              <a:gd name="connsiteY0-14" fmla="*/ 4623 h 339903"/>
              <a:gd name="connsiteX1-15" fmla="*/ 365760 w 1249680"/>
              <a:gd name="connsiteY1-16" fmla="*/ 339903 h 339903"/>
              <a:gd name="connsiteX2-17" fmla="*/ 1249680 w 1249680"/>
              <a:gd name="connsiteY2-18" fmla="*/ 339903 h 3399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49680" h="339903">
                <a:moveTo>
                  <a:pt x="0" y="4623"/>
                </a:moveTo>
                <a:cubicBezTo>
                  <a:pt x="219552" y="-28874"/>
                  <a:pt x="334328" y="123368"/>
                  <a:pt x="365760" y="339903"/>
                </a:cubicBezTo>
                <a:lnTo>
                  <a:pt x="1249680" y="339903"/>
                </a:lnTo>
              </a:path>
            </a:pathLst>
          </a:custGeom>
          <a:noFill/>
          <a:ln w="38100">
            <a:solidFill>
              <a:srgbClr val="392C47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任意多边形 10"/>
          <p:cNvSpPr/>
          <p:nvPr/>
        </p:nvSpPr>
        <p:spPr>
          <a:xfrm>
            <a:off x="3581705" y="2783638"/>
            <a:ext cx="1105659" cy="1124294"/>
          </a:xfrm>
          <a:custGeom>
            <a:avLst/>
            <a:gdLst>
              <a:gd name="connsiteX0" fmla="*/ 0 w 1356360"/>
              <a:gd name="connsiteY0" fmla="*/ 320040 h 1379220"/>
              <a:gd name="connsiteX1" fmla="*/ 373380 w 1356360"/>
              <a:gd name="connsiteY1" fmla="*/ 0 h 1379220"/>
              <a:gd name="connsiteX2" fmla="*/ 990600 w 1356360"/>
              <a:gd name="connsiteY2" fmla="*/ 0 h 1379220"/>
              <a:gd name="connsiteX3" fmla="*/ 1356360 w 1356360"/>
              <a:gd name="connsiteY3" fmla="*/ 342900 h 1379220"/>
              <a:gd name="connsiteX4" fmla="*/ 1356360 w 1356360"/>
              <a:gd name="connsiteY4" fmla="*/ 1379220 h 1379220"/>
              <a:gd name="connsiteX0-1" fmla="*/ 0 w 1356360"/>
              <a:gd name="connsiteY0-2" fmla="*/ 320040 h 1379220"/>
              <a:gd name="connsiteX1-3" fmla="*/ 373380 w 1356360"/>
              <a:gd name="connsiteY1-4" fmla="*/ 0 h 1379220"/>
              <a:gd name="connsiteX2-5" fmla="*/ 990600 w 1356360"/>
              <a:gd name="connsiteY2-6" fmla="*/ 0 h 1379220"/>
              <a:gd name="connsiteX3-7" fmla="*/ 1356360 w 1356360"/>
              <a:gd name="connsiteY3-8" fmla="*/ 342900 h 1379220"/>
              <a:gd name="connsiteX4-9" fmla="*/ 1356360 w 1356360"/>
              <a:gd name="connsiteY4-10" fmla="*/ 1379220 h 1379220"/>
              <a:gd name="connsiteX0-11" fmla="*/ 0 w 1356360"/>
              <a:gd name="connsiteY0-12" fmla="*/ 320040 h 1379220"/>
              <a:gd name="connsiteX1-13" fmla="*/ 373380 w 1356360"/>
              <a:gd name="connsiteY1-14" fmla="*/ 0 h 1379220"/>
              <a:gd name="connsiteX2-15" fmla="*/ 990600 w 1356360"/>
              <a:gd name="connsiteY2-16" fmla="*/ 0 h 1379220"/>
              <a:gd name="connsiteX3-17" fmla="*/ 1356360 w 1356360"/>
              <a:gd name="connsiteY3-18" fmla="*/ 342900 h 1379220"/>
              <a:gd name="connsiteX4-19" fmla="*/ 1356360 w 1356360"/>
              <a:gd name="connsiteY4-20" fmla="*/ 1379220 h 1379220"/>
              <a:gd name="connsiteX0-21" fmla="*/ 0 w 1356360"/>
              <a:gd name="connsiteY0-22" fmla="*/ 320040 h 1379220"/>
              <a:gd name="connsiteX1-23" fmla="*/ 373380 w 1356360"/>
              <a:gd name="connsiteY1-24" fmla="*/ 0 h 1379220"/>
              <a:gd name="connsiteX2-25" fmla="*/ 990600 w 1356360"/>
              <a:gd name="connsiteY2-26" fmla="*/ 0 h 1379220"/>
              <a:gd name="connsiteX3-27" fmla="*/ 1356360 w 1356360"/>
              <a:gd name="connsiteY3-28" fmla="*/ 342900 h 1379220"/>
              <a:gd name="connsiteX4-29" fmla="*/ 1356360 w 1356360"/>
              <a:gd name="connsiteY4-30" fmla="*/ 1379220 h 1379220"/>
              <a:gd name="connsiteX0-31" fmla="*/ 0 w 1356360"/>
              <a:gd name="connsiteY0-32" fmla="*/ 320040 h 1379220"/>
              <a:gd name="connsiteX1-33" fmla="*/ 373380 w 1356360"/>
              <a:gd name="connsiteY1-34" fmla="*/ 0 h 1379220"/>
              <a:gd name="connsiteX2-35" fmla="*/ 990600 w 1356360"/>
              <a:gd name="connsiteY2-36" fmla="*/ 0 h 1379220"/>
              <a:gd name="connsiteX3-37" fmla="*/ 1356360 w 1356360"/>
              <a:gd name="connsiteY3-38" fmla="*/ 342900 h 1379220"/>
              <a:gd name="connsiteX4-39" fmla="*/ 1356360 w 1356360"/>
              <a:gd name="connsiteY4-40" fmla="*/ 1379220 h 1379220"/>
              <a:gd name="connsiteX0-41" fmla="*/ 0 w 1356360"/>
              <a:gd name="connsiteY0-42" fmla="*/ 320040 h 1379220"/>
              <a:gd name="connsiteX1-43" fmla="*/ 373380 w 1356360"/>
              <a:gd name="connsiteY1-44" fmla="*/ 0 h 1379220"/>
              <a:gd name="connsiteX2-45" fmla="*/ 990600 w 1356360"/>
              <a:gd name="connsiteY2-46" fmla="*/ 0 h 1379220"/>
              <a:gd name="connsiteX3-47" fmla="*/ 1356360 w 1356360"/>
              <a:gd name="connsiteY3-48" fmla="*/ 342900 h 1379220"/>
              <a:gd name="connsiteX4-49" fmla="*/ 1356360 w 1356360"/>
              <a:gd name="connsiteY4-50" fmla="*/ 1379220 h 1379220"/>
              <a:gd name="connsiteX0-51" fmla="*/ 0 w 1356360"/>
              <a:gd name="connsiteY0-52" fmla="*/ 320040 h 1379220"/>
              <a:gd name="connsiteX1-53" fmla="*/ 373380 w 1356360"/>
              <a:gd name="connsiteY1-54" fmla="*/ 0 h 1379220"/>
              <a:gd name="connsiteX2-55" fmla="*/ 990600 w 1356360"/>
              <a:gd name="connsiteY2-56" fmla="*/ 0 h 1379220"/>
              <a:gd name="connsiteX3-57" fmla="*/ 1356360 w 1356360"/>
              <a:gd name="connsiteY3-58" fmla="*/ 342900 h 1379220"/>
              <a:gd name="connsiteX4-59" fmla="*/ 1356360 w 1356360"/>
              <a:gd name="connsiteY4-60" fmla="*/ 1379220 h 1379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56360" h="1379220">
                <a:moveTo>
                  <a:pt x="0" y="320040"/>
                </a:moveTo>
                <a:cubicBezTo>
                  <a:pt x="322104" y="337185"/>
                  <a:pt x="346551" y="149542"/>
                  <a:pt x="373380" y="0"/>
                </a:cubicBezTo>
                <a:lnTo>
                  <a:pt x="990600" y="0"/>
                </a:lnTo>
                <a:cubicBezTo>
                  <a:pt x="1024413" y="230981"/>
                  <a:pt x="1191577" y="345281"/>
                  <a:pt x="1356360" y="342900"/>
                </a:cubicBezTo>
                <a:lnTo>
                  <a:pt x="1356360" y="1379220"/>
                </a:lnTo>
              </a:path>
            </a:pathLst>
          </a:custGeom>
          <a:noFill/>
          <a:ln w="38100">
            <a:solidFill>
              <a:srgbClr val="392C47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任意多边形 11"/>
          <p:cNvSpPr/>
          <p:nvPr/>
        </p:nvSpPr>
        <p:spPr>
          <a:xfrm>
            <a:off x="3594128" y="1159829"/>
            <a:ext cx="232975" cy="279521"/>
          </a:xfrm>
          <a:custGeom>
            <a:avLst/>
            <a:gdLst>
              <a:gd name="connsiteX0" fmla="*/ 0 w 285750"/>
              <a:gd name="connsiteY0" fmla="*/ 0 h 342900"/>
              <a:gd name="connsiteX1" fmla="*/ 285750 w 285750"/>
              <a:gd name="connsiteY1" fmla="*/ 342900 h 342900"/>
              <a:gd name="connsiteX0-1" fmla="*/ 0 w 285750"/>
              <a:gd name="connsiteY0-2" fmla="*/ 0 h 342900"/>
              <a:gd name="connsiteX1-3" fmla="*/ 285750 w 285750"/>
              <a:gd name="connsiteY1-4" fmla="*/ 342900 h 342900"/>
              <a:gd name="connsiteX0-5" fmla="*/ 0 w 285750"/>
              <a:gd name="connsiteY0-6" fmla="*/ 0 h 342900"/>
              <a:gd name="connsiteX1-7" fmla="*/ 285750 w 285750"/>
              <a:gd name="connsiteY1-8" fmla="*/ 342900 h 342900"/>
              <a:gd name="connsiteX0-9" fmla="*/ 0 w 285750"/>
              <a:gd name="connsiteY0-10" fmla="*/ 0 h 342900"/>
              <a:gd name="connsiteX1-11" fmla="*/ 285750 w 285750"/>
              <a:gd name="connsiteY1-12" fmla="*/ 342900 h 342900"/>
              <a:gd name="connsiteX0-13" fmla="*/ 0 w 285750"/>
              <a:gd name="connsiteY0-14" fmla="*/ 0 h 342900"/>
              <a:gd name="connsiteX1-15" fmla="*/ 285750 w 285750"/>
              <a:gd name="connsiteY1-16" fmla="*/ 342900 h 342900"/>
              <a:gd name="connsiteX0-17" fmla="*/ 0 w 285800"/>
              <a:gd name="connsiteY0-18" fmla="*/ 0 h 342900"/>
              <a:gd name="connsiteX1-19" fmla="*/ 285750 w 285800"/>
              <a:gd name="connsiteY1-20" fmla="*/ 342900 h 342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85800" h="342900">
                <a:moveTo>
                  <a:pt x="0" y="0"/>
                </a:moveTo>
                <a:cubicBezTo>
                  <a:pt x="207169" y="16669"/>
                  <a:pt x="288132" y="135732"/>
                  <a:pt x="285750" y="342900"/>
                </a:cubicBezTo>
              </a:path>
            </a:pathLst>
          </a:custGeom>
          <a:noFill/>
          <a:ln w="38100">
            <a:solidFill>
              <a:srgbClr val="392C47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任意多边形 12"/>
          <p:cNvSpPr/>
          <p:nvPr/>
        </p:nvSpPr>
        <p:spPr>
          <a:xfrm>
            <a:off x="1446479" y="1159829"/>
            <a:ext cx="232975" cy="279521"/>
          </a:xfrm>
          <a:custGeom>
            <a:avLst/>
            <a:gdLst>
              <a:gd name="connsiteX0" fmla="*/ 0 w 285750"/>
              <a:gd name="connsiteY0" fmla="*/ 0 h 342900"/>
              <a:gd name="connsiteX1" fmla="*/ 285750 w 285750"/>
              <a:gd name="connsiteY1" fmla="*/ 342900 h 342900"/>
              <a:gd name="connsiteX0-1" fmla="*/ 0 w 285750"/>
              <a:gd name="connsiteY0-2" fmla="*/ 0 h 342900"/>
              <a:gd name="connsiteX1-3" fmla="*/ 285750 w 285750"/>
              <a:gd name="connsiteY1-4" fmla="*/ 342900 h 342900"/>
              <a:gd name="connsiteX0-5" fmla="*/ 0 w 285750"/>
              <a:gd name="connsiteY0-6" fmla="*/ 0 h 342900"/>
              <a:gd name="connsiteX1-7" fmla="*/ 285750 w 285750"/>
              <a:gd name="connsiteY1-8" fmla="*/ 342900 h 342900"/>
              <a:gd name="connsiteX0-9" fmla="*/ 0 w 285750"/>
              <a:gd name="connsiteY0-10" fmla="*/ 0 h 342900"/>
              <a:gd name="connsiteX1-11" fmla="*/ 285750 w 285750"/>
              <a:gd name="connsiteY1-12" fmla="*/ 342900 h 342900"/>
              <a:gd name="connsiteX0-13" fmla="*/ 0 w 285750"/>
              <a:gd name="connsiteY0-14" fmla="*/ 0 h 342900"/>
              <a:gd name="connsiteX1-15" fmla="*/ 285750 w 285750"/>
              <a:gd name="connsiteY1-16" fmla="*/ 342900 h 342900"/>
              <a:gd name="connsiteX0-17" fmla="*/ 0 w 285800"/>
              <a:gd name="connsiteY0-18" fmla="*/ 0 h 342900"/>
              <a:gd name="connsiteX1-19" fmla="*/ 285750 w 285800"/>
              <a:gd name="connsiteY1-20" fmla="*/ 342900 h 342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85800" h="342900">
                <a:moveTo>
                  <a:pt x="0" y="0"/>
                </a:moveTo>
                <a:cubicBezTo>
                  <a:pt x="207169" y="16669"/>
                  <a:pt x="288132" y="135732"/>
                  <a:pt x="285750" y="342900"/>
                </a:cubicBezTo>
              </a:path>
            </a:pathLst>
          </a:custGeom>
          <a:noFill/>
          <a:ln w="38100">
            <a:solidFill>
              <a:srgbClr val="392C47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1854910" y="2895404"/>
            <a:ext cx="264114" cy="0"/>
          </a:xfrm>
          <a:prstGeom prst="line">
            <a:avLst/>
          </a:prstGeom>
          <a:noFill/>
          <a:ln w="38100">
            <a:solidFill>
              <a:srgbClr val="392C47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910795" y="2676594"/>
            <a:ext cx="264114" cy="0"/>
          </a:xfrm>
          <a:prstGeom prst="line">
            <a:avLst/>
          </a:prstGeom>
          <a:noFill/>
          <a:ln w="38100">
            <a:solidFill>
              <a:srgbClr val="392C47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002478" y="2895404"/>
            <a:ext cx="264114" cy="0"/>
          </a:xfrm>
          <a:prstGeom prst="line">
            <a:avLst/>
          </a:prstGeom>
          <a:noFill/>
          <a:ln w="38100">
            <a:solidFill>
              <a:srgbClr val="392C47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任意多边形 17"/>
          <p:cNvSpPr/>
          <p:nvPr/>
        </p:nvSpPr>
        <p:spPr>
          <a:xfrm flipH="1" flipV="1">
            <a:off x="4437402" y="4168027"/>
            <a:ext cx="232975" cy="279521"/>
          </a:xfrm>
          <a:custGeom>
            <a:avLst/>
            <a:gdLst>
              <a:gd name="connsiteX0" fmla="*/ 0 w 285750"/>
              <a:gd name="connsiteY0" fmla="*/ 0 h 342900"/>
              <a:gd name="connsiteX1" fmla="*/ 285750 w 285750"/>
              <a:gd name="connsiteY1" fmla="*/ 342900 h 342900"/>
              <a:gd name="connsiteX0-1" fmla="*/ 0 w 285750"/>
              <a:gd name="connsiteY0-2" fmla="*/ 0 h 342900"/>
              <a:gd name="connsiteX1-3" fmla="*/ 285750 w 285750"/>
              <a:gd name="connsiteY1-4" fmla="*/ 342900 h 342900"/>
              <a:gd name="connsiteX0-5" fmla="*/ 0 w 285750"/>
              <a:gd name="connsiteY0-6" fmla="*/ 0 h 342900"/>
              <a:gd name="connsiteX1-7" fmla="*/ 285750 w 285750"/>
              <a:gd name="connsiteY1-8" fmla="*/ 342900 h 342900"/>
              <a:gd name="connsiteX0-9" fmla="*/ 0 w 285750"/>
              <a:gd name="connsiteY0-10" fmla="*/ 0 h 342900"/>
              <a:gd name="connsiteX1-11" fmla="*/ 285750 w 285750"/>
              <a:gd name="connsiteY1-12" fmla="*/ 342900 h 342900"/>
              <a:gd name="connsiteX0-13" fmla="*/ 0 w 285750"/>
              <a:gd name="connsiteY0-14" fmla="*/ 0 h 342900"/>
              <a:gd name="connsiteX1-15" fmla="*/ 285750 w 285750"/>
              <a:gd name="connsiteY1-16" fmla="*/ 342900 h 342900"/>
              <a:gd name="connsiteX0-17" fmla="*/ 0 w 285800"/>
              <a:gd name="connsiteY0-18" fmla="*/ 0 h 342900"/>
              <a:gd name="connsiteX1-19" fmla="*/ 285750 w 285800"/>
              <a:gd name="connsiteY1-20" fmla="*/ 342900 h 342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85800" h="342900">
                <a:moveTo>
                  <a:pt x="0" y="0"/>
                </a:moveTo>
                <a:cubicBezTo>
                  <a:pt x="207169" y="16669"/>
                  <a:pt x="288132" y="135732"/>
                  <a:pt x="285750" y="342900"/>
                </a:cubicBezTo>
              </a:path>
            </a:pathLst>
          </a:custGeom>
          <a:noFill/>
          <a:ln w="38100">
            <a:solidFill>
              <a:srgbClr val="392C47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任意多边形 18"/>
          <p:cNvSpPr/>
          <p:nvPr/>
        </p:nvSpPr>
        <p:spPr>
          <a:xfrm flipH="1" flipV="1">
            <a:off x="2245077" y="4150537"/>
            <a:ext cx="232975" cy="279521"/>
          </a:xfrm>
          <a:custGeom>
            <a:avLst/>
            <a:gdLst>
              <a:gd name="connsiteX0" fmla="*/ 0 w 285750"/>
              <a:gd name="connsiteY0" fmla="*/ 0 h 342900"/>
              <a:gd name="connsiteX1" fmla="*/ 285750 w 285750"/>
              <a:gd name="connsiteY1" fmla="*/ 342900 h 342900"/>
              <a:gd name="connsiteX0-1" fmla="*/ 0 w 285750"/>
              <a:gd name="connsiteY0-2" fmla="*/ 0 h 342900"/>
              <a:gd name="connsiteX1-3" fmla="*/ 285750 w 285750"/>
              <a:gd name="connsiteY1-4" fmla="*/ 342900 h 342900"/>
              <a:gd name="connsiteX0-5" fmla="*/ 0 w 285750"/>
              <a:gd name="connsiteY0-6" fmla="*/ 0 h 342900"/>
              <a:gd name="connsiteX1-7" fmla="*/ 285750 w 285750"/>
              <a:gd name="connsiteY1-8" fmla="*/ 342900 h 342900"/>
              <a:gd name="connsiteX0-9" fmla="*/ 0 w 285750"/>
              <a:gd name="connsiteY0-10" fmla="*/ 0 h 342900"/>
              <a:gd name="connsiteX1-11" fmla="*/ 285750 w 285750"/>
              <a:gd name="connsiteY1-12" fmla="*/ 342900 h 342900"/>
              <a:gd name="connsiteX0-13" fmla="*/ 0 w 285750"/>
              <a:gd name="connsiteY0-14" fmla="*/ 0 h 342900"/>
              <a:gd name="connsiteX1-15" fmla="*/ 285750 w 285750"/>
              <a:gd name="connsiteY1-16" fmla="*/ 342900 h 342900"/>
              <a:gd name="connsiteX0-17" fmla="*/ 0 w 285800"/>
              <a:gd name="connsiteY0-18" fmla="*/ 0 h 342900"/>
              <a:gd name="connsiteX1-19" fmla="*/ 285750 w 285800"/>
              <a:gd name="connsiteY1-20" fmla="*/ 342900 h 342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85800" h="342900">
                <a:moveTo>
                  <a:pt x="0" y="0"/>
                </a:moveTo>
                <a:cubicBezTo>
                  <a:pt x="207169" y="16669"/>
                  <a:pt x="288132" y="135732"/>
                  <a:pt x="285750" y="342900"/>
                </a:cubicBezTo>
              </a:path>
            </a:pathLst>
          </a:custGeom>
          <a:noFill/>
          <a:ln w="38100">
            <a:solidFill>
              <a:srgbClr val="392C47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2342615" y="4026660"/>
            <a:ext cx="352152" cy="352152"/>
          </a:xfrm>
          <a:prstGeom prst="ellipse">
            <a:avLst/>
          </a:prstGeom>
          <a:solidFill>
            <a:srgbClr val="F0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1270403" y="1228850"/>
            <a:ext cx="352152" cy="352152"/>
          </a:xfrm>
          <a:prstGeom prst="ellipse">
            <a:avLst/>
          </a:prstGeom>
          <a:solidFill>
            <a:srgbClr val="FB9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3413394" y="1228850"/>
            <a:ext cx="352152" cy="352152"/>
          </a:xfrm>
          <a:prstGeom prst="ellipse">
            <a:avLst/>
          </a:prstGeom>
          <a:solidFill>
            <a:srgbClr val="392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2339973" y="2617915"/>
            <a:ext cx="352152" cy="352152"/>
          </a:xfrm>
          <a:prstGeom prst="ellipse">
            <a:avLst/>
          </a:prstGeom>
          <a:solidFill>
            <a:srgbClr val="F0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1270403" y="2599280"/>
            <a:ext cx="352152" cy="352152"/>
          </a:xfrm>
          <a:prstGeom prst="ellipse">
            <a:avLst/>
          </a:prstGeom>
          <a:solidFill>
            <a:srgbClr val="FB9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3418052" y="2617915"/>
            <a:ext cx="352152" cy="352152"/>
          </a:xfrm>
          <a:prstGeom prst="ellipse">
            <a:avLst/>
          </a:prstGeom>
          <a:solidFill>
            <a:srgbClr val="392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511288" y="2596174"/>
            <a:ext cx="352152" cy="352152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4512816" y="4026660"/>
            <a:ext cx="352152" cy="352152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17"/>
          <p:cNvSpPr>
            <a:spLocks noChangeAspect="1" noEditPoints="1"/>
          </p:cNvSpPr>
          <p:nvPr/>
        </p:nvSpPr>
        <p:spPr bwMode="auto">
          <a:xfrm>
            <a:off x="1356519" y="1309802"/>
            <a:ext cx="202187" cy="205422"/>
          </a:xfrm>
          <a:custGeom>
            <a:avLst/>
            <a:gdLst>
              <a:gd name="T0" fmla="*/ 49 w 125"/>
              <a:gd name="T1" fmla="*/ 16 h 127"/>
              <a:gd name="T2" fmla="*/ 36 w 125"/>
              <a:gd name="T3" fmla="*/ 18 h 127"/>
              <a:gd name="T4" fmla="*/ 25 w 125"/>
              <a:gd name="T5" fmla="*/ 26 h 127"/>
              <a:gd name="T6" fmla="*/ 18 w 125"/>
              <a:gd name="T7" fmla="*/ 37 h 127"/>
              <a:gd name="T8" fmla="*/ 15 w 125"/>
              <a:gd name="T9" fmla="*/ 50 h 127"/>
              <a:gd name="T10" fmla="*/ 18 w 125"/>
              <a:gd name="T11" fmla="*/ 64 h 127"/>
              <a:gd name="T12" fmla="*/ 25 w 125"/>
              <a:gd name="T13" fmla="*/ 75 h 127"/>
              <a:gd name="T14" fmla="*/ 36 w 125"/>
              <a:gd name="T15" fmla="*/ 81 h 127"/>
              <a:gd name="T16" fmla="*/ 49 w 125"/>
              <a:gd name="T17" fmla="*/ 85 h 127"/>
              <a:gd name="T18" fmla="*/ 63 w 125"/>
              <a:gd name="T19" fmla="*/ 81 h 127"/>
              <a:gd name="T20" fmla="*/ 73 w 125"/>
              <a:gd name="T21" fmla="*/ 75 h 127"/>
              <a:gd name="T22" fmla="*/ 81 w 125"/>
              <a:gd name="T23" fmla="*/ 64 h 127"/>
              <a:gd name="T24" fmla="*/ 84 w 125"/>
              <a:gd name="T25" fmla="*/ 50 h 127"/>
              <a:gd name="T26" fmla="*/ 81 w 125"/>
              <a:gd name="T27" fmla="*/ 37 h 127"/>
              <a:gd name="T28" fmla="*/ 73 w 125"/>
              <a:gd name="T29" fmla="*/ 26 h 127"/>
              <a:gd name="T30" fmla="*/ 63 w 125"/>
              <a:gd name="T31" fmla="*/ 18 h 127"/>
              <a:gd name="T32" fmla="*/ 49 w 125"/>
              <a:gd name="T33" fmla="*/ 16 h 127"/>
              <a:gd name="T34" fmla="*/ 49 w 125"/>
              <a:gd name="T35" fmla="*/ 0 h 127"/>
              <a:gd name="T36" fmla="*/ 68 w 125"/>
              <a:gd name="T37" fmla="*/ 4 h 127"/>
              <a:gd name="T38" fmla="*/ 85 w 125"/>
              <a:gd name="T39" fmla="*/ 16 h 127"/>
              <a:gd name="T40" fmla="*/ 95 w 125"/>
              <a:gd name="T41" fmla="*/ 31 h 127"/>
              <a:gd name="T42" fmla="*/ 99 w 125"/>
              <a:gd name="T43" fmla="*/ 50 h 127"/>
              <a:gd name="T44" fmla="*/ 97 w 125"/>
              <a:gd name="T45" fmla="*/ 64 h 127"/>
              <a:gd name="T46" fmla="*/ 91 w 125"/>
              <a:gd name="T47" fmla="*/ 77 h 127"/>
              <a:gd name="T48" fmla="*/ 91 w 125"/>
              <a:gd name="T49" fmla="*/ 78 h 127"/>
              <a:gd name="T50" fmla="*/ 122 w 125"/>
              <a:gd name="T51" fmla="*/ 109 h 127"/>
              <a:gd name="T52" fmla="*/ 124 w 125"/>
              <a:gd name="T53" fmla="*/ 113 h 127"/>
              <a:gd name="T54" fmla="*/ 125 w 125"/>
              <a:gd name="T55" fmla="*/ 116 h 127"/>
              <a:gd name="T56" fmla="*/ 124 w 125"/>
              <a:gd name="T57" fmla="*/ 120 h 127"/>
              <a:gd name="T58" fmla="*/ 122 w 125"/>
              <a:gd name="T59" fmla="*/ 123 h 127"/>
              <a:gd name="T60" fmla="*/ 119 w 125"/>
              <a:gd name="T61" fmla="*/ 126 h 127"/>
              <a:gd name="T62" fmla="*/ 115 w 125"/>
              <a:gd name="T63" fmla="*/ 127 h 127"/>
              <a:gd name="T64" fmla="*/ 111 w 125"/>
              <a:gd name="T65" fmla="*/ 126 h 127"/>
              <a:gd name="T66" fmla="*/ 107 w 125"/>
              <a:gd name="T67" fmla="*/ 123 h 127"/>
              <a:gd name="T68" fmla="*/ 77 w 125"/>
              <a:gd name="T69" fmla="*/ 93 h 127"/>
              <a:gd name="T70" fmla="*/ 76 w 125"/>
              <a:gd name="T71" fmla="*/ 92 h 127"/>
              <a:gd name="T72" fmla="*/ 64 w 125"/>
              <a:gd name="T73" fmla="*/ 98 h 127"/>
              <a:gd name="T74" fmla="*/ 49 w 125"/>
              <a:gd name="T75" fmla="*/ 101 h 127"/>
              <a:gd name="T76" fmla="*/ 30 w 125"/>
              <a:gd name="T77" fmla="*/ 97 h 127"/>
              <a:gd name="T78" fmla="*/ 14 w 125"/>
              <a:gd name="T79" fmla="*/ 85 h 127"/>
              <a:gd name="T80" fmla="*/ 4 w 125"/>
              <a:gd name="T81" fmla="*/ 69 h 127"/>
              <a:gd name="T82" fmla="*/ 0 w 125"/>
              <a:gd name="T83" fmla="*/ 50 h 127"/>
              <a:gd name="T84" fmla="*/ 4 w 125"/>
              <a:gd name="T85" fmla="*/ 31 h 127"/>
              <a:gd name="T86" fmla="*/ 14 w 125"/>
              <a:gd name="T87" fmla="*/ 16 h 127"/>
              <a:gd name="T88" fmla="*/ 30 w 125"/>
              <a:gd name="T89" fmla="*/ 4 h 127"/>
              <a:gd name="T90" fmla="*/ 49 w 125"/>
              <a:gd name="T9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127">
                <a:moveTo>
                  <a:pt x="49" y="16"/>
                </a:moveTo>
                <a:lnTo>
                  <a:pt x="36" y="18"/>
                </a:lnTo>
                <a:lnTo>
                  <a:pt x="25" y="26"/>
                </a:lnTo>
                <a:lnTo>
                  <a:pt x="18" y="37"/>
                </a:lnTo>
                <a:lnTo>
                  <a:pt x="15" y="50"/>
                </a:lnTo>
                <a:lnTo>
                  <a:pt x="18" y="64"/>
                </a:lnTo>
                <a:lnTo>
                  <a:pt x="25" y="75"/>
                </a:lnTo>
                <a:lnTo>
                  <a:pt x="36" y="81"/>
                </a:lnTo>
                <a:lnTo>
                  <a:pt x="49" y="85"/>
                </a:lnTo>
                <a:lnTo>
                  <a:pt x="63" y="81"/>
                </a:lnTo>
                <a:lnTo>
                  <a:pt x="73" y="75"/>
                </a:lnTo>
                <a:lnTo>
                  <a:pt x="81" y="64"/>
                </a:lnTo>
                <a:lnTo>
                  <a:pt x="84" y="50"/>
                </a:lnTo>
                <a:lnTo>
                  <a:pt x="81" y="37"/>
                </a:lnTo>
                <a:lnTo>
                  <a:pt x="73" y="26"/>
                </a:lnTo>
                <a:lnTo>
                  <a:pt x="63" y="18"/>
                </a:lnTo>
                <a:lnTo>
                  <a:pt x="49" y="16"/>
                </a:lnTo>
                <a:close/>
                <a:moveTo>
                  <a:pt x="49" y="0"/>
                </a:moveTo>
                <a:lnTo>
                  <a:pt x="68" y="4"/>
                </a:lnTo>
                <a:lnTo>
                  <a:pt x="85" y="16"/>
                </a:lnTo>
                <a:lnTo>
                  <a:pt x="95" y="31"/>
                </a:lnTo>
                <a:lnTo>
                  <a:pt x="99" y="50"/>
                </a:lnTo>
                <a:lnTo>
                  <a:pt x="97" y="64"/>
                </a:lnTo>
                <a:lnTo>
                  <a:pt x="91" y="77"/>
                </a:lnTo>
                <a:lnTo>
                  <a:pt x="91" y="78"/>
                </a:lnTo>
                <a:lnTo>
                  <a:pt x="122" y="109"/>
                </a:lnTo>
                <a:lnTo>
                  <a:pt x="124" y="113"/>
                </a:lnTo>
                <a:lnTo>
                  <a:pt x="125" y="116"/>
                </a:lnTo>
                <a:lnTo>
                  <a:pt x="124" y="120"/>
                </a:lnTo>
                <a:lnTo>
                  <a:pt x="122" y="123"/>
                </a:lnTo>
                <a:lnTo>
                  <a:pt x="119" y="126"/>
                </a:lnTo>
                <a:lnTo>
                  <a:pt x="115" y="127"/>
                </a:lnTo>
                <a:lnTo>
                  <a:pt x="111" y="126"/>
                </a:lnTo>
                <a:lnTo>
                  <a:pt x="107" y="123"/>
                </a:lnTo>
                <a:lnTo>
                  <a:pt x="77" y="93"/>
                </a:lnTo>
                <a:lnTo>
                  <a:pt x="76" y="92"/>
                </a:lnTo>
                <a:lnTo>
                  <a:pt x="64" y="98"/>
                </a:lnTo>
                <a:lnTo>
                  <a:pt x="49" y="101"/>
                </a:lnTo>
                <a:lnTo>
                  <a:pt x="30" y="97"/>
                </a:lnTo>
                <a:lnTo>
                  <a:pt x="14" y="85"/>
                </a:lnTo>
                <a:lnTo>
                  <a:pt x="4" y="69"/>
                </a:lnTo>
                <a:lnTo>
                  <a:pt x="0" y="50"/>
                </a:lnTo>
                <a:lnTo>
                  <a:pt x="4" y="31"/>
                </a:lnTo>
                <a:lnTo>
                  <a:pt x="14" y="16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18"/>
          <p:cNvSpPr>
            <a:spLocks noChangeAspect="1" noEditPoints="1"/>
          </p:cNvSpPr>
          <p:nvPr/>
        </p:nvSpPr>
        <p:spPr bwMode="auto">
          <a:xfrm>
            <a:off x="2411596" y="4097399"/>
            <a:ext cx="195401" cy="205422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19"/>
          <p:cNvSpPr>
            <a:spLocks noChangeAspect="1" noEditPoints="1"/>
          </p:cNvSpPr>
          <p:nvPr/>
        </p:nvSpPr>
        <p:spPr bwMode="auto">
          <a:xfrm>
            <a:off x="4607298" y="4095396"/>
            <a:ext cx="160132" cy="205422"/>
          </a:xfrm>
          <a:custGeom>
            <a:avLst/>
            <a:gdLst>
              <a:gd name="T0" fmla="*/ 49 w 99"/>
              <a:gd name="T1" fmla="*/ 17 h 127"/>
              <a:gd name="T2" fmla="*/ 36 w 99"/>
              <a:gd name="T3" fmla="*/ 21 h 127"/>
              <a:gd name="T4" fmla="*/ 26 w 99"/>
              <a:gd name="T5" fmla="*/ 31 h 127"/>
              <a:gd name="T6" fmla="*/ 22 w 99"/>
              <a:gd name="T7" fmla="*/ 46 h 127"/>
              <a:gd name="T8" fmla="*/ 26 w 99"/>
              <a:gd name="T9" fmla="*/ 60 h 127"/>
              <a:gd name="T10" fmla="*/ 36 w 99"/>
              <a:gd name="T11" fmla="*/ 69 h 127"/>
              <a:gd name="T12" fmla="*/ 49 w 99"/>
              <a:gd name="T13" fmla="*/ 73 h 127"/>
              <a:gd name="T14" fmla="*/ 64 w 99"/>
              <a:gd name="T15" fmla="*/ 69 h 127"/>
              <a:gd name="T16" fmla="*/ 74 w 99"/>
              <a:gd name="T17" fmla="*/ 60 h 127"/>
              <a:gd name="T18" fmla="*/ 78 w 99"/>
              <a:gd name="T19" fmla="*/ 46 h 127"/>
              <a:gd name="T20" fmla="*/ 74 w 99"/>
              <a:gd name="T21" fmla="*/ 31 h 127"/>
              <a:gd name="T22" fmla="*/ 64 w 99"/>
              <a:gd name="T23" fmla="*/ 21 h 127"/>
              <a:gd name="T24" fmla="*/ 49 w 99"/>
              <a:gd name="T25" fmla="*/ 17 h 127"/>
              <a:gd name="T26" fmla="*/ 49 w 99"/>
              <a:gd name="T27" fmla="*/ 0 h 127"/>
              <a:gd name="T28" fmla="*/ 69 w 99"/>
              <a:gd name="T29" fmla="*/ 4 h 127"/>
              <a:gd name="T30" fmla="*/ 85 w 99"/>
              <a:gd name="T31" fmla="*/ 14 h 127"/>
              <a:gd name="T32" fmla="*/ 95 w 99"/>
              <a:gd name="T33" fmla="*/ 30 h 127"/>
              <a:gd name="T34" fmla="*/ 99 w 99"/>
              <a:gd name="T35" fmla="*/ 50 h 127"/>
              <a:gd name="T36" fmla="*/ 99 w 99"/>
              <a:gd name="T37" fmla="*/ 55 h 127"/>
              <a:gd name="T38" fmla="*/ 97 w 99"/>
              <a:gd name="T39" fmla="*/ 72 h 127"/>
              <a:gd name="T40" fmla="*/ 89 w 99"/>
              <a:gd name="T41" fmla="*/ 89 h 127"/>
              <a:gd name="T42" fmla="*/ 80 w 99"/>
              <a:gd name="T43" fmla="*/ 102 h 127"/>
              <a:gd name="T44" fmla="*/ 69 w 99"/>
              <a:gd name="T45" fmla="*/ 113 h 127"/>
              <a:gd name="T46" fmla="*/ 60 w 99"/>
              <a:gd name="T47" fmla="*/ 120 h 127"/>
              <a:gd name="T48" fmla="*/ 53 w 99"/>
              <a:gd name="T49" fmla="*/ 126 h 127"/>
              <a:gd name="T50" fmla="*/ 51 w 99"/>
              <a:gd name="T51" fmla="*/ 127 h 127"/>
              <a:gd name="T52" fmla="*/ 48 w 99"/>
              <a:gd name="T53" fmla="*/ 126 h 127"/>
              <a:gd name="T54" fmla="*/ 43 w 99"/>
              <a:gd name="T55" fmla="*/ 122 h 127"/>
              <a:gd name="T56" fmla="*/ 34 w 99"/>
              <a:gd name="T57" fmla="*/ 115 h 127"/>
              <a:gd name="T58" fmla="*/ 25 w 99"/>
              <a:gd name="T59" fmla="*/ 106 h 127"/>
              <a:gd name="T60" fmla="*/ 15 w 99"/>
              <a:gd name="T61" fmla="*/ 94 h 127"/>
              <a:gd name="T62" fmla="*/ 8 w 99"/>
              <a:gd name="T63" fmla="*/ 80 h 127"/>
              <a:gd name="T64" fmla="*/ 2 w 99"/>
              <a:gd name="T65" fmla="*/ 65 h 127"/>
              <a:gd name="T66" fmla="*/ 1 w 99"/>
              <a:gd name="T67" fmla="*/ 58 h 127"/>
              <a:gd name="T68" fmla="*/ 0 w 99"/>
              <a:gd name="T69" fmla="*/ 50 h 127"/>
              <a:gd name="T70" fmla="*/ 4 w 99"/>
              <a:gd name="T71" fmla="*/ 30 h 127"/>
              <a:gd name="T72" fmla="*/ 14 w 99"/>
              <a:gd name="T73" fmla="*/ 14 h 127"/>
              <a:gd name="T74" fmla="*/ 30 w 99"/>
              <a:gd name="T75" fmla="*/ 4 h 127"/>
              <a:gd name="T76" fmla="*/ 49 w 99"/>
              <a:gd name="T7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127">
                <a:moveTo>
                  <a:pt x="49" y="17"/>
                </a:moveTo>
                <a:lnTo>
                  <a:pt x="36" y="21"/>
                </a:lnTo>
                <a:lnTo>
                  <a:pt x="26" y="31"/>
                </a:lnTo>
                <a:lnTo>
                  <a:pt x="22" y="46"/>
                </a:lnTo>
                <a:lnTo>
                  <a:pt x="26" y="60"/>
                </a:lnTo>
                <a:lnTo>
                  <a:pt x="36" y="69"/>
                </a:lnTo>
                <a:lnTo>
                  <a:pt x="49" y="73"/>
                </a:lnTo>
                <a:lnTo>
                  <a:pt x="64" y="69"/>
                </a:lnTo>
                <a:lnTo>
                  <a:pt x="74" y="60"/>
                </a:lnTo>
                <a:lnTo>
                  <a:pt x="78" y="46"/>
                </a:lnTo>
                <a:lnTo>
                  <a:pt x="74" y="31"/>
                </a:lnTo>
                <a:lnTo>
                  <a:pt x="64" y="21"/>
                </a:lnTo>
                <a:lnTo>
                  <a:pt x="49" y="17"/>
                </a:lnTo>
                <a:close/>
                <a:moveTo>
                  <a:pt x="49" y="0"/>
                </a:moveTo>
                <a:lnTo>
                  <a:pt x="69" y="4"/>
                </a:lnTo>
                <a:lnTo>
                  <a:pt x="85" y="14"/>
                </a:lnTo>
                <a:lnTo>
                  <a:pt x="95" y="30"/>
                </a:lnTo>
                <a:lnTo>
                  <a:pt x="99" y="50"/>
                </a:lnTo>
                <a:lnTo>
                  <a:pt x="99" y="55"/>
                </a:lnTo>
                <a:lnTo>
                  <a:pt x="97" y="72"/>
                </a:lnTo>
                <a:lnTo>
                  <a:pt x="89" y="89"/>
                </a:lnTo>
                <a:lnTo>
                  <a:pt x="80" y="102"/>
                </a:lnTo>
                <a:lnTo>
                  <a:pt x="69" y="113"/>
                </a:lnTo>
                <a:lnTo>
                  <a:pt x="60" y="120"/>
                </a:lnTo>
                <a:lnTo>
                  <a:pt x="53" y="126"/>
                </a:lnTo>
                <a:lnTo>
                  <a:pt x="51" y="127"/>
                </a:lnTo>
                <a:lnTo>
                  <a:pt x="48" y="126"/>
                </a:lnTo>
                <a:lnTo>
                  <a:pt x="43" y="122"/>
                </a:lnTo>
                <a:lnTo>
                  <a:pt x="34" y="115"/>
                </a:lnTo>
                <a:lnTo>
                  <a:pt x="25" y="106"/>
                </a:lnTo>
                <a:lnTo>
                  <a:pt x="15" y="94"/>
                </a:lnTo>
                <a:lnTo>
                  <a:pt x="8" y="80"/>
                </a:lnTo>
                <a:lnTo>
                  <a:pt x="2" y="65"/>
                </a:lnTo>
                <a:lnTo>
                  <a:pt x="1" y="58"/>
                </a:lnTo>
                <a:lnTo>
                  <a:pt x="0" y="50"/>
                </a:lnTo>
                <a:lnTo>
                  <a:pt x="4" y="30"/>
                </a:lnTo>
                <a:lnTo>
                  <a:pt x="14" y="14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21"/>
          <p:cNvSpPr>
            <a:spLocks noChangeAspect="1"/>
          </p:cNvSpPr>
          <p:nvPr/>
        </p:nvSpPr>
        <p:spPr bwMode="auto">
          <a:xfrm>
            <a:off x="3482443" y="1302378"/>
            <a:ext cx="214053" cy="205422"/>
          </a:xfrm>
          <a:custGeom>
            <a:avLst/>
            <a:gdLst>
              <a:gd name="T0" fmla="*/ 61 w 124"/>
              <a:gd name="T1" fmla="*/ 0 h 119"/>
              <a:gd name="T2" fmla="*/ 82 w 124"/>
              <a:gd name="T3" fmla="*/ 38 h 119"/>
              <a:gd name="T4" fmla="*/ 124 w 124"/>
              <a:gd name="T5" fmla="*/ 45 h 119"/>
              <a:gd name="T6" fmla="*/ 95 w 124"/>
              <a:gd name="T7" fmla="*/ 77 h 119"/>
              <a:gd name="T8" fmla="*/ 101 w 124"/>
              <a:gd name="T9" fmla="*/ 119 h 119"/>
              <a:gd name="T10" fmla="*/ 61 w 124"/>
              <a:gd name="T11" fmla="*/ 100 h 119"/>
              <a:gd name="T12" fmla="*/ 23 w 124"/>
              <a:gd name="T13" fmla="*/ 119 h 119"/>
              <a:gd name="T14" fmla="*/ 29 w 124"/>
              <a:gd name="T15" fmla="*/ 77 h 119"/>
              <a:gd name="T16" fmla="*/ 0 w 124"/>
              <a:gd name="T17" fmla="*/ 45 h 119"/>
              <a:gd name="T18" fmla="*/ 42 w 124"/>
              <a:gd name="T19" fmla="*/ 38 h 119"/>
              <a:gd name="T20" fmla="*/ 61 w 124"/>
              <a:gd name="T2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119">
                <a:moveTo>
                  <a:pt x="61" y="0"/>
                </a:moveTo>
                <a:lnTo>
                  <a:pt x="82" y="38"/>
                </a:lnTo>
                <a:lnTo>
                  <a:pt x="124" y="45"/>
                </a:lnTo>
                <a:lnTo>
                  <a:pt x="95" y="77"/>
                </a:lnTo>
                <a:lnTo>
                  <a:pt x="101" y="119"/>
                </a:lnTo>
                <a:lnTo>
                  <a:pt x="61" y="100"/>
                </a:lnTo>
                <a:lnTo>
                  <a:pt x="23" y="119"/>
                </a:lnTo>
                <a:lnTo>
                  <a:pt x="29" y="77"/>
                </a:lnTo>
                <a:lnTo>
                  <a:pt x="0" y="45"/>
                </a:lnTo>
                <a:lnTo>
                  <a:pt x="42" y="38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516523" y="1778516"/>
            <a:ext cx="199905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7F7F7F"/>
                </a:solidFill>
                <a:cs typeface="Arial" panose="020B0604020202020204" pitchFamily="34" charset="0"/>
              </a:rPr>
              <a:t>顶部“开始”面板中可以对字体、字号、颜色、行距等进行修改。</a:t>
            </a:r>
          </a:p>
        </p:txBody>
      </p:sp>
      <p:sp>
        <p:nvSpPr>
          <p:cNvPr id="34" name="矩形 33"/>
          <p:cNvSpPr/>
          <p:nvPr/>
        </p:nvSpPr>
        <p:spPr>
          <a:xfrm>
            <a:off x="1516522" y="1577442"/>
            <a:ext cx="14819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b="1" dirty="0">
                <a:solidFill>
                  <a:srgbClr val="FB9460"/>
                </a:solidFill>
                <a:cs typeface="Arial" panose="020B0604020202020204" pitchFamily="34" charset="0"/>
              </a:rPr>
              <a:t>Add Your </a:t>
            </a:r>
            <a:r>
              <a:rPr lang="en-US" altLang="zh-CN" sz="1400" b="1" dirty="0">
                <a:solidFill>
                  <a:srgbClr val="FB9460"/>
                </a:solidFill>
              </a:rPr>
              <a:t>Text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607772" y="1782076"/>
            <a:ext cx="199905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7F7F7F"/>
                </a:solidFill>
                <a:cs typeface="Arial" panose="020B0604020202020204" pitchFamily="34" charset="0"/>
              </a:rPr>
              <a:t>顶部“开始”面板中可以对字体、字号、颜色、行距等进行修改。</a:t>
            </a:r>
          </a:p>
        </p:txBody>
      </p:sp>
      <p:sp>
        <p:nvSpPr>
          <p:cNvPr id="37" name="矩形 36"/>
          <p:cNvSpPr/>
          <p:nvPr/>
        </p:nvSpPr>
        <p:spPr>
          <a:xfrm>
            <a:off x="3607771" y="1581002"/>
            <a:ext cx="14819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b="1" dirty="0">
                <a:solidFill>
                  <a:srgbClr val="392C47"/>
                </a:solidFill>
                <a:cs typeface="Arial" panose="020B0604020202020204" pitchFamily="34" charset="0"/>
              </a:rPr>
              <a:t>Add Your </a:t>
            </a:r>
            <a:r>
              <a:rPr lang="en-US" altLang="zh-CN" sz="1400" b="1" dirty="0">
                <a:solidFill>
                  <a:srgbClr val="392C47"/>
                </a:solidFill>
              </a:rPr>
              <a:t>Text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79000" y="3353845"/>
            <a:ext cx="199905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rgbClr val="7F7F7F"/>
                </a:solidFill>
                <a:cs typeface="Arial" panose="020B0604020202020204" pitchFamily="34" charset="0"/>
              </a:rPr>
              <a:t>顶部“开始”面板中可以对字体、字号、颜色、行距等进行修改。</a:t>
            </a:r>
          </a:p>
        </p:txBody>
      </p:sp>
      <p:sp>
        <p:nvSpPr>
          <p:cNvPr id="40" name="矩形 39"/>
          <p:cNvSpPr/>
          <p:nvPr/>
        </p:nvSpPr>
        <p:spPr>
          <a:xfrm>
            <a:off x="1003408" y="3152771"/>
            <a:ext cx="14746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zh-CN" sz="1400" b="1" dirty="0">
                <a:solidFill>
                  <a:srgbClr val="F03F30"/>
                </a:solidFill>
                <a:cs typeface="Arial" panose="020B0604020202020204" pitchFamily="34" charset="0"/>
              </a:rPr>
              <a:t>Add Your </a:t>
            </a:r>
            <a:r>
              <a:rPr lang="en-US" altLang="zh-CN" sz="1400" b="1" dirty="0">
                <a:solidFill>
                  <a:srgbClr val="F03F30"/>
                </a:solidFill>
              </a:rPr>
              <a:t>Text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650501" y="3349704"/>
            <a:ext cx="199905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rgbClr val="7F7F7F"/>
                </a:solidFill>
                <a:cs typeface="Arial" panose="020B0604020202020204" pitchFamily="34" charset="0"/>
              </a:rPr>
              <a:t>顶部“开始”面板中可以对字体、字号、颜色、行距等进行修改。</a:t>
            </a:r>
          </a:p>
        </p:txBody>
      </p:sp>
      <p:sp>
        <p:nvSpPr>
          <p:cNvPr id="43" name="矩形 42"/>
          <p:cNvSpPr/>
          <p:nvPr/>
        </p:nvSpPr>
        <p:spPr>
          <a:xfrm>
            <a:off x="3174909" y="3148630"/>
            <a:ext cx="14746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zh-CN" sz="1400" b="1" dirty="0">
                <a:solidFill>
                  <a:srgbClr val="666666"/>
                </a:solidFill>
                <a:cs typeface="Arial" panose="020B0604020202020204" pitchFamily="34" charset="0"/>
              </a:rPr>
              <a:t>Add Your </a:t>
            </a:r>
            <a:r>
              <a:rPr lang="en-US" altLang="zh-CN" sz="1400" b="1" dirty="0">
                <a:solidFill>
                  <a:srgbClr val="666666"/>
                </a:solidFill>
              </a:rPr>
              <a:t>Text</a:t>
            </a:r>
          </a:p>
        </p:txBody>
      </p:sp>
      <p:sp>
        <p:nvSpPr>
          <p:cNvPr id="45" name="矩形 44"/>
          <p:cNvSpPr/>
          <p:nvPr/>
        </p:nvSpPr>
        <p:spPr>
          <a:xfrm>
            <a:off x="1290182" y="2589351"/>
            <a:ext cx="31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7" name="矩形 46"/>
          <p:cNvSpPr/>
          <p:nvPr/>
        </p:nvSpPr>
        <p:spPr>
          <a:xfrm>
            <a:off x="2357556" y="2598673"/>
            <a:ext cx="31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0" name="矩形 49"/>
          <p:cNvSpPr/>
          <p:nvPr/>
        </p:nvSpPr>
        <p:spPr>
          <a:xfrm>
            <a:off x="3447272" y="2598972"/>
            <a:ext cx="31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1" name="矩形 50"/>
          <p:cNvSpPr/>
          <p:nvPr/>
        </p:nvSpPr>
        <p:spPr>
          <a:xfrm>
            <a:off x="4533888" y="2579431"/>
            <a:ext cx="31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2" name="矩形 51"/>
          <p:cNvSpPr/>
          <p:nvPr/>
        </p:nvSpPr>
        <p:spPr>
          <a:xfrm>
            <a:off x="6494491" y="1879158"/>
            <a:ext cx="2112675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666666"/>
                </a:solidFill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4" name="矩形 53"/>
          <p:cNvSpPr/>
          <p:nvPr/>
        </p:nvSpPr>
        <p:spPr>
          <a:xfrm>
            <a:off x="6398277" y="1952187"/>
            <a:ext cx="67351" cy="1358206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4" name="文本框 3"/>
            <p:cNvSpPr txBox="1"/>
            <p:nvPr/>
          </p:nvSpPr>
          <p:spPr>
            <a:xfrm>
              <a:off x="648691" y="438312"/>
              <a:ext cx="3323954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8691" y="13170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prstClr val="white"/>
                  </a:solidFill>
                  <a:cs typeface="微软雅黑" panose="020B0503020204020204" charset="-122"/>
                </a:rPr>
                <a:t>阶段计划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4854" y="47511"/>
              <a:ext cx="4973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prstClr val="white"/>
                  </a:solidFill>
                  <a:cs typeface="微软雅黑" panose="020B0503020204020204" charset="-122"/>
                </a:rPr>
                <a:t>4</a:t>
              </a:r>
              <a:endParaRPr lang="zh-CN" altLang="en-US" sz="4400" dirty="0">
                <a:solidFill>
                  <a:prstClr val="white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000" dirty="0">
                <a:solidFill>
                  <a:srgbClr val="392C47"/>
                </a:solidFill>
              </a:rPr>
              <a:t>LOGO | COMPANY</a:t>
            </a:r>
            <a:endParaRPr kumimoji="1" lang="zh-CN" altLang="en-US" sz="1000" dirty="0">
              <a:solidFill>
                <a:srgbClr val="392C47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 rot="19800000">
            <a:off x="596348" y="2659357"/>
            <a:ext cx="2016224" cy="33538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2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/>
        </p:nvSpPr>
        <p:spPr>
          <a:xfrm rot="19800000">
            <a:off x="708613" y="3075869"/>
            <a:ext cx="340312" cy="340312"/>
          </a:xfrm>
          <a:prstGeom prst="ellipse">
            <a:avLst/>
          </a:prstGeom>
          <a:solidFill>
            <a:srgbClr val="FB94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圆角矩形 9"/>
          <p:cNvSpPr/>
          <p:nvPr/>
        </p:nvSpPr>
        <p:spPr>
          <a:xfrm rot="1800000">
            <a:off x="2025705" y="2661491"/>
            <a:ext cx="2016224" cy="33538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2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 rot="19800000">
            <a:off x="3477086" y="2663627"/>
            <a:ext cx="2016224" cy="33538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2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 rot="1800000">
            <a:off x="4906443" y="2665761"/>
            <a:ext cx="2016224" cy="33538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2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 rot="19800000">
            <a:off x="6357824" y="2667897"/>
            <a:ext cx="2016224" cy="33538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2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 rot="19800000">
            <a:off x="7921471" y="2246453"/>
            <a:ext cx="340312" cy="340312"/>
          </a:xfrm>
          <a:prstGeom prst="ellipse">
            <a:avLst/>
          </a:prstGeom>
          <a:solidFill>
            <a:srgbClr val="F03F3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89278" y="3429533"/>
            <a:ext cx="1852408" cy="10028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000" dirty="0">
                <a:solidFill>
                  <a:srgbClr val="103154"/>
                </a:solidFill>
                <a:latin typeface="+mj-ea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301"/>
          <p:cNvSpPr txBox="1"/>
          <p:nvPr/>
        </p:nvSpPr>
        <p:spPr>
          <a:xfrm>
            <a:off x="1290259" y="3090979"/>
            <a:ext cx="195142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600" dirty="0">
                <a:solidFill>
                  <a:srgbClr val="F03F30"/>
                </a:solidFill>
                <a:latin typeface="微软雅黑" panose="020B0503020204020204" charset="-122"/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4270632" y="3435937"/>
            <a:ext cx="1841053" cy="10028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000" dirty="0">
                <a:solidFill>
                  <a:srgbClr val="103154"/>
                </a:solidFill>
                <a:latin typeface="+mj-ea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</a:endParaRPr>
          </a:p>
        </p:txBody>
      </p:sp>
      <p:sp>
        <p:nvSpPr>
          <p:cNvPr id="18" name="TextBox 304"/>
          <p:cNvSpPr txBox="1"/>
          <p:nvPr/>
        </p:nvSpPr>
        <p:spPr>
          <a:xfrm>
            <a:off x="4182970" y="3097383"/>
            <a:ext cx="192871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600" dirty="0">
                <a:solidFill>
                  <a:srgbClr val="666666"/>
                </a:solidFill>
                <a:latin typeface="微软雅黑" panose="020B0503020204020204" charset="-122"/>
              </a:rPr>
              <a:t>点击此处添加标题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2834285" y="1436127"/>
            <a:ext cx="1908377" cy="10028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000" dirty="0">
                <a:solidFill>
                  <a:srgbClr val="103154"/>
                </a:solidFill>
                <a:latin typeface="+mj-ea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</a:endParaRPr>
          </a:p>
        </p:txBody>
      </p:sp>
      <p:sp>
        <p:nvSpPr>
          <p:cNvPr id="20" name="TextBox 307"/>
          <p:cNvSpPr txBox="1"/>
          <p:nvPr/>
        </p:nvSpPr>
        <p:spPr>
          <a:xfrm>
            <a:off x="2835518" y="1097573"/>
            <a:ext cx="183936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600" dirty="0">
                <a:solidFill>
                  <a:srgbClr val="392C47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5715641" y="1442531"/>
            <a:ext cx="1872280" cy="10028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000" dirty="0">
                <a:solidFill>
                  <a:srgbClr val="103154"/>
                </a:solidFill>
                <a:latin typeface="+mj-ea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</a:endParaRPr>
          </a:p>
        </p:txBody>
      </p:sp>
      <p:sp>
        <p:nvSpPr>
          <p:cNvPr id="22" name="TextBox 310"/>
          <p:cNvSpPr txBox="1"/>
          <p:nvPr/>
        </p:nvSpPr>
        <p:spPr>
          <a:xfrm>
            <a:off x="5596750" y="1103977"/>
            <a:ext cx="199117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600" dirty="0">
                <a:solidFill>
                  <a:srgbClr val="FB9460"/>
                </a:solidFill>
                <a:latin typeface="微软雅黑" panose="020B0503020204020204" charset="-122"/>
              </a:rPr>
              <a:t>点击此处添加标题</a:t>
            </a:r>
          </a:p>
        </p:txBody>
      </p:sp>
      <p:sp>
        <p:nvSpPr>
          <p:cNvPr id="24" name="椭圆 23"/>
          <p:cNvSpPr/>
          <p:nvPr/>
        </p:nvSpPr>
        <p:spPr>
          <a:xfrm rot="19800000">
            <a:off x="2159996" y="2248588"/>
            <a:ext cx="340312" cy="340312"/>
          </a:xfrm>
          <a:prstGeom prst="ellipse">
            <a:avLst/>
          </a:prstGeom>
          <a:solidFill>
            <a:srgbClr val="F03F30"/>
          </a:solidFill>
          <a:ln w="57150">
            <a:solidFill>
              <a:srgbClr val="F03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5" name="组合 313"/>
          <p:cNvGrpSpPr/>
          <p:nvPr/>
        </p:nvGrpSpPr>
        <p:grpSpPr>
          <a:xfrm>
            <a:off x="2230353" y="2284682"/>
            <a:ext cx="200076" cy="228874"/>
            <a:chOff x="10856093" y="315913"/>
            <a:chExt cx="419100" cy="479425"/>
          </a:xfrm>
          <a:solidFill>
            <a:schemeClr val="bg1"/>
          </a:solidFill>
        </p:grpSpPr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10856093" y="315913"/>
              <a:ext cx="330200" cy="419100"/>
            </a:xfrm>
            <a:custGeom>
              <a:avLst/>
              <a:gdLst>
                <a:gd name="T0" fmla="*/ 208 w 208"/>
                <a:gd name="T1" fmla="*/ 264 h 264"/>
                <a:gd name="T2" fmla="*/ 0 w 208"/>
                <a:gd name="T3" fmla="*/ 264 h 264"/>
                <a:gd name="T4" fmla="*/ 0 w 208"/>
                <a:gd name="T5" fmla="*/ 0 h 264"/>
                <a:gd name="T6" fmla="*/ 208 w 208"/>
                <a:gd name="T7" fmla="*/ 0 h 264"/>
                <a:gd name="T8" fmla="*/ 208 w 208"/>
                <a:gd name="T9" fmla="*/ 264 h 264"/>
                <a:gd name="T10" fmla="*/ 19 w 208"/>
                <a:gd name="T11" fmla="*/ 245 h 264"/>
                <a:gd name="T12" fmla="*/ 189 w 208"/>
                <a:gd name="T13" fmla="*/ 245 h 264"/>
                <a:gd name="T14" fmla="*/ 189 w 208"/>
                <a:gd name="T15" fmla="*/ 18 h 264"/>
                <a:gd name="T16" fmla="*/ 19 w 208"/>
                <a:gd name="T17" fmla="*/ 18 h 264"/>
                <a:gd name="T18" fmla="*/ 19 w 208"/>
                <a:gd name="T19" fmla="*/ 24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64">
                  <a:moveTo>
                    <a:pt x="208" y="264"/>
                  </a:moveTo>
                  <a:lnTo>
                    <a:pt x="0" y="264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264"/>
                  </a:lnTo>
                  <a:close/>
                  <a:moveTo>
                    <a:pt x="19" y="245"/>
                  </a:moveTo>
                  <a:lnTo>
                    <a:pt x="189" y="245"/>
                  </a:lnTo>
                  <a:lnTo>
                    <a:pt x="189" y="18"/>
                  </a:lnTo>
                  <a:lnTo>
                    <a:pt x="19" y="18"/>
                  </a:lnTo>
                  <a:lnTo>
                    <a:pt x="19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10930706" y="495301"/>
              <a:ext cx="1793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10930706" y="555626"/>
              <a:ext cx="1793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10930706" y="615951"/>
              <a:ext cx="179388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0930706" y="434975"/>
              <a:ext cx="904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10960868" y="374650"/>
              <a:ext cx="314325" cy="420688"/>
            </a:xfrm>
            <a:custGeom>
              <a:avLst/>
              <a:gdLst>
                <a:gd name="T0" fmla="*/ 198 w 198"/>
                <a:gd name="T1" fmla="*/ 265 h 265"/>
                <a:gd name="T2" fmla="*/ 0 w 198"/>
                <a:gd name="T3" fmla="*/ 265 h 265"/>
                <a:gd name="T4" fmla="*/ 0 w 198"/>
                <a:gd name="T5" fmla="*/ 246 h 265"/>
                <a:gd name="T6" fmla="*/ 179 w 198"/>
                <a:gd name="T7" fmla="*/ 246 h 265"/>
                <a:gd name="T8" fmla="*/ 179 w 198"/>
                <a:gd name="T9" fmla="*/ 19 h 265"/>
                <a:gd name="T10" fmla="*/ 160 w 198"/>
                <a:gd name="T11" fmla="*/ 19 h 265"/>
                <a:gd name="T12" fmla="*/ 160 w 198"/>
                <a:gd name="T13" fmla="*/ 0 h 265"/>
                <a:gd name="T14" fmla="*/ 198 w 198"/>
                <a:gd name="T15" fmla="*/ 0 h 265"/>
                <a:gd name="T16" fmla="*/ 198 w 198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265">
                  <a:moveTo>
                    <a:pt x="198" y="265"/>
                  </a:moveTo>
                  <a:lnTo>
                    <a:pt x="0" y="265"/>
                  </a:lnTo>
                  <a:lnTo>
                    <a:pt x="0" y="246"/>
                  </a:lnTo>
                  <a:lnTo>
                    <a:pt x="179" y="246"/>
                  </a:lnTo>
                  <a:lnTo>
                    <a:pt x="179" y="19"/>
                  </a:lnTo>
                  <a:lnTo>
                    <a:pt x="160" y="19"/>
                  </a:lnTo>
                  <a:lnTo>
                    <a:pt x="160" y="0"/>
                  </a:lnTo>
                  <a:lnTo>
                    <a:pt x="198" y="0"/>
                  </a:lnTo>
                  <a:lnTo>
                    <a:pt x="198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 rot="19800000">
            <a:off x="5040734" y="2246452"/>
            <a:ext cx="340312" cy="340312"/>
          </a:xfrm>
          <a:prstGeom prst="ellipse">
            <a:avLst/>
          </a:prstGeom>
          <a:solidFill>
            <a:srgbClr val="666666"/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Freeform 13"/>
          <p:cNvSpPr/>
          <p:nvPr/>
        </p:nvSpPr>
        <p:spPr bwMode="auto">
          <a:xfrm>
            <a:off x="5096688" y="2313479"/>
            <a:ext cx="229633" cy="214476"/>
          </a:xfrm>
          <a:custGeom>
            <a:avLst/>
            <a:gdLst>
              <a:gd name="T0" fmla="*/ 40 w 128"/>
              <a:gd name="T1" fmla="*/ 120 h 120"/>
              <a:gd name="T2" fmla="*/ 12 w 128"/>
              <a:gd name="T3" fmla="*/ 108 h 120"/>
              <a:gd name="T4" fmla="*/ 0 w 128"/>
              <a:gd name="T5" fmla="*/ 80 h 120"/>
              <a:gd name="T6" fmla="*/ 12 w 128"/>
              <a:gd name="T7" fmla="*/ 52 h 120"/>
              <a:gd name="T8" fmla="*/ 58 w 128"/>
              <a:gd name="T9" fmla="*/ 2 h 120"/>
              <a:gd name="T10" fmla="*/ 64 w 128"/>
              <a:gd name="T11" fmla="*/ 8 h 120"/>
              <a:gd name="T12" fmla="*/ 17 w 128"/>
              <a:gd name="T13" fmla="*/ 57 h 120"/>
              <a:gd name="T14" fmla="*/ 8 w 128"/>
              <a:gd name="T15" fmla="*/ 80 h 120"/>
              <a:gd name="T16" fmla="*/ 17 w 128"/>
              <a:gd name="T17" fmla="*/ 103 h 120"/>
              <a:gd name="T18" fmla="*/ 40 w 128"/>
              <a:gd name="T19" fmla="*/ 112 h 120"/>
              <a:gd name="T20" fmla="*/ 63 w 128"/>
              <a:gd name="T21" fmla="*/ 103 h 120"/>
              <a:gd name="T22" fmla="*/ 113 w 128"/>
              <a:gd name="T23" fmla="*/ 49 h 120"/>
              <a:gd name="T24" fmla="*/ 120 w 128"/>
              <a:gd name="T25" fmla="*/ 32 h 120"/>
              <a:gd name="T26" fmla="*/ 113 w 128"/>
              <a:gd name="T27" fmla="*/ 15 h 120"/>
              <a:gd name="T28" fmla="*/ 96 w 128"/>
              <a:gd name="T29" fmla="*/ 8 h 120"/>
              <a:gd name="T30" fmla="*/ 79 w 128"/>
              <a:gd name="T31" fmla="*/ 15 h 120"/>
              <a:gd name="T32" fmla="*/ 29 w 128"/>
              <a:gd name="T33" fmla="*/ 69 h 120"/>
              <a:gd name="T34" fmla="*/ 29 w 128"/>
              <a:gd name="T35" fmla="*/ 91 h 120"/>
              <a:gd name="T36" fmla="*/ 40 w 128"/>
              <a:gd name="T37" fmla="*/ 96 h 120"/>
              <a:gd name="T38" fmla="*/ 40 w 128"/>
              <a:gd name="T39" fmla="*/ 96 h 120"/>
              <a:gd name="T40" fmla="*/ 51 w 128"/>
              <a:gd name="T41" fmla="*/ 91 h 120"/>
              <a:gd name="T42" fmla="*/ 100 w 128"/>
              <a:gd name="T43" fmla="*/ 41 h 120"/>
              <a:gd name="T44" fmla="*/ 105 w 128"/>
              <a:gd name="T45" fmla="*/ 47 h 120"/>
              <a:gd name="T46" fmla="*/ 57 w 128"/>
              <a:gd name="T47" fmla="*/ 97 h 120"/>
              <a:gd name="T48" fmla="*/ 40 w 128"/>
              <a:gd name="T49" fmla="*/ 104 h 120"/>
              <a:gd name="T50" fmla="*/ 40 w 128"/>
              <a:gd name="T51" fmla="*/ 104 h 120"/>
              <a:gd name="T52" fmla="*/ 23 w 128"/>
              <a:gd name="T53" fmla="*/ 97 h 120"/>
              <a:gd name="T54" fmla="*/ 23 w 128"/>
              <a:gd name="T55" fmla="*/ 63 h 120"/>
              <a:gd name="T56" fmla="*/ 73 w 128"/>
              <a:gd name="T57" fmla="*/ 9 h 120"/>
              <a:gd name="T58" fmla="*/ 96 w 128"/>
              <a:gd name="T59" fmla="*/ 0 h 120"/>
              <a:gd name="T60" fmla="*/ 119 w 128"/>
              <a:gd name="T61" fmla="*/ 9 h 120"/>
              <a:gd name="T62" fmla="*/ 128 w 128"/>
              <a:gd name="T63" fmla="*/ 32 h 120"/>
              <a:gd name="T64" fmla="*/ 119 w 128"/>
              <a:gd name="T65" fmla="*/ 55 h 120"/>
              <a:gd name="T66" fmla="*/ 68 w 128"/>
              <a:gd name="T67" fmla="*/ 108 h 120"/>
              <a:gd name="T68" fmla="*/ 40 w 128"/>
              <a:gd name="T69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8" h="120">
                <a:moveTo>
                  <a:pt x="40" y="120"/>
                </a:moveTo>
                <a:cubicBezTo>
                  <a:pt x="29" y="120"/>
                  <a:pt x="19" y="116"/>
                  <a:pt x="12" y="108"/>
                </a:cubicBezTo>
                <a:cubicBezTo>
                  <a:pt x="4" y="101"/>
                  <a:pt x="0" y="91"/>
                  <a:pt x="0" y="80"/>
                </a:cubicBezTo>
                <a:cubicBezTo>
                  <a:pt x="0" y="69"/>
                  <a:pt x="4" y="59"/>
                  <a:pt x="12" y="52"/>
                </a:cubicBezTo>
                <a:cubicBezTo>
                  <a:pt x="58" y="2"/>
                  <a:pt x="58" y="2"/>
                  <a:pt x="58" y="2"/>
                </a:cubicBezTo>
                <a:cubicBezTo>
                  <a:pt x="64" y="8"/>
                  <a:pt x="64" y="8"/>
                  <a:pt x="64" y="8"/>
                </a:cubicBezTo>
                <a:cubicBezTo>
                  <a:pt x="17" y="57"/>
                  <a:pt x="17" y="57"/>
                  <a:pt x="17" y="57"/>
                </a:cubicBezTo>
                <a:cubicBezTo>
                  <a:pt x="11" y="63"/>
                  <a:pt x="8" y="71"/>
                  <a:pt x="8" y="80"/>
                </a:cubicBezTo>
                <a:cubicBezTo>
                  <a:pt x="8" y="89"/>
                  <a:pt x="11" y="97"/>
                  <a:pt x="17" y="103"/>
                </a:cubicBezTo>
                <a:cubicBezTo>
                  <a:pt x="23" y="109"/>
                  <a:pt x="31" y="112"/>
                  <a:pt x="40" y="112"/>
                </a:cubicBezTo>
                <a:cubicBezTo>
                  <a:pt x="49" y="112"/>
                  <a:pt x="57" y="109"/>
                  <a:pt x="63" y="103"/>
                </a:cubicBezTo>
                <a:cubicBezTo>
                  <a:pt x="113" y="49"/>
                  <a:pt x="113" y="49"/>
                  <a:pt x="113" y="49"/>
                </a:cubicBezTo>
                <a:cubicBezTo>
                  <a:pt x="118" y="44"/>
                  <a:pt x="120" y="38"/>
                  <a:pt x="120" y="32"/>
                </a:cubicBezTo>
                <a:cubicBezTo>
                  <a:pt x="120" y="26"/>
                  <a:pt x="118" y="20"/>
                  <a:pt x="113" y="15"/>
                </a:cubicBezTo>
                <a:cubicBezTo>
                  <a:pt x="108" y="10"/>
                  <a:pt x="102" y="8"/>
                  <a:pt x="96" y="8"/>
                </a:cubicBezTo>
                <a:cubicBezTo>
                  <a:pt x="90" y="8"/>
                  <a:pt x="84" y="10"/>
                  <a:pt x="79" y="15"/>
                </a:cubicBezTo>
                <a:cubicBezTo>
                  <a:pt x="29" y="69"/>
                  <a:pt x="29" y="69"/>
                  <a:pt x="29" y="69"/>
                </a:cubicBezTo>
                <a:cubicBezTo>
                  <a:pt x="22" y="75"/>
                  <a:pt x="22" y="85"/>
                  <a:pt x="29" y="91"/>
                </a:cubicBezTo>
                <a:cubicBezTo>
                  <a:pt x="32" y="94"/>
                  <a:pt x="36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4" y="96"/>
                  <a:pt x="48" y="94"/>
                  <a:pt x="51" y="91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57" y="97"/>
                  <a:pt x="57" y="97"/>
                  <a:pt x="57" y="97"/>
                </a:cubicBezTo>
                <a:cubicBezTo>
                  <a:pt x="52" y="102"/>
                  <a:pt x="46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4" y="104"/>
                  <a:pt x="28" y="102"/>
                  <a:pt x="23" y="97"/>
                </a:cubicBezTo>
                <a:cubicBezTo>
                  <a:pt x="14" y="88"/>
                  <a:pt x="14" y="72"/>
                  <a:pt x="23" y="63"/>
                </a:cubicBezTo>
                <a:cubicBezTo>
                  <a:pt x="73" y="9"/>
                  <a:pt x="73" y="9"/>
                  <a:pt x="73" y="9"/>
                </a:cubicBezTo>
                <a:cubicBezTo>
                  <a:pt x="79" y="3"/>
                  <a:pt x="87" y="0"/>
                  <a:pt x="96" y="0"/>
                </a:cubicBezTo>
                <a:cubicBezTo>
                  <a:pt x="105" y="0"/>
                  <a:pt x="113" y="3"/>
                  <a:pt x="119" y="9"/>
                </a:cubicBezTo>
                <a:cubicBezTo>
                  <a:pt x="125" y="15"/>
                  <a:pt x="128" y="23"/>
                  <a:pt x="128" y="32"/>
                </a:cubicBezTo>
                <a:cubicBezTo>
                  <a:pt x="128" y="41"/>
                  <a:pt x="125" y="49"/>
                  <a:pt x="119" y="5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1" y="116"/>
                  <a:pt x="51" y="120"/>
                  <a:pt x="40" y="1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椭圆 35"/>
          <p:cNvSpPr/>
          <p:nvPr/>
        </p:nvSpPr>
        <p:spPr>
          <a:xfrm rot="1800000">
            <a:off x="6470090" y="3082273"/>
            <a:ext cx="340312" cy="340312"/>
          </a:xfrm>
          <a:prstGeom prst="ellipse">
            <a:avLst/>
          </a:prstGeom>
          <a:solidFill>
            <a:srgbClr val="FB9460"/>
          </a:solidFill>
          <a:ln w="38100">
            <a:solidFill>
              <a:srgbClr val="FB9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7" name="组合 325"/>
          <p:cNvGrpSpPr/>
          <p:nvPr/>
        </p:nvGrpSpPr>
        <p:grpSpPr>
          <a:xfrm>
            <a:off x="6540207" y="3137058"/>
            <a:ext cx="200076" cy="229633"/>
            <a:chOff x="14545443" y="5235576"/>
            <a:chExt cx="419100" cy="481012"/>
          </a:xfrm>
          <a:solidFill>
            <a:schemeClr val="bg1"/>
          </a:solidFill>
        </p:grpSpPr>
        <p:sp>
          <p:nvSpPr>
            <p:cNvPr id="38" name="Freeform 16"/>
            <p:cNvSpPr/>
            <p:nvPr/>
          </p:nvSpPr>
          <p:spPr bwMode="auto">
            <a:xfrm>
              <a:off x="14545443" y="5303838"/>
              <a:ext cx="419100" cy="412750"/>
            </a:xfrm>
            <a:custGeom>
              <a:avLst/>
              <a:gdLst>
                <a:gd name="T0" fmla="*/ 56 w 112"/>
                <a:gd name="T1" fmla="*/ 110 h 110"/>
                <a:gd name="T2" fmla="*/ 0 w 112"/>
                <a:gd name="T3" fmla="*/ 54 h 110"/>
                <a:gd name="T4" fmla="*/ 43 w 112"/>
                <a:gd name="T5" fmla="*/ 0 h 110"/>
                <a:gd name="T6" fmla="*/ 45 w 112"/>
                <a:gd name="T7" fmla="*/ 7 h 110"/>
                <a:gd name="T8" fmla="*/ 8 w 112"/>
                <a:gd name="T9" fmla="*/ 54 h 110"/>
                <a:gd name="T10" fmla="*/ 56 w 112"/>
                <a:gd name="T11" fmla="*/ 102 h 110"/>
                <a:gd name="T12" fmla="*/ 104 w 112"/>
                <a:gd name="T13" fmla="*/ 54 h 110"/>
                <a:gd name="T14" fmla="*/ 67 w 112"/>
                <a:gd name="T15" fmla="*/ 7 h 110"/>
                <a:gd name="T16" fmla="*/ 69 w 112"/>
                <a:gd name="T17" fmla="*/ 0 h 110"/>
                <a:gd name="T18" fmla="*/ 112 w 112"/>
                <a:gd name="T19" fmla="*/ 54 h 110"/>
                <a:gd name="T20" fmla="*/ 56 w 112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110">
                  <a:moveTo>
                    <a:pt x="56" y="110"/>
                  </a:moveTo>
                  <a:cubicBezTo>
                    <a:pt x="25" y="110"/>
                    <a:pt x="0" y="85"/>
                    <a:pt x="0" y="54"/>
                  </a:cubicBezTo>
                  <a:cubicBezTo>
                    <a:pt x="0" y="28"/>
                    <a:pt x="18" y="5"/>
                    <a:pt x="43" y="0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23" y="12"/>
                    <a:pt x="8" y="32"/>
                    <a:pt x="8" y="54"/>
                  </a:cubicBezTo>
                  <a:cubicBezTo>
                    <a:pt x="8" y="80"/>
                    <a:pt x="30" y="102"/>
                    <a:pt x="56" y="102"/>
                  </a:cubicBezTo>
                  <a:cubicBezTo>
                    <a:pt x="82" y="102"/>
                    <a:pt x="104" y="80"/>
                    <a:pt x="104" y="54"/>
                  </a:cubicBezTo>
                  <a:cubicBezTo>
                    <a:pt x="104" y="32"/>
                    <a:pt x="89" y="12"/>
                    <a:pt x="67" y="7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94" y="5"/>
                    <a:pt x="112" y="28"/>
                    <a:pt x="112" y="54"/>
                  </a:cubicBezTo>
                  <a:cubicBezTo>
                    <a:pt x="112" y="85"/>
                    <a:pt x="87" y="110"/>
                    <a:pt x="56" y="1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14740706" y="5235576"/>
              <a:ext cx="30163" cy="904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40" name="Rectangle 18"/>
            <p:cNvSpPr>
              <a:spLocks noChangeArrowheads="1"/>
            </p:cNvSpPr>
            <p:nvPr/>
          </p:nvSpPr>
          <p:spPr bwMode="auto">
            <a:xfrm>
              <a:off x="14710543" y="5235576"/>
              <a:ext cx="904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14658156" y="5486401"/>
              <a:ext cx="115888" cy="117475"/>
            </a:xfrm>
            <a:custGeom>
              <a:avLst/>
              <a:gdLst>
                <a:gd name="T0" fmla="*/ 0 w 73"/>
                <a:gd name="T1" fmla="*/ 74 h 74"/>
                <a:gd name="T2" fmla="*/ 23 w 73"/>
                <a:gd name="T3" fmla="*/ 0 h 74"/>
                <a:gd name="T4" fmla="*/ 42 w 73"/>
                <a:gd name="T5" fmla="*/ 5 h 74"/>
                <a:gd name="T6" fmla="*/ 28 w 73"/>
                <a:gd name="T7" fmla="*/ 45 h 74"/>
                <a:gd name="T8" fmla="*/ 68 w 73"/>
                <a:gd name="T9" fmla="*/ 31 h 74"/>
                <a:gd name="T10" fmla="*/ 73 w 73"/>
                <a:gd name="T11" fmla="*/ 50 h 74"/>
                <a:gd name="T12" fmla="*/ 0 w 73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4">
                  <a:moveTo>
                    <a:pt x="0" y="74"/>
                  </a:moveTo>
                  <a:lnTo>
                    <a:pt x="23" y="0"/>
                  </a:lnTo>
                  <a:lnTo>
                    <a:pt x="42" y="5"/>
                  </a:lnTo>
                  <a:lnTo>
                    <a:pt x="28" y="45"/>
                  </a:lnTo>
                  <a:lnTo>
                    <a:pt x="68" y="31"/>
                  </a:lnTo>
                  <a:lnTo>
                    <a:pt x="73" y="50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14735943" y="5408613"/>
              <a:ext cx="117475" cy="115888"/>
            </a:xfrm>
            <a:custGeom>
              <a:avLst/>
              <a:gdLst>
                <a:gd name="T0" fmla="*/ 50 w 74"/>
                <a:gd name="T1" fmla="*/ 73 h 73"/>
                <a:gd name="T2" fmla="*/ 31 w 74"/>
                <a:gd name="T3" fmla="*/ 68 h 73"/>
                <a:gd name="T4" fmla="*/ 45 w 74"/>
                <a:gd name="T5" fmla="*/ 28 h 73"/>
                <a:gd name="T6" fmla="*/ 5 w 74"/>
                <a:gd name="T7" fmla="*/ 42 h 73"/>
                <a:gd name="T8" fmla="*/ 0 w 74"/>
                <a:gd name="T9" fmla="*/ 23 h 73"/>
                <a:gd name="T10" fmla="*/ 74 w 74"/>
                <a:gd name="T11" fmla="*/ 0 h 73"/>
                <a:gd name="T12" fmla="*/ 50 w 74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3">
                  <a:moveTo>
                    <a:pt x="50" y="73"/>
                  </a:moveTo>
                  <a:lnTo>
                    <a:pt x="31" y="68"/>
                  </a:lnTo>
                  <a:lnTo>
                    <a:pt x="45" y="28"/>
                  </a:lnTo>
                  <a:lnTo>
                    <a:pt x="5" y="42"/>
                  </a:lnTo>
                  <a:lnTo>
                    <a:pt x="0" y="23"/>
                  </a:lnTo>
                  <a:lnTo>
                    <a:pt x="74" y="0"/>
                  </a:lnTo>
                  <a:lnTo>
                    <a:pt x="5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 rot="1800000">
            <a:off x="3589352" y="3078003"/>
            <a:ext cx="340312" cy="340312"/>
          </a:xfrm>
          <a:prstGeom prst="ellipse">
            <a:avLst/>
          </a:prstGeom>
          <a:solidFill>
            <a:srgbClr val="392C47"/>
          </a:solidFill>
          <a:ln w="38100"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45" name="组合 333"/>
          <p:cNvGrpSpPr/>
          <p:nvPr/>
        </p:nvGrpSpPr>
        <p:grpSpPr>
          <a:xfrm>
            <a:off x="3659709" y="3122673"/>
            <a:ext cx="203931" cy="206724"/>
            <a:chOff x="9363075" y="4967288"/>
            <a:chExt cx="463551" cy="469900"/>
          </a:xfrm>
          <a:solidFill>
            <a:schemeClr val="bg1"/>
          </a:solidFill>
        </p:grpSpPr>
        <p:sp>
          <p:nvSpPr>
            <p:cNvPr id="46" name="Freeform 22"/>
            <p:cNvSpPr/>
            <p:nvPr/>
          </p:nvSpPr>
          <p:spPr bwMode="auto">
            <a:xfrm>
              <a:off x="9371013" y="5280025"/>
              <a:ext cx="158750" cy="150813"/>
            </a:xfrm>
            <a:custGeom>
              <a:avLst/>
              <a:gdLst>
                <a:gd name="T0" fmla="*/ 14 w 100"/>
                <a:gd name="T1" fmla="*/ 95 h 95"/>
                <a:gd name="T2" fmla="*/ 0 w 100"/>
                <a:gd name="T3" fmla="*/ 80 h 95"/>
                <a:gd name="T4" fmla="*/ 85 w 100"/>
                <a:gd name="T5" fmla="*/ 0 h 95"/>
                <a:gd name="T6" fmla="*/ 100 w 100"/>
                <a:gd name="T7" fmla="*/ 14 h 95"/>
                <a:gd name="T8" fmla="*/ 14 w 10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5">
                  <a:moveTo>
                    <a:pt x="14" y="95"/>
                  </a:moveTo>
                  <a:lnTo>
                    <a:pt x="0" y="80"/>
                  </a:lnTo>
                  <a:lnTo>
                    <a:pt x="85" y="0"/>
                  </a:lnTo>
                  <a:lnTo>
                    <a:pt x="100" y="14"/>
                  </a:lnTo>
                  <a:lnTo>
                    <a:pt x="14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47" name="Freeform 23"/>
            <p:cNvSpPr>
              <a:spLocks noEditPoints="1"/>
            </p:cNvSpPr>
            <p:nvPr/>
          </p:nvSpPr>
          <p:spPr bwMode="auto">
            <a:xfrm>
              <a:off x="9486900" y="5200650"/>
              <a:ext cx="120650" cy="1206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9577388" y="4967288"/>
              <a:ext cx="249238" cy="249238"/>
            </a:xfrm>
            <a:custGeom>
              <a:avLst/>
              <a:gdLst>
                <a:gd name="T0" fmla="*/ 32 w 66"/>
                <a:gd name="T1" fmla="*/ 66 h 66"/>
                <a:gd name="T2" fmla="*/ 9 w 66"/>
                <a:gd name="T3" fmla="*/ 57 h 66"/>
                <a:gd name="T4" fmla="*/ 0 w 66"/>
                <a:gd name="T5" fmla="*/ 34 h 66"/>
                <a:gd name="T6" fmla="*/ 9 w 66"/>
                <a:gd name="T7" fmla="*/ 11 h 66"/>
                <a:gd name="T8" fmla="*/ 20 w 66"/>
                <a:gd name="T9" fmla="*/ 0 h 66"/>
                <a:gd name="T10" fmla="*/ 66 w 66"/>
                <a:gd name="T11" fmla="*/ 46 h 66"/>
                <a:gd name="T12" fmla="*/ 55 w 66"/>
                <a:gd name="T13" fmla="*/ 57 h 66"/>
                <a:gd name="T14" fmla="*/ 32 w 66"/>
                <a:gd name="T15" fmla="*/ 66 h 66"/>
                <a:gd name="T16" fmla="*/ 20 w 66"/>
                <a:gd name="T17" fmla="*/ 12 h 66"/>
                <a:gd name="T18" fmla="*/ 15 w 66"/>
                <a:gd name="T19" fmla="*/ 17 h 66"/>
                <a:gd name="T20" fmla="*/ 8 w 66"/>
                <a:gd name="T21" fmla="*/ 34 h 66"/>
                <a:gd name="T22" fmla="*/ 15 w 66"/>
                <a:gd name="T23" fmla="*/ 51 h 66"/>
                <a:gd name="T24" fmla="*/ 32 w 66"/>
                <a:gd name="T25" fmla="*/ 58 h 66"/>
                <a:gd name="T26" fmla="*/ 49 w 66"/>
                <a:gd name="T27" fmla="*/ 51 h 66"/>
                <a:gd name="T28" fmla="*/ 54 w 66"/>
                <a:gd name="T29" fmla="*/ 46 h 66"/>
                <a:gd name="T30" fmla="*/ 20 w 66"/>
                <a:gd name="T31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66">
                  <a:moveTo>
                    <a:pt x="32" y="66"/>
                  </a:moveTo>
                  <a:cubicBezTo>
                    <a:pt x="23" y="66"/>
                    <a:pt x="15" y="63"/>
                    <a:pt x="9" y="57"/>
                  </a:cubicBezTo>
                  <a:cubicBezTo>
                    <a:pt x="3" y="51"/>
                    <a:pt x="0" y="43"/>
                    <a:pt x="0" y="34"/>
                  </a:cubicBezTo>
                  <a:cubicBezTo>
                    <a:pt x="0" y="25"/>
                    <a:pt x="3" y="17"/>
                    <a:pt x="9" y="1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49" y="63"/>
                    <a:pt x="41" y="66"/>
                    <a:pt x="32" y="66"/>
                  </a:cubicBezTo>
                  <a:moveTo>
                    <a:pt x="20" y="12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0" y="22"/>
                    <a:pt x="8" y="28"/>
                    <a:pt x="8" y="34"/>
                  </a:cubicBezTo>
                  <a:cubicBezTo>
                    <a:pt x="8" y="40"/>
                    <a:pt x="10" y="46"/>
                    <a:pt x="15" y="51"/>
                  </a:cubicBezTo>
                  <a:cubicBezTo>
                    <a:pt x="20" y="56"/>
                    <a:pt x="26" y="58"/>
                    <a:pt x="32" y="58"/>
                  </a:cubicBezTo>
                  <a:cubicBezTo>
                    <a:pt x="38" y="58"/>
                    <a:pt x="44" y="56"/>
                    <a:pt x="49" y="51"/>
                  </a:cubicBezTo>
                  <a:cubicBezTo>
                    <a:pt x="54" y="46"/>
                    <a:pt x="54" y="46"/>
                    <a:pt x="54" y="46"/>
                  </a:cubicBezTo>
                  <a:lnTo>
                    <a:pt x="2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9363075" y="5065713"/>
              <a:ext cx="365125" cy="371475"/>
            </a:xfrm>
            <a:custGeom>
              <a:avLst/>
              <a:gdLst>
                <a:gd name="T0" fmla="*/ 0 w 230"/>
                <a:gd name="T1" fmla="*/ 234 h 234"/>
                <a:gd name="T2" fmla="*/ 22 w 230"/>
                <a:gd name="T3" fmla="*/ 49 h 234"/>
                <a:gd name="T4" fmla="*/ 112 w 230"/>
                <a:gd name="T5" fmla="*/ 0 h 234"/>
                <a:gd name="T6" fmla="*/ 121 w 230"/>
                <a:gd name="T7" fmla="*/ 16 h 234"/>
                <a:gd name="T8" fmla="*/ 41 w 230"/>
                <a:gd name="T9" fmla="*/ 61 h 234"/>
                <a:gd name="T10" fmla="*/ 24 w 230"/>
                <a:gd name="T11" fmla="*/ 211 h 234"/>
                <a:gd name="T12" fmla="*/ 185 w 230"/>
                <a:gd name="T13" fmla="*/ 180 h 234"/>
                <a:gd name="T14" fmla="*/ 211 w 230"/>
                <a:gd name="T15" fmla="*/ 111 h 234"/>
                <a:gd name="T16" fmla="*/ 230 w 230"/>
                <a:gd name="T17" fmla="*/ 116 h 234"/>
                <a:gd name="T18" fmla="*/ 199 w 230"/>
                <a:gd name="T19" fmla="*/ 199 h 234"/>
                <a:gd name="T20" fmla="*/ 0 w 230"/>
                <a:gd name="T2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34">
                  <a:moveTo>
                    <a:pt x="0" y="234"/>
                  </a:moveTo>
                  <a:lnTo>
                    <a:pt x="22" y="49"/>
                  </a:lnTo>
                  <a:lnTo>
                    <a:pt x="112" y="0"/>
                  </a:lnTo>
                  <a:lnTo>
                    <a:pt x="121" y="16"/>
                  </a:lnTo>
                  <a:lnTo>
                    <a:pt x="41" y="61"/>
                  </a:lnTo>
                  <a:lnTo>
                    <a:pt x="24" y="211"/>
                  </a:lnTo>
                  <a:lnTo>
                    <a:pt x="185" y="180"/>
                  </a:lnTo>
                  <a:lnTo>
                    <a:pt x="211" y="111"/>
                  </a:lnTo>
                  <a:lnTo>
                    <a:pt x="230" y="116"/>
                  </a:lnTo>
                  <a:lnTo>
                    <a:pt x="199" y="199"/>
                  </a:ln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4" name="文本框 3"/>
            <p:cNvSpPr txBox="1"/>
            <p:nvPr/>
          </p:nvSpPr>
          <p:spPr>
            <a:xfrm>
              <a:off x="648691" y="438312"/>
              <a:ext cx="3323954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8691" y="13170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prstClr val="white"/>
                  </a:solidFill>
                  <a:cs typeface="微软雅黑" panose="020B0503020204020204" charset="-122"/>
                </a:rPr>
                <a:t>工作概况 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4854" y="47511"/>
              <a:ext cx="4973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prstClr val="white"/>
                  </a:solidFill>
                  <a:cs typeface="微软雅黑" panose="020B0503020204020204" charset="-122"/>
                </a:rPr>
                <a:t>1</a:t>
              </a:r>
              <a:endParaRPr lang="zh-CN" altLang="en-US" sz="4400" dirty="0">
                <a:solidFill>
                  <a:prstClr val="white"/>
                </a:solidFill>
                <a:cs typeface="微软雅黑" panose="020B0503020204020204" charset="-122"/>
              </a:endParaRPr>
            </a:p>
          </p:txBody>
        </p:sp>
      </p:grpSp>
      <p:pic>
        <p:nvPicPr>
          <p:cNvPr id="8" name="Picture 4" descr="C:\Documents and Settings\Administrator\桌面\高清配图\高清图片01\18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5" r="13845"/>
          <a:stretch>
            <a:fillRect/>
          </a:stretch>
        </p:blipFill>
        <p:spPr bwMode="auto">
          <a:xfrm rot="18900000">
            <a:off x="893283" y="1479360"/>
            <a:ext cx="1186437" cy="1186436"/>
          </a:xfrm>
          <a:prstGeom prst="rect">
            <a:avLst/>
          </a:prstGeom>
          <a:noFill/>
          <a:effectLst/>
        </p:spPr>
      </p:pic>
      <p:sp>
        <p:nvSpPr>
          <p:cNvPr id="9" name="矩形 8"/>
          <p:cNvSpPr/>
          <p:nvPr/>
        </p:nvSpPr>
        <p:spPr>
          <a:xfrm rot="18900000">
            <a:off x="1060337" y="1882665"/>
            <a:ext cx="45719" cy="1186436"/>
          </a:xfrm>
          <a:prstGeom prst="rect">
            <a:avLst/>
          </a:prstGeom>
          <a:solidFill>
            <a:srgbClr val="FB9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5" descr="C:\Documents and Settings\Administrator\桌面\高清配图\高清图片01\19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 r="3831"/>
          <a:stretch>
            <a:fillRect/>
          </a:stretch>
        </p:blipFill>
        <p:spPr bwMode="auto">
          <a:xfrm rot="18900000">
            <a:off x="2933511" y="1479360"/>
            <a:ext cx="1186436" cy="1186436"/>
          </a:xfrm>
          <a:prstGeom prst="rect">
            <a:avLst/>
          </a:prstGeom>
          <a:noFill/>
          <a:effectLst/>
        </p:spPr>
      </p:pic>
      <p:sp>
        <p:nvSpPr>
          <p:cNvPr id="12" name="矩形 11"/>
          <p:cNvSpPr/>
          <p:nvPr/>
        </p:nvSpPr>
        <p:spPr>
          <a:xfrm rot="18900000">
            <a:off x="3100565" y="1882664"/>
            <a:ext cx="45719" cy="1186436"/>
          </a:xfrm>
          <a:prstGeom prst="rect">
            <a:avLst/>
          </a:prstGeom>
          <a:solidFill>
            <a:srgbClr val="F0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6" descr="C:\Documents and Settings\Administrator\桌面\高清配图\高清图片01\22.jp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r="21011"/>
          <a:stretch>
            <a:fillRect/>
          </a:stretch>
        </p:blipFill>
        <p:spPr bwMode="auto">
          <a:xfrm rot="18900000">
            <a:off x="4973738" y="1479360"/>
            <a:ext cx="1186436" cy="1186436"/>
          </a:xfrm>
          <a:prstGeom prst="rect">
            <a:avLst/>
          </a:prstGeom>
          <a:noFill/>
          <a:effectLst/>
        </p:spPr>
      </p:pic>
      <p:sp>
        <p:nvSpPr>
          <p:cNvPr id="15" name="矩形 14"/>
          <p:cNvSpPr/>
          <p:nvPr/>
        </p:nvSpPr>
        <p:spPr>
          <a:xfrm rot="18900000">
            <a:off x="5140793" y="1882664"/>
            <a:ext cx="45719" cy="1186436"/>
          </a:xfrm>
          <a:prstGeom prst="rect">
            <a:avLst/>
          </a:prstGeom>
          <a:solidFill>
            <a:srgbClr val="392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Documents and Settings\Administrator\桌面\高清配图\高清图片01\21.jpg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r="12365"/>
          <a:stretch>
            <a:fillRect/>
          </a:stretch>
        </p:blipFill>
        <p:spPr bwMode="auto">
          <a:xfrm rot="18900000">
            <a:off x="7013963" y="1479360"/>
            <a:ext cx="1186437" cy="1186436"/>
          </a:xfrm>
          <a:prstGeom prst="rect">
            <a:avLst/>
          </a:prstGeom>
          <a:noFill/>
          <a:effectLst/>
        </p:spPr>
      </p:pic>
      <p:sp>
        <p:nvSpPr>
          <p:cNvPr id="18" name="矩形 17"/>
          <p:cNvSpPr/>
          <p:nvPr/>
        </p:nvSpPr>
        <p:spPr>
          <a:xfrm rot="18900000">
            <a:off x="7181018" y="1882664"/>
            <a:ext cx="45719" cy="118643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rot="18900000">
            <a:off x="2288917" y="1854880"/>
            <a:ext cx="435397" cy="435397"/>
          </a:xfrm>
          <a:prstGeom prst="rect">
            <a:avLst/>
          </a:prstGeom>
          <a:noFill/>
          <a:ln w="12700">
            <a:solidFill>
              <a:srgbClr val="F03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18900000">
            <a:off x="4329144" y="1854880"/>
            <a:ext cx="435397" cy="435397"/>
          </a:xfrm>
          <a:prstGeom prst="rect">
            <a:avLst/>
          </a:prstGeom>
          <a:noFill/>
          <a:ln w="12700"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18900000">
            <a:off x="6369371" y="1854880"/>
            <a:ext cx="435397" cy="435397"/>
          </a:xfrm>
          <a:prstGeom prst="rect">
            <a:avLst/>
          </a:prstGeom>
          <a:noFill/>
          <a:ln w="127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8"/>
          <p:cNvSpPr txBox="1"/>
          <p:nvPr/>
        </p:nvSpPr>
        <p:spPr>
          <a:xfrm>
            <a:off x="635198" y="3372734"/>
            <a:ext cx="1888251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4" name="矩形 23"/>
          <p:cNvSpPr/>
          <p:nvPr/>
        </p:nvSpPr>
        <p:spPr>
          <a:xfrm>
            <a:off x="635198" y="3049569"/>
            <a:ext cx="14285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FB9460"/>
                </a:solidFill>
                <a:latin typeface="Century Gothic" panose="020B0502020202020204"/>
              </a:rPr>
              <a:t>点击此处添加标题</a:t>
            </a:r>
            <a:endParaRPr lang="en-US" altLang="zh-CN" sz="1200" b="1" dirty="0">
              <a:solidFill>
                <a:srgbClr val="FB9460"/>
              </a:solidFill>
              <a:latin typeface="Century Gothic" panose="020B0502020202020204"/>
            </a:endParaRPr>
          </a:p>
        </p:txBody>
      </p:sp>
      <p:sp>
        <p:nvSpPr>
          <p:cNvPr id="26" name="文本框 8"/>
          <p:cNvSpPr txBox="1"/>
          <p:nvPr/>
        </p:nvSpPr>
        <p:spPr>
          <a:xfrm>
            <a:off x="2679547" y="3372734"/>
            <a:ext cx="1888251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7" name="矩形 26"/>
          <p:cNvSpPr/>
          <p:nvPr/>
        </p:nvSpPr>
        <p:spPr>
          <a:xfrm>
            <a:off x="2679547" y="3049569"/>
            <a:ext cx="14285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F03F30"/>
                </a:solidFill>
                <a:latin typeface="Century Gothic" panose="020B0502020202020204"/>
              </a:rPr>
              <a:t>点击此处添加标题</a:t>
            </a:r>
            <a:endParaRPr lang="en-US" altLang="zh-CN" sz="1200" b="1" dirty="0">
              <a:solidFill>
                <a:srgbClr val="F03F30"/>
              </a:solidFill>
              <a:latin typeface="Century Gothic" panose="020B0502020202020204"/>
            </a:endParaRPr>
          </a:p>
        </p:txBody>
      </p:sp>
      <p:sp>
        <p:nvSpPr>
          <p:cNvPr id="29" name="文本框 8"/>
          <p:cNvSpPr txBox="1"/>
          <p:nvPr/>
        </p:nvSpPr>
        <p:spPr>
          <a:xfrm>
            <a:off x="4723896" y="3372734"/>
            <a:ext cx="1888251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30" name="矩形 29"/>
          <p:cNvSpPr/>
          <p:nvPr/>
        </p:nvSpPr>
        <p:spPr>
          <a:xfrm>
            <a:off x="4723896" y="3049569"/>
            <a:ext cx="14285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392C47"/>
                </a:solidFill>
                <a:latin typeface="Century Gothic" panose="020B0502020202020204"/>
              </a:rPr>
              <a:t>点击此处添加标题</a:t>
            </a:r>
            <a:endParaRPr lang="en-US" altLang="zh-CN" sz="1200" b="1" dirty="0">
              <a:solidFill>
                <a:srgbClr val="392C47"/>
              </a:solidFill>
              <a:latin typeface="Century Gothic" panose="020B0502020202020204"/>
            </a:endParaRPr>
          </a:p>
        </p:txBody>
      </p:sp>
      <p:sp>
        <p:nvSpPr>
          <p:cNvPr id="32" name="文本框 8"/>
          <p:cNvSpPr txBox="1"/>
          <p:nvPr/>
        </p:nvSpPr>
        <p:spPr>
          <a:xfrm>
            <a:off x="6768244" y="3372734"/>
            <a:ext cx="1888251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33" name="矩形 32"/>
          <p:cNvSpPr/>
          <p:nvPr/>
        </p:nvSpPr>
        <p:spPr>
          <a:xfrm>
            <a:off x="6768244" y="3049569"/>
            <a:ext cx="14285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666666"/>
                </a:solidFill>
                <a:latin typeface="Century Gothic" panose="020B0502020202020204"/>
              </a:rPr>
              <a:t>点击此处添加标题</a:t>
            </a:r>
            <a:endParaRPr lang="en-US" altLang="zh-CN" sz="1200" b="1" dirty="0">
              <a:solidFill>
                <a:srgbClr val="666666"/>
              </a:solidFill>
              <a:latin typeface="Century Gothic" panose="020B0502020202020204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000" dirty="0">
                <a:solidFill>
                  <a:srgbClr val="392C47"/>
                </a:solidFill>
              </a:rPr>
              <a:t>LOGO | COMPANY</a:t>
            </a:r>
            <a:endParaRPr kumimoji="1" lang="zh-CN" altLang="en-US" sz="1000" dirty="0">
              <a:solidFill>
                <a:srgbClr val="392C4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710404" y="596349"/>
            <a:ext cx="3723194" cy="3723192"/>
          </a:xfrm>
          <a:prstGeom prst="ellipse">
            <a:avLst/>
          </a:prstGeom>
          <a:noFill/>
          <a:ln>
            <a:solidFill>
              <a:srgbClr val="392C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09813" y="795758"/>
            <a:ext cx="3324376" cy="3324374"/>
          </a:xfrm>
          <a:prstGeom prst="ellipse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27699" y="1737811"/>
            <a:ext cx="2288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</a:rPr>
              <a:t>THANK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 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YOU!</a:t>
            </a:r>
          </a:p>
        </p:txBody>
      </p:sp>
      <p:sp>
        <p:nvSpPr>
          <p:cNvPr id="5" name="矩形 4"/>
          <p:cNvSpPr/>
          <p:nvPr/>
        </p:nvSpPr>
        <p:spPr>
          <a:xfrm>
            <a:off x="3567233" y="3155361"/>
            <a:ext cx="2009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FFFFFF"/>
                </a:solidFill>
              </a:rPr>
              <a:t>PRESENTED</a:t>
            </a:r>
            <a:r>
              <a:rPr kumimoji="1" lang="zh-CN" altLang="en-US" sz="1200" dirty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</a:rPr>
              <a:t>BY</a:t>
            </a:r>
            <a:r>
              <a:rPr kumimoji="1" lang="zh-CN" altLang="en-US" sz="1200" dirty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</a:rPr>
              <a:t>JANE</a:t>
            </a:r>
            <a:r>
              <a:rPr kumimoji="1" lang="zh-CN" altLang="en-US" sz="1200" dirty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</a:rPr>
              <a:t>DOE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880952" y="1336899"/>
            <a:ext cx="269134" cy="269134"/>
          </a:xfrm>
          <a:prstGeom prst="ellipse">
            <a:avLst/>
          </a:prstGeom>
          <a:solidFill>
            <a:srgbClr val="FB94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34189" y="2680462"/>
            <a:ext cx="269134" cy="269134"/>
          </a:xfrm>
          <a:prstGeom prst="ellipse">
            <a:avLst/>
          </a:prstGeom>
          <a:solidFill>
            <a:srgbClr val="F03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47336" y="2153833"/>
            <a:ext cx="2249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4000" b="1" dirty="0">
                <a:solidFill>
                  <a:schemeClr val="bg1"/>
                </a:solidFill>
              </a:rPr>
              <a:t>感谢聆听</a:t>
            </a:r>
            <a:endParaRPr kumimoji="1" lang="en-US" altLang="zh-CN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 flipH="1">
            <a:off x="-1287700" y="0"/>
            <a:ext cx="6103349" cy="5143500"/>
          </a:xfrm>
          <a:custGeom>
            <a:avLst/>
            <a:gdLst/>
            <a:ahLst/>
            <a:cxnLst/>
            <a:rect l="l" t="t" r="r" b="b"/>
            <a:pathLst>
              <a:path w="6103349" h="5143500">
                <a:moveTo>
                  <a:pt x="2211962" y="0"/>
                </a:moveTo>
                <a:lnTo>
                  <a:pt x="3342730" y="0"/>
                </a:lnTo>
                <a:lnTo>
                  <a:pt x="3891387" y="0"/>
                </a:lnTo>
                <a:lnTo>
                  <a:pt x="6103349" y="0"/>
                </a:lnTo>
                <a:lnTo>
                  <a:pt x="6103349" y="5143500"/>
                </a:lnTo>
                <a:lnTo>
                  <a:pt x="334273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784" y="1221750"/>
            <a:ext cx="25685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prstClr val="white"/>
                </a:solidFill>
                <a:ea typeface="宋体" panose="02010600030101010101" pitchFamily="2" charset="-122"/>
              </a:rPr>
              <a:t>BUSINESS PURPOSE</a:t>
            </a:r>
          </a:p>
          <a:p>
            <a:r>
              <a:rPr kumimoji="1" lang="en-US" altLang="zh-CN" sz="1600" b="1" dirty="0">
                <a:solidFill>
                  <a:prstClr val="white"/>
                </a:solidFill>
                <a:ea typeface="宋体" panose="02010600030101010101" pitchFamily="2" charset="-122"/>
              </a:rPr>
              <a:t>AND </a:t>
            </a:r>
            <a:r>
              <a:rPr kumimoji="1" lang="en-US" altLang="zh-CN" sz="1600" b="1" dirty="0">
                <a:solidFill>
                  <a:srgbClr val="F6573E"/>
                </a:solidFill>
                <a:ea typeface="宋体" panose="02010600030101010101" pitchFamily="2" charset="-122"/>
              </a:rPr>
              <a:t>COMPANY PROFILE</a:t>
            </a:r>
            <a:endParaRPr kumimoji="1" lang="zh-CN" altLang="en-US" sz="1600" b="1" dirty="0">
              <a:solidFill>
                <a:srgbClr val="F6573E"/>
              </a:solidFill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6784" y="1852018"/>
            <a:ext cx="2529649" cy="208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点击此处添加简短介绍。</a:t>
            </a:r>
            <a:endParaRPr lang="en-US" altLang="zh-CN" sz="1000" dirty="0">
              <a:solidFill>
                <a:prstClr val="white"/>
              </a:solidFill>
            </a:endParaRPr>
          </a:p>
          <a:p>
            <a:pPr>
              <a:lnSpc>
                <a:spcPct val="130000"/>
              </a:lnSpc>
            </a:pPr>
            <a:endParaRPr lang="en-US" altLang="en-US" sz="1000" dirty="0">
              <a:solidFill>
                <a:prstClr val="white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  <p:sp>
        <p:nvSpPr>
          <p:cNvPr id="5" name="矩形 4"/>
          <p:cNvSpPr/>
          <p:nvPr/>
        </p:nvSpPr>
        <p:spPr>
          <a:xfrm>
            <a:off x="7381223" y="261566"/>
            <a:ext cx="1349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zh-CN" b="1" dirty="0">
                <a:solidFill>
                  <a:prstClr val="white"/>
                </a:solidFill>
                <a:ea typeface="宋体" panose="02010600030101010101" pitchFamily="2" charset="-122"/>
              </a:rPr>
              <a:t>CONTENTS</a:t>
            </a:r>
            <a:endParaRPr lang="zh-CN" altLang="en-US" b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91665" y="1084557"/>
            <a:ext cx="121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prstClr val="white"/>
                </a:solidFill>
                <a:cs typeface="微软雅黑" panose="020B0503020204020204" charset="-122"/>
              </a:rPr>
              <a:t>工作概况 </a:t>
            </a:r>
          </a:p>
        </p:txBody>
      </p:sp>
      <p:sp>
        <p:nvSpPr>
          <p:cNvPr id="8" name="椭圆 7"/>
          <p:cNvSpPr/>
          <p:nvPr/>
        </p:nvSpPr>
        <p:spPr>
          <a:xfrm>
            <a:off x="8416167" y="1197104"/>
            <a:ext cx="170381" cy="170381"/>
          </a:xfrm>
          <a:prstGeom prst="ellipse">
            <a:avLst/>
          </a:prstGeom>
          <a:solidFill>
            <a:srgbClr val="FB946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54080" y="1045983"/>
            <a:ext cx="163668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2400" dirty="0">
                <a:solidFill>
                  <a:prstClr val="white"/>
                </a:solidFill>
                <a:ea typeface="宋体" panose="02010600030101010101" pitchFamily="2" charset="-122"/>
              </a:rPr>
              <a:t>PART ONE</a:t>
            </a:r>
            <a:endParaRPr lang="zh-CN" altLang="en-US" sz="24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91665" y="1803589"/>
            <a:ext cx="121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prstClr val="white"/>
                </a:solidFill>
                <a:cs typeface="微软雅黑" panose="020B0503020204020204" charset="-122"/>
              </a:rPr>
              <a:t>阶段成就 </a:t>
            </a:r>
          </a:p>
        </p:txBody>
      </p:sp>
      <p:sp>
        <p:nvSpPr>
          <p:cNvPr id="12" name="椭圆 11"/>
          <p:cNvSpPr/>
          <p:nvPr/>
        </p:nvSpPr>
        <p:spPr>
          <a:xfrm>
            <a:off x="8416167" y="1916136"/>
            <a:ext cx="170381" cy="170381"/>
          </a:xfrm>
          <a:prstGeom prst="ellipse">
            <a:avLst/>
          </a:prstGeom>
          <a:solidFill>
            <a:srgbClr val="FB946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20267" y="1765015"/>
            <a:ext cx="167049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2400" dirty="0">
                <a:solidFill>
                  <a:prstClr val="white"/>
                </a:solidFill>
                <a:ea typeface="宋体" panose="02010600030101010101" pitchFamily="2" charset="-122"/>
              </a:rPr>
              <a:t>PART TWO</a:t>
            </a:r>
            <a:endParaRPr lang="zh-CN" altLang="en-US" sz="24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91665" y="2522621"/>
            <a:ext cx="121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prstClr val="white"/>
                </a:solidFill>
                <a:ea typeface="微软雅黑" panose="020B0503020204020204" charset="-122"/>
                <a:cs typeface="微软雅黑" panose="020B0503020204020204" charset="-122"/>
              </a:rPr>
              <a:t>经验教训</a:t>
            </a:r>
            <a:endParaRPr kumimoji="1"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416167" y="2635168"/>
            <a:ext cx="170381" cy="170381"/>
          </a:xfrm>
          <a:prstGeom prst="ellipse">
            <a:avLst/>
          </a:prstGeom>
          <a:solidFill>
            <a:srgbClr val="FB946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56159" y="2484047"/>
            <a:ext cx="18346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2400" dirty="0">
                <a:solidFill>
                  <a:prstClr val="white"/>
                </a:solidFill>
                <a:ea typeface="宋体" panose="02010600030101010101" pitchFamily="2" charset="-122"/>
              </a:rPr>
              <a:t>PART THREE</a:t>
            </a:r>
            <a:endParaRPr lang="zh-CN" altLang="en-US" sz="24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91665" y="3241654"/>
            <a:ext cx="121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prstClr val="white"/>
                </a:solidFill>
                <a:cs typeface="微软雅黑" panose="020B0503020204020204" charset="-122"/>
              </a:rPr>
              <a:t>阶段计划 </a:t>
            </a:r>
          </a:p>
        </p:txBody>
      </p:sp>
      <p:sp>
        <p:nvSpPr>
          <p:cNvPr id="20" name="椭圆 19"/>
          <p:cNvSpPr/>
          <p:nvPr/>
        </p:nvSpPr>
        <p:spPr>
          <a:xfrm>
            <a:off x="8416167" y="3354201"/>
            <a:ext cx="170381" cy="170381"/>
          </a:xfrm>
          <a:prstGeom prst="ellipse">
            <a:avLst/>
          </a:prstGeom>
          <a:solidFill>
            <a:srgbClr val="FB946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09209" y="3203080"/>
            <a:ext cx="178155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2400" dirty="0">
                <a:solidFill>
                  <a:prstClr val="white"/>
                </a:solidFill>
                <a:ea typeface="宋体" panose="02010600030101010101" pitchFamily="2" charset="-122"/>
              </a:rPr>
              <a:t>PART FOUR</a:t>
            </a:r>
            <a:endParaRPr lang="zh-CN" altLang="en-US" sz="24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916015" y="1498850"/>
            <a:ext cx="1512799" cy="1512799"/>
          </a:xfrm>
          <a:prstGeom prst="ellipse">
            <a:avLst/>
          </a:prstGeom>
          <a:solidFill>
            <a:srgbClr val="FB94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0000" dirty="0">
              <a:solidFill>
                <a:srgbClr val="F2F2F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1872" y="2307201"/>
            <a:ext cx="357611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2F2F2"/>
                </a:solidFill>
              </a:rPr>
              <a:t>点击此处添加文本内容，如关键词、部分简单介绍等。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51872" y="166087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prstClr val="white"/>
                </a:solidFill>
                <a:cs typeface="微软雅黑" panose="020B0503020204020204" charset="-122"/>
              </a:rPr>
              <a:t>工作概况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000" dirty="0">
                <a:solidFill>
                  <a:schemeClr val="bg1">
                    <a:lumMod val="95000"/>
                  </a:schemeClr>
                </a:solidFill>
              </a:rPr>
              <a:t>LOGO | COMPANY</a:t>
            </a:r>
            <a:endParaRPr kumimoji="1" lang="zh-CN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41689" y="1445280"/>
            <a:ext cx="8669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9600" dirty="0">
                <a:solidFill>
                  <a:srgbClr val="F2F2F2"/>
                </a:solidFill>
              </a:rPr>
              <a:t>1</a:t>
            </a:r>
            <a:endParaRPr kumimoji="1" lang="zh-CN" altLang="en-US" sz="9600" dirty="0">
              <a:solidFill>
                <a:srgbClr val="F2F2F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/>
        </p:nvSpPr>
        <p:spPr>
          <a:xfrm>
            <a:off x="4232567" y="0"/>
            <a:ext cx="6103349" cy="5143500"/>
          </a:xfrm>
          <a:custGeom>
            <a:avLst/>
            <a:gdLst/>
            <a:ahLst/>
            <a:cxnLst/>
            <a:rect l="l" t="t" r="r" b="b"/>
            <a:pathLst>
              <a:path w="6103349" h="5143500">
                <a:moveTo>
                  <a:pt x="2211962" y="0"/>
                </a:moveTo>
                <a:lnTo>
                  <a:pt x="3342730" y="0"/>
                </a:lnTo>
                <a:lnTo>
                  <a:pt x="3891387" y="0"/>
                </a:lnTo>
                <a:lnTo>
                  <a:pt x="6103349" y="0"/>
                </a:lnTo>
                <a:lnTo>
                  <a:pt x="6103349" y="5143500"/>
                </a:lnTo>
                <a:lnTo>
                  <a:pt x="334273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042900" y="1221750"/>
            <a:ext cx="25685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600" b="1" dirty="0">
                <a:solidFill>
                  <a:prstClr val="white"/>
                </a:solidFill>
                <a:ea typeface="宋体" panose="02010600030101010101" pitchFamily="2" charset="-122"/>
              </a:rPr>
              <a:t>BUSINESS PURPOSE</a:t>
            </a:r>
          </a:p>
          <a:p>
            <a:pPr algn="r"/>
            <a:r>
              <a:rPr kumimoji="1" lang="en-US" altLang="zh-CN" sz="1600" b="1" dirty="0">
                <a:solidFill>
                  <a:prstClr val="white"/>
                </a:solidFill>
                <a:ea typeface="宋体" panose="02010600030101010101" pitchFamily="2" charset="-122"/>
              </a:rPr>
              <a:t>AND </a:t>
            </a:r>
            <a:r>
              <a:rPr kumimoji="1" lang="en-US" altLang="zh-CN" sz="1600" b="1" dirty="0">
                <a:solidFill>
                  <a:srgbClr val="F6573E"/>
                </a:solidFill>
                <a:ea typeface="宋体" panose="02010600030101010101" pitchFamily="2" charset="-122"/>
              </a:rPr>
              <a:t>COMPANY PROFILE</a:t>
            </a:r>
            <a:endParaRPr kumimoji="1" lang="zh-CN" altLang="en-US" sz="1600" b="1" dirty="0">
              <a:solidFill>
                <a:srgbClr val="F6573E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 flipH="1">
            <a:off x="6081783" y="1852018"/>
            <a:ext cx="2529649" cy="2685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点击此处添加简短介绍。</a:t>
            </a:r>
            <a:endParaRPr lang="en-US" altLang="zh-CN" sz="1000" dirty="0">
              <a:solidFill>
                <a:prstClr val="white"/>
              </a:solidFill>
            </a:endParaRPr>
          </a:p>
          <a:p>
            <a:pPr algn="r">
              <a:lnSpc>
                <a:spcPct val="130000"/>
              </a:lnSpc>
            </a:pPr>
            <a:endParaRPr lang="en-US" altLang="en-US" sz="1000" dirty="0">
              <a:solidFill>
                <a:prstClr val="white"/>
              </a:solidFill>
            </a:endParaRPr>
          </a:p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172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>
                <a:solidFill>
                  <a:schemeClr val="bg1">
                    <a:lumMod val="95000"/>
                  </a:schemeClr>
                </a:solidFill>
              </a:rPr>
              <a:t>LOGO | COMPANY</a:t>
            </a:r>
            <a:endParaRPr kumimoji="1" lang="zh-CN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1"/>
          <p:cNvSpPr/>
          <p:nvPr/>
        </p:nvSpPr>
        <p:spPr>
          <a:xfrm>
            <a:off x="5472804" y="2797990"/>
            <a:ext cx="1448275" cy="1448275"/>
          </a:xfrm>
          <a:custGeom>
            <a:avLst/>
            <a:gdLst/>
            <a:ahLst/>
            <a:cxnLst/>
            <a:rect l="l" t="t" r="r" b="b"/>
            <a:pathLst>
              <a:path w="1458163" h="1458162">
                <a:moveTo>
                  <a:pt x="0" y="0"/>
                </a:moveTo>
                <a:lnTo>
                  <a:pt x="443145" y="0"/>
                </a:lnTo>
                <a:cubicBezTo>
                  <a:pt x="443145" y="560578"/>
                  <a:pt x="897584" y="1015017"/>
                  <a:pt x="1458162" y="1015017"/>
                </a:cubicBezTo>
                <a:lnTo>
                  <a:pt x="1458163" y="1015017"/>
                </a:lnTo>
                <a:lnTo>
                  <a:pt x="1458163" y="1458162"/>
                </a:lnTo>
                <a:cubicBezTo>
                  <a:pt x="652841" y="1458162"/>
                  <a:pt x="0" y="805321"/>
                  <a:pt x="0" y="0"/>
                </a:cubicBezTo>
                <a:close/>
              </a:path>
            </a:pathLst>
          </a:custGeom>
          <a:solidFill>
            <a:srgbClr val="392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椭圆 1"/>
          <p:cNvSpPr/>
          <p:nvPr/>
        </p:nvSpPr>
        <p:spPr>
          <a:xfrm>
            <a:off x="6921078" y="1349374"/>
            <a:ext cx="1448275" cy="1448617"/>
          </a:xfrm>
          <a:custGeom>
            <a:avLst/>
            <a:gdLst/>
            <a:ahLst/>
            <a:cxnLst/>
            <a:rect l="l" t="t" r="r" b="b"/>
            <a:pathLst>
              <a:path w="1458162" h="1458507">
                <a:moveTo>
                  <a:pt x="0" y="0"/>
                </a:moveTo>
                <a:cubicBezTo>
                  <a:pt x="805321" y="0"/>
                  <a:pt x="1458162" y="652841"/>
                  <a:pt x="1458162" y="1458162"/>
                </a:cubicBezTo>
                <a:lnTo>
                  <a:pt x="1458145" y="1458507"/>
                </a:lnTo>
                <a:lnTo>
                  <a:pt x="1015000" y="1458507"/>
                </a:lnTo>
                <a:cubicBezTo>
                  <a:pt x="1015017" y="1458392"/>
                  <a:pt x="1015017" y="1458277"/>
                  <a:pt x="1015017" y="1458162"/>
                </a:cubicBezTo>
                <a:cubicBezTo>
                  <a:pt x="1015017" y="897584"/>
                  <a:pt x="560578" y="443145"/>
                  <a:pt x="0" y="443145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" name="矩形 2"/>
          <p:cNvSpPr/>
          <p:nvPr/>
        </p:nvSpPr>
        <p:spPr>
          <a:xfrm>
            <a:off x="5472804" y="1349374"/>
            <a:ext cx="1448275" cy="1448617"/>
          </a:xfrm>
          <a:custGeom>
            <a:avLst/>
            <a:gdLst/>
            <a:ahLst/>
            <a:cxnLst/>
            <a:rect l="l" t="t" r="r" b="b"/>
            <a:pathLst>
              <a:path w="1458162" h="1458507">
                <a:moveTo>
                  <a:pt x="1458162" y="0"/>
                </a:moveTo>
                <a:lnTo>
                  <a:pt x="1458162" y="443145"/>
                </a:lnTo>
                <a:cubicBezTo>
                  <a:pt x="897584" y="443145"/>
                  <a:pt x="443145" y="897584"/>
                  <a:pt x="443145" y="1458162"/>
                </a:cubicBezTo>
                <a:lnTo>
                  <a:pt x="443163" y="1458507"/>
                </a:lnTo>
                <a:lnTo>
                  <a:pt x="18" y="1458507"/>
                </a:lnTo>
                <a:cubicBezTo>
                  <a:pt x="0" y="1458392"/>
                  <a:pt x="0" y="1458277"/>
                  <a:pt x="0" y="1458162"/>
                </a:cubicBezTo>
                <a:cubicBezTo>
                  <a:pt x="0" y="652841"/>
                  <a:pt x="652841" y="0"/>
                  <a:pt x="1458162" y="0"/>
                </a:cubicBezTo>
                <a:close/>
              </a:path>
            </a:pathLst>
          </a:custGeom>
          <a:solidFill>
            <a:srgbClr val="FB9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" name="椭圆 1"/>
          <p:cNvSpPr/>
          <p:nvPr/>
        </p:nvSpPr>
        <p:spPr>
          <a:xfrm>
            <a:off x="6921078" y="2797990"/>
            <a:ext cx="1448275" cy="1448275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1015017" y="0"/>
                </a:moveTo>
                <a:lnTo>
                  <a:pt x="1458162" y="0"/>
                </a:lnTo>
                <a:cubicBezTo>
                  <a:pt x="1458162" y="805321"/>
                  <a:pt x="805321" y="1458162"/>
                  <a:pt x="0" y="1458162"/>
                </a:cubicBezTo>
                <a:lnTo>
                  <a:pt x="0" y="1015017"/>
                </a:lnTo>
                <a:cubicBezTo>
                  <a:pt x="560578" y="1015017"/>
                  <a:pt x="1015017" y="560578"/>
                  <a:pt x="1015017" y="0"/>
                </a:cubicBezTo>
                <a:close/>
              </a:path>
            </a:pathLst>
          </a:custGeom>
          <a:solidFill>
            <a:srgbClr val="F0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472804" y="2577920"/>
            <a:ext cx="440140" cy="440140"/>
          </a:xfrm>
          <a:prstGeom prst="ellipse">
            <a:avLst/>
          </a:prstGeom>
          <a:solidFill>
            <a:schemeClr val="bg1"/>
          </a:solidFill>
          <a:ln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78" name="组 77"/>
          <p:cNvGrpSpPr/>
          <p:nvPr/>
        </p:nvGrpSpPr>
        <p:grpSpPr>
          <a:xfrm>
            <a:off x="5600134" y="2699867"/>
            <a:ext cx="185479" cy="196248"/>
            <a:chOff x="5455414" y="2626099"/>
            <a:chExt cx="185479" cy="196248"/>
          </a:xfrm>
          <a:solidFill>
            <a:srgbClr val="392C47"/>
          </a:solidFill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5542769" y="2656014"/>
              <a:ext cx="11966" cy="12325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5455414" y="2792431"/>
              <a:ext cx="99320" cy="29916"/>
            </a:xfrm>
            <a:custGeom>
              <a:avLst/>
              <a:gdLst>
                <a:gd name="T0" fmla="*/ 64 w 64"/>
                <a:gd name="T1" fmla="*/ 20 h 20"/>
                <a:gd name="T2" fmla="*/ 56 w 64"/>
                <a:gd name="T3" fmla="*/ 20 h 20"/>
                <a:gd name="T4" fmla="*/ 44 w 64"/>
                <a:gd name="T5" fmla="*/ 8 h 20"/>
                <a:gd name="T6" fmla="*/ 0 w 64"/>
                <a:gd name="T7" fmla="*/ 8 h 20"/>
                <a:gd name="T8" fmla="*/ 0 w 64"/>
                <a:gd name="T9" fmla="*/ 0 h 20"/>
                <a:gd name="T10" fmla="*/ 44 w 64"/>
                <a:gd name="T11" fmla="*/ 0 h 20"/>
                <a:gd name="T12" fmla="*/ 64 w 6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0">
                  <a:moveTo>
                    <a:pt x="64" y="20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13"/>
                    <a:pt x="51" y="8"/>
                    <a:pt x="4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64" y="9"/>
                    <a:pt x="6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5542769" y="2792431"/>
              <a:ext cx="98124" cy="29916"/>
            </a:xfrm>
            <a:custGeom>
              <a:avLst/>
              <a:gdLst>
                <a:gd name="T0" fmla="*/ 8 w 64"/>
                <a:gd name="T1" fmla="*/ 20 h 20"/>
                <a:gd name="T2" fmla="*/ 0 w 64"/>
                <a:gd name="T3" fmla="*/ 20 h 20"/>
                <a:gd name="T4" fmla="*/ 20 w 64"/>
                <a:gd name="T5" fmla="*/ 0 h 20"/>
                <a:gd name="T6" fmla="*/ 64 w 64"/>
                <a:gd name="T7" fmla="*/ 0 h 20"/>
                <a:gd name="T8" fmla="*/ 64 w 64"/>
                <a:gd name="T9" fmla="*/ 8 h 20"/>
                <a:gd name="T10" fmla="*/ 20 w 64"/>
                <a:gd name="T11" fmla="*/ 8 h 20"/>
                <a:gd name="T12" fmla="*/ 8 w 6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5455414" y="2626099"/>
              <a:ext cx="99320" cy="153169"/>
            </a:xfrm>
            <a:custGeom>
              <a:avLst/>
              <a:gdLst>
                <a:gd name="T0" fmla="*/ 48 w 64"/>
                <a:gd name="T1" fmla="*/ 100 h 100"/>
                <a:gd name="T2" fmla="*/ 0 w 64"/>
                <a:gd name="T3" fmla="*/ 100 h 100"/>
                <a:gd name="T4" fmla="*/ 0 w 64"/>
                <a:gd name="T5" fmla="*/ 0 h 100"/>
                <a:gd name="T6" fmla="*/ 44 w 64"/>
                <a:gd name="T7" fmla="*/ 0 h 100"/>
                <a:gd name="T8" fmla="*/ 64 w 64"/>
                <a:gd name="T9" fmla="*/ 20 h 100"/>
                <a:gd name="T10" fmla="*/ 56 w 64"/>
                <a:gd name="T11" fmla="*/ 20 h 100"/>
                <a:gd name="T12" fmla="*/ 44 w 64"/>
                <a:gd name="T13" fmla="*/ 8 h 100"/>
                <a:gd name="T14" fmla="*/ 8 w 64"/>
                <a:gd name="T15" fmla="*/ 8 h 100"/>
                <a:gd name="T16" fmla="*/ 8 w 64"/>
                <a:gd name="T17" fmla="*/ 92 h 100"/>
                <a:gd name="T18" fmla="*/ 48 w 64"/>
                <a:gd name="T19" fmla="*/ 92 h 100"/>
                <a:gd name="T20" fmla="*/ 48 w 64"/>
                <a:gd name="T2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00">
                  <a:moveTo>
                    <a:pt x="48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64" y="9"/>
                    <a:pt x="64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13"/>
                    <a:pt x="51" y="8"/>
                    <a:pt x="44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48" y="92"/>
                    <a:pt x="48" y="92"/>
                    <a:pt x="48" y="92"/>
                  </a:cubicBezTo>
                  <a:lnTo>
                    <a:pt x="48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5542769" y="2626099"/>
              <a:ext cx="98124" cy="153169"/>
            </a:xfrm>
            <a:custGeom>
              <a:avLst/>
              <a:gdLst>
                <a:gd name="T0" fmla="*/ 64 w 64"/>
                <a:gd name="T1" fmla="*/ 100 h 100"/>
                <a:gd name="T2" fmla="*/ 16 w 64"/>
                <a:gd name="T3" fmla="*/ 100 h 100"/>
                <a:gd name="T4" fmla="*/ 16 w 64"/>
                <a:gd name="T5" fmla="*/ 92 h 100"/>
                <a:gd name="T6" fmla="*/ 56 w 64"/>
                <a:gd name="T7" fmla="*/ 92 h 100"/>
                <a:gd name="T8" fmla="*/ 56 w 64"/>
                <a:gd name="T9" fmla="*/ 8 h 100"/>
                <a:gd name="T10" fmla="*/ 20 w 64"/>
                <a:gd name="T11" fmla="*/ 8 h 100"/>
                <a:gd name="T12" fmla="*/ 8 w 64"/>
                <a:gd name="T13" fmla="*/ 20 h 100"/>
                <a:gd name="T14" fmla="*/ 0 w 64"/>
                <a:gd name="T15" fmla="*/ 20 h 100"/>
                <a:gd name="T16" fmla="*/ 20 w 64"/>
                <a:gd name="T17" fmla="*/ 0 h 100"/>
                <a:gd name="T18" fmla="*/ 64 w 64"/>
                <a:gd name="T19" fmla="*/ 0 h 100"/>
                <a:gd name="T20" fmla="*/ 64 w 64"/>
                <a:gd name="T2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00">
                  <a:moveTo>
                    <a:pt x="64" y="100"/>
                  </a:moveTo>
                  <a:cubicBezTo>
                    <a:pt x="16" y="100"/>
                    <a:pt x="16" y="100"/>
                    <a:pt x="16" y="10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6701008" y="1349716"/>
            <a:ext cx="440140" cy="440140"/>
          </a:xfrm>
          <a:prstGeom prst="ellipse">
            <a:avLst/>
          </a:prstGeom>
          <a:solidFill>
            <a:schemeClr val="bg1"/>
          </a:solidFill>
          <a:ln>
            <a:solidFill>
              <a:srgbClr val="FB9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76" name="组 75"/>
          <p:cNvGrpSpPr/>
          <p:nvPr/>
        </p:nvGrpSpPr>
        <p:grpSpPr>
          <a:xfrm>
            <a:off x="6824151" y="1459402"/>
            <a:ext cx="193855" cy="193855"/>
            <a:chOff x="6679431" y="1385634"/>
            <a:chExt cx="193855" cy="193855"/>
          </a:xfrm>
          <a:solidFill>
            <a:srgbClr val="FB9460"/>
          </a:solidFill>
        </p:grpSpPr>
        <p:sp>
          <p:nvSpPr>
            <p:cNvPr id="25" name="Freeform 16"/>
            <p:cNvSpPr/>
            <p:nvPr/>
          </p:nvSpPr>
          <p:spPr bwMode="auto">
            <a:xfrm>
              <a:off x="6702167" y="1499314"/>
              <a:ext cx="147186" cy="80175"/>
            </a:xfrm>
            <a:custGeom>
              <a:avLst/>
              <a:gdLst>
                <a:gd name="T0" fmla="*/ 123 w 123"/>
                <a:gd name="T1" fmla="*/ 67 h 67"/>
                <a:gd name="T2" fmla="*/ 0 w 123"/>
                <a:gd name="T3" fmla="*/ 67 h 67"/>
                <a:gd name="T4" fmla="*/ 0 w 123"/>
                <a:gd name="T5" fmla="*/ 0 h 67"/>
                <a:gd name="T6" fmla="*/ 10 w 123"/>
                <a:gd name="T7" fmla="*/ 0 h 67"/>
                <a:gd name="T8" fmla="*/ 10 w 123"/>
                <a:gd name="T9" fmla="*/ 57 h 67"/>
                <a:gd name="T10" fmla="*/ 113 w 123"/>
                <a:gd name="T11" fmla="*/ 57 h 67"/>
                <a:gd name="T12" fmla="*/ 113 w 123"/>
                <a:gd name="T13" fmla="*/ 0 h 67"/>
                <a:gd name="T14" fmla="*/ 123 w 123"/>
                <a:gd name="T15" fmla="*/ 0 h 67"/>
                <a:gd name="T16" fmla="*/ 123 w 123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67">
                  <a:moveTo>
                    <a:pt x="123" y="67"/>
                  </a:moveTo>
                  <a:lnTo>
                    <a:pt x="0" y="6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7"/>
                  </a:lnTo>
                  <a:lnTo>
                    <a:pt x="113" y="57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23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6679431" y="1385634"/>
              <a:ext cx="193855" cy="112483"/>
            </a:xfrm>
            <a:custGeom>
              <a:avLst/>
              <a:gdLst>
                <a:gd name="T0" fmla="*/ 154 w 162"/>
                <a:gd name="T1" fmla="*/ 94 h 94"/>
                <a:gd name="T2" fmla="*/ 81 w 162"/>
                <a:gd name="T3" fmla="*/ 15 h 94"/>
                <a:gd name="T4" fmla="*/ 7 w 162"/>
                <a:gd name="T5" fmla="*/ 94 h 94"/>
                <a:gd name="T6" fmla="*/ 0 w 162"/>
                <a:gd name="T7" fmla="*/ 86 h 94"/>
                <a:gd name="T8" fmla="*/ 81 w 162"/>
                <a:gd name="T9" fmla="*/ 0 h 94"/>
                <a:gd name="T10" fmla="*/ 162 w 162"/>
                <a:gd name="T11" fmla="*/ 86 h 94"/>
                <a:gd name="T12" fmla="*/ 154 w 162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4">
                  <a:moveTo>
                    <a:pt x="154" y="94"/>
                  </a:moveTo>
                  <a:lnTo>
                    <a:pt x="81" y="15"/>
                  </a:lnTo>
                  <a:lnTo>
                    <a:pt x="7" y="94"/>
                  </a:lnTo>
                  <a:lnTo>
                    <a:pt x="0" y="86"/>
                  </a:lnTo>
                  <a:lnTo>
                    <a:pt x="81" y="0"/>
                  </a:lnTo>
                  <a:lnTo>
                    <a:pt x="162" y="86"/>
                  </a:lnTo>
                  <a:lnTo>
                    <a:pt x="154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6751229" y="1499314"/>
              <a:ext cx="49062" cy="55045"/>
            </a:xfrm>
            <a:custGeom>
              <a:avLst/>
              <a:gdLst>
                <a:gd name="T0" fmla="*/ 41 w 41"/>
                <a:gd name="T1" fmla="*/ 46 h 46"/>
                <a:gd name="T2" fmla="*/ 31 w 41"/>
                <a:gd name="T3" fmla="*/ 46 h 46"/>
                <a:gd name="T4" fmla="*/ 31 w 41"/>
                <a:gd name="T5" fmla="*/ 10 h 46"/>
                <a:gd name="T6" fmla="*/ 10 w 41"/>
                <a:gd name="T7" fmla="*/ 10 h 46"/>
                <a:gd name="T8" fmla="*/ 10 w 41"/>
                <a:gd name="T9" fmla="*/ 46 h 46"/>
                <a:gd name="T10" fmla="*/ 0 w 41"/>
                <a:gd name="T11" fmla="*/ 46 h 46"/>
                <a:gd name="T12" fmla="*/ 0 w 41"/>
                <a:gd name="T13" fmla="*/ 0 h 46"/>
                <a:gd name="T14" fmla="*/ 41 w 41"/>
                <a:gd name="T15" fmla="*/ 0 h 46"/>
                <a:gd name="T16" fmla="*/ 41 w 41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46"/>
                  </a:moveTo>
                  <a:lnTo>
                    <a:pt x="31" y="46"/>
                  </a:lnTo>
                  <a:lnTo>
                    <a:pt x="31" y="10"/>
                  </a:lnTo>
                  <a:lnTo>
                    <a:pt x="10" y="10"/>
                  </a:lnTo>
                  <a:lnTo>
                    <a:pt x="10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6751229" y="1438286"/>
              <a:ext cx="49062" cy="49062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6701009" y="3806123"/>
            <a:ext cx="440140" cy="440140"/>
          </a:xfrm>
          <a:prstGeom prst="ellipse">
            <a:avLst/>
          </a:prstGeom>
          <a:solidFill>
            <a:schemeClr val="bg1"/>
          </a:solidFill>
          <a:ln>
            <a:solidFill>
              <a:srgbClr val="F03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Freeform 10"/>
          <p:cNvSpPr/>
          <p:nvPr/>
        </p:nvSpPr>
        <p:spPr bwMode="auto">
          <a:xfrm>
            <a:off x="6822355" y="3933453"/>
            <a:ext cx="197445" cy="185479"/>
          </a:xfrm>
          <a:custGeom>
            <a:avLst/>
            <a:gdLst>
              <a:gd name="T0" fmla="*/ 40 w 128"/>
              <a:gd name="T1" fmla="*/ 120 h 120"/>
              <a:gd name="T2" fmla="*/ 12 w 128"/>
              <a:gd name="T3" fmla="*/ 108 h 120"/>
              <a:gd name="T4" fmla="*/ 0 w 128"/>
              <a:gd name="T5" fmla="*/ 80 h 120"/>
              <a:gd name="T6" fmla="*/ 12 w 128"/>
              <a:gd name="T7" fmla="*/ 52 h 120"/>
              <a:gd name="T8" fmla="*/ 58 w 128"/>
              <a:gd name="T9" fmla="*/ 2 h 120"/>
              <a:gd name="T10" fmla="*/ 64 w 128"/>
              <a:gd name="T11" fmla="*/ 8 h 120"/>
              <a:gd name="T12" fmla="*/ 17 w 128"/>
              <a:gd name="T13" fmla="*/ 57 h 120"/>
              <a:gd name="T14" fmla="*/ 8 w 128"/>
              <a:gd name="T15" fmla="*/ 80 h 120"/>
              <a:gd name="T16" fmla="*/ 17 w 128"/>
              <a:gd name="T17" fmla="*/ 103 h 120"/>
              <a:gd name="T18" fmla="*/ 40 w 128"/>
              <a:gd name="T19" fmla="*/ 112 h 120"/>
              <a:gd name="T20" fmla="*/ 63 w 128"/>
              <a:gd name="T21" fmla="*/ 103 h 120"/>
              <a:gd name="T22" fmla="*/ 113 w 128"/>
              <a:gd name="T23" fmla="*/ 49 h 120"/>
              <a:gd name="T24" fmla="*/ 120 w 128"/>
              <a:gd name="T25" fmla="*/ 32 h 120"/>
              <a:gd name="T26" fmla="*/ 113 w 128"/>
              <a:gd name="T27" fmla="*/ 15 h 120"/>
              <a:gd name="T28" fmla="*/ 96 w 128"/>
              <a:gd name="T29" fmla="*/ 8 h 120"/>
              <a:gd name="T30" fmla="*/ 79 w 128"/>
              <a:gd name="T31" fmla="*/ 15 h 120"/>
              <a:gd name="T32" fmla="*/ 29 w 128"/>
              <a:gd name="T33" fmla="*/ 69 h 120"/>
              <a:gd name="T34" fmla="*/ 29 w 128"/>
              <a:gd name="T35" fmla="*/ 91 h 120"/>
              <a:gd name="T36" fmla="*/ 40 w 128"/>
              <a:gd name="T37" fmla="*/ 96 h 120"/>
              <a:gd name="T38" fmla="*/ 40 w 128"/>
              <a:gd name="T39" fmla="*/ 96 h 120"/>
              <a:gd name="T40" fmla="*/ 51 w 128"/>
              <a:gd name="T41" fmla="*/ 91 h 120"/>
              <a:gd name="T42" fmla="*/ 100 w 128"/>
              <a:gd name="T43" fmla="*/ 41 h 120"/>
              <a:gd name="T44" fmla="*/ 105 w 128"/>
              <a:gd name="T45" fmla="*/ 47 h 120"/>
              <a:gd name="T46" fmla="*/ 57 w 128"/>
              <a:gd name="T47" fmla="*/ 97 h 120"/>
              <a:gd name="T48" fmla="*/ 40 w 128"/>
              <a:gd name="T49" fmla="*/ 104 h 120"/>
              <a:gd name="T50" fmla="*/ 40 w 128"/>
              <a:gd name="T51" fmla="*/ 104 h 120"/>
              <a:gd name="T52" fmla="*/ 23 w 128"/>
              <a:gd name="T53" fmla="*/ 97 h 120"/>
              <a:gd name="T54" fmla="*/ 23 w 128"/>
              <a:gd name="T55" fmla="*/ 63 h 120"/>
              <a:gd name="T56" fmla="*/ 73 w 128"/>
              <a:gd name="T57" fmla="*/ 9 h 120"/>
              <a:gd name="T58" fmla="*/ 96 w 128"/>
              <a:gd name="T59" fmla="*/ 0 h 120"/>
              <a:gd name="T60" fmla="*/ 119 w 128"/>
              <a:gd name="T61" fmla="*/ 9 h 120"/>
              <a:gd name="T62" fmla="*/ 128 w 128"/>
              <a:gd name="T63" fmla="*/ 32 h 120"/>
              <a:gd name="T64" fmla="*/ 119 w 128"/>
              <a:gd name="T65" fmla="*/ 55 h 120"/>
              <a:gd name="T66" fmla="*/ 68 w 128"/>
              <a:gd name="T67" fmla="*/ 108 h 120"/>
              <a:gd name="T68" fmla="*/ 40 w 128"/>
              <a:gd name="T69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8" h="120">
                <a:moveTo>
                  <a:pt x="40" y="120"/>
                </a:moveTo>
                <a:cubicBezTo>
                  <a:pt x="29" y="120"/>
                  <a:pt x="19" y="116"/>
                  <a:pt x="12" y="108"/>
                </a:cubicBezTo>
                <a:cubicBezTo>
                  <a:pt x="4" y="101"/>
                  <a:pt x="0" y="91"/>
                  <a:pt x="0" y="80"/>
                </a:cubicBezTo>
                <a:cubicBezTo>
                  <a:pt x="0" y="69"/>
                  <a:pt x="4" y="59"/>
                  <a:pt x="12" y="52"/>
                </a:cubicBezTo>
                <a:cubicBezTo>
                  <a:pt x="58" y="2"/>
                  <a:pt x="58" y="2"/>
                  <a:pt x="58" y="2"/>
                </a:cubicBezTo>
                <a:cubicBezTo>
                  <a:pt x="64" y="8"/>
                  <a:pt x="64" y="8"/>
                  <a:pt x="64" y="8"/>
                </a:cubicBezTo>
                <a:cubicBezTo>
                  <a:pt x="17" y="57"/>
                  <a:pt x="17" y="57"/>
                  <a:pt x="17" y="57"/>
                </a:cubicBezTo>
                <a:cubicBezTo>
                  <a:pt x="11" y="63"/>
                  <a:pt x="8" y="71"/>
                  <a:pt x="8" y="80"/>
                </a:cubicBezTo>
                <a:cubicBezTo>
                  <a:pt x="8" y="89"/>
                  <a:pt x="11" y="97"/>
                  <a:pt x="17" y="103"/>
                </a:cubicBezTo>
                <a:cubicBezTo>
                  <a:pt x="23" y="109"/>
                  <a:pt x="31" y="112"/>
                  <a:pt x="40" y="112"/>
                </a:cubicBezTo>
                <a:cubicBezTo>
                  <a:pt x="49" y="112"/>
                  <a:pt x="57" y="109"/>
                  <a:pt x="63" y="103"/>
                </a:cubicBezTo>
                <a:cubicBezTo>
                  <a:pt x="113" y="49"/>
                  <a:pt x="113" y="49"/>
                  <a:pt x="113" y="49"/>
                </a:cubicBezTo>
                <a:cubicBezTo>
                  <a:pt x="118" y="44"/>
                  <a:pt x="120" y="38"/>
                  <a:pt x="120" y="32"/>
                </a:cubicBezTo>
                <a:cubicBezTo>
                  <a:pt x="120" y="26"/>
                  <a:pt x="118" y="20"/>
                  <a:pt x="113" y="15"/>
                </a:cubicBezTo>
                <a:cubicBezTo>
                  <a:pt x="108" y="10"/>
                  <a:pt x="102" y="8"/>
                  <a:pt x="96" y="8"/>
                </a:cubicBezTo>
                <a:cubicBezTo>
                  <a:pt x="90" y="8"/>
                  <a:pt x="84" y="10"/>
                  <a:pt x="79" y="15"/>
                </a:cubicBezTo>
                <a:cubicBezTo>
                  <a:pt x="29" y="69"/>
                  <a:pt x="29" y="69"/>
                  <a:pt x="29" y="69"/>
                </a:cubicBezTo>
                <a:cubicBezTo>
                  <a:pt x="22" y="75"/>
                  <a:pt x="22" y="85"/>
                  <a:pt x="29" y="91"/>
                </a:cubicBezTo>
                <a:cubicBezTo>
                  <a:pt x="32" y="94"/>
                  <a:pt x="36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4" y="96"/>
                  <a:pt x="48" y="94"/>
                  <a:pt x="51" y="91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57" y="97"/>
                  <a:pt x="57" y="97"/>
                  <a:pt x="57" y="97"/>
                </a:cubicBezTo>
                <a:cubicBezTo>
                  <a:pt x="52" y="102"/>
                  <a:pt x="46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4" y="104"/>
                  <a:pt x="28" y="102"/>
                  <a:pt x="23" y="97"/>
                </a:cubicBezTo>
                <a:cubicBezTo>
                  <a:pt x="14" y="88"/>
                  <a:pt x="14" y="72"/>
                  <a:pt x="23" y="63"/>
                </a:cubicBezTo>
                <a:cubicBezTo>
                  <a:pt x="73" y="9"/>
                  <a:pt x="73" y="9"/>
                  <a:pt x="73" y="9"/>
                </a:cubicBezTo>
                <a:cubicBezTo>
                  <a:pt x="79" y="3"/>
                  <a:pt x="87" y="0"/>
                  <a:pt x="96" y="0"/>
                </a:cubicBezTo>
                <a:cubicBezTo>
                  <a:pt x="105" y="0"/>
                  <a:pt x="113" y="3"/>
                  <a:pt x="119" y="9"/>
                </a:cubicBezTo>
                <a:cubicBezTo>
                  <a:pt x="125" y="15"/>
                  <a:pt x="128" y="23"/>
                  <a:pt x="128" y="32"/>
                </a:cubicBezTo>
                <a:cubicBezTo>
                  <a:pt x="128" y="41"/>
                  <a:pt x="125" y="49"/>
                  <a:pt x="119" y="5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1" y="116"/>
                  <a:pt x="51" y="120"/>
                  <a:pt x="40" y="120"/>
                </a:cubicBezTo>
              </a:path>
            </a:pathLst>
          </a:custGeom>
          <a:solidFill>
            <a:srgbClr val="F03F3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929213" y="2577920"/>
            <a:ext cx="440140" cy="440140"/>
          </a:xfrm>
          <a:prstGeom prst="ellipse">
            <a:avLst/>
          </a:prstGeom>
          <a:solidFill>
            <a:schemeClr val="bg1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80" name="组 79"/>
          <p:cNvGrpSpPr/>
          <p:nvPr/>
        </p:nvGrpSpPr>
        <p:grpSpPr>
          <a:xfrm>
            <a:off x="8050559" y="2710636"/>
            <a:ext cx="197445" cy="174709"/>
            <a:chOff x="7905839" y="2636868"/>
            <a:chExt cx="197445" cy="174709"/>
          </a:xfrm>
          <a:solidFill>
            <a:srgbClr val="666666"/>
          </a:solidFill>
        </p:grpSpPr>
        <p:sp>
          <p:nvSpPr>
            <p:cNvPr id="14" name="Freeform 11"/>
            <p:cNvSpPr/>
            <p:nvPr/>
          </p:nvSpPr>
          <p:spPr bwMode="auto">
            <a:xfrm>
              <a:off x="7956098" y="2676357"/>
              <a:ext cx="43079" cy="74191"/>
            </a:xfrm>
            <a:custGeom>
              <a:avLst/>
              <a:gdLst>
                <a:gd name="T0" fmla="*/ 36 w 36"/>
                <a:gd name="T1" fmla="*/ 62 h 62"/>
                <a:gd name="T2" fmla="*/ 10 w 36"/>
                <a:gd name="T3" fmla="*/ 62 h 62"/>
                <a:gd name="T4" fmla="*/ 10 w 36"/>
                <a:gd name="T5" fmla="*/ 52 h 62"/>
                <a:gd name="T6" fmla="*/ 25 w 36"/>
                <a:gd name="T7" fmla="*/ 52 h 62"/>
                <a:gd name="T8" fmla="*/ 25 w 36"/>
                <a:gd name="T9" fmla="*/ 10 h 62"/>
                <a:gd name="T10" fmla="*/ 0 w 36"/>
                <a:gd name="T11" fmla="*/ 10 h 62"/>
                <a:gd name="T12" fmla="*/ 0 w 36"/>
                <a:gd name="T13" fmla="*/ 0 h 62"/>
                <a:gd name="T14" fmla="*/ 36 w 36"/>
                <a:gd name="T15" fmla="*/ 0 h 62"/>
                <a:gd name="T16" fmla="*/ 36 w 36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2">
                  <a:moveTo>
                    <a:pt x="36" y="62"/>
                  </a:moveTo>
                  <a:lnTo>
                    <a:pt x="10" y="62"/>
                  </a:lnTo>
                  <a:lnTo>
                    <a:pt x="10" y="52"/>
                  </a:lnTo>
                  <a:lnTo>
                    <a:pt x="25" y="52"/>
                  </a:lnTo>
                  <a:lnTo>
                    <a:pt x="2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7990800" y="2636868"/>
              <a:ext cx="112484" cy="153169"/>
            </a:xfrm>
            <a:custGeom>
              <a:avLst/>
              <a:gdLst>
                <a:gd name="T0" fmla="*/ 94 w 94"/>
                <a:gd name="T1" fmla="*/ 128 h 128"/>
                <a:gd name="T2" fmla="*/ 0 w 94"/>
                <a:gd name="T3" fmla="*/ 95 h 128"/>
                <a:gd name="T4" fmla="*/ 3 w 94"/>
                <a:gd name="T5" fmla="*/ 85 h 128"/>
                <a:gd name="T6" fmla="*/ 84 w 94"/>
                <a:gd name="T7" fmla="*/ 113 h 128"/>
                <a:gd name="T8" fmla="*/ 84 w 94"/>
                <a:gd name="T9" fmla="*/ 15 h 128"/>
                <a:gd name="T10" fmla="*/ 3 w 94"/>
                <a:gd name="T11" fmla="*/ 43 h 128"/>
                <a:gd name="T12" fmla="*/ 0 w 94"/>
                <a:gd name="T13" fmla="*/ 33 h 128"/>
                <a:gd name="T14" fmla="*/ 94 w 94"/>
                <a:gd name="T15" fmla="*/ 0 h 128"/>
                <a:gd name="T16" fmla="*/ 94 w 94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28">
                  <a:moveTo>
                    <a:pt x="94" y="128"/>
                  </a:moveTo>
                  <a:lnTo>
                    <a:pt x="0" y="95"/>
                  </a:lnTo>
                  <a:lnTo>
                    <a:pt x="3" y="85"/>
                  </a:lnTo>
                  <a:lnTo>
                    <a:pt x="84" y="113"/>
                  </a:lnTo>
                  <a:lnTo>
                    <a:pt x="84" y="15"/>
                  </a:lnTo>
                  <a:lnTo>
                    <a:pt x="3" y="43"/>
                  </a:lnTo>
                  <a:lnTo>
                    <a:pt x="0" y="33"/>
                  </a:lnTo>
                  <a:lnTo>
                    <a:pt x="94" y="0"/>
                  </a:lnTo>
                  <a:lnTo>
                    <a:pt x="94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8015929" y="2675160"/>
              <a:ext cx="58635" cy="32309"/>
            </a:xfrm>
            <a:custGeom>
              <a:avLst/>
              <a:gdLst>
                <a:gd name="T0" fmla="*/ 2 w 49"/>
                <a:gd name="T1" fmla="*/ 27 h 27"/>
                <a:gd name="T2" fmla="*/ 0 w 49"/>
                <a:gd name="T3" fmla="*/ 17 h 27"/>
                <a:gd name="T4" fmla="*/ 46 w 49"/>
                <a:gd name="T5" fmla="*/ 0 h 27"/>
                <a:gd name="T6" fmla="*/ 49 w 49"/>
                <a:gd name="T7" fmla="*/ 9 h 27"/>
                <a:gd name="T8" fmla="*/ 2 w 49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7">
                  <a:moveTo>
                    <a:pt x="2" y="27"/>
                  </a:moveTo>
                  <a:lnTo>
                    <a:pt x="0" y="17"/>
                  </a:lnTo>
                  <a:lnTo>
                    <a:pt x="46" y="0"/>
                  </a:lnTo>
                  <a:lnTo>
                    <a:pt x="49" y="9"/>
                  </a:lnTo>
                  <a:lnTo>
                    <a:pt x="2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7905839" y="2676357"/>
              <a:ext cx="37095" cy="74191"/>
            </a:xfrm>
            <a:custGeom>
              <a:avLst/>
              <a:gdLst>
                <a:gd name="T0" fmla="*/ 31 w 31"/>
                <a:gd name="T1" fmla="*/ 62 h 62"/>
                <a:gd name="T2" fmla="*/ 0 w 31"/>
                <a:gd name="T3" fmla="*/ 62 h 62"/>
                <a:gd name="T4" fmla="*/ 0 w 31"/>
                <a:gd name="T5" fmla="*/ 0 h 62"/>
                <a:gd name="T6" fmla="*/ 31 w 31"/>
                <a:gd name="T7" fmla="*/ 0 h 62"/>
                <a:gd name="T8" fmla="*/ 31 w 31"/>
                <a:gd name="T9" fmla="*/ 62 h 62"/>
                <a:gd name="T10" fmla="*/ 11 w 31"/>
                <a:gd name="T11" fmla="*/ 52 h 62"/>
                <a:gd name="T12" fmla="*/ 21 w 31"/>
                <a:gd name="T13" fmla="*/ 52 h 62"/>
                <a:gd name="T14" fmla="*/ 21 w 31"/>
                <a:gd name="T15" fmla="*/ 10 h 62"/>
                <a:gd name="T16" fmla="*/ 11 w 31"/>
                <a:gd name="T17" fmla="*/ 10 h 62"/>
                <a:gd name="T18" fmla="*/ 11 w 31"/>
                <a:gd name="T19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2">
                  <a:moveTo>
                    <a:pt x="31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62"/>
                  </a:lnTo>
                  <a:close/>
                  <a:moveTo>
                    <a:pt x="11" y="52"/>
                  </a:moveTo>
                  <a:lnTo>
                    <a:pt x="21" y="52"/>
                  </a:lnTo>
                  <a:lnTo>
                    <a:pt x="21" y="10"/>
                  </a:lnTo>
                  <a:lnTo>
                    <a:pt x="11" y="10"/>
                  </a:ln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7930969" y="2762515"/>
              <a:ext cx="61028" cy="49062"/>
            </a:xfrm>
            <a:custGeom>
              <a:avLst/>
              <a:gdLst>
                <a:gd name="T0" fmla="*/ 16 w 40"/>
                <a:gd name="T1" fmla="*/ 32 h 32"/>
                <a:gd name="T2" fmla="*/ 0 w 40"/>
                <a:gd name="T3" fmla="*/ 16 h 32"/>
                <a:gd name="T4" fmla="*/ 0 w 40"/>
                <a:gd name="T5" fmla="*/ 0 h 32"/>
                <a:gd name="T6" fmla="*/ 8 w 40"/>
                <a:gd name="T7" fmla="*/ 0 h 32"/>
                <a:gd name="T8" fmla="*/ 8 w 40"/>
                <a:gd name="T9" fmla="*/ 16 h 32"/>
                <a:gd name="T10" fmla="*/ 16 w 40"/>
                <a:gd name="T11" fmla="*/ 24 h 32"/>
                <a:gd name="T12" fmla="*/ 24 w 40"/>
                <a:gd name="T13" fmla="*/ 16 h 32"/>
                <a:gd name="T14" fmla="*/ 24 w 40"/>
                <a:gd name="T15" fmla="*/ 0 h 32"/>
                <a:gd name="T16" fmla="*/ 40 w 40"/>
                <a:gd name="T17" fmla="*/ 0 h 32"/>
                <a:gd name="T18" fmla="*/ 40 w 40"/>
                <a:gd name="T19" fmla="*/ 8 h 32"/>
                <a:gd name="T20" fmla="*/ 32 w 40"/>
                <a:gd name="T21" fmla="*/ 8 h 32"/>
                <a:gd name="T22" fmla="*/ 32 w 40"/>
                <a:gd name="T23" fmla="*/ 16 h 32"/>
                <a:gd name="T24" fmla="*/ 16 w 4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897017" y="2903535"/>
            <a:ext cx="452588" cy="4525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77" name="组 76"/>
          <p:cNvGrpSpPr/>
          <p:nvPr/>
        </p:nvGrpSpPr>
        <p:grpSpPr>
          <a:xfrm>
            <a:off x="1000556" y="2999946"/>
            <a:ext cx="245510" cy="259766"/>
            <a:chOff x="774426" y="2926178"/>
            <a:chExt cx="245510" cy="259766"/>
          </a:xfrm>
          <a:solidFill>
            <a:srgbClr val="392C47"/>
          </a:solidFill>
        </p:grpSpPr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890054" y="2965776"/>
              <a:ext cx="15839" cy="16314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774426" y="3146345"/>
              <a:ext cx="131466" cy="39599"/>
            </a:xfrm>
            <a:custGeom>
              <a:avLst/>
              <a:gdLst>
                <a:gd name="T0" fmla="*/ 64 w 64"/>
                <a:gd name="T1" fmla="*/ 20 h 20"/>
                <a:gd name="T2" fmla="*/ 56 w 64"/>
                <a:gd name="T3" fmla="*/ 20 h 20"/>
                <a:gd name="T4" fmla="*/ 44 w 64"/>
                <a:gd name="T5" fmla="*/ 8 h 20"/>
                <a:gd name="T6" fmla="*/ 0 w 64"/>
                <a:gd name="T7" fmla="*/ 8 h 20"/>
                <a:gd name="T8" fmla="*/ 0 w 64"/>
                <a:gd name="T9" fmla="*/ 0 h 20"/>
                <a:gd name="T10" fmla="*/ 44 w 64"/>
                <a:gd name="T11" fmla="*/ 0 h 20"/>
                <a:gd name="T12" fmla="*/ 64 w 6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0">
                  <a:moveTo>
                    <a:pt x="64" y="20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13"/>
                    <a:pt x="51" y="8"/>
                    <a:pt x="4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64" y="9"/>
                    <a:pt x="6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890054" y="3146345"/>
              <a:ext cx="129882" cy="39599"/>
            </a:xfrm>
            <a:custGeom>
              <a:avLst/>
              <a:gdLst>
                <a:gd name="T0" fmla="*/ 8 w 64"/>
                <a:gd name="T1" fmla="*/ 20 h 20"/>
                <a:gd name="T2" fmla="*/ 0 w 64"/>
                <a:gd name="T3" fmla="*/ 20 h 20"/>
                <a:gd name="T4" fmla="*/ 20 w 64"/>
                <a:gd name="T5" fmla="*/ 0 h 20"/>
                <a:gd name="T6" fmla="*/ 64 w 64"/>
                <a:gd name="T7" fmla="*/ 0 h 20"/>
                <a:gd name="T8" fmla="*/ 64 w 64"/>
                <a:gd name="T9" fmla="*/ 8 h 20"/>
                <a:gd name="T10" fmla="*/ 20 w 64"/>
                <a:gd name="T11" fmla="*/ 8 h 20"/>
                <a:gd name="T12" fmla="*/ 8 w 6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774426" y="2926178"/>
              <a:ext cx="131466" cy="202744"/>
            </a:xfrm>
            <a:custGeom>
              <a:avLst/>
              <a:gdLst>
                <a:gd name="T0" fmla="*/ 48 w 64"/>
                <a:gd name="T1" fmla="*/ 100 h 100"/>
                <a:gd name="T2" fmla="*/ 0 w 64"/>
                <a:gd name="T3" fmla="*/ 100 h 100"/>
                <a:gd name="T4" fmla="*/ 0 w 64"/>
                <a:gd name="T5" fmla="*/ 0 h 100"/>
                <a:gd name="T6" fmla="*/ 44 w 64"/>
                <a:gd name="T7" fmla="*/ 0 h 100"/>
                <a:gd name="T8" fmla="*/ 64 w 64"/>
                <a:gd name="T9" fmla="*/ 20 h 100"/>
                <a:gd name="T10" fmla="*/ 56 w 64"/>
                <a:gd name="T11" fmla="*/ 20 h 100"/>
                <a:gd name="T12" fmla="*/ 44 w 64"/>
                <a:gd name="T13" fmla="*/ 8 h 100"/>
                <a:gd name="T14" fmla="*/ 8 w 64"/>
                <a:gd name="T15" fmla="*/ 8 h 100"/>
                <a:gd name="T16" fmla="*/ 8 w 64"/>
                <a:gd name="T17" fmla="*/ 92 h 100"/>
                <a:gd name="T18" fmla="*/ 48 w 64"/>
                <a:gd name="T19" fmla="*/ 92 h 100"/>
                <a:gd name="T20" fmla="*/ 48 w 64"/>
                <a:gd name="T2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00">
                  <a:moveTo>
                    <a:pt x="48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64" y="9"/>
                    <a:pt x="64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13"/>
                    <a:pt x="51" y="8"/>
                    <a:pt x="44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48" y="92"/>
                    <a:pt x="48" y="92"/>
                    <a:pt x="48" y="92"/>
                  </a:cubicBezTo>
                  <a:lnTo>
                    <a:pt x="48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44" name="Freeform 9"/>
            <p:cNvSpPr/>
            <p:nvPr/>
          </p:nvSpPr>
          <p:spPr bwMode="auto">
            <a:xfrm>
              <a:off x="890054" y="2926178"/>
              <a:ext cx="129882" cy="202744"/>
            </a:xfrm>
            <a:custGeom>
              <a:avLst/>
              <a:gdLst>
                <a:gd name="T0" fmla="*/ 64 w 64"/>
                <a:gd name="T1" fmla="*/ 100 h 100"/>
                <a:gd name="T2" fmla="*/ 16 w 64"/>
                <a:gd name="T3" fmla="*/ 100 h 100"/>
                <a:gd name="T4" fmla="*/ 16 w 64"/>
                <a:gd name="T5" fmla="*/ 92 h 100"/>
                <a:gd name="T6" fmla="*/ 56 w 64"/>
                <a:gd name="T7" fmla="*/ 92 h 100"/>
                <a:gd name="T8" fmla="*/ 56 w 64"/>
                <a:gd name="T9" fmla="*/ 8 h 100"/>
                <a:gd name="T10" fmla="*/ 20 w 64"/>
                <a:gd name="T11" fmla="*/ 8 h 100"/>
                <a:gd name="T12" fmla="*/ 8 w 64"/>
                <a:gd name="T13" fmla="*/ 20 h 100"/>
                <a:gd name="T14" fmla="*/ 0 w 64"/>
                <a:gd name="T15" fmla="*/ 20 h 100"/>
                <a:gd name="T16" fmla="*/ 20 w 64"/>
                <a:gd name="T17" fmla="*/ 0 h 100"/>
                <a:gd name="T18" fmla="*/ 64 w 64"/>
                <a:gd name="T19" fmla="*/ 0 h 100"/>
                <a:gd name="T20" fmla="*/ 64 w 64"/>
                <a:gd name="T2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00">
                  <a:moveTo>
                    <a:pt x="64" y="100"/>
                  </a:moveTo>
                  <a:cubicBezTo>
                    <a:pt x="16" y="100"/>
                    <a:pt x="16" y="100"/>
                    <a:pt x="16" y="10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897017" y="1400367"/>
            <a:ext cx="452588" cy="4525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B9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75" name="组 74"/>
          <p:cNvGrpSpPr/>
          <p:nvPr/>
        </p:nvGrpSpPr>
        <p:grpSpPr>
          <a:xfrm>
            <a:off x="995012" y="1498362"/>
            <a:ext cx="256597" cy="256598"/>
            <a:chOff x="768882" y="1424594"/>
            <a:chExt cx="256597" cy="256598"/>
          </a:xfrm>
          <a:solidFill>
            <a:srgbClr val="FB9460"/>
          </a:solidFill>
        </p:grpSpPr>
        <p:sp>
          <p:nvSpPr>
            <p:cNvPr id="48" name="Freeform 16"/>
            <p:cNvSpPr/>
            <p:nvPr/>
          </p:nvSpPr>
          <p:spPr bwMode="auto">
            <a:xfrm>
              <a:off x="798976" y="1575068"/>
              <a:ext cx="194823" cy="106124"/>
            </a:xfrm>
            <a:custGeom>
              <a:avLst/>
              <a:gdLst>
                <a:gd name="T0" fmla="*/ 123 w 123"/>
                <a:gd name="T1" fmla="*/ 67 h 67"/>
                <a:gd name="T2" fmla="*/ 0 w 123"/>
                <a:gd name="T3" fmla="*/ 67 h 67"/>
                <a:gd name="T4" fmla="*/ 0 w 123"/>
                <a:gd name="T5" fmla="*/ 0 h 67"/>
                <a:gd name="T6" fmla="*/ 10 w 123"/>
                <a:gd name="T7" fmla="*/ 0 h 67"/>
                <a:gd name="T8" fmla="*/ 10 w 123"/>
                <a:gd name="T9" fmla="*/ 57 h 67"/>
                <a:gd name="T10" fmla="*/ 113 w 123"/>
                <a:gd name="T11" fmla="*/ 57 h 67"/>
                <a:gd name="T12" fmla="*/ 113 w 123"/>
                <a:gd name="T13" fmla="*/ 0 h 67"/>
                <a:gd name="T14" fmla="*/ 123 w 123"/>
                <a:gd name="T15" fmla="*/ 0 h 67"/>
                <a:gd name="T16" fmla="*/ 123 w 123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67">
                  <a:moveTo>
                    <a:pt x="123" y="67"/>
                  </a:moveTo>
                  <a:lnTo>
                    <a:pt x="0" y="6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7"/>
                  </a:lnTo>
                  <a:lnTo>
                    <a:pt x="113" y="57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23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49" name="Freeform 17"/>
            <p:cNvSpPr/>
            <p:nvPr/>
          </p:nvSpPr>
          <p:spPr bwMode="auto">
            <a:xfrm>
              <a:off x="768882" y="1424594"/>
              <a:ext cx="256597" cy="148890"/>
            </a:xfrm>
            <a:custGeom>
              <a:avLst/>
              <a:gdLst>
                <a:gd name="T0" fmla="*/ 154 w 162"/>
                <a:gd name="T1" fmla="*/ 94 h 94"/>
                <a:gd name="T2" fmla="*/ 81 w 162"/>
                <a:gd name="T3" fmla="*/ 15 h 94"/>
                <a:gd name="T4" fmla="*/ 7 w 162"/>
                <a:gd name="T5" fmla="*/ 94 h 94"/>
                <a:gd name="T6" fmla="*/ 0 w 162"/>
                <a:gd name="T7" fmla="*/ 86 h 94"/>
                <a:gd name="T8" fmla="*/ 81 w 162"/>
                <a:gd name="T9" fmla="*/ 0 h 94"/>
                <a:gd name="T10" fmla="*/ 162 w 162"/>
                <a:gd name="T11" fmla="*/ 86 h 94"/>
                <a:gd name="T12" fmla="*/ 154 w 162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4">
                  <a:moveTo>
                    <a:pt x="154" y="94"/>
                  </a:moveTo>
                  <a:lnTo>
                    <a:pt x="81" y="15"/>
                  </a:lnTo>
                  <a:lnTo>
                    <a:pt x="7" y="94"/>
                  </a:lnTo>
                  <a:lnTo>
                    <a:pt x="0" y="86"/>
                  </a:lnTo>
                  <a:lnTo>
                    <a:pt x="81" y="0"/>
                  </a:lnTo>
                  <a:lnTo>
                    <a:pt x="162" y="86"/>
                  </a:lnTo>
                  <a:lnTo>
                    <a:pt x="154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0" name="Freeform 18"/>
            <p:cNvSpPr/>
            <p:nvPr/>
          </p:nvSpPr>
          <p:spPr bwMode="auto">
            <a:xfrm>
              <a:off x="863918" y="1575068"/>
              <a:ext cx="64941" cy="72861"/>
            </a:xfrm>
            <a:custGeom>
              <a:avLst/>
              <a:gdLst>
                <a:gd name="T0" fmla="*/ 41 w 41"/>
                <a:gd name="T1" fmla="*/ 46 h 46"/>
                <a:gd name="T2" fmla="*/ 31 w 41"/>
                <a:gd name="T3" fmla="*/ 46 h 46"/>
                <a:gd name="T4" fmla="*/ 31 w 41"/>
                <a:gd name="T5" fmla="*/ 10 h 46"/>
                <a:gd name="T6" fmla="*/ 10 w 41"/>
                <a:gd name="T7" fmla="*/ 10 h 46"/>
                <a:gd name="T8" fmla="*/ 10 w 41"/>
                <a:gd name="T9" fmla="*/ 46 h 46"/>
                <a:gd name="T10" fmla="*/ 0 w 41"/>
                <a:gd name="T11" fmla="*/ 46 h 46"/>
                <a:gd name="T12" fmla="*/ 0 w 41"/>
                <a:gd name="T13" fmla="*/ 0 h 46"/>
                <a:gd name="T14" fmla="*/ 41 w 41"/>
                <a:gd name="T15" fmla="*/ 0 h 46"/>
                <a:gd name="T16" fmla="*/ 41 w 41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46"/>
                  </a:moveTo>
                  <a:lnTo>
                    <a:pt x="31" y="46"/>
                  </a:lnTo>
                  <a:lnTo>
                    <a:pt x="31" y="10"/>
                  </a:lnTo>
                  <a:lnTo>
                    <a:pt x="10" y="10"/>
                  </a:lnTo>
                  <a:lnTo>
                    <a:pt x="10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1" name="Freeform 19"/>
            <p:cNvSpPr>
              <a:spLocks noEditPoints="1"/>
            </p:cNvSpPr>
            <p:nvPr/>
          </p:nvSpPr>
          <p:spPr bwMode="auto">
            <a:xfrm>
              <a:off x="863918" y="1494287"/>
              <a:ext cx="64941" cy="64942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53" name="椭圆 52"/>
          <p:cNvSpPr/>
          <p:nvPr/>
        </p:nvSpPr>
        <p:spPr>
          <a:xfrm>
            <a:off x="897017" y="2147451"/>
            <a:ext cx="452588" cy="4525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F03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4" name="Freeform 10"/>
          <p:cNvSpPr/>
          <p:nvPr/>
        </p:nvSpPr>
        <p:spPr bwMode="auto">
          <a:xfrm>
            <a:off x="992636" y="2250990"/>
            <a:ext cx="261349" cy="245511"/>
          </a:xfrm>
          <a:custGeom>
            <a:avLst/>
            <a:gdLst>
              <a:gd name="T0" fmla="*/ 40 w 128"/>
              <a:gd name="T1" fmla="*/ 120 h 120"/>
              <a:gd name="T2" fmla="*/ 12 w 128"/>
              <a:gd name="T3" fmla="*/ 108 h 120"/>
              <a:gd name="T4" fmla="*/ 0 w 128"/>
              <a:gd name="T5" fmla="*/ 80 h 120"/>
              <a:gd name="T6" fmla="*/ 12 w 128"/>
              <a:gd name="T7" fmla="*/ 52 h 120"/>
              <a:gd name="T8" fmla="*/ 58 w 128"/>
              <a:gd name="T9" fmla="*/ 2 h 120"/>
              <a:gd name="T10" fmla="*/ 64 w 128"/>
              <a:gd name="T11" fmla="*/ 8 h 120"/>
              <a:gd name="T12" fmla="*/ 17 w 128"/>
              <a:gd name="T13" fmla="*/ 57 h 120"/>
              <a:gd name="T14" fmla="*/ 8 w 128"/>
              <a:gd name="T15" fmla="*/ 80 h 120"/>
              <a:gd name="T16" fmla="*/ 17 w 128"/>
              <a:gd name="T17" fmla="*/ 103 h 120"/>
              <a:gd name="T18" fmla="*/ 40 w 128"/>
              <a:gd name="T19" fmla="*/ 112 h 120"/>
              <a:gd name="T20" fmla="*/ 63 w 128"/>
              <a:gd name="T21" fmla="*/ 103 h 120"/>
              <a:gd name="T22" fmla="*/ 113 w 128"/>
              <a:gd name="T23" fmla="*/ 49 h 120"/>
              <a:gd name="T24" fmla="*/ 120 w 128"/>
              <a:gd name="T25" fmla="*/ 32 h 120"/>
              <a:gd name="T26" fmla="*/ 113 w 128"/>
              <a:gd name="T27" fmla="*/ 15 h 120"/>
              <a:gd name="T28" fmla="*/ 96 w 128"/>
              <a:gd name="T29" fmla="*/ 8 h 120"/>
              <a:gd name="T30" fmla="*/ 79 w 128"/>
              <a:gd name="T31" fmla="*/ 15 h 120"/>
              <a:gd name="T32" fmla="*/ 29 w 128"/>
              <a:gd name="T33" fmla="*/ 69 h 120"/>
              <a:gd name="T34" fmla="*/ 29 w 128"/>
              <a:gd name="T35" fmla="*/ 91 h 120"/>
              <a:gd name="T36" fmla="*/ 40 w 128"/>
              <a:gd name="T37" fmla="*/ 96 h 120"/>
              <a:gd name="T38" fmla="*/ 40 w 128"/>
              <a:gd name="T39" fmla="*/ 96 h 120"/>
              <a:gd name="T40" fmla="*/ 51 w 128"/>
              <a:gd name="T41" fmla="*/ 91 h 120"/>
              <a:gd name="T42" fmla="*/ 100 w 128"/>
              <a:gd name="T43" fmla="*/ 41 h 120"/>
              <a:gd name="T44" fmla="*/ 105 w 128"/>
              <a:gd name="T45" fmla="*/ 47 h 120"/>
              <a:gd name="T46" fmla="*/ 57 w 128"/>
              <a:gd name="T47" fmla="*/ 97 h 120"/>
              <a:gd name="T48" fmla="*/ 40 w 128"/>
              <a:gd name="T49" fmla="*/ 104 h 120"/>
              <a:gd name="T50" fmla="*/ 40 w 128"/>
              <a:gd name="T51" fmla="*/ 104 h 120"/>
              <a:gd name="T52" fmla="*/ 23 w 128"/>
              <a:gd name="T53" fmla="*/ 97 h 120"/>
              <a:gd name="T54" fmla="*/ 23 w 128"/>
              <a:gd name="T55" fmla="*/ 63 h 120"/>
              <a:gd name="T56" fmla="*/ 73 w 128"/>
              <a:gd name="T57" fmla="*/ 9 h 120"/>
              <a:gd name="T58" fmla="*/ 96 w 128"/>
              <a:gd name="T59" fmla="*/ 0 h 120"/>
              <a:gd name="T60" fmla="*/ 119 w 128"/>
              <a:gd name="T61" fmla="*/ 9 h 120"/>
              <a:gd name="T62" fmla="*/ 128 w 128"/>
              <a:gd name="T63" fmla="*/ 32 h 120"/>
              <a:gd name="T64" fmla="*/ 119 w 128"/>
              <a:gd name="T65" fmla="*/ 55 h 120"/>
              <a:gd name="T66" fmla="*/ 68 w 128"/>
              <a:gd name="T67" fmla="*/ 108 h 120"/>
              <a:gd name="T68" fmla="*/ 40 w 128"/>
              <a:gd name="T69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8" h="120">
                <a:moveTo>
                  <a:pt x="40" y="120"/>
                </a:moveTo>
                <a:cubicBezTo>
                  <a:pt x="29" y="120"/>
                  <a:pt x="19" y="116"/>
                  <a:pt x="12" y="108"/>
                </a:cubicBezTo>
                <a:cubicBezTo>
                  <a:pt x="4" y="101"/>
                  <a:pt x="0" y="91"/>
                  <a:pt x="0" y="80"/>
                </a:cubicBezTo>
                <a:cubicBezTo>
                  <a:pt x="0" y="69"/>
                  <a:pt x="4" y="59"/>
                  <a:pt x="12" y="52"/>
                </a:cubicBezTo>
                <a:cubicBezTo>
                  <a:pt x="58" y="2"/>
                  <a:pt x="58" y="2"/>
                  <a:pt x="58" y="2"/>
                </a:cubicBezTo>
                <a:cubicBezTo>
                  <a:pt x="64" y="8"/>
                  <a:pt x="64" y="8"/>
                  <a:pt x="64" y="8"/>
                </a:cubicBezTo>
                <a:cubicBezTo>
                  <a:pt x="17" y="57"/>
                  <a:pt x="17" y="57"/>
                  <a:pt x="17" y="57"/>
                </a:cubicBezTo>
                <a:cubicBezTo>
                  <a:pt x="11" y="63"/>
                  <a:pt x="8" y="71"/>
                  <a:pt x="8" y="80"/>
                </a:cubicBezTo>
                <a:cubicBezTo>
                  <a:pt x="8" y="89"/>
                  <a:pt x="11" y="97"/>
                  <a:pt x="17" y="103"/>
                </a:cubicBezTo>
                <a:cubicBezTo>
                  <a:pt x="23" y="109"/>
                  <a:pt x="31" y="112"/>
                  <a:pt x="40" y="112"/>
                </a:cubicBezTo>
                <a:cubicBezTo>
                  <a:pt x="49" y="112"/>
                  <a:pt x="57" y="109"/>
                  <a:pt x="63" y="103"/>
                </a:cubicBezTo>
                <a:cubicBezTo>
                  <a:pt x="113" y="49"/>
                  <a:pt x="113" y="49"/>
                  <a:pt x="113" y="49"/>
                </a:cubicBezTo>
                <a:cubicBezTo>
                  <a:pt x="118" y="44"/>
                  <a:pt x="120" y="38"/>
                  <a:pt x="120" y="32"/>
                </a:cubicBezTo>
                <a:cubicBezTo>
                  <a:pt x="120" y="26"/>
                  <a:pt x="118" y="20"/>
                  <a:pt x="113" y="15"/>
                </a:cubicBezTo>
                <a:cubicBezTo>
                  <a:pt x="108" y="10"/>
                  <a:pt x="102" y="8"/>
                  <a:pt x="96" y="8"/>
                </a:cubicBezTo>
                <a:cubicBezTo>
                  <a:pt x="90" y="8"/>
                  <a:pt x="84" y="10"/>
                  <a:pt x="79" y="15"/>
                </a:cubicBezTo>
                <a:cubicBezTo>
                  <a:pt x="29" y="69"/>
                  <a:pt x="29" y="69"/>
                  <a:pt x="29" y="69"/>
                </a:cubicBezTo>
                <a:cubicBezTo>
                  <a:pt x="22" y="75"/>
                  <a:pt x="22" y="85"/>
                  <a:pt x="29" y="91"/>
                </a:cubicBezTo>
                <a:cubicBezTo>
                  <a:pt x="32" y="94"/>
                  <a:pt x="36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4" y="96"/>
                  <a:pt x="48" y="94"/>
                  <a:pt x="51" y="91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57" y="97"/>
                  <a:pt x="57" y="97"/>
                  <a:pt x="57" y="97"/>
                </a:cubicBezTo>
                <a:cubicBezTo>
                  <a:pt x="52" y="102"/>
                  <a:pt x="46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4" y="104"/>
                  <a:pt x="28" y="102"/>
                  <a:pt x="23" y="97"/>
                </a:cubicBezTo>
                <a:cubicBezTo>
                  <a:pt x="14" y="88"/>
                  <a:pt x="14" y="72"/>
                  <a:pt x="23" y="63"/>
                </a:cubicBezTo>
                <a:cubicBezTo>
                  <a:pt x="73" y="9"/>
                  <a:pt x="73" y="9"/>
                  <a:pt x="73" y="9"/>
                </a:cubicBezTo>
                <a:cubicBezTo>
                  <a:pt x="79" y="3"/>
                  <a:pt x="87" y="0"/>
                  <a:pt x="96" y="0"/>
                </a:cubicBezTo>
                <a:cubicBezTo>
                  <a:pt x="105" y="0"/>
                  <a:pt x="113" y="3"/>
                  <a:pt x="119" y="9"/>
                </a:cubicBezTo>
                <a:cubicBezTo>
                  <a:pt x="125" y="15"/>
                  <a:pt x="128" y="23"/>
                  <a:pt x="128" y="32"/>
                </a:cubicBezTo>
                <a:cubicBezTo>
                  <a:pt x="128" y="41"/>
                  <a:pt x="125" y="49"/>
                  <a:pt x="119" y="5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1" y="116"/>
                  <a:pt x="51" y="120"/>
                  <a:pt x="40" y="120"/>
                </a:cubicBezTo>
              </a:path>
            </a:pathLst>
          </a:custGeom>
          <a:solidFill>
            <a:srgbClr val="F03F3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897017" y="3659619"/>
            <a:ext cx="452588" cy="4525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79" name="组 78"/>
          <p:cNvGrpSpPr/>
          <p:nvPr/>
        </p:nvGrpSpPr>
        <p:grpSpPr>
          <a:xfrm>
            <a:off x="992636" y="3770285"/>
            <a:ext cx="261349" cy="231255"/>
            <a:chOff x="766506" y="3696517"/>
            <a:chExt cx="261349" cy="231255"/>
          </a:xfrm>
          <a:solidFill>
            <a:srgbClr val="666666"/>
          </a:solidFill>
        </p:grpSpPr>
        <p:sp>
          <p:nvSpPr>
            <p:cNvPr id="58" name="Freeform 11"/>
            <p:cNvSpPr/>
            <p:nvPr/>
          </p:nvSpPr>
          <p:spPr bwMode="auto">
            <a:xfrm>
              <a:off x="833031" y="3748787"/>
              <a:ext cx="57021" cy="98204"/>
            </a:xfrm>
            <a:custGeom>
              <a:avLst/>
              <a:gdLst>
                <a:gd name="T0" fmla="*/ 36 w 36"/>
                <a:gd name="T1" fmla="*/ 62 h 62"/>
                <a:gd name="T2" fmla="*/ 10 w 36"/>
                <a:gd name="T3" fmla="*/ 62 h 62"/>
                <a:gd name="T4" fmla="*/ 10 w 36"/>
                <a:gd name="T5" fmla="*/ 52 h 62"/>
                <a:gd name="T6" fmla="*/ 25 w 36"/>
                <a:gd name="T7" fmla="*/ 52 h 62"/>
                <a:gd name="T8" fmla="*/ 25 w 36"/>
                <a:gd name="T9" fmla="*/ 10 h 62"/>
                <a:gd name="T10" fmla="*/ 0 w 36"/>
                <a:gd name="T11" fmla="*/ 10 h 62"/>
                <a:gd name="T12" fmla="*/ 0 w 36"/>
                <a:gd name="T13" fmla="*/ 0 h 62"/>
                <a:gd name="T14" fmla="*/ 36 w 36"/>
                <a:gd name="T15" fmla="*/ 0 h 62"/>
                <a:gd name="T16" fmla="*/ 36 w 36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2">
                  <a:moveTo>
                    <a:pt x="36" y="62"/>
                  </a:moveTo>
                  <a:lnTo>
                    <a:pt x="10" y="62"/>
                  </a:lnTo>
                  <a:lnTo>
                    <a:pt x="10" y="52"/>
                  </a:lnTo>
                  <a:lnTo>
                    <a:pt x="25" y="52"/>
                  </a:lnTo>
                  <a:lnTo>
                    <a:pt x="2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878966" y="3696517"/>
              <a:ext cx="148889" cy="202743"/>
            </a:xfrm>
            <a:custGeom>
              <a:avLst/>
              <a:gdLst>
                <a:gd name="T0" fmla="*/ 94 w 94"/>
                <a:gd name="T1" fmla="*/ 128 h 128"/>
                <a:gd name="T2" fmla="*/ 0 w 94"/>
                <a:gd name="T3" fmla="*/ 95 h 128"/>
                <a:gd name="T4" fmla="*/ 3 w 94"/>
                <a:gd name="T5" fmla="*/ 85 h 128"/>
                <a:gd name="T6" fmla="*/ 84 w 94"/>
                <a:gd name="T7" fmla="*/ 113 h 128"/>
                <a:gd name="T8" fmla="*/ 84 w 94"/>
                <a:gd name="T9" fmla="*/ 15 h 128"/>
                <a:gd name="T10" fmla="*/ 3 w 94"/>
                <a:gd name="T11" fmla="*/ 43 h 128"/>
                <a:gd name="T12" fmla="*/ 0 w 94"/>
                <a:gd name="T13" fmla="*/ 33 h 128"/>
                <a:gd name="T14" fmla="*/ 94 w 94"/>
                <a:gd name="T15" fmla="*/ 0 h 128"/>
                <a:gd name="T16" fmla="*/ 94 w 94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28">
                  <a:moveTo>
                    <a:pt x="94" y="128"/>
                  </a:moveTo>
                  <a:lnTo>
                    <a:pt x="0" y="95"/>
                  </a:lnTo>
                  <a:lnTo>
                    <a:pt x="3" y="85"/>
                  </a:lnTo>
                  <a:lnTo>
                    <a:pt x="84" y="113"/>
                  </a:lnTo>
                  <a:lnTo>
                    <a:pt x="84" y="15"/>
                  </a:lnTo>
                  <a:lnTo>
                    <a:pt x="3" y="43"/>
                  </a:lnTo>
                  <a:lnTo>
                    <a:pt x="0" y="33"/>
                  </a:lnTo>
                  <a:lnTo>
                    <a:pt x="94" y="0"/>
                  </a:lnTo>
                  <a:lnTo>
                    <a:pt x="94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60" name="Freeform 13"/>
            <p:cNvSpPr/>
            <p:nvPr/>
          </p:nvSpPr>
          <p:spPr bwMode="auto">
            <a:xfrm>
              <a:off x="912228" y="3747203"/>
              <a:ext cx="77612" cy="42767"/>
            </a:xfrm>
            <a:custGeom>
              <a:avLst/>
              <a:gdLst>
                <a:gd name="T0" fmla="*/ 2 w 49"/>
                <a:gd name="T1" fmla="*/ 27 h 27"/>
                <a:gd name="T2" fmla="*/ 0 w 49"/>
                <a:gd name="T3" fmla="*/ 17 h 27"/>
                <a:gd name="T4" fmla="*/ 46 w 49"/>
                <a:gd name="T5" fmla="*/ 0 h 27"/>
                <a:gd name="T6" fmla="*/ 49 w 49"/>
                <a:gd name="T7" fmla="*/ 9 h 27"/>
                <a:gd name="T8" fmla="*/ 2 w 49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7">
                  <a:moveTo>
                    <a:pt x="2" y="27"/>
                  </a:moveTo>
                  <a:lnTo>
                    <a:pt x="0" y="17"/>
                  </a:lnTo>
                  <a:lnTo>
                    <a:pt x="46" y="0"/>
                  </a:lnTo>
                  <a:lnTo>
                    <a:pt x="49" y="9"/>
                  </a:lnTo>
                  <a:lnTo>
                    <a:pt x="2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61" name="Freeform 14"/>
            <p:cNvSpPr>
              <a:spLocks noEditPoints="1"/>
            </p:cNvSpPr>
            <p:nvPr/>
          </p:nvSpPr>
          <p:spPr bwMode="auto">
            <a:xfrm>
              <a:off x="766506" y="3748787"/>
              <a:ext cx="49101" cy="98204"/>
            </a:xfrm>
            <a:custGeom>
              <a:avLst/>
              <a:gdLst>
                <a:gd name="T0" fmla="*/ 31 w 31"/>
                <a:gd name="T1" fmla="*/ 62 h 62"/>
                <a:gd name="T2" fmla="*/ 0 w 31"/>
                <a:gd name="T3" fmla="*/ 62 h 62"/>
                <a:gd name="T4" fmla="*/ 0 w 31"/>
                <a:gd name="T5" fmla="*/ 0 h 62"/>
                <a:gd name="T6" fmla="*/ 31 w 31"/>
                <a:gd name="T7" fmla="*/ 0 h 62"/>
                <a:gd name="T8" fmla="*/ 31 w 31"/>
                <a:gd name="T9" fmla="*/ 62 h 62"/>
                <a:gd name="T10" fmla="*/ 11 w 31"/>
                <a:gd name="T11" fmla="*/ 52 h 62"/>
                <a:gd name="T12" fmla="*/ 21 w 31"/>
                <a:gd name="T13" fmla="*/ 52 h 62"/>
                <a:gd name="T14" fmla="*/ 21 w 31"/>
                <a:gd name="T15" fmla="*/ 10 h 62"/>
                <a:gd name="T16" fmla="*/ 11 w 31"/>
                <a:gd name="T17" fmla="*/ 10 h 62"/>
                <a:gd name="T18" fmla="*/ 11 w 31"/>
                <a:gd name="T19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2">
                  <a:moveTo>
                    <a:pt x="31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62"/>
                  </a:lnTo>
                  <a:close/>
                  <a:moveTo>
                    <a:pt x="11" y="52"/>
                  </a:moveTo>
                  <a:lnTo>
                    <a:pt x="21" y="52"/>
                  </a:lnTo>
                  <a:lnTo>
                    <a:pt x="21" y="10"/>
                  </a:lnTo>
                  <a:lnTo>
                    <a:pt x="11" y="10"/>
                  </a:ln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62" name="Freeform 15"/>
            <p:cNvSpPr/>
            <p:nvPr/>
          </p:nvSpPr>
          <p:spPr bwMode="auto">
            <a:xfrm>
              <a:off x="799769" y="3862830"/>
              <a:ext cx="80780" cy="64942"/>
            </a:xfrm>
            <a:custGeom>
              <a:avLst/>
              <a:gdLst>
                <a:gd name="T0" fmla="*/ 16 w 40"/>
                <a:gd name="T1" fmla="*/ 32 h 32"/>
                <a:gd name="T2" fmla="*/ 0 w 40"/>
                <a:gd name="T3" fmla="*/ 16 h 32"/>
                <a:gd name="T4" fmla="*/ 0 w 40"/>
                <a:gd name="T5" fmla="*/ 0 h 32"/>
                <a:gd name="T6" fmla="*/ 8 w 40"/>
                <a:gd name="T7" fmla="*/ 0 h 32"/>
                <a:gd name="T8" fmla="*/ 8 w 40"/>
                <a:gd name="T9" fmla="*/ 16 h 32"/>
                <a:gd name="T10" fmla="*/ 16 w 40"/>
                <a:gd name="T11" fmla="*/ 24 h 32"/>
                <a:gd name="T12" fmla="*/ 24 w 40"/>
                <a:gd name="T13" fmla="*/ 16 h 32"/>
                <a:gd name="T14" fmla="*/ 24 w 40"/>
                <a:gd name="T15" fmla="*/ 0 h 32"/>
                <a:gd name="T16" fmla="*/ 40 w 40"/>
                <a:gd name="T17" fmla="*/ 0 h 32"/>
                <a:gd name="T18" fmla="*/ 40 w 40"/>
                <a:gd name="T19" fmla="*/ 8 h 32"/>
                <a:gd name="T20" fmla="*/ 32 w 40"/>
                <a:gd name="T21" fmla="*/ 8 h 32"/>
                <a:gd name="T22" fmla="*/ 32 w 40"/>
                <a:gd name="T23" fmla="*/ 16 h 32"/>
                <a:gd name="T24" fmla="*/ 16 w 4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64" name="文本框 8"/>
          <p:cNvSpPr txBox="1"/>
          <p:nvPr/>
        </p:nvSpPr>
        <p:spPr>
          <a:xfrm>
            <a:off x="1427569" y="1509995"/>
            <a:ext cx="348125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427568" y="1320902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200" b="1" dirty="0">
                <a:solidFill>
                  <a:srgbClr val="FB9460"/>
                </a:solidFill>
              </a:rPr>
              <a:t>点击此处添加标题</a:t>
            </a:r>
            <a:endParaRPr lang="en-US" altLang="zh-CN" sz="1200" b="1" dirty="0">
              <a:solidFill>
                <a:srgbClr val="FB9460"/>
              </a:solidFill>
            </a:endParaRPr>
          </a:p>
        </p:txBody>
      </p:sp>
      <p:sp>
        <p:nvSpPr>
          <p:cNvPr id="67" name="文本框 8"/>
          <p:cNvSpPr txBox="1"/>
          <p:nvPr/>
        </p:nvSpPr>
        <p:spPr>
          <a:xfrm>
            <a:off x="1427569" y="2260502"/>
            <a:ext cx="348125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427568" y="2071409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200" b="1" dirty="0">
                <a:solidFill>
                  <a:srgbClr val="EA5503"/>
                </a:solidFill>
              </a:rPr>
              <a:t>点击此处添加标题</a:t>
            </a:r>
            <a:endParaRPr lang="en-US" altLang="zh-CN" sz="1200" b="1" dirty="0">
              <a:solidFill>
                <a:srgbClr val="EA5503"/>
              </a:solidFill>
            </a:endParaRPr>
          </a:p>
        </p:txBody>
      </p:sp>
      <p:sp>
        <p:nvSpPr>
          <p:cNvPr id="70" name="文本框 8"/>
          <p:cNvSpPr txBox="1"/>
          <p:nvPr/>
        </p:nvSpPr>
        <p:spPr>
          <a:xfrm>
            <a:off x="1427569" y="3011009"/>
            <a:ext cx="348125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427568" y="2821916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200" b="1" dirty="0">
                <a:solidFill>
                  <a:srgbClr val="392C47"/>
                </a:solidFill>
              </a:rPr>
              <a:t>点击此处添加标题</a:t>
            </a:r>
            <a:endParaRPr lang="en-US" altLang="zh-CN" sz="1200" b="1" dirty="0">
              <a:solidFill>
                <a:srgbClr val="392C47"/>
              </a:solidFill>
            </a:endParaRPr>
          </a:p>
        </p:txBody>
      </p:sp>
      <p:sp>
        <p:nvSpPr>
          <p:cNvPr id="73" name="文本框 8"/>
          <p:cNvSpPr txBox="1"/>
          <p:nvPr/>
        </p:nvSpPr>
        <p:spPr>
          <a:xfrm>
            <a:off x="1427569" y="3761517"/>
            <a:ext cx="348125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427568" y="3572424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200" b="1" dirty="0">
                <a:solidFill>
                  <a:srgbClr val="666666"/>
                </a:solidFill>
              </a:rPr>
              <a:t>点击此处添加标题</a:t>
            </a:r>
            <a:endParaRPr lang="en-US" altLang="zh-CN" sz="1200" b="1" dirty="0">
              <a:solidFill>
                <a:srgbClr val="666666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000" dirty="0">
                <a:solidFill>
                  <a:srgbClr val="392C47"/>
                </a:solidFill>
              </a:rPr>
              <a:t>LOGO | COMPANY</a:t>
            </a:r>
            <a:endParaRPr kumimoji="1" lang="zh-CN" altLang="en-US" sz="1000" dirty="0">
              <a:solidFill>
                <a:srgbClr val="392C47"/>
              </a:solidFill>
            </a:endParaRPr>
          </a:p>
        </p:txBody>
      </p:sp>
      <p:grpSp>
        <p:nvGrpSpPr>
          <p:cNvPr id="88" name="组 87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83" name="文本框 82"/>
            <p:cNvSpPr txBox="1"/>
            <p:nvPr/>
          </p:nvSpPr>
          <p:spPr>
            <a:xfrm>
              <a:off x="648691" y="438312"/>
              <a:ext cx="3323954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648691" y="13170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prstClr val="white"/>
                  </a:solidFill>
                  <a:cs typeface="微软雅黑" panose="020B0503020204020204" charset="-122"/>
                </a:rPr>
                <a:t>工作概况 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204854" y="47511"/>
              <a:ext cx="4973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prstClr val="white"/>
                  </a:solidFill>
                  <a:cs typeface="微软雅黑" panose="020B0503020204020204" charset="-122"/>
                </a:rPr>
                <a:t>1</a:t>
              </a:r>
              <a:endParaRPr lang="zh-CN" altLang="en-US" sz="4400" dirty="0">
                <a:solidFill>
                  <a:prstClr val="white"/>
                </a:solidFill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000" dirty="0">
                <a:solidFill>
                  <a:srgbClr val="392C47"/>
                </a:solidFill>
              </a:rPr>
              <a:t>LOGO | COMPANY</a:t>
            </a:r>
            <a:endParaRPr kumimoji="1" lang="zh-CN" altLang="en-US" sz="1000" dirty="0">
              <a:solidFill>
                <a:srgbClr val="392C47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组 3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5" name="文本框 4"/>
            <p:cNvSpPr txBox="1"/>
            <p:nvPr/>
          </p:nvSpPr>
          <p:spPr>
            <a:xfrm>
              <a:off x="648691" y="438312"/>
              <a:ext cx="3323954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8691" y="13170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prstClr val="white"/>
                  </a:solidFill>
                  <a:cs typeface="微软雅黑" panose="020B0503020204020204" charset="-122"/>
                </a:rPr>
                <a:t>工作概况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04854" y="47511"/>
              <a:ext cx="4973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prstClr val="white"/>
                  </a:solidFill>
                  <a:cs typeface="微软雅黑" panose="020B0503020204020204" charset="-122"/>
                </a:rPr>
                <a:t>1</a:t>
              </a:r>
              <a:endParaRPr lang="zh-CN" altLang="en-US" sz="4400" dirty="0">
                <a:solidFill>
                  <a:prstClr val="white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03548" y="1329612"/>
            <a:ext cx="1932251" cy="2880320"/>
          </a:xfrm>
          <a:prstGeom prst="rect">
            <a:avLst/>
          </a:prstGeom>
          <a:solidFill>
            <a:srgbClr val="FB9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572" y="1404660"/>
            <a:ext cx="1800201" cy="1794119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17" name="文本框 16"/>
          <p:cNvSpPr txBox="1"/>
          <p:nvPr/>
        </p:nvSpPr>
        <p:spPr>
          <a:xfrm>
            <a:off x="655097" y="3514310"/>
            <a:ext cx="164573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55097" y="3263162"/>
            <a:ext cx="139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FFFF"/>
                </a:solidFill>
                <a:cs typeface="Arial" panose="020B0604020202020204" pitchFamily="34" charset="0"/>
              </a:rPr>
              <a:t>Add Your </a:t>
            </a:r>
            <a:r>
              <a:rPr lang="en-US" altLang="zh-CN" sz="14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9" name="矩形 8"/>
          <p:cNvSpPr/>
          <p:nvPr/>
        </p:nvSpPr>
        <p:spPr>
          <a:xfrm>
            <a:off x="2559764" y="1329612"/>
            <a:ext cx="1932251" cy="2880320"/>
          </a:xfrm>
          <a:prstGeom prst="rect">
            <a:avLst/>
          </a:prstGeom>
          <a:solidFill>
            <a:srgbClr val="F0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4862" y="2337724"/>
            <a:ext cx="1800200" cy="180020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0" name="文本框 19"/>
          <p:cNvSpPr txBox="1"/>
          <p:nvPr/>
        </p:nvSpPr>
        <p:spPr>
          <a:xfrm>
            <a:off x="2704336" y="1664885"/>
            <a:ext cx="164573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21" name="矩形 20"/>
          <p:cNvSpPr/>
          <p:nvPr/>
        </p:nvSpPr>
        <p:spPr>
          <a:xfrm>
            <a:off x="2704336" y="1413737"/>
            <a:ext cx="139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FFFF"/>
                </a:solidFill>
                <a:cs typeface="Arial" panose="020B0604020202020204" pitchFamily="34" charset="0"/>
              </a:rPr>
              <a:t>Add Your </a:t>
            </a:r>
            <a:r>
              <a:rPr lang="en-US" altLang="zh-CN" sz="14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0" name="矩形 9"/>
          <p:cNvSpPr/>
          <p:nvPr/>
        </p:nvSpPr>
        <p:spPr>
          <a:xfrm>
            <a:off x="4615981" y="1329612"/>
            <a:ext cx="1932251" cy="2880320"/>
          </a:xfrm>
          <a:prstGeom prst="rect">
            <a:avLst/>
          </a:prstGeom>
          <a:solidFill>
            <a:srgbClr val="392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2006" y="1401620"/>
            <a:ext cx="1800200" cy="180020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23" name="文本框 22"/>
          <p:cNvSpPr txBox="1"/>
          <p:nvPr/>
        </p:nvSpPr>
        <p:spPr>
          <a:xfrm>
            <a:off x="4754230" y="3532325"/>
            <a:ext cx="164573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24" name="矩形 23"/>
          <p:cNvSpPr/>
          <p:nvPr/>
        </p:nvSpPr>
        <p:spPr>
          <a:xfrm>
            <a:off x="4754230" y="3281177"/>
            <a:ext cx="139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FFFF"/>
                </a:solidFill>
                <a:cs typeface="Arial" panose="020B0604020202020204" pitchFamily="34" charset="0"/>
              </a:rPr>
              <a:t>Add Your </a:t>
            </a:r>
            <a:r>
              <a:rPr lang="en-US" altLang="zh-CN" sz="14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6672197" y="1329612"/>
            <a:ext cx="1932251" cy="288032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8220" y="2340765"/>
            <a:ext cx="1800200" cy="179411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6" name="文本框 25"/>
          <p:cNvSpPr txBox="1"/>
          <p:nvPr/>
        </p:nvSpPr>
        <p:spPr>
          <a:xfrm>
            <a:off x="6819963" y="1662436"/>
            <a:ext cx="164573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6819963" y="1411288"/>
            <a:ext cx="139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FFFF"/>
                </a:solidFill>
                <a:cs typeface="Arial" panose="020B0604020202020204" pitchFamily="34" charset="0"/>
              </a:rPr>
              <a:t>Add Your </a:t>
            </a:r>
            <a:r>
              <a:rPr lang="en-US" altLang="zh-CN" sz="1400" b="1" dirty="0">
                <a:solidFill>
                  <a:srgbClr val="FFFFFF"/>
                </a:solidFill>
              </a:rPr>
              <a:t>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000" dirty="0">
                <a:solidFill>
                  <a:schemeClr val="bg1">
                    <a:lumMod val="95000"/>
                  </a:schemeClr>
                </a:solidFill>
              </a:rPr>
              <a:t>LOGO | COMPANY</a:t>
            </a:r>
            <a:endParaRPr kumimoji="1" lang="zh-CN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916015" y="1498850"/>
            <a:ext cx="1512799" cy="1512799"/>
          </a:xfrm>
          <a:prstGeom prst="ellipse">
            <a:avLst/>
          </a:prstGeom>
          <a:solidFill>
            <a:srgbClr val="F03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0000" dirty="0">
              <a:solidFill>
                <a:srgbClr val="F2F2F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51872" y="2307201"/>
            <a:ext cx="357611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2F2F2"/>
                </a:solidFill>
              </a:rPr>
              <a:t>点击此处添加文本内容，如关键词、部分简单介绍等。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1872" y="166087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prstClr val="white"/>
                </a:solidFill>
                <a:cs typeface="微软雅黑" panose="020B0503020204020204" charset="-122"/>
              </a:rPr>
              <a:t>阶段成就</a:t>
            </a:r>
          </a:p>
        </p:txBody>
      </p:sp>
      <p:sp>
        <p:nvSpPr>
          <p:cNvPr id="11" name="矩形 10"/>
          <p:cNvSpPr/>
          <p:nvPr/>
        </p:nvSpPr>
        <p:spPr>
          <a:xfrm>
            <a:off x="2241689" y="1445280"/>
            <a:ext cx="8669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9600" dirty="0">
                <a:solidFill>
                  <a:srgbClr val="F2F2F2"/>
                </a:solidFill>
              </a:rPr>
              <a:t>2</a:t>
            </a:r>
            <a:endParaRPr kumimoji="1" lang="zh-CN" altLang="en-US" sz="9600" dirty="0">
              <a:solidFill>
                <a:srgbClr val="F2F2F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4" name="文本框 3"/>
            <p:cNvSpPr txBox="1"/>
            <p:nvPr/>
          </p:nvSpPr>
          <p:spPr>
            <a:xfrm>
              <a:off x="648691" y="438312"/>
              <a:ext cx="3323954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8691" y="13170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prstClr val="white"/>
                  </a:solidFill>
                  <a:cs typeface="微软雅黑" panose="020B0503020204020204" charset="-122"/>
                </a:rPr>
                <a:t>阶段成就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4854" y="47511"/>
              <a:ext cx="4973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prstClr val="white"/>
                  </a:solidFill>
                  <a:cs typeface="微软雅黑" panose="020B0503020204020204" charset="-122"/>
                </a:rPr>
                <a:t>2</a:t>
              </a:r>
              <a:endParaRPr lang="zh-CN" altLang="en-US" sz="4400" dirty="0">
                <a:solidFill>
                  <a:prstClr val="white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67544" y="1078319"/>
            <a:ext cx="3888432" cy="1728192"/>
          </a:xfrm>
          <a:prstGeom prst="rect">
            <a:avLst/>
          </a:prstGeom>
          <a:solidFill>
            <a:srgbClr val="FB9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44008" y="1078163"/>
            <a:ext cx="3888432" cy="1728192"/>
          </a:xfrm>
          <a:prstGeom prst="rect">
            <a:avLst/>
          </a:prstGeom>
          <a:solidFill>
            <a:srgbClr val="F0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19"/>
          <p:cNvCxnSpPr/>
          <p:nvPr/>
        </p:nvCxnSpPr>
        <p:spPr>
          <a:xfrm>
            <a:off x="4499992" y="1150327"/>
            <a:ext cx="0" cy="31681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0"/>
          <p:cNvSpPr txBox="1"/>
          <p:nvPr/>
        </p:nvSpPr>
        <p:spPr>
          <a:xfrm>
            <a:off x="611561" y="2808350"/>
            <a:ext cx="3600399" cy="397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 b="1" i="1">
                <a:solidFill>
                  <a:srgbClr val="1D8AC1"/>
                </a:solidFill>
              </a:defRPr>
            </a:lvl1pPr>
          </a:lstStyle>
          <a:p>
            <a:pPr lvl="0">
              <a:lnSpc>
                <a:spcPct val="150000"/>
              </a:lnSpc>
            </a:pPr>
            <a:r>
              <a:rPr lang="zh-CN" altLang="en-US" i="0" dirty="0">
                <a:solidFill>
                  <a:srgbClr val="FB9460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i="0" dirty="0">
              <a:solidFill>
                <a:srgbClr val="FB946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3547" y="3238403"/>
            <a:ext cx="4022621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000" dirty="0">
              <a:solidFill>
                <a:srgbClr val="000000"/>
              </a:solidFill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752021" y="2808350"/>
            <a:ext cx="3672407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rgbClr val="F03F30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400" dirty="0">
              <a:solidFill>
                <a:srgbClr val="F03F3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44007" y="3238403"/>
            <a:ext cx="4017659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下箭头 13"/>
          <p:cNvSpPr/>
          <p:nvPr/>
        </p:nvSpPr>
        <p:spPr>
          <a:xfrm>
            <a:off x="539552" y="1070021"/>
            <a:ext cx="617211" cy="1224136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 rot="10800000">
            <a:off x="7812360" y="1590517"/>
            <a:ext cx="617211" cy="1224136"/>
          </a:xfrm>
          <a:prstGeom prst="downArrow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26"/>
          <p:cNvSpPr txBox="1"/>
          <p:nvPr/>
        </p:nvSpPr>
        <p:spPr>
          <a:xfrm>
            <a:off x="1259632" y="1150171"/>
            <a:ext cx="144016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</a:rPr>
              <a:t>66%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6444208" y="1964906"/>
            <a:ext cx="144016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4400">
                <a:solidFill>
                  <a:schemeClr val="bg1"/>
                </a:solidFill>
              </a:rPr>
              <a:t>34%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59632" y="1942259"/>
            <a:ext cx="2952328" cy="77200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+mn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4716016" y="1150171"/>
            <a:ext cx="2952328" cy="68480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000" dirty="0">
                <a:solidFill>
                  <a:srgbClr val="392C47"/>
                </a:solidFill>
              </a:rPr>
              <a:t>LOGO | COMPANY</a:t>
            </a:r>
            <a:endParaRPr kumimoji="1" lang="zh-CN" altLang="en-US" sz="1000" dirty="0">
              <a:solidFill>
                <a:srgbClr val="392C4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4" name="文本框 3"/>
            <p:cNvSpPr txBox="1"/>
            <p:nvPr/>
          </p:nvSpPr>
          <p:spPr>
            <a:xfrm>
              <a:off x="648691" y="438312"/>
              <a:ext cx="3323954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8691" y="13170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prstClr val="white"/>
                  </a:solidFill>
                  <a:cs typeface="微软雅黑" panose="020B0503020204020204" charset="-122"/>
                </a:rPr>
                <a:t>阶段成就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4854" y="47511"/>
              <a:ext cx="4973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prstClr val="white"/>
                  </a:solidFill>
                  <a:cs typeface="微软雅黑" panose="020B0503020204020204" charset="-122"/>
                </a:rPr>
                <a:t>2</a:t>
              </a:r>
              <a:endParaRPr lang="zh-CN" altLang="en-US" sz="4400" dirty="0">
                <a:solidFill>
                  <a:prstClr val="white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0" y="2931790"/>
            <a:ext cx="9144000" cy="2211710"/>
          </a:xfrm>
          <a:prstGeom prst="rect">
            <a:avLst/>
          </a:prstGeom>
          <a:solidFill>
            <a:srgbClr val="392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31"/>
          <p:cNvSpPr/>
          <p:nvPr/>
        </p:nvSpPr>
        <p:spPr>
          <a:xfrm>
            <a:off x="1475656" y="2653025"/>
            <a:ext cx="557529" cy="5575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392C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23" name="组合 15"/>
          <p:cNvGrpSpPr/>
          <p:nvPr/>
        </p:nvGrpSpPr>
        <p:grpSpPr>
          <a:xfrm>
            <a:off x="1617468" y="2775125"/>
            <a:ext cx="273904" cy="313329"/>
            <a:chOff x="10856093" y="315913"/>
            <a:chExt cx="419100" cy="479425"/>
          </a:xfrm>
          <a:solidFill>
            <a:srgbClr val="392C47"/>
          </a:solidFill>
        </p:grpSpPr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0856093" y="315913"/>
              <a:ext cx="330200" cy="419100"/>
            </a:xfrm>
            <a:custGeom>
              <a:avLst/>
              <a:gdLst>
                <a:gd name="T0" fmla="*/ 208 w 208"/>
                <a:gd name="T1" fmla="*/ 264 h 264"/>
                <a:gd name="T2" fmla="*/ 0 w 208"/>
                <a:gd name="T3" fmla="*/ 264 h 264"/>
                <a:gd name="T4" fmla="*/ 0 w 208"/>
                <a:gd name="T5" fmla="*/ 0 h 264"/>
                <a:gd name="T6" fmla="*/ 208 w 208"/>
                <a:gd name="T7" fmla="*/ 0 h 264"/>
                <a:gd name="T8" fmla="*/ 208 w 208"/>
                <a:gd name="T9" fmla="*/ 264 h 264"/>
                <a:gd name="T10" fmla="*/ 19 w 208"/>
                <a:gd name="T11" fmla="*/ 245 h 264"/>
                <a:gd name="T12" fmla="*/ 189 w 208"/>
                <a:gd name="T13" fmla="*/ 245 h 264"/>
                <a:gd name="T14" fmla="*/ 189 w 208"/>
                <a:gd name="T15" fmla="*/ 18 h 264"/>
                <a:gd name="T16" fmla="*/ 19 w 208"/>
                <a:gd name="T17" fmla="*/ 18 h 264"/>
                <a:gd name="T18" fmla="*/ 19 w 208"/>
                <a:gd name="T19" fmla="*/ 24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64">
                  <a:moveTo>
                    <a:pt x="208" y="264"/>
                  </a:moveTo>
                  <a:lnTo>
                    <a:pt x="0" y="264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264"/>
                  </a:lnTo>
                  <a:close/>
                  <a:moveTo>
                    <a:pt x="19" y="245"/>
                  </a:moveTo>
                  <a:lnTo>
                    <a:pt x="189" y="245"/>
                  </a:lnTo>
                  <a:lnTo>
                    <a:pt x="189" y="18"/>
                  </a:lnTo>
                  <a:lnTo>
                    <a:pt x="19" y="18"/>
                  </a:lnTo>
                  <a:lnTo>
                    <a:pt x="19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0930706" y="495301"/>
              <a:ext cx="1793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10930706" y="555626"/>
              <a:ext cx="1793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10930706" y="615951"/>
              <a:ext cx="179388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0930706" y="434975"/>
              <a:ext cx="904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10960868" y="374650"/>
              <a:ext cx="314325" cy="420688"/>
            </a:xfrm>
            <a:custGeom>
              <a:avLst/>
              <a:gdLst>
                <a:gd name="T0" fmla="*/ 198 w 198"/>
                <a:gd name="T1" fmla="*/ 265 h 265"/>
                <a:gd name="T2" fmla="*/ 0 w 198"/>
                <a:gd name="T3" fmla="*/ 265 h 265"/>
                <a:gd name="T4" fmla="*/ 0 w 198"/>
                <a:gd name="T5" fmla="*/ 246 h 265"/>
                <a:gd name="T6" fmla="*/ 179 w 198"/>
                <a:gd name="T7" fmla="*/ 246 h 265"/>
                <a:gd name="T8" fmla="*/ 179 w 198"/>
                <a:gd name="T9" fmla="*/ 19 h 265"/>
                <a:gd name="T10" fmla="*/ 160 w 198"/>
                <a:gd name="T11" fmla="*/ 19 h 265"/>
                <a:gd name="T12" fmla="*/ 160 w 198"/>
                <a:gd name="T13" fmla="*/ 0 h 265"/>
                <a:gd name="T14" fmla="*/ 198 w 198"/>
                <a:gd name="T15" fmla="*/ 0 h 265"/>
                <a:gd name="T16" fmla="*/ 198 w 198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265">
                  <a:moveTo>
                    <a:pt x="198" y="265"/>
                  </a:moveTo>
                  <a:lnTo>
                    <a:pt x="0" y="265"/>
                  </a:lnTo>
                  <a:lnTo>
                    <a:pt x="0" y="246"/>
                  </a:lnTo>
                  <a:lnTo>
                    <a:pt x="179" y="246"/>
                  </a:lnTo>
                  <a:lnTo>
                    <a:pt x="179" y="19"/>
                  </a:lnTo>
                  <a:lnTo>
                    <a:pt x="160" y="19"/>
                  </a:lnTo>
                  <a:lnTo>
                    <a:pt x="160" y="0"/>
                  </a:lnTo>
                  <a:lnTo>
                    <a:pt x="198" y="0"/>
                  </a:lnTo>
                  <a:lnTo>
                    <a:pt x="198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矩形 31"/>
          <p:cNvSpPr/>
          <p:nvPr/>
        </p:nvSpPr>
        <p:spPr>
          <a:xfrm>
            <a:off x="4139952" y="2653025"/>
            <a:ext cx="557529" cy="5575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392C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1" name="Freeform 13"/>
          <p:cNvSpPr/>
          <p:nvPr/>
        </p:nvSpPr>
        <p:spPr bwMode="auto">
          <a:xfrm>
            <a:off x="4261532" y="2784980"/>
            <a:ext cx="314368" cy="293618"/>
          </a:xfrm>
          <a:custGeom>
            <a:avLst/>
            <a:gdLst>
              <a:gd name="T0" fmla="*/ 40 w 128"/>
              <a:gd name="T1" fmla="*/ 120 h 120"/>
              <a:gd name="T2" fmla="*/ 12 w 128"/>
              <a:gd name="T3" fmla="*/ 108 h 120"/>
              <a:gd name="T4" fmla="*/ 0 w 128"/>
              <a:gd name="T5" fmla="*/ 80 h 120"/>
              <a:gd name="T6" fmla="*/ 12 w 128"/>
              <a:gd name="T7" fmla="*/ 52 h 120"/>
              <a:gd name="T8" fmla="*/ 58 w 128"/>
              <a:gd name="T9" fmla="*/ 2 h 120"/>
              <a:gd name="T10" fmla="*/ 64 w 128"/>
              <a:gd name="T11" fmla="*/ 8 h 120"/>
              <a:gd name="T12" fmla="*/ 17 w 128"/>
              <a:gd name="T13" fmla="*/ 57 h 120"/>
              <a:gd name="T14" fmla="*/ 8 w 128"/>
              <a:gd name="T15" fmla="*/ 80 h 120"/>
              <a:gd name="T16" fmla="*/ 17 w 128"/>
              <a:gd name="T17" fmla="*/ 103 h 120"/>
              <a:gd name="T18" fmla="*/ 40 w 128"/>
              <a:gd name="T19" fmla="*/ 112 h 120"/>
              <a:gd name="T20" fmla="*/ 63 w 128"/>
              <a:gd name="T21" fmla="*/ 103 h 120"/>
              <a:gd name="T22" fmla="*/ 113 w 128"/>
              <a:gd name="T23" fmla="*/ 49 h 120"/>
              <a:gd name="T24" fmla="*/ 120 w 128"/>
              <a:gd name="T25" fmla="*/ 32 h 120"/>
              <a:gd name="T26" fmla="*/ 113 w 128"/>
              <a:gd name="T27" fmla="*/ 15 h 120"/>
              <a:gd name="T28" fmla="*/ 96 w 128"/>
              <a:gd name="T29" fmla="*/ 8 h 120"/>
              <a:gd name="T30" fmla="*/ 79 w 128"/>
              <a:gd name="T31" fmla="*/ 15 h 120"/>
              <a:gd name="T32" fmla="*/ 29 w 128"/>
              <a:gd name="T33" fmla="*/ 69 h 120"/>
              <a:gd name="T34" fmla="*/ 29 w 128"/>
              <a:gd name="T35" fmla="*/ 91 h 120"/>
              <a:gd name="T36" fmla="*/ 40 w 128"/>
              <a:gd name="T37" fmla="*/ 96 h 120"/>
              <a:gd name="T38" fmla="*/ 40 w 128"/>
              <a:gd name="T39" fmla="*/ 96 h 120"/>
              <a:gd name="T40" fmla="*/ 51 w 128"/>
              <a:gd name="T41" fmla="*/ 91 h 120"/>
              <a:gd name="T42" fmla="*/ 100 w 128"/>
              <a:gd name="T43" fmla="*/ 41 h 120"/>
              <a:gd name="T44" fmla="*/ 105 w 128"/>
              <a:gd name="T45" fmla="*/ 47 h 120"/>
              <a:gd name="T46" fmla="*/ 57 w 128"/>
              <a:gd name="T47" fmla="*/ 97 h 120"/>
              <a:gd name="T48" fmla="*/ 40 w 128"/>
              <a:gd name="T49" fmla="*/ 104 h 120"/>
              <a:gd name="T50" fmla="*/ 40 w 128"/>
              <a:gd name="T51" fmla="*/ 104 h 120"/>
              <a:gd name="T52" fmla="*/ 23 w 128"/>
              <a:gd name="T53" fmla="*/ 97 h 120"/>
              <a:gd name="T54" fmla="*/ 23 w 128"/>
              <a:gd name="T55" fmla="*/ 63 h 120"/>
              <a:gd name="T56" fmla="*/ 73 w 128"/>
              <a:gd name="T57" fmla="*/ 9 h 120"/>
              <a:gd name="T58" fmla="*/ 96 w 128"/>
              <a:gd name="T59" fmla="*/ 0 h 120"/>
              <a:gd name="T60" fmla="*/ 119 w 128"/>
              <a:gd name="T61" fmla="*/ 9 h 120"/>
              <a:gd name="T62" fmla="*/ 128 w 128"/>
              <a:gd name="T63" fmla="*/ 32 h 120"/>
              <a:gd name="T64" fmla="*/ 119 w 128"/>
              <a:gd name="T65" fmla="*/ 55 h 120"/>
              <a:gd name="T66" fmla="*/ 68 w 128"/>
              <a:gd name="T67" fmla="*/ 108 h 120"/>
              <a:gd name="T68" fmla="*/ 40 w 128"/>
              <a:gd name="T69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8" h="120">
                <a:moveTo>
                  <a:pt x="40" y="120"/>
                </a:moveTo>
                <a:cubicBezTo>
                  <a:pt x="29" y="120"/>
                  <a:pt x="19" y="116"/>
                  <a:pt x="12" y="108"/>
                </a:cubicBezTo>
                <a:cubicBezTo>
                  <a:pt x="4" y="101"/>
                  <a:pt x="0" y="91"/>
                  <a:pt x="0" y="80"/>
                </a:cubicBezTo>
                <a:cubicBezTo>
                  <a:pt x="0" y="69"/>
                  <a:pt x="4" y="59"/>
                  <a:pt x="12" y="52"/>
                </a:cubicBezTo>
                <a:cubicBezTo>
                  <a:pt x="58" y="2"/>
                  <a:pt x="58" y="2"/>
                  <a:pt x="58" y="2"/>
                </a:cubicBezTo>
                <a:cubicBezTo>
                  <a:pt x="64" y="8"/>
                  <a:pt x="64" y="8"/>
                  <a:pt x="64" y="8"/>
                </a:cubicBezTo>
                <a:cubicBezTo>
                  <a:pt x="17" y="57"/>
                  <a:pt x="17" y="57"/>
                  <a:pt x="17" y="57"/>
                </a:cubicBezTo>
                <a:cubicBezTo>
                  <a:pt x="11" y="63"/>
                  <a:pt x="8" y="71"/>
                  <a:pt x="8" y="80"/>
                </a:cubicBezTo>
                <a:cubicBezTo>
                  <a:pt x="8" y="89"/>
                  <a:pt x="11" y="97"/>
                  <a:pt x="17" y="103"/>
                </a:cubicBezTo>
                <a:cubicBezTo>
                  <a:pt x="23" y="109"/>
                  <a:pt x="31" y="112"/>
                  <a:pt x="40" y="112"/>
                </a:cubicBezTo>
                <a:cubicBezTo>
                  <a:pt x="49" y="112"/>
                  <a:pt x="57" y="109"/>
                  <a:pt x="63" y="103"/>
                </a:cubicBezTo>
                <a:cubicBezTo>
                  <a:pt x="113" y="49"/>
                  <a:pt x="113" y="49"/>
                  <a:pt x="113" y="49"/>
                </a:cubicBezTo>
                <a:cubicBezTo>
                  <a:pt x="118" y="44"/>
                  <a:pt x="120" y="38"/>
                  <a:pt x="120" y="32"/>
                </a:cubicBezTo>
                <a:cubicBezTo>
                  <a:pt x="120" y="26"/>
                  <a:pt x="118" y="20"/>
                  <a:pt x="113" y="15"/>
                </a:cubicBezTo>
                <a:cubicBezTo>
                  <a:pt x="108" y="10"/>
                  <a:pt x="102" y="8"/>
                  <a:pt x="96" y="8"/>
                </a:cubicBezTo>
                <a:cubicBezTo>
                  <a:pt x="90" y="8"/>
                  <a:pt x="84" y="10"/>
                  <a:pt x="79" y="15"/>
                </a:cubicBezTo>
                <a:cubicBezTo>
                  <a:pt x="29" y="69"/>
                  <a:pt x="29" y="69"/>
                  <a:pt x="29" y="69"/>
                </a:cubicBezTo>
                <a:cubicBezTo>
                  <a:pt x="22" y="75"/>
                  <a:pt x="22" y="85"/>
                  <a:pt x="29" y="91"/>
                </a:cubicBezTo>
                <a:cubicBezTo>
                  <a:pt x="32" y="94"/>
                  <a:pt x="36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4" y="96"/>
                  <a:pt x="48" y="94"/>
                  <a:pt x="51" y="91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57" y="97"/>
                  <a:pt x="57" y="97"/>
                  <a:pt x="57" y="97"/>
                </a:cubicBezTo>
                <a:cubicBezTo>
                  <a:pt x="52" y="102"/>
                  <a:pt x="46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4" y="104"/>
                  <a:pt x="28" y="102"/>
                  <a:pt x="23" y="97"/>
                </a:cubicBezTo>
                <a:cubicBezTo>
                  <a:pt x="14" y="88"/>
                  <a:pt x="14" y="72"/>
                  <a:pt x="23" y="63"/>
                </a:cubicBezTo>
                <a:cubicBezTo>
                  <a:pt x="73" y="9"/>
                  <a:pt x="73" y="9"/>
                  <a:pt x="73" y="9"/>
                </a:cubicBezTo>
                <a:cubicBezTo>
                  <a:pt x="79" y="3"/>
                  <a:pt x="87" y="0"/>
                  <a:pt x="96" y="0"/>
                </a:cubicBezTo>
                <a:cubicBezTo>
                  <a:pt x="105" y="0"/>
                  <a:pt x="113" y="3"/>
                  <a:pt x="119" y="9"/>
                </a:cubicBezTo>
                <a:cubicBezTo>
                  <a:pt x="125" y="15"/>
                  <a:pt x="128" y="23"/>
                  <a:pt x="128" y="32"/>
                </a:cubicBezTo>
                <a:cubicBezTo>
                  <a:pt x="128" y="41"/>
                  <a:pt x="125" y="49"/>
                  <a:pt x="119" y="5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1" y="116"/>
                  <a:pt x="51" y="120"/>
                  <a:pt x="40" y="120"/>
                </a:cubicBezTo>
              </a:path>
            </a:pathLst>
          </a:custGeom>
          <a:solidFill>
            <a:srgbClr val="392C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804248" y="2653025"/>
            <a:ext cx="557529" cy="5575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392C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3" name="组合 27"/>
          <p:cNvGrpSpPr/>
          <p:nvPr/>
        </p:nvGrpSpPr>
        <p:grpSpPr>
          <a:xfrm>
            <a:off x="6946060" y="2759294"/>
            <a:ext cx="273904" cy="314367"/>
            <a:chOff x="14545443" y="5235576"/>
            <a:chExt cx="419100" cy="481012"/>
          </a:xfrm>
          <a:solidFill>
            <a:srgbClr val="392C47"/>
          </a:solidFill>
        </p:grpSpPr>
        <p:sp>
          <p:nvSpPr>
            <p:cNvPr id="34" name="Freeform 16"/>
            <p:cNvSpPr/>
            <p:nvPr/>
          </p:nvSpPr>
          <p:spPr bwMode="auto">
            <a:xfrm>
              <a:off x="14545443" y="5303838"/>
              <a:ext cx="419100" cy="412750"/>
            </a:xfrm>
            <a:custGeom>
              <a:avLst/>
              <a:gdLst>
                <a:gd name="T0" fmla="*/ 56 w 112"/>
                <a:gd name="T1" fmla="*/ 110 h 110"/>
                <a:gd name="T2" fmla="*/ 0 w 112"/>
                <a:gd name="T3" fmla="*/ 54 h 110"/>
                <a:gd name="T4" fmla="*/ 43 w 112"/>
                <a:gd name="T5" fmla="*/ 0 h 110"/>
                <a:gd name="T6" fmla="*/ 45 w 112"/>
                <a:gd name="T7" fmla="*/ 7 h 110"/>
                <a:gd name="T8" fmla="*/ 8 w 112"/>
                <a:gd name="T9" fmla="*/ 54 h 110"/>
                <a:gd name="T10" fmla="*/ 56 w 112"/>
                <a:gd name="T11" fmla="*/ 102 h 110"/>
                <a:gd name="T12" fmla="*/ 104 w 112"/>
                <a:gd name="T13" fmla="*/ 54 h 110"/>
                <a:gd name="T14" fmla="*/ 67 w 112"/>
                <a:gd name="T15" fmla="*/ 7 h 110"/>
                <a:gd name="T16" fmla="*/ 69 w 112"/>
                <a:gd name="T17" fmla="*/ 0 h 110"/>
                <a:gd name="T18" fmla="*/ 112 w 112"/>
                <a:gd name="T19" fmla="*/ 54 h 110"/>
                <a:gd name="T20" fmla="*/ 56 w 112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110">
                  <a:moveTo>
                    <a:pt x="56" y="110"/>
                  </a:moveTo>
                  <a:cubicBezTo>
                    <a:pt x="25" y="110"/>
                    <a:pt x="0" y="85"/>
                    <a:pt x="0" y="54"/>
                  </a:cubicBezTo>
                  <a:cubicBezTo>
                    <a:pt x="0" y="28"/>
                    <a:pt x="18" y="5"/>
                    <a:pt x="43" y="0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23" y="12"/>
                    <a:pt x="8" y="32"/>
                    <a:pt x="8" y="54"/>
                  </a:cubicBezTo>
                  <a:cubicBezTo>
                    <a:pt x="8" y="80"/>
                    <a:pt x="30" y="102"/>
                    <a:pt x="56" y="102"/>
                  </a:cubicBezTo>
                  <a:cubicBezTo>
                    <a:pt x="82" y="102"/>
                    <a:pt x="104" y="80"/>
                    <a:pt x="104" y="54"/>
                  </a:cubicBezTo>
                  <a:cubicBezTo>
                    <a:pt x="104" y="32"/>
                    <a:pt x="89" y="12"/>
                    <a:pt x="67" y="7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94" y="5"/>
                    <a:pt x="112" y="28"/>
                    <a:pt x="112" y="54"/>
                  </a:cubicBezTo>
                  <a:cubicBezTo>
                    <a:pt x="112" y="85"/>
                    <a:pt x="87" y="110"/>
                    <a:pt x="56" y="1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14740706" y="5235576"/>
              <a:ext cx="30163" cy="904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14710543" y="5235576"/>
              <a:ext cx="904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14658156" y="5486401"/>
              <a:ext cx="115888" cy="117475"/>
            </a:xfrm>
            <a:custGeom>
              <a:avLst/>
              <a:gdLst>
                <a:gd name="T0" fmla="*/ 0 w 73"/>
                <a:gd name="T1" fmla="*/ 74 h 74"/>
                <a:gd name="T2" fmla="*/ 23 w 73"/>
                <a:gd name="T3" fmla="*/ 0 h 74"/>
                <a:gd name="T4" fmla="*/ 42 w 73"/>
                <a:gd name="T5" fmla="*/ 5 h 74"/>
                <a:gd name="T6" fmla="*/ 28 w 73"/>
                <a:gd name="T7" fmla="*/ 45 h 74"/>
                <a:gd name="T8" fmla="*/ 68 w 73"/>
                <a:gd name="T9" fmla="*/ 31 h 74"/>
                <a:gd name="T10" fmla="*/ 73 w 73"/>
                <a:gd name="T11" fmla="*/ 50 h 74"/>
                <a:gd name="T12" fmla="*/ 0 w 73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4">
                  <a:moveTo>
                    <a:pt x="0" y="74"/>
                  </a:moveTo>
                  <a:lnTo>
                    <a:pt x="23" y="0"/>
                  </a:lnTo>
                  <a:lnTo>
                    <a:pt x="42" y="5"/>
                  </a:lnTo>
                  <a:lnTo>
                    <a:pt x="28" y="45"/>
                  </a:lnTo>
                  <a:lnTo>
                    <a:pt x="68" y="31"/>
                  </a:lnTo>
                  <a:lnTo>
                    <a:pt x="73" y="50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14735943" y="5408613"/>
              <a:ext cx="117475" cy="115888"/>
            </a:xfrm>
            <a:custGeom>
              <a:avLst/>
              <a:gdLst>
                <a:gd name="T0" fmla="*/ 50 w 74"/>
                <a:gd name="T1" fmla="*/ 73 h 73"/>
                <a:gd name="T2" fmla="*/ 31 w 74"/>
                <a:gd name="T3" fmla="*/ 68 h 73"/>
                <a:gd name="T4" fmla="*/ 45 w 74"/>
                <a:gd name="T5" fmla="*/ 28 h 73"/>
                <a:gd name="T6" fmla="*/ 5 w 74"/>
                <a:gd name="T7" fmla="*/ 42 h 73"/>
                <a:gd name="T8" fmla="*/ 0 w 74"/>
                <a:gd name="T9" fmla="*/ 23 h 73"/>
                <a:gd name="T10" fmla="*/ 74 w 74"/>
                <a:gd name="T11" fmla="*/ 0 h 73"/>
                <a:gd name="T12" fmla="*/ 50 w 74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3">
                  <a:moveTo>
                    <a:pt x="50" y="73"/>
                  </a:moveTo>
                  <a:lnTo>
                    <a:pt x="31" y="68"/>
                  </a:lnTo>
                  <a:lnTo>
                    <a:pt x="45" y="28"/>
                  </a:lnTo>
                  <a:lnTo>
                    <a:pt x="5" y="42"/>
                  </a:lnTo>
                  <a:lnTo>
                    <a:pt x="0" y="23"/>
                  </a:lnTo>
                  <a:lnTo>
                    <a:pt x="74" y="0"/>
                  </a:lnTo>
                  <a:lnTo>
                    <a:pt x="5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592234" y="3795886"/>
            <a:ext cx="2324373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顶部“开始”面板中可以对字体、字号、颜色、行距等进行修改。</a:t>
            </a:r>
          </a:p>
        </p:txBody>
      </p:sp>
      <p:sp>
        <p:nvSpPr>
          <p:cNvPr id="40" name="矩形 39"/>
          <p:cNvSpPr/>
          <p:nvPr/>
        </p:nvSpPr>
        <p:spPr>
          <a:xfrm>
            <a:off x="592233" y="3424299"/>
            <a:ext cx="23243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3256530" y="3795886"/>
            <a:ext cx="2324373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顶部“开始”面板中可以对字体、字号、颜色、行距等进行修改。</a:t>
            </a:r>
          </a:p>
        </p:txBody>
      </p:sp>
      <p:sp>
        <p:nvSpPr>
          <p:cNvPr id="42" name="矩形 41"/>
          <p:cNvSpPr/>
          <p:nvPr/>
        </p:nvSpPr>
        <p:spPr>
          <a:xfrm>
            <a:off x="3256529" y="3424299"/>
            <a:ext cx="23243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5920826" y="3795886"/>
            <a:ext cx="2324373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顶部“开始”面板中可以对字体、字号、颜色、行距等进行修改。</a:t>
            </a:r>
          </a:p>
        </p:txBody>
      </p:sp>
      <p:sp>
        <p:nvSpPr>
          <p:cNvPr id="44" name="矩形 43"/>
          <p:cNvSpPr/>
          <p:nvPr/>
        </p:nvSpPr>
        <p:spPr>
          <a:xfrm>
            <a:off x="5920825" y="3424299"/>
            <a:ext cx="23243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527964" y="1525833"/>
            <a:ext cx="3611988" cy="83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666666"/>
                </a:solidFill>
              </a:rPr>
              <a:t>顶部“开始”面板中可以对字体、字号、颜色、行距等进行修改</a:t>
            </a:r>
            <a:r>
              <a:rPr lang="en-US" altLang="zh-CN" sz="1100" dirty="0">
                <a:solidFill>
                  <a:srgbClr val="666666"/>
                </a:solidFill>
              </a:rPr>
              <a:t>。</a:t>
            </a:r>
            <a:r>
              <a:rPr lang="zh-CN" altLang="en-US" sz="1100" dirty="0">
                <a:solidFill>
                  <a:srgbClr val="666666"/>
                </a:solidFill>
              </a:rPr>
              <a:t>顶部“开始”面板中可以对字体、字号、颜色、行距等进行修改</a:t>
            </a:r>
            <a:r>
              <a:rPr lang="en-US" altLang="zh-CN" sz="1100" dirty="0">
                <a:solidFill>
                  <a:srgbClr val="666666"/>
                </a:solidFill>
              </a:rPr>
              <a:t>。</a:t>
            </a:r>
            <a:endParaRPr lang="zh-CN" altLang="en-US" sz="1100" dirty="0">
              <a:solidFill>
                <a:srgbClr val="666666"/>
              </a:solidFill>
              <a:latin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27963" y="1132549"/>
            <a:ext cx="3611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F03F30"/>
                </a:solidFill>
              </a:rPr>
              <a:t>点击此处添加标题</a:t>
            </a:r>
          </a:p>
        </p:txBody>
      </p:sp>
      <p:sp>
        <p:nvSpPr>
          <p:cNvPr id="47" name="矩形 46"/>
          <p:cNvSpPr/>
          <p:nvPr/>
        </p:nvSpPr>
        <p:spPr>
          <a:xfrm>
            <a:off x="4560412" y="1524874"/>
            <a:ext cx="3611988" cy="83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666666"/>
                </a:solidFill>
              </a:rPr>
              <a:t>顶部“开始”面板中可以对字体、字号、颜色、行距等进行修改</a:t>
            </a:r>
            <a:r>
              <a:rPr lang="en-US" altLang="zh-CN" sz="1100" dirty="0">
                <a:solidFill>
                  <a:srgbClr val="666666"/>
                </a:solidFill>
              </a:rPr>
              <a:t>。</a:t>
            </a:r>
            <a:r>
              <a:rPr lang="zh-CN" altLang="en-US" sz="1100" dirty="0">
                <a:solidFill>
                  <a:srgbClr val="666666"/>
                </a:solidFill>
              </a:rPr>
              <a:t>顶部“开始”面板中可以对字体、字号、颜色、行距等进行修改</a:t>
            </a:r>
            <a:r>
              <a:rPr lang="en-US" altLang="zh-CN" sz="1100" dirty="0">
                <a:solidFill>
                  <a:srgbClr val="666666"/>
                </a:solidFill>
              </a:rPr>
              <a:t>。</a:t>
            </a:r>
            <a:endParaRPr lang="zh-CN" altLang="en-US" sz="1100" dirty="0">
              <a:solidFill>
                <a:srgbClr val="666666"/>
              </a:solidFill>
              <a:latin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560411" y="1131590"/>
            <a:ext cx="3611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F03F30"/>
                </a:solidFill>
              </a:rPr>
              <a:t>点击此处添加标题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000" dirty="0">
                <a:solidFill>
                  <a:schemeClr val="bg1"/>
                </a:solidFill>
              </a:rPr>
              <a:t>LOGO | COMPANY</a:t>
            </a:r>
            <a:endParaRPr kumimoji="1" lang="zh-CN" alt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1979</Words>
  <Application>Microsoft Office PowerPoint</Application>
  <PresentationFormat>全屏显示(16:9)</PresentationFormat>
  <Paragraphs>173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HelveticaNeueLT Pro 67 MdCn</vt:lpstr>
      <vt:lpstr>HelveticaNeueLT Pro 67 MdCnO</vt:lpstr>
      <vt:lpstr>微软雅黑</vt:lpstr>
      <vt:lpstr>Arial</vt:lpstr>
      <vt:lpstr>Calibri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85</cp:revision>
  <dcterms:created xsi:type="dcterms:W3CDTF">2015-04-26T00:57:00Z</dcterms:created>
  <dcterms:modified xsi:type="dcterms:W3CDTF">2021-01-06T00:56:03Z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