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8" r:id="rId4"/>
    <p:sldId id="276" r:id="rId5"/>
    <p:sldId id="286" r:id="rId6"/>
    <p:sldId id="269" r:id="rId7"/>
    <p:sldId id="287" r:id="rId8"/>
    <p:sldId id="270" r:id="rId9"/>
    <p:sldId id="288" r:id="rId10"/>
    <p:sldId id="271" r:id="rId11"/>
    <p:sldId id="290" r:id="rId12"/>
    <p:sldId id="294" r:id="rId13"/>
    <p:sldId id="295" r:id="rId14"/>
    <p:sldId id="296" r:id="rId15"/>
    <p:sldId id="272" r:id="rId16"/>
    <p:sldId id="289" r:id="rId17"/>
    <p:sldId id="273" r:id="rId18"/>
    <p:sldId id="291" r:id="rId19"/>
    <p:sldId id="298" r:id="rId20"/>
    <p:sldId id="299" r:id="rId21"/>
    <p:sldId id="274" r:id="rId22"/>
    <p:sldId id="292" r:id="rId23"/>
    <p:sldId id="275" r:id="rId24"/>
    <p:sldId id="300" r:id="rId25"/>
    <p:sldId id="259" r:id="rId2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800"/>
    <a:srgbClr val="F5F3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\Desktop\&#24037;&#31243;&#21512;&#21516;\&#36890;&#32960;&#25968;&#2545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lang="zh-CN" sz="1860" b="1" i="0" u="none" strike="noStrike" kern="1200" cap="none" baseline="0">
                <a:solidFill>
                  <a:prstClr val="white">
                    <a:lumMod val="8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sz="3600" b="1" i="0" baseline="0" dirty="0">
                <a:solidFill>
                  <a:srgbClr val="FFC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点击插入图标题</a:t>
            </a:r>
            <a:endParaRPr lang="zh-CN" altLang="zh-CN" sz="3600" dirty="0">
              <a:solidFill>
                <a:srgbClr val="FFC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c:rich>
      </c:tx>
      <c:layout>
        <c:manualLayout>
          <c:xMode val="edge"/>
          <c:yMode val="edge"/>
          <c:x val="0.20765822572026801"/>
          <c:y val="2.20304436445638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defRPr lang="zh-CN" sz="1860" b="1" i="0" u="none" strike="noStrike" kern="1200" cap="none" baseline="0">
              <a:solidFill>
                <a:prstClr val="white">
                  <a:lumMod val="85000"/>
                </a:prst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通胀率</c:v>
                </c:pt>
              </c:strCache>
            </c:strRef>
          </c:tx>
          <c:spPr>
            <a:ln w="22225" cap="rnd">
              <a:solidFill>
                <a:srgbClr val="FFC000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strRef>
              <c:f>Sheet1!$A$2:$A$28</c:f>
              <c:strCache>
                <c:ptCount val="27"/>
                <c:pt idx="0">
                  <c:v>1981年</c:v>
                </c:pt>
                <c:pt idx="1">
                  <c:v>1982年</c:v>
                </c:pt>
                <c:pt idx="2">
                  <c:v>1983年</c:v>
                </c:pt>
                <c:pt idx="3">
                  <c:v>1984年</c:v>
                </c:pt>
                <c:pt idx="4">
                  <c:v>1985年</c:v>
                </c:pt>
                <c:pt idx="5">
                  <c:v>1986年</c:v>
                </c:pt>
                <c:pt idx="6">
                  <c:v>1987年</c:v>
                </c:pt>
                <c:pt idx="7">
                  <c:v>1988年</c:v>
                </c:pt>
                <c:pt idx="8">
                  <c:v>1989年</c:v>
                </c:pt>
                <c:pt idx="9">
                  <c:v>1990年</c:v>
                </c:pt>
                <c:pt idx="10">
                  <c:v>1991年</c:v>
                </c:pt>
                <c:pt idx="11">
                  <c:v>1992年</c:v>
                </c:pt>
                <c:pt idx="12">
                  <c:v>1993年</c:v>
                </c:pt>
                <c:pt idx="13">
                  <c:v>1994年</c:v>
                </c:pt>
                <c:pt idx="14">
                  <c:v>1995年</c:v>
                </c:pt>
                <c:pt idx="15">
                  <c:v>1996年</c:v>
                </c:pt>
                <c:pt idx="16">
                  <c:v>1997年</c:v>
                </c:pt>
                <c:pt idx="17">
                  <c:v>1998年</c:v>
                </c:pt>
                <c:pt idx="18">
                  <c:v>1999年</c:v>
                </c:pt>
                <c:pt idx="19">
                  <c:v>2000年</c:v>
                </c:pt>
                <c:pt idx="20">
                  <c:v>2001年</c:v>
                </c:pt>
                <c:pt idx="21">
                  <c:v>2002年</c:v>
                </c:pt>
                <c:pt idx="22">
                  <c:v>2003年</c:v>
                </c:pt>
                <c:pt idx="23">
                  <c:v>2004年</c:v>
                </c:pt>
                <c:pt idx="24">
                  <c:v>2005年</c:v>
                </c:pt>
                <c:pt idx="25">
                  <c:v>2006年</c:v>
                </c:pt>
                <c:pt idx="26">
                  <c:v>2007年</c:v>
                </c:pt>
              </c:strCache>
            </c:strRef>
          </c:cat>
          <c:val>
            <c:numRef>
              <c:f>Sheet1!$B$2:$B$28</c:f>
              <c:numCache>
                <c:formatCode>0.0%</c:formatCode>
                <c:ptCount val="27"/>
                <c:pt idx="0" formatCode="0.00%">
                  <c:v>2.5000000000000001E-2</c:v>
                </c:pt>
                <c:pt idx="1">
                  <c:v>2.1000000000000001E-2</c:v>
                </c:pt>
                <c:pt idx="2">
                  <c:v>2.1000000000000001E-2</c:v>
                </c:pt>
                <c:pt idx="3">
                  <c:v>2.7E-2</c:v>
                </c:pt>
                <c:pt idx="4">
                  <c:v>0.11899999999999999</c:v>
                </c:pt>
                <c:pt idx="5">
                  <c:v>7.0000000000000007E-2</c:v>
                </c:pt>
                <c:pt idx="6">
                  <c:v>8.8000000000000106E-2</c:v>
                </c:pt>
                <c:pt idx="7">
                  <c:v>0.20699999999999999</c:v>
                </c:pt>
                <c:pt idx="8">
                  <c:v>0.16300000000000001</c:v>
                </c:pt>
                <c:pt idx="9">
                  <c:v>3.1E-2</c:v>
                </c:pt>
                <c:pt idx="10">
                  <c:v>3.4000000000000002E-2</c:v>
                </c:pt>
                <c:pt idx="11">
                  <c:v>6.4000000000000001E-2</c:v>
                </c:pt>
                <c:pt idx="12">
                  <c:v>0.14699999999999999</c:v>
                </c:pt>
                <c:pt idx="13">
                  <c:v>0.24099999999999999</c:v>
                </c:pt>
                <c:pt idx="14">
                  <c:v>0.17100000000000001</c:v>
                </c:pt>
                <c:pt idx="15">
                  <c:v>8.3000000000000101E-2</c:v>
                </c:pt>
                <c:pt idx="16">
                  <c:v>2.8000000000000001E-2</c:v>
                </c:pt>
                <c:pt idx="17">
                  <c:v>-8.0000000000000106E-3</c:v>
                </c:pt>
                <c:pt idx="18">
                  <c:v>-1.4E-2</c:v>
                </c:pt>
                <c:pt idx="19">
                  <c:v>4.0000000000000001E-3</c:v>
                </c:pt>
                <c:pt idx="20">
                  <c:v>7.0000000000000097E-3</c:v>
                </c:pt>
                <c:pt idx="21">
                  <c:v>-8.0000000000000106E-3</c:v>
                </c:pt>
                <c:pt idx="22">
                  <c:v>1.2E-2</c:v>
                </c:pt>
                <c:pt idx="23">
                  <c:v>3.9E-2</c:v>
                </c:pt>
                <c:pt idx="24">
                  <c:v>1.7999999999999999E-2</c:v>
                </c:pt>
                <c:pt idx="25">
                  <c:v>1.4999999999999999E-2</c:v>
                </c:pt>
                <c:pt idx="26">
                  <c:v>4.8000000000000001E-2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168-4784-B15F-D69B13AF7B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9363760"/>
        <c:axId val="248285256"/>
      </c:lineChart>
      <c:catAx>
        <c:axId val="24936376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48285256"/>
        <c:crosses val="autoZero"/>
        <c:auto val="1"/>
        <c:lblAlgn val="ctr"/>
        <c:lblOffset val="100"/>
        <c:noMultiLvlLbl val="0"/>
      </c:catAx>
      <c:valAx>
        <c:axId val="24828525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49363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1195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5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5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5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5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0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5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FB1B1-AD19-45F7-98AE-DFF754514C4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AF07C-AFCE-4119-9417-D66F6F27B9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92F1-B419-4BDB-8503-8639AD11220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8BD0-F394-496F-AE37-B492846E41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92F1-B419-4BDB-8503-8639AD11220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8BD0-F394-496F-AE37-B492846E41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92F1-B419-4BDB-8503-8639AD11220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8BD0-F394-496F-AE37-B492846E41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92F1-B419-4BDB-8503-8639AD11220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8BD0-F394-496F-AE37-B492846E41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92F1-B419-4BDB-8503-8639AD11220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8BD0-F394-496F-AE37-B492846E41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92F1-B419-4BDB-8503-8639AD11220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8BD0-F394-496F-AE37-B492846E41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92F1-B419-4BDB-8503-8639AD11220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8BD0-F394-496F-AE37-B492846E41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92F1-B419-4BDB-8503-8639AD11220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8BD0-F394-496F-AE37-B492846E41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92F1-B419-4BDB-8503-8639AD11220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8BD0-F394-496F-AE37-B492846E41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92F1-B419-4BDB-8503-8639AD11220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8BD0-F394-496F-AE37-B492846E41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F92F1-B419-4BDB-8503-8639AD11220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78BD0-F394-496F-AE37-B492846E41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2489814" y="1045741"/>
            <a:ext cx="4229100" cy="4229100"/>
            <a:chOff x="1282700" y="-245316"/>
            <a:chExt cx="4229100" cy="4229100"/>
          </a:xfrm>
        </p:grpSpPr>
        <p:sp>
          <p:nvSpPr>
            <p:cNvPr id="22" name="椭圆 21"/>
            <p:cNvSpPr/>
            <p:nvPr/>
          </p:nvSpPr>
          <p:spPr>
            <a:xfrm>
              <a:off x="1282700" y="-245316"/>
              <a:ext cx="4229100" cy="42291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1453102" y="-74914"/>
              <a:ext cx="3888295" cy="388829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38100">
              <a:solidFill>
                <a:srgbClr val="FFC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4604364" y="3614452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</a:t>
            </a:r>
            <a:r>
              <a:rPr lang="en-US" altLang="zh-CN" b="1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zh-CN" altLang="en-US" b="1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3112162" y="2229457"/>
            <a:ext cx="307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点击插入标题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400131" y="4119468"/>
            <a:ext cx="8918356" cy="1630084"/>
            <a:chOff x="1473198" y="2095500"/>
            <a:chExt cx="6131875" cy="1120775"/>
          </a:xfrm>
        </p:grpSpPr>
        <p:grpSp>
          <p:nvGrpSpPr>
            <p:cNvPr id="9" name="组合 8"/>
            <p:cNvGrpSpPr/>
            <p:nvPr/>
          </p:nvGrpSpPr>
          <p:grpSpPr>
            <a:xfrm>
              <a:off x="1473198" y="2095500"/>
              <a:ext cx="5540379" cy="1120775"/>
              <a:chOff x="1536698" y="1041400"/>
              <a:chExt cx="5540379" cy="1120775"/>
            </a:xfrm>
          </p:grpSpPr>
          <p:grpSp>
            <p:nvGrpSpPr>
              <p:cNvPr id="11" name="组合 10"/>
              <p:cNvGrpSpPr/>
              <p:nvPr/>
            </p:nvGrpSpPr>
            <p:grpSpPr>
              <a:xfrm>
                <a:off x="1536698" y="1323975"/>
                <a:ext cx="1450977" cy="838200"/>
                <a:chOff x="3790950" y="1016000"/>
                <a:chExt cx="1593850" cy="838200"/>
              </a:xfrm>
              <a:solidFill>
                <a:srgbClr val="F2B800"/>
              </a:solidFill>
            </p:grpSpPr>
            <p:sp>
              <p:nvSpPr>
                <p:cNvPr id="18" name="燕尾形 17"/>
                <p:cNvSpPr/>
                <p:nvPr/>
              </p:nvSpPr>
              <p:spPr>
                <a:xfrm>
                  <a:off x="3790950" y="1016000"/>
                  <a:ext cx="1143000" cy="838200"/>
                </a:xfrm>
                <a:prstGeom prst="chevron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矩形 18"/>
                <p:cNvSpPr/>
                <p:nvPr/>
              </p:nvSpPr>
              <p:spPr>
                <a:xfrm>
                  <a:off x="4483100" y="1016000"/>
                  <a:ext cx="901700" cy="8382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2" name="组合 11"/>
              <p:cNvGrpSpPr/>
              <p:nvPr/>
            </p:nvGrpSpPr>
            <p:grpSpPr>
              <a:xfrm rot="10800000">
                <a:off x="5663404" y="1323975"/>
                <a:ext cx="1413673" cy="838200"/>
                <a:chOff x="3805141" y="1016000"/>
                <a:chExt cx="1579659" cy="838200"/>
              </a:xfrm>
              <a:solidFill>
                <a:srgbClr val="F2B800"/>
              </a:solidFill>
            </p:grpSpPr>
            <p:sp>
              <p:nvSpPr>
                <p:cNvPr id="16" name="燕尾形 15"/>
                <p:cNvSpPr/>
                <p:nvPr/>
              </p:nvSpPr>
              <p:spPr>
                <a:xfrm>
                  <a:off x="3805141" y="1016000"/>
                  <a:ext cx="1143000" cy="838200"/>
                </a:xfrm>
                <a:prstGeom prst="chevron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矩形 16"/>
                <p:cNvSpPr/>
                <p:nvPr/>
              </p:nvSpPr>
              <p:spPr>
                <a:xfrm>
                  <a:off x="4483100" y="1016000"/>
                  <a:ext cx="901700" cy="8382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3" name="矩形 12"/>
              <p:cNvSpPr/>
              <p:nvPr/>
            </p:nvSpPr>
            <p:spPr>
              <a:xfrm>
                <a:off x="2389188" y="1041400"/>
                <a:ext cx="3835400" cy="8382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等腰三角形 13"/>
              <p:cNvSpPr/>
              <p:nvPr/>
            </p:nvSpPr>
            <p:spPr>
              <a:xfrm flipH="1" flipV="1">
                <a:off x="2389186" y="1879600"/>
                <a:ext cx="598487" cy="282575"/>
              </a:xfrm>
              <a:prstGeom prst="triangle">
                <a:avLst>
                  <a:gd name="adj" fmla="val 0"/>
                </a:avLst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等腰三角形 14"/>
              <p:cNvSpPr/>
              <p:nvPr/>
            </p:nvSpPr>
            <p:spPr>
              <a:xfrm flipV="1">
                <a:off x="5663403" y="1879600"/>
                <a:ext cx="561182" cy="282575"/>
              </a:xfrm>
              <a:prstGeom prst="triangle">
                <a:avLst>
                  <a:gd name="adj" fmla="val 0"/>
                </a:avLst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0" name="文本框 9"/>
            <p:cNvSpPr txBox="1"/>
            <p:nvPr/>
          </p:nvSpPr>
          <p:spPr>
            <a:xfrm>
              <a:off x="3337873" y="2271244"/>
              <a:ext cx="4267200" cy="486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点击插入文字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39771" y="-4389061"/>
            <a:ext cx="16491109" cy="19057748"/>
          </a:xfrm>
          <a:prstGeom prst="rect">
            <a:avLst/>
          </a:prstGeom>
          <a:effectLst>
            <a:outerShdw blurRad="558800" dist="38100" sx="103000" sy="103000" algn="l" rotWithShape="0">
              <a:prstClr val="black">
                <a:alpha val="40000"/>
              </a:prstClr>
            </a:outerShdw>
          </a:effectLst>
        </p:spPr>
      </p:pic>
      <p:sp>
        <p:nvSpPr>
          <p:cNvPr id="4" name="文本框 3"/>
          <p:cNvSpPr txBox="1"/>
          <p:nvPr/>
        </p:nvSpPr>
        <p:spPr>
          <a:xfrm>
            <a:off x="4336026" y="3244645"/>
            <a:ext cx="43360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-3" y="-16399"/>
            <a:ext cx="5283203" cy="519705"/>
            <a:chOff x="-3" y="-16401"/>
            <a:chExt cx="5283203" cy="889008"/>
          </a:xfrm>
        </p:grpSpPr>
        <p:sp>
          <p:nvSpPr>
            <p:cNvPr id="5" name="矩形 4"/>
            <p:cNvSpPr/>
            <p:nvPr/>
          </p:nvSpPr>
          <p:spPr>
            <a:xfrm>
              <a:off x="-3" y="-2"/>
              <a:ext cx="4673603" cy="87260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8" name="直角三角形 7"/>
            <p:cNvSpPr/>
            <p:nvPr/>
          </p:nvSpPr>
          <p:spPr>
            <a:xfrm flipV="1">
              <a:off x="4673600" y="-16401"/>
              <a:ext cx="609600" cy="889004"/>
            </a:xfrm>
            <a:prstGeom prst="rt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1828799" y="5878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-4" y="-2"/>
            <a:ext cx="1155703" cy="1003301"/>
            <a:chOff x="-4" y="-2"/>
            <a:chExt cx="1155703" cy="1003301"/>
          </a:xfrm>
        </p:grpSpPr>
        <p:sp>
          <p:nvSpPr>
            <p:cNvPr id="4" name="等腰三角形 3"/>
            <p:cNvSpPr/>
            <p:nvPr/>
          </p:nvSpPr>
          <p:spPr>
            <a:xfrm rot="10800000">
              <a:off x="-4" y="-2"/>
              <a:ext cx="1155703" cy="100330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>
              <a:outerShdw blurRad="1905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77389" y="12861"/>
              <a:ext cx="50045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40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712786" y="1562384"/>
            <a:ext cx="7420202" cy="4664245"/>
            <a:chOff x="712786" y="1562384"/>
            <a:chExt cx="7420202" cy="4664245"/>
          </a:xfrm>
        </p:grpSpPr>
        <p:grpSp>
          <p:nvGrpSpPr>
            <p:cNvPr id="3" name="组合 2"/>
            <p:cNvGrpSpPr/>
            <p:nvPr/>
          </p:nvGrpSpPr>
          <p:grpSpPr>
            <a:xfrm>
              <a:off x="712786" y="1562384"/>
              <a:ext cx="7420202" cy="4664245"/>
              <a:chOff x="712786" y="1562384"/>
              <a:chExt cx="7420202" cy="4664245"/>
            </a:xfrm>
          </p:grpSpPr>
          <p:sp>
            <p:nvSpPr>
              <p:cNvPr id="2" name="矩形 1"/>
              <p:cNvSpPr/>
              <p:nvPr/>
            </p:nvSpPr>
            <p:spPr>
              <a:xfrm>
                <a:off x="1311273" y="1562384"/>
                <a:ext cx="6821715" cy="4664245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0" name="组合 9"/>
              <p:cNvGrpSpPr/>
              <p:nvPr/>
            </p:nvGrpSpPr>
            <p:grpSpPr>
              <a:xfrm>
                <a:off x="712786" y="1562384"/>
                <a:ext cx="4415906" cy="934266"/>
                <a:chOff x="2135186" y="1"/>
                <a:chExt cx="4415906" cy="934266"/>
              </a:xfrm>
            </p:grpSpPr>
            <p:grpSp>
              <p:nvGrpSpPr>
                <p:cNvPr id="11" name="组合 10"/>
                <p:cNvGrpSpPr/>
                <p:nvPr/>
              </p:nvGrpSpPr>
              <p:grpSpPr>
                <a:xfrm>
                  <a:off x="2135186" y="1"/>
                  <a:ext cx="4415906" cy="934266"/>
                  <a:chOff x="2325686" y="1633351"/>
                  <a:chExt cx="4415906" cy="1582924"/>
                </a:xfrm>
              </p:grpSpPr>
              <p:grpSp>
                <p:nvGrpSpPr>
                  <p:cNvPr id="13" name="组合 12"/>
                  <p:cNvGrpSpPr/>
                  <p:nvPr/>
                </p:nvGrpSpPr>
                <p:grpSpPr>
                  <a:xfrm>
                    <a:off x="2325686" y="2095499"/>
                    <a:ext cx="4415906" cy="1120776"/>
                    <a:chOff x="2389186" y="1041399"/>
                    <a:chExt cx="4415906" cy="1120776"/>
                  </a:xfrm>
                </p:grpSpPr>
                <p:sp>
                  <p:nvSpPr>
                    <p:cNvPr id="16" name="燕尾形 15"/>
                    <p:cNvSpPr/>
                    <p:nvPr/>
                  </p:nvSpPr>
                  <p:spPr>
                    <a:xfrm rot="10800000">
                      <a:off x="5782195" y="1041399"/>
                      <a:ext cx="1022897" cy="838200"/>
                    </a:xfrm>
                    <a:prstGeom prst="chevron">
                      <a:avLst/>
                    </a:prstGeom>
                    <a:solidFill>
                      <a:srgbClr val="FFC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7" name="矩形 16"/>
                    <p:cNvSpPr/>
                    <p:nvPr/>
                  </p:nvSpPr>
                  <p:spPr>
                    <a:xfrm>
                      <a:off x="2389188" y="1041400"/>
                      <a:ext cx="3835400" cy="838200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8" name="等腰三角形 17"/>
                    <p:cNvSpPr/>
                    <p:nvPr/>
                  </p:nvSpPr>
                  <p:spPr>
                    <a:xfrm flipH="1" flipV="1">
                      <a:off x="2389186" y="1879600"/>
                      <a:ext cx="598487" cy="282575"/>
                    </a:xfrm>
                    <a:prstGeom prst="triangle">
                      <a:avLst>
                        <a:gd name="adj" fmla="val 0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  <p:sp>
                <p:nvSpPr>
                  <p:cNvPr id="14" name="文本框 13"/>
                  <p:cNvSpPr txBox="1"/>
                  <p:nvPr/>
                </p:nvSpPr>
                <p:spPr>
                  <a:xfrm>
                    <a:off x="2394744" y="1633351"/>
                    <a:ext cx="4267200" cy="96109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zh-CN" altLang="en-US" sz="4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sp>
              <p:nvSpPr>
                <p:cNvPr id="12" name="文本框 11"/>
                <p:cNvSpPr txBox="1"/>
                <p:nvPr/>
              </p:nvSpPr>
              <p:spPr>
                <a:xfrm>
                  <a:off x="2434429" y="319894"/>
                  <a:ext cx="411666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b="1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1 </a:t>
                  </a:r>
                  <a:r>
                    <a:rPr lang="zh-CN" altLang="en-US" b="1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点击输入文字</a:t>
                  </a:r>
                </a:p>
              </p:txBody>
            </p:sp>
          </p:grpSp>
        </p:grpSp>
        <p:sp>
          <p:nvSpPr>
            <p:cNvPr id="19" name="文本框 18"/>
            <p:cNvSpPr txBox="1"/>
            <p:nvPr/>
          </p:nvSpPr>
          <p:spPr>
            <a:xfrm>
              <a:off x="1695985" y="2688719"/>
              <a:ext cx="27487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5185E-6 L 0.44792 1.85185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9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-3" y="-16399"/>
            <a:ext cx="5283203" cy="519705"/>
            <a:chOff x="-3" y="-16401"/>
            <a:chExt cx="5283203" cy="889008"/>
          </a:xfrm>
        </p:grpSpPr>
        <p:sp>
          <p:nvSpPr>
            <p:cNvPr id="5" name="矩形 4"/>
            <p:cNvSpPr/>
            <p:nvPr/>
          </p:nvSpPr>
          <p:spPr>
            <a:xfrm>
              <a:off x="-3" y="-2"/>
              <a:ext cx="4673603" cy="87260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8" name="直角三角形 7"/>
            <p:cNvSpPr/>
            <p:nvPr/>
          </p:nvSpPr>
          <p:spPr>
            <a:xfrm flipV="1">
              <a:off x="4673600" y="-16401"/>
              <a:ext cx="609600" cy="889004"/>
            </a:xfrm>
            <a:prstGeom prst="rt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1828799" y="5878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-4" y="-2"/>
            <a:ext cx="1155703" cy="1003301"/>
            <a:chOff x="-4" y="-2"/>
            <a:chExt cx="1155703" cy="1003301"/>
          </a:xfrm>
        </p:grpSpPr>
        <p:sp>
          <p:nvSpPr>
            <p:cNvPr id="4" name="等腰三角形 3"/>
            <p:cNvSpPr/>
            <p:nvPr/>
          </p:nvSpPr>
          <p:spPr>
            <a:xfrm rot="10800000">
              <a:off x="-4" y="-2"/>
              <a:ext cx="1155703" cy="100330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>
              <a:outerShdw blurRad="1905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77389" y="12861"/>
              <a:ext cx="50045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40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712786" y="1562384"/>
            <a:ext cx="7420202" cy="4664245"/>
            <a:chOff x="712786" y="1562384"/>
            <a:chExt cx="7420202" cy="4664245"/>
          </a:xfrm>
        </p:grpSpPr>
        <p:grpSp>
          <p:nvGrpSpPr>
            <p:cNvPr id="11" name="组合 10"/>
            <p:cNvGrpSpPr/>
            <p:nvPr/>
          </p:nvGrpSpPr>
          <p:grpSpPr>
            <a:xfrm>
              <a:off x="712786" y="1562384"/>
              <a:ext cx="7420202" cy="4664245"/>
              <a:chOff x="712786" y="1562384"/>
              <a:chExt cx="7420202" cy="4664245"/>
            </a:xfrm>
          </p:grpSpPr>
          <p:sp>
            <p:nvSpPr>
              <p:cNvPr id="13" name="矩形 12"/>
              <p:cNvSpPr/>
              <p:nvPr/>
            </p:nvSpPr>
            <p:spPr>
              <a:xfrm>
                <a:off x="1311273" y="1562384"/>
                <a:ext cx="6821715" cy="4664245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4" name="组合 13"/>
              <p:cNvGrpSpPr/>
              <p:nvPr/>
            </p:nvGrpSpPr>
            <p:grpSpPr>
              <a:xfrm>
                <a:off x="712786" y="1562384"/>
                <a:ext cx="4415906" cy="934266"/>
                <a:chOff x="2135186" y="1"/>
                <a:chExt cx="4415906" cy="934266"/>
              </a:xfrm>
            </p:grpSpPr>
            <p:grpSp>
              <p:nvGrpSpPr>
                <p:cNvPr id="16" name="组合 15"/>
                <p:cNvGrpSpPr/>
                <p:nvPr/>
              </p:nvGrpSpPr>
              <p:grpSpPr>
                <a:xfrm>
                  <a:off x="2135186" y="1"/>
                  <a:ext cx="4415906" cy="934266"/>
                  <a:chOff x="2325686" y="1633351"/>
                  <a:chExt cx="4415906" cy="1582924"/>
                </a:xfrm>
              </p:grpSpPr>
              <p:grpSp>
                <p:nvGrpSpPr>
                  <p:cNvPr id="18" name="组合 17"/>
                  <p:cNvGrpSpPr/>
                  <p:nvPr/>
                </p:nvGrpSpPr>
                <p:grpSpPr>
                  <a:xfrm>
                    <a:off x="2325686" y="2095499"/>
                    <a:ext cx="4415906" cy="1120776"/>
                    <a:chOff x="2389186" y="1041399"/>
                    <a:chExt cx="4415906" cy="1120776"/>
                  </a:xfrm>
                </p:grpSpPr>
                <p:sp>
                  <p:nvSpPr>
                    <p:cNvPr id="20" name="燕尾形 19"/>
                    <p:cNvSpPr/>
                    <p:nvPr/>
                  </p:nvSpPr>
                  <p:spPr>
                    <a:xfrm rot="10800000">
                      <a:off x="5782195" y="1041399"/>
                      <a:ext cx="1022897" cy="838200"/>
                    </a:xfrm>
                    <a:prstGeom prst="chevron">
                      <a:avLst/>
                    </a:prstGeom>
                    <a:solidFill>
                      <a:srgbClr val="FFC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1" name="矩形 20"/>
                    <p:cNvSpPr/>
                    <p:nvPr/>
                  </p:nvSpPr>
                  <p:spPr>
                    <a:xfrm>
                      <a:off x="2389188" y="1041400"/>
                      <a:ext cx="3835400" cy="838200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22" name="等腰三角形 21"/>
                    <p:cNvSpPr/>
                    <p:nvPr/>
                  </p:nvSpPr>
                  <p:spPr>
                    <a:xfrm flipH="1" flipV="1">
                      <a:off x="2389186" y="1879600"/>
                      <a:ext cx="598487" cy="282575"/>
                    </a:xfrm>
                    <a:prstGeom prst="triangle">
                      <a:avLst>
                        <a:gd name="adj" fmla="val 0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  <p:sp>
                <p:nvSpPr>
                  <p:cNvPr id="19" name="文本框 18"/>
                  <p:cNvSpPr txBox="1"/>
                  <p:nvPr/>
                </p:nvSpPr>
                <p:spPr>
                  <a:xfrm>
                    <a:off x="2394744" y="1633351"/>
                    <a:ext cx="4267200" cy="96109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zh-CN" altLang="en-US" sz="4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sp>
              <p:nvSpPr>
                <p:cNvPr id="17" name="文本框 16"/>
                <p:cNvSpPr txBox="1"/>
                <p:nvPr/>
              </p:nvSpPr>
              <p:spPr>
                <a:xfrm>
                  <a:off x="2434429" y="319894"/>
                  <a:ext cx="411666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b="1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2 </a:t>
                  </a:r>
                  <a:r>
                    <a:rPr lang="zh-CN" altLang="en-US" b="1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点击输入文字</a:t>
                  </a:r>
                </a:p>
              </p:txBody>
            </p:sp>
          </p:grpSp>
        </p:grpSp>
        <p:sp>
          <p:nvSpPr>
            <p:cNvPr id="12" name="文本框 11"/>
            <p:cNvSpPr txBox="1"/>
            <p:nvPr/>
          </p:nvSpPr>
          <p:spPr>
            <a:xfrm>
              <a:off x="1695985" y="2688719"/>
              <a:ext cx="27487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-3" y="-16399"/>
            <a:ext cx="5283203" cy="519705"/>
            <a:chOff x="-3" y="-16401"/>
            <a:chExt cx="5283203" cy="889008"/>
          </a:xfrm>
        </p:grpSpPr>
        <p:sp>
          <p:nvSpPr>
            <p:cNvPr id="5" name="矩形 4"/>
            <p:cNvSpPr/>
            <p:nvPr/>
          </p:nvSpPr>
          <p:spPr>
            <a:xfrm>
              <a:off x="-3" y="-2"/>
              <a:ext cx="4673603" cy="87260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8" name="直角三角形 7"/>
            <p:cNvSpPr/>
            <p:nvPr/>
          </p:nvSpPr>
          <p:spPr>
            <a:xfrm flipV="1">
              <a:off x="4673600" y="-16401"/>
              <a:ext cx="609600" cy="889004"/>
            </a:xfrm>
            <a:prstGeom prst="rt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1828799" y="5878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-4" y="-2"/>
            <a:ext cx="1155703" cy="1003301"/>
            <a:chOff x="-4" y="-2"/>
            <a:chExt cx="1155703" cy="1003301"/>
          </a:xfrm>
        </p:grpSpPr>
        <p:sp>
          <p:nvSpPr>
            <p:cNvPr id="4" name="等腰三角形 3"/>
            <p:cNvSpPr/>
            <p:nvPr/>
          </p:nvSpPr>
          <p:spPr>
            <a:xfrm rot="10800000">
              <a:off x="-4" y="-2"/>
              <a:ext cx="1155703" cy="100330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>
              <a:outerShdw blurRad="1905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77389" y="12861"/>
              <a:ext cx="50045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40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712786" y="1562384"/>
            <a:ext cx="7420202" cy="4664245"/>
            <a:chOff x="712786" y="1562384"/>
            <a:chExt cx="7420202" cy="4664245"/>
          </a:xfrm>
        </p:grpSpPr>
        <p:grpSp>
          <p:nvGrpSpPr>
            <p:cNvPr id="11" name="组合 10"/>
            <p:cNvGrpSpPr/>
            <p:nvPr/>
          </p:nvGrpSpPr>
          <p:grpSpPr>
            <a:xfrm>
              <a:off x="712786" y="1562384"/>
              <a:ext cx="7420202" cy="4664245"/>
              <a:chOff x="712786" y="1562384"/>
              <a:chExt cx="7420202" cy="4664245"/>
            </a:xfrm>
          </p:grpSpPr>
          <p:sp>
            <p:nvSpPr>
              <p:cNvPr id="13" name="矩形 12"/>
              <p:cNvSpPr/>
              <p:nvPr/>
            </p:nvSpPr>
            <p:spPr>
              <a:xfrm>
                <a:off x="1311273" y="1562384"/>
                <a:ext cx="6821715" cy="4664245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4" name="组合 13"/>
              <p:cNvGrpSpPr/>
              <p:nvPr/>
            </p:nvGrpSpPr>
            <p:grpSpPr>
              <a:xfrm>
                <a:off x="712786" y="1562384"/>
                <a:ext cx="4415906" cy="934266"/>
                <a:chOff x="2135186" y="1"/>
                <a:chExt cx="4415906" cy="934266"/>
              </a:xfrm>
            </p:grpSpPr>
            <p:grpSp>
              <p:nvGrpSpPr>
                <p:cNvPr id="16" name="组合 15"/>
                <p:cNvGrpSpPr/>
                <p:nvPr/>
              </p:nvGrpSpPr>
              <p:grpSpPr>
                <a:xfrm>
                  <a:off x="2135186" y="1"/>
                  <a:ext cx="4415906" cy="934266"/>
                  <a:chOff x="2325686" y="1633351"/>
                  <a:chExt cx="4415906" cy="1582924"/>
                </a:xfrm>
              </p:grpSpPr>
              <p:grpSp>
                <p:nvGrpSpPr>
                  <p:cNvPr id="18" name="组合 17"/>
                  <p:cNvGrpSpPr/>
                  <p:nvPr/>
                </p:nvGrpSpPr>
                <p:grpSpPr>
                  <a:xfrm>
                    <a:off x="2325686" y="2095499"/>
                    <a:ext cx="4415906" cy="1120776"/>
                    <a:chOff x="2389186" y="1041399"/>
                    <a:chExt cx="4415906" cy="1120776"/>
                  </a:xfrm>
                </p:grpSpPr>
                <p:sp>
                  <p:nvSpPr>
                    <p:cNvPr id="20" name="燕尾形 19"/>
                    <p:cNvSpPr/>
                    <p:nvPr/>
                  </p:nvSpPr>
                  <p:spPr>
                    <a:xfrm rot="10800000">
                      <a:off x="5782195" y="1041399"/>
                      <a:ext cx="1022897" cy="838200"/>
                    </a:xfrm>
                    <a:prstGeom prst="chevron">
                      <a:avLst/>
                    </a:prstGeom>
                    <a:solidFill>
                      <a:srgbClr val="FFC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1" name="矩形 20"/>
                    <p:cNvSpPr/>
                    <p:nvPr/>
                  </p:nvSpPr>
                  <p:spPr>
                    <a:xfrm>
                      <a:off x="2389188" y="1041400"/>
                      <a:ext cx="3835400" cy="838200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22" name="等腰三角形 21"/>
                    <p:cNvSpPr/>
                    <p:nvPr/>
                  </p:nvSpPr>
                  <p:spPr>
                    <a:xfrm flipH="1" flipV="1">
                      <a:off x="2389186" y="1879600"/>
                      <a:ext cx="598487" cy="282575"/>
                    </a:xfrm>
                    <a:prstGeom prst="triangle">
                      <a:avLst>
                        <a:gd name="adj" fmla="val 0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  <p:sp>
                <p:nvSpPr>
                  <p:cNvPr id="19" name="文本框 18"/>
                  <p:cNvSpPr txBox="1"/>
                  <p:nvPr/>
                </p:nvSpPr>
                <p:spPr>
                  <a:xfrm>
                    <a:off x="2394744" y="1633351"/>
                    <a:ext cx="4267200" cy="96109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zh-CN" altLang="en-US" sz="4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sp>
              <p:nvSpPr>
                <p:cNvPr id="17" name="文本框 16"/>
                <p:cNvSpPr txBox="1"/>
                <p:nvPr/>
              </p:nvSpPr>
              <p:spPr>
                <a:xfrm>
                  <a:off x="2434429" y="319894"/>
                  <a:ext cx="411666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b="1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3 </a:t>
                  </a:r>
                  <a:r>
                    <a:rPr lang="zh-CN" altLang="en-US" b="1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点击输入文字</a:t>
                  </a:r>
                </a:p>
              </p:txBody>
            </p:sp>
          </p:grpSp>
        </p:grpSp>
        <p:sp>
          <p:nvSpPr>
            <p:cNvPr id="12" name="文本框 11"/>
            <p:cNvSpPr txBox="1"/>
            <p:nvPr/>
          </p:nvSpPr>
          <p:spPr>
            <a:xfrm>
              <a:off x="1695985" y="2688719"/>
              <a:ext cx="27487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-3" y="-16399"/>
            <a:ext cx="5283203" cy="519705"/>
            <a:chOff x="-3" y="-16401"/>
            <a:chExt cx="5283203" cy="889008"/>
          </a:xfrm>
        </p:grpSpPr>
        <p:sp>
          <p:nvSpPr>
            <p:cNvPr id="5" name="矩形 4"/>
            <p:cNvSpPr/>
            <p:nvPr/>
          </p:nvSpPr>
          <p:spPr>
            <a:xfrm>
              <a:off x="-3" y="-2"/>
              <a:ext cx="4673603" cy="87260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8" name="直角三角形 7"/>
            <p:cNvSpPr/>
            <p:nvPr/>
          </p:nvSpPr>
          <p:spPr>
            <a:xfrm flipV="1">
              <a:off x="4673600" y="-16401"/>
              <a:ext cx="609600" cy="889004"/>
            </a:xfrm>
            <a:prstGeom prst="rt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1828799" y="5878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-4" y="-2"/>
            <a:ext cx="1155703" cy="1003301"/>
            <a:chOff x="-4" y="-2"/>
            <a:chExt cx="1155703" cy="1003301"/>
          </a:xfrm>
        </p:grpSpPr>
        <p:sp>
          <p:nvSpPr>
            <p:cNvPr id="4" name="等腰三角形 3"/>
            <p:cNvSpPr/>
            <p:nvPr/>
          </p:nvSpPr>
          <p:spPr>
            <a:xfrm rot="10800000">
              <a:off x="-4" y="-2"/>
              <a:ext cx="1155703" cy="100330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>
              <a:outerShdw blurRad="1905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77389" y="12861"/>
              <a:ext cx="50045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40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712786" y="1562384"/>
            <a:ext cx="7420202" cy="4664245"/>
            <a:chOff x="712786" y="1562384"/>
            <a:chExt cx="7420202" cy="4664245"/>
          </a:xfrm>
        </p:grpSpPr>
        <p:grpSp>
          <p:nvGrpSpPr>
            <p:cNvPr id="11" name="组合 10"/>
            <p:cNvGrpSpPr/>
            <p:nvPr/>
          </p:nvGrpSpPr>
          <p:grpSpPr>
            <a:xfrm>
              <a:off x="712786" y="1562384"/>
              <a:ext cx="7420202" cy="4664245"/>
              <a:chOff x="712786" y="1562384"/>
              <a:chExt cx="7420202" cy="4664245"/>
            </a:xfrm>
          </p:grpSpPr>
          <p:sp>
            <p:nvSpPr>
              <p:cNvPr id="13" name="矩形 12"/>
              <p:cNvSpPr/>
              <p:nvPr/>
            </p:nvSpPr>
            <p:spPr>
              <a:xfrm>
                <a:off x="1311273" y="1562384"/>
                <a:ext cx="6821715" cy="4664245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4" name="组合 13"/>
              <p:cNvGrpSpPr/>
              <p:nvPr/>
            </p:nvGrpSpPr>
            <p:grpSpPr>
              <a:xfrm>
                <a:off x="712786" y="1562384"/>
                <a:ext cx="4415906" cy="934266"/>
                <a:chOff x="2135186" y="1"/>
                <a:chExt cx="4415906" cy="934266"/>
              </a:xfrm>
            </p:grpSpPr>
            <p:grpSp>
              <p:nvGrpSpPr>
                <p:cNvPr id="16" name="组合 15"/>
                <p:cNvGrpSpPr/>
                <p:nvPr/>
              </p:nvGrpSpPr>
              <p:grpSpPr>
                <a:xfrm>
                  <a:off x="2135186" y="1"/>
                  <a:ext cx="4415906" cy="934266"/>
                  <a:chOff x="2325686" y="1633351"/>
                  <a:chExt cx="4415906" cy="1582924"/>
                </a:xfrm>
              </p:grpSpPr>
              <p:grpSp>
                <p:nvGrpSpPr>
                  <p:cNvPr id="18" name="组合 17"/>
                  <p:cNvGrpSpPr/>
                  <p:nvPr/>
                </p:nvGrpSpPr>
                <p:grpSpPr>
                  <a:xfrm>
                    <a:off x="2325686" y="2095499"/>
                    <a:ext cx="4415906" cy="1120776"/>
                    <a:chOff x="2389186" y="1041399"/>
                    <a:chExt cx="4415906" cy="1120776"/>
                  </a:xfrm>
                </p:grpSpPr>
                <p:sp>
                  <p:nvSpPr>
                    <p:cNvPr id="20" name="燕尾形 19"/>
                    <p:cNvSpPr/>
                    <p:nvPr/>
                  </p:nvSpPr>
                  <p:spPr>
                    <a:xfrm rot="10800000">
                      <a:off x="5782195" y="1041399"/>
                      <a:ext cx="1022897" cy="838200"/>
                    </a:xfrm>
                    <a:prstGeom prst="chevron">
                      <a:avLst/>
                    </a:prstGeom>
                    <a:solidFill>
                      <a:srgbClr val="FFC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1" name="矩形 20"/>
                    <p:cNvSpPr/>
                    <p:nvPr/>
                  </p:nvSpPr>
                  <p:spPr>
                    <a:xfrm>
                      <a:off x="2389188" y="1041400"/>
                      <a:ext cx="3835400" cy="838200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22" name="等腰三角形 21"/>
                    <p:cNvSpPr/>
                    <p:nvPr/>
                  </p:nvSpPr>
                  <p:spPr>
                    <a:xfrm flipH="1" flipV="1">
                      <a:off x="2389186" y="1879600"/>
                      <a:ext cx="598487" cy="282575"/>
                    </a:xfrm>
                    <a:prstGeom prst="triangle">
                      <a:avLst>
                        <a:gd name="adj" fmla="val 0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  <p:sp>
                <p:nvSpPr>
                  <p:cNvPr id="19" name="文本框 18"/>
                  <p:cNvSpPr txBox="1"/>
                  <p:nvPr/>
                </p:nvSpPr>
                <p:spPr>
                  <a:xfrm>
                    <a:off x="2394744" y="1633351"/>
                    <a:ext cx="4267200" cy="96109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zh-CN" altLang="en-US" sz="4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sp>
              <p:nvSpPr>
                <p:cNvPr id="17" name="文本框 16"/>
                <p:cNvSpPr txBox="1"/>
                <p:nvPr/>
              </p:nvSpPr>
              <p:spPr>
                <a:xfrm>
                  <a:off x="2434429" y="319894"/>
                  <a:ext cx="411666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b="1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4 </a:t>
                  </a:r>
                  <a:r>
                    <a:rPr lang="zh-CN" altLang="en-US" b="1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点击输入文字</a:t>
                  </a:r>
                </a:p>
              </p:txBody>
            </p:sp>
          </p:grpSp>
        </p:grpSp>
        <p:sp>
          <p:nvSpPr>
            <p:cNvPr id="12" name="文本框 11"/>
            <p:cNvSpPr txBox="1"/>
            <p:nvPr/>
          </p:nvSpPr>
          <p:spPr>
            <a:xfrm>
              <a:off x="1695985" y="2688719"/>
              <a:ext cx="27487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23878" y="-4392109"/>
            <a:ext cx="16491109" cy="19063844"/>
          </a:xfrm>
          <a:prstGeom prst="rect">
            <a:avLst/>
          </a:prstGeom>
          <a:effectLst>
            <a:outerShdw blurRad="558800" dist="38100" dir="10800000" sx="103000" sy="103000" algn="r" rotWithShape="0">
              <a:prstClr val="black">
                <a:alpha val="40000"/>
              </a:prstClr>
            </a:outerShdw>
          </a:effectLst>
        </p:spPr>
      </p:pic>
      <p:sp>
        <p:nvSpPr>
          <p:cNvPr id="4" name="文本框 3"/>
          <p:cNvSpPr txBox="1"/>
          <p:nvPr/>
        </p:nvSpPr>
        <p:spPr>
          <a:xfrm>
            <a:off x="914400" y="3657600"/>
            <a:ext cx="43360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-3" y="-16399"/>
            <a:ext cx="5283203" cy="519705"/>
            <a:chOff x="-3" y="-16401"/>
            <a:chExt cx="5283203" cy="889008"/>
          </a:xfrm>
        </p:grpSpPr>
        <p:sp>
          <p:nvSpPr>
            <p:cNvPr id="5" name="矩形 4"/>
            <p:cNvSpPr/>
            <p:nvPr/>
          </p:nvSpPr>
          <p:spPr>
            <a:xfrm>
              <a:off x="-3" y="-2"/>
              <a:ext cx="4673603" cy="87260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8" name="直角三角形 7"/>
            <p:cNvSpPr/>
            <p:nvPr/>
          </p:nvSpPr>
          <p:spPr>
            <a:xfrm flipV="1">
              <a:off x="4673600" y="-16401"/>
              <a:ext cx="609600" cy="889004"/>
            </a:xfrm>
            <a:prstGeom prst="rt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1828799" y="5878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-4" y="-2"/>
            <a:ext cx="1155703" cy="1003301"/>
            <a:chOff x="-4" y="-2"/>
            <a:chExt cx="1155703" cy="1003301"/>
          </a:xfrm>
        </p:grpSpPr>
        <p:sp>
          <p:nvSpPr>
            <p:cNvPr id="4" name="等腰三角形 3"/>
            <p:cNvSpPr/>
            <p:nvPr/>
          </p:nvSpPr>
          <p:spPr>
            <a:xfrm rot="10800000">
              <a:off x="-4" y="-2"/>
              <a:ext cx="1155703" cy="100330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>
              <a:outerShdw blurRad="1905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77389" y="12861"/>
              <a:ext cx="50045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40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77847" y="921063"/>
            <a:ext cx="7420202" cy="1703331"/>
            <a:chOff x="712786" y="1562384"/>
            <a:chExt cx="7420202" cy="1703331"/>
          </a:xfrm>
        </p:grpSpPr>
        <p:grpSp>
          <p:nvGrpSpPr>
            <p:cNvPr id="13" name="组合 12"/>
            <p:cNvGrpSpPr/>
            <p:nvPr/>
          </p:nvGrpSpPr>
          <p:grpSpPr>
            <a:xfrm>
              <a:off x="712786" y="1562384"/>
              <a:ext cx="7420202" cy="1703331"/>
              <a:chOff x="712786" y="1562384"/>
              <a:chExt cx="7420202" cy="1703331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1311273" y="1562385"/>
                <a:ext cx="6821715" cy="1703330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7" name="组合 16"/>
              <p:cNvGrpSpPr/>
              <p:nvPr/>
            </p:nvGrpSpPr>
            <p:grpSpPr>
              <a:xfrm>
                <a:off x="712786" y="1562384"/>
                <a:ext cx="4415906" cy="934266"/>
                <a:chOff x="2135186" y="1"/>
                <a:chExt cx="4415906" cy="934266"/>
              </a:xfrm>
            </p:grpSpPr>
            <p:grpSp>
              <p:nvGrpSpPr>
                <p:cNvPr id="18" name="组合 17"/>
                <p:cNvGrpSpPr/>
                <p:nvPr/>
              </p:nvGrpSpPr>
              <p:grpSpPr>
                <a:xfrm>
                  <a:off x="2135186" y="1"/>
                  <a:ext cx="4415906" cy="934266"/>
                  <a:chOff x="2325686" y="1633351"/>
                  <a:chExt cx="4415906" cy="1582924"/>
                </a:xfrm>
              </p:grpSpPr>
              <p:grpSp>
                <p:nvGrpSpPr>
                  <p:cNvPr id="20" name="组合 19"/>
                  <p:cNvGrpSpPr/>
                  <p:nvPr/>
                </p:nvGrpSpPr>
                <p:grpSpPr>
                  <a:xfrm>
                    <a:off x="2325686" y="2095499"/>
                    <a:ext cx="4415906" cy="1120776"/>
                    <a:chOff x="2389186" y="1041399"/>
                    <a:chExt cx="4415906" cy="1120776"/>
                  </a:xfrm>
                </p:grpSpPr>
                <p:sp>
                  <p:nvSpPr>
                    <p:cNvPr id="22" name="燕尾形 21"/>
                    <p:cNvSpPr/>
                    <p:nvPr/>
                  </p:nvSpPr>
                  <p:spPr>
                    <a:xfrm rot="10800000">
                      <a:off x="5782195" y="1041399"/>
                      <a:ext cx="1022897" cy="838200"/>
                    </a:xfrm>
                    <a:prstGeom prst="chevron">
                      <a:avLst/>
                    </a:prstGeom>
                    <a:solidFill>
                      <a:srgbClr val="FFC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3" name="矩形 22"/>
                    <p:cNvSpPr/>
                    <p:nvPr/>
                  </p:nvSpPr>
                  <p:spPr>
                    <a:xfrm>
                      <a:off x="2389188" y="1041400"/>
                      <a:ext cx="3835400" cy="838200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24" name="等腰三角形 23"/>
                    <p:cNvSpPr/>
                    <p:nvPr/>
                  </p:nvSpPr>
                  <p:spPr>
                    <a:xfrm flipH="1" flipV="1">
                      <a:off x="2389186" y="1879600"/>
                      <a:ext cx="598487" cy="282575"/>
                    </a:xfrm>
                    <a:prstGeom prst="triangle">
                      <a:avLst>
                        <a:gd name="adj" fmla="val 0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  <p:sp>
                <p:nvSpPr>
                  <p:cNvPr id="21" name="文本框 20"/>
                  <p:cNvSpPr txBox="1"/>
                  <p:nvPr/>
                </p:nvSpPr>
                <p:spPr>
                  <a:xfrm>
                    <a:off x="2394744" y="1633351"/>
                    <a:ext cx="4267200" cy="96109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zh-CN" altLang="en-US" sz="4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sp>
              <p:nvSpPr>
                <p:cNvPr id="19" name="文本框 18"/>
                <p:cNvSpPr txBox="1"/>
                <p:nvPr/>
              </p:nvSpPr>
              <p:spPr>
                <a:xfrm>
                  <a:off x="2434429" y="319894"/>
                  <a:ext cx="411666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b="1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 </a:t>
                  </a:r>
                  <a:r>
                    <a:rPr lang="zh-CN" altLang="en-US" b="1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点击输入文字</a:t>
                  </a:r>
                </a:p>
              </p:txBody>
            </p:sp>
          </p:grpSp>
        </p:grpSp>
        <p:sp>
          <p:nvSpPr>
            <p:cNvPr id="14" name="文本框 13"/>
            <p:cNvSpPr txBox="1"/>
            <p:nvPr/>
          </p:nvSpPr>
          <p:spPr>
            <a:xfrm>
              <a:off x="1695985" y="2688719"/>
              <a:ext cx="27487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556256" y="2859428"/>
            <a:ext cx="7420202" cy="1703331"/>
            <a:chOff x="712786" y="1562384"/>
            <a:chExt cx="7420202" cy="1703331"/>
          </a:xfrm>
        </p:grpSpPr>
        <p:grpSp>
          <p:nvGrpSpPr>
            <p:cNvPr id="26" name="组合 25"/>
            <p:cNvGrpSpPr/>
            <p:nvPr/>
          </p:nvGrpSpPr>
          <p:grpSpPr>
            <a:xfrm>
              <a:off x="712786" y="1562384"/>
              <a:ext cx="7420202" cy="1703331"/>
              <a:chOff x="712786" y="1562384"/>
              <a:chExt cx="7420202" cy="1703331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311273" y="1562385"/>
                <a:ext cx="6821715" cy="1703330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29" name="组合 28"/>
              <p:cNvGrpSpPr/>
              <p:nvPr/>
            </p:nvGrpSpPr>
            <p:grpSpPr>
              <a:xfrm>
                <a:off x="712786" y="1562384"/>
                <a:ext cx="4415906" cy="934266"/>
                <a:chOff x="2135186" y="1"/>
                <a:chExt cx="4415906" cy="934266"/>
              </a:xfrm>
            </p:grpSpPr>
            <p:grpSp>
              <p:nvGrpSpPr>
                <p:cNvPr id="30" name="组合 29"/>
                <p:cNvGrpSpPr/>
                <p:nvPr/>
              </p:nvGrpSpPr>
              <p:grpSpPr>
                <a:xfrm>
                  <a:off x="2135186" y="1"/>
                  <a:ext cx="4415906" cy="934266"/>
                  <a:chOff x="2325686" y="1633351"/>
                  <a:chExt cx="4415906" cy="1582924"/>
                </a:xfrm>
              </p:grpSpPr>
              <p:grpSp>
                <p:nvGrpSpPr>
                  <p:cNvPr id="32" name="组合 31"/>
                  <p:cNvGrpSpPr/>
                  <p:nvPr/>
                </p:nvGrpSpPr>
                <p:grpSpPr>
                  <a:xfrm>
                    <a:off x="2325686" y="2095499"/>
                    <a:ext cx="4415906" cy="1120776"/>
                    <a:chOff x="2389186" y="1041399"/>
                    <a:chExt cx="4415906" cy="1120776"/>
                  </a:xfrm>
                </p:grpSpPr>
                <p:sp>
                  <p:nvSpPr>
                    <p:cNvPr id="34" name="燕尾形 33"/>
                    <p:cNvSpPr/>
                    <p:nvPr/>
                  </p:nvSpPr>
                  <p:spPr>
                    <a:xfrm rot="10800000">
                      <a:off x="5782195" y="1041399"/>
                      <a:ext cx="1022897" cy="838200"/>
                    </a:xfrm>
                    <a:prstGeom prst="chevron">
                      <a:avLst/>
                    </a:prstGeom>
                    <a:solidFill>
                      <a:srgbClr val="FFC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5" name="矩形 34"/>
                    <p:cNvSpPr/>
                    <p:nvPr/>
                  </p:nvSpPr>
                  <p:spPr>
                    <a:xfrm>
                      <a:off x="2389188" y="1041400"/>
                      <a:ext cx="3835400" cy="838200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36" name="等腰三角形 35"/>
                    <p:cNvSpPr/>
                    <p:nvPr/>
                  </p:nvSpPr>
                  <p:spPr>
                    <a:xfrm flipH="1" flipV="1">
                      <a:off x="2389186" y="1879600"/>
                      <a:ext cx="598487" cy="282575"/>
                    </a:xfrm>
                    <a:prstGeom prst="triangle">
                      <a:avLst>
                        <a:gd name="adj" fmla="val 0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  <p:sp>
                <p:nvSpPr>
                  <p:cNvPr id="33" name="文本框 32"/>
                  <p:cNvSpPr txBox="1"/>
                  <p:nvPr/>
                </p:nvSpPr>
                <p:spPr>
                  <a:xfrm>
                    <a:off x="2394744" y="1633351"/>
                    <a:ext cx="4267200" cy="96109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zh-CN" altLang="en-US" sz="4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sp>
              <p:nvSpPr>
                <p:cNvPr id="31" name="文本框 30"/>
                <p:cNvSpPr txBox="1"/>
                <p:nvPr/>
              </p:nvSpPr>
              <p:spPr>
                <a:xfrm>
                  <a:off x="2434429" y="319894"/>
                  <a:ext cx="411666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b="1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 </a:t>
                  </a:r>
                  <a:r>
                    <a:rPr lang="zh-CN" altLang="en-US" b="1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点击输入文字</a:t>
                  </a:r>
                </a:p>
              </p:txBody>
            </p:sp>
          </p:grpSp>
        </p:grpSp>
        <p:sp>
          <p:nvSpPr>
            <p:cNvPr id="27" name="文本框 26"/>
            <p:cNvSpPr txBox="1"/>
            <p:nvPr/>
          </p:nvSpPr>
          <p:spPr>
            <a:xfrm>
              <a:off x="1695985" y="2688719"/>
              <a:ext cx="27487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556256" y="4835525"/>
            <a:ext cx="7420202" cy="1703331"/>
            <a:chOff x="712786" y="1562384"/>
            <a:chExt cx="7420202" cy="1703331"/>
          </a:xfrm>
        </p:grpSpPr>
        <p:grpSp>
          <p:nvGrpSpPr>
            <p:cNvPr id="38" name="组合 37"/>
            <p:cNvGrpSpPr/>
            <p:nvPr/>
          </p:nvGrpSpPr>
          <p:grpSpPr>
            <a:xfrm>
              <a:off x="712786" y="1562384"/>
              <a:ext cx="7420202" cy="1703331"/>
              <a:chOff x="712786" y="1562384"/>
              <a:chExt cx="7420202" cy="1703331"/>
            </a:xfrm>
          </p:grpSpPr>
          <p:sp>
            <p:nvSpPr>
              <p:cNvPr id="40" name="矩形 39"/>
              <p:cNvSpPr/>
              <p:nvPr/>
            </p:nvSpPr>
            <p:spPr>
              <a:xfrm>
                <a:off x="1311273" y="1562385"/>
                <a:ext cx="6821715" cy="1703330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41" name="组合 40"/>
              <p:cNvGrpSpPr/>
              <p:nvPr/>
            </p:nvGrpSpPr>
            <p:grpSpPr>
              <a:xfrm>
                <a:off x="712786" y="1562384"/>
                <a:ext cx="4415906" cy="934266"/>
                <a:chOff x="2135186" y="1"/>
                <a:chExt cx="4415906" cy="934266"/>
              </a:xfrm>
            </p:grpSpPr>
            <p:grpSp>
              <p:nvGrpSpPr>
                <p:cNvPr id="42" name="组合 41"/>
                <p:cNvGrpSpPr/>
                <p:nvPr/>
              </p:nvGrpSpPr>
              <p:grpSpPr>
                <a:xfrm>
                  <a:off x="2135186" y="1"/>
                  <a:ext cx="4415906" cy="934266"/>
                  <a:chOff x="2325686" y="1633351"/>
                  <a:chExt cx="4415906" cy="1582924"/>
                </a:xfrm>
              </p:grpSpPr>
              <p:grpSp>
                <p:nvGrpSpPr>
                  <p:cNvPr id="44" name="组合 43"/>
                  <p:cNvGrpSpPr/>
                  <p:nvPr/>
                </p:nvGrpSpPr>
                <p:grpSpPr>
                  <a:xfrm>
                    <a:off x="2325686" y="2095499"/>
                    <a:ext cx="4415906" cy="1120776"/>
                    <a:chOff x="2389186" y="1041399"/>
                    <a:chExt cx="4415906" cy="1120776"/>
                  </a:xfrm>
                </p:grpSpPr>
                <p:sp>
                  <p:nvSpPr>
                    <p:cNvPr id="46" name="燕尾形 45"/>
                    <p:cNvSpPr/>
                    <p:nvPr/>
                  </p:nvSpPr>
                  <p:spPr>
                    <a:xfrm rot="10800000">
                      <a:off x="5782195" y="1041399"/>
                      <a:ext cx="1022897" cy="838200"/>
                    </a:xfrm>
                    <a:prstGeom prst="chevron">
                      <a:avLst/>
                    </a:prstGeom>
                    <a:solidFill>
                      <a:srgbClr val="FFC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7" name="矩形 46"/>
                    <p:cNvSpPr/>
                    <p:nvPr/>
                  </p:nvSpPr>
                  <p:spPr>
                    <a:xfrm>
                      <a:off x="2389188" y="1041400"/>
                      <a:ext cx="3835400" cy="838200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48" name="等腰三角形 47"/>
                    <p:cNvSpPr/>
                    <p:nvPr/>
                  </p:nvSpPr>
                  <p:spPr>
                    <a:xfrm flipH="1" flipV="1">
                      <a:off x="2389186" y="1879600"/>
                      <a:ext cx="598487" cy="282575"/>
                    </a:xfrm>
                    <a:prstGeom prst="triangle">
                      <a:avLst>
                        <a:gd name="adj" fmla="val 0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  <p:sp>
                <p:nvSpPr>
                  <p:cNvPr id="45" name="文本框 44"/>
                  <p:cNvSpPr txBox="1"/>
                  <p:nvPr/>
                </p:nvSpPr>
                <p:spPr>
                  <a:xfrm>
                    <a:off x="2394744" y="1633351"/>
                    <a:ext cx="4267200" cy="96109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zh-CN" altLang="en-US" sz="4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sp>
              <p:nvSpPr>
                <p:cNvPr id="43" name="文本框 42"/>
                <p:cNvSpPr txBox="1"/>
                <p:nvPr/>
              </p:nvSpPr>
              <p:spPr>
                <a:xfrm>
                  <a:off x="2434429" y="319894"/>
                  <a:ext cx="411666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b="1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 </a:t>
                  </a:r>
                  <a:r>
                    <a:rPr lang="zh-CN" altLang="en-US" b="1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点击输入文字</a:t>
                  </a:r>
                </a:p>
              </p:txBody>
            </p:sp>
          </p:grpSp>
        </p:grpSp>
        <p:sp>
          <p:nvSpPr>
            <p:cNvPr id="39" name="文本框 38"/>
            <p:cNvSpPr txBox="1"/>
            <p:nvPr/>
          </p:nvSpPr>
          <p:spPr>
            <a:xfrm>
              <a:off x="1695985" y="2688719"/>
              <a:ext cx="27487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5185E-6 L 0.44792 1.85185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9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33297" y="-4566042"/>
            <a:ext cx="16491109" cy="19057748"/>
          </a:xfrm>
          <a:prstGeom prst="rect">
            <a:avLst/>
          </a:prstGeom>
          <a:effectLst>
            <a:outerShdw blurRad="558800" dist="38100" sx="103000" sy="103000" algn="l" rotWithShape="0">
              <a:prstClr val="black">
                <a:alpha val="40000"/>
              </a:prstClr>
            </a:outerShdw>
          </a:effectLst>
        </p:spPr>
      </p:pic>
      <p:sp>
        <p:nvSpPr>
          <p:cNvPr id="4" name="文本框 3"/>
          <p:cNvSpPr txBox="1"/>
          <p:nvPr/>
        </p:nvSpPr>
        <p:spPr>
          <a:xfrm>
            <a:off x="5191433" y="3451122"/>
            <a:ext cx="43360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-3" y="-16399"/>
            <a:ext cx="5283203" cy="519705"/>
            <a:chOff x="-3" y="-16401"/>
            <a:chExt cx="5283203" cy="889008"/>
          </a:xfrm>
        </p:grpSpPr>
        <p:sp>
          <p:nvSpPr>
            <p:cNvPr id="5" name="矩形 4"/>
            <p:cNvSpPr/>
            <p:nvPr/>
          </p:nvSpPr>
          <p:spPr>
            <a:xfrm>
              <a:off x="-3" y="-2"/>
              <a:ext cx="4673603" cy="87260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8" name="直角三角形 7"/>
            <p:cNvSpPr/>
            <p:nvPr/>
          </p:nvSpPr>
          <p:spPr>
            <a:xfrm flipV="1">
              <a:off x="4673600" y="-16401"/>
              <a:ext cx="609600" cy="889004"/>
            </a:xfrm>
            <a:prstGeom prst="rt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1828799" y="5878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-4" y="-2"/>
            <a:ext cx="1155703" cy="1003301"/>
            <a:chOff x="-4" y="-2"/>
            <a:chExt cx="1155703" cy="1003301"/>
          </a:xfrm>
        </p:grpSpPr>
        <p:sp>
          <p:nvSpPr>
            <p:cNvPr id="4" name="等腰三角形 3"/>
            <p:cNvSpPr/>
            <p:nvPr/>
          </p:nvSpPr>
          <p:spPr>
            <a:xfrm rot="10800000">
              <a:off x="-4" y="-2"/>
              <a:ext cx="1155703" cy="100330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>
              <a:outerShdw blurRad="1905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77389" y="12861"/>
              <a:ext cx="50045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40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10" name="图表 9"/>
          <p:cNvGraphicFramePr/>
          <p:nvPr/>
        </p:nvGraphicFramePr>
        <p:xfrm>
          <a:off x="309618" y="1106828"/>
          <a:ext cx="8387922" cy="461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327618" y="5939919"/>
            <a:ext cx="2748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5185E-6 L 0.44792 1.85185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9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1333094" y="1882686"/>
            <a:ext cx="6096000" cy="41510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521779" y="2084841"/>
            <a:ext cx="5718628" cy="37499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317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8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-3" y="-16399"/>
            <a:ext cx="5283203" cy="519705"/>
            <a:chOff x="-3" y="-16401"/>
            <a:chExt cx="5283203" cy="889008"/>
          </a:xfrm>
        </p:grpSpPr>
        <p:sp>
          <p:nvSpPr>
            <p:cNvPr id="5" name="矩形 4"/>
            <p:cNvSpPr/>
            <p:nvPr/>
          </p:nvSpPr>
          <p:spPr>
            <a:xfrm>
              <a:off x="-3" y="-2"/>
              <a:ext cx="4673603" cy="87260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8" name="直角三角形 7"/>
            <p:cNvSpPr/>
            <p:nvPr/>
          </p:nvSpPr>
          <p:spPr>
            <a:xfrm flipV="1">
              <a:off x="4673600" y="-16401"/>
              <a:ext cx="609600" cy="889004"/>
            </a:xfrm>
            <a:prstGeom prst="rt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1828799" y="5878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-4" y="-2"/>
            <a:ext cx="1155703" cy="1003301"/>
            <a:chOff x="-4" y="-2"/>
            <a:chExt cx="1155703" cy="1003301"/>
          </a:xfrm>
        </p:grpSpPr>
        <p:sp>
          <p:nvSpPr>
            <p:cNvPr id="4" name="等腰三角形 3"/>
            <p:cNvSpPr/>
            <p:nvPr/>
          </p:nvSpPr>
          <p:spPr>
            <a:xfrm rot="10800000">
              <a:off x="-4" y="-2"/>
              <a:ext cx="1155703" cy="100330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>
              <a:outerShdw blurRad="1905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77389" y="12861"/>
              <a:ext cx="50045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40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3580086" y="777980"/>
            <a:ext cx="1602015" cy="1602015"/>
            <a:chOff x="449943" y="1359882"/>
            <a:chExt cx="1146628" cy="1146628"/>
          </a:xfrm>
        </p:grpSpPr>
        <p:sp>
          <p:nvSpPr>
            <p:cNvPr id="2" name="椭圆 1"/>
            <p:cNvSpPr/>
            <p:nvPr/>
          </p:nvSpPr>
          <p:spPr>
            <a:xfrm>
              <a:off x="449943" y="1359882"/>
              <a:ext cx="1146628" cy="1146628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553308" y="1646236"/>
              <a:ext cx="939897" cy="550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解释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1924851" y="2724686"/>
            <a:ext cx="2748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椭圆 247"/>
          <p:cNvSpPr/>
          <p:nvPr/>
        </p:nvSpPr>
        <p:spPr>
          <a:xfrm>
            <a:off x="1254123" y="1142335"/>
            <a:ext cx="635000" cy="635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9" name="椭圆 248"/>
          <p:cNvSpPr/>
          <p:nvPr/>
        </p:nvSpPr>
        <p:spPr>
          <a:xfrm>
            <a:off x="1254123" y="1933186"/>
            <a:ext cx="635000" cy="635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0" name="椭圆 249"/>
          <p:cNvSpPr/>
          <p:nvPr/>
        </p:nvSpPr>
        <p:spPr>
          <a:xfrm>
            <a:off x="1254123" y="2724037"/>
            <a:ext cx="635000" cy="635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1" name="椭圆 250"/>
          <p:cNvSpPr/>
          <p:nvPr/>
        </p:nvSpPr>
        <p:spPr>
          <a:xfrm>
            <a:off x="1254123" y="3514888"/>
            <a:ext cx="635000" cy="635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2" name="椭圆 251"/>
          <p:cNvSpPr/>
          <p:nvPr/>
        </p:nvSpPr>
        <p:spPr>
          <a:xfrm>
            <a:off x="1254123" y="4305739"/>
            <a:ext cx="635000" cy="635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3" name="椭圆 252"/>
          <p:cNvSpPr/>
          <p:nvPr/>
        </p:nvSpPr>
        <p:spPr>
          <a:xfrm>
            <a:off x="1254123" y="5096590"/>
            <a:ext cx="635000" cy="635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4" name="椭圆 253"/>
          <p:cNvSpPr/>
          <p:nvPr/>
        </p:nvSpPr>
        <p:spPr>
          <a:xfrm>
            <a:off x="1254123" y="5887441"/>
            <a:ext cx="635000" cy="635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7" name="椭圆 246"/>
          <p:cNvSpPr/>
          <p:nvPr/>
        </p:nvSpPr>
        <p:spPr>
          <a:xfrm>
            <a:off x="1254123" y="351484"/>
            <a:ext cx="635000" cy="635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730500" y="0"/>
            <a:ext cx="64135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5" name="矩形 244"/>
          <p:cNvSpPr/>
          <p:nvPr/>
        </p:nvSpPr>
        <p:spPr>
          <a:xfrm>
            <a:off x="2926158" y="172208"/>
            <a:ext cx="6025356" cy="644295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381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1349374" y="358386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1" name="组合 180"/>
          <p:cNvGrpSpPr/>
          <p:nvPr/>
        </p:nvGrpSpPr>
        <p:grpSpPr>
          <a:xfrm>
            <a:off x="2135186" y="114301"/>
            <a:ext cx="4415906" cy="934266"/>
            <a:chOff x="2135186" y="1"/>
            <a:chExt cx="4415906" cy="934266"/>
          </a:xfrm>
        </p:grpSpPr>
        <p:grpSp>
          <p:nvGrpSpPr>
            <p:cNvPr id="5" name="组合 4"/>
            <p:cNvGrpSpPr/>
            <p:nvPr/>
          </p:nvGrpSpPr>
          <p:grpSpPr>
            <a:xfrm>
              <a:off x="2135186" y="1"/>
              <a:ext cx="4415906" cy="934266"/>
              <a:chOff x="2325686" y="1633351"/>
              <a:chExt cx="4415906" cy="1582924"/>
            </a:xfrm>
          </p:grpSpPr>
          <p:grpSp>
            <p:nvGrpSpPr>
              <p:cNvPr id="6" name="组合 5"/>
              <p:cNvGrpSpPr/>
              <p:nvPr/>
            </p:nvGrpSpPr>
            <p:grpSpPr>
              <a:xfrm>
                <a:off x="2325686" y="2095499"/>
                <a:ext cx="4415906" cy="1120776"/>
                <a:chOff x="2389186" y="1041399"/>
                <a:chExt cx="4415906" cy="1120776"/>
              </a:xfrm>
            </p:grpSpPr>
            <p:sp>
              <p:nvSpPr>
                <p:cNvPr id="13" name="燕尾形 12"/>
                <p:cNvSpPr/>
                <p:nvPr/>
              </p:nvSpPr>
              <p:spPr>
                <a:xfrm rot="10800000">
                  <a:off x="5782195" y="1041399"/>
                  <a:ext cx="1022897" cy="838200"/>
                </a:xfrm>
                <a:prstGeom prst="chevron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" name="矩形 9"/>
                <p:cNvSpPr/>
                <p:nvPr/>
              </p:nvSpPr>
              <p:spPr>
                <a:xfrm>
                  <a:off x="2389188" y="1041400"/>
                  <a:ext cx="3835400" cy="8382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" name="等腰三角形 10"/>
                <p:cNvSpPr/>
                <p:nvPr/>
              </p:nvSpPr>
              <p:spPr>
                <a:xfrm flipH="1" flipV="1">
                  <a:off x="2389186" y="1879600"/>
                  <a:ext cx="598487" cy="282575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7" name="文本框 6"/>
              <p:cNvSpPr txBox="1"/>
              <p:nvPr/>
            </p:nvSpPr>
            <p:spPr>
              <a:xfrm>
                <a:off x="2394744" y="1633351"/>
                <a:ext cx="4267200" cy="9610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zh-CN" altLang="en-US" sz="4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80" name="文本框 179"/>
            <p:cNvSpPr txBox="1"/>
            <p:nvPr/>
          </p:nvSpPr>
          <p:spPr>
            <a:xfrm>
              <a:off x="2434429" y="319894"/>
              <a:ext cx="4116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</a:t>
              </a:r>
            </a:p>
          </p:txBody>
        </p:sp>
      </p:grpSp>
      <p:sp>
        <p:nvSpPr>
          <p:cNvPr id="182" name="文本框 181"/>
          <p:cNvSpPr txBox="1"/>
          <p:nvPr/>
        </p:nvSpPr>
        <p:spPr>
          <a:xfrm>
            <a:off x="1349374" y="1145786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3" name="组合 182"/>
          <p:cNvGrpSpPr/>
          <p:nvPr/>
        </p:nvGrpSpPr>
        <p:grpSpPr>
          <a:xfrm>
            <a:off x="2135186" y="901701"/>
            <a:ext cx="4415906" cy="934266"/>
            <a:chOff x="2135186" y="1"/>
            <a:chExt cx="4415906" cy="934266"/>
          </a:xfrm>
        </p:grpSpPr>
        <p:grpSp>
          <p:nvGrpSpPr>
            <p:cNvPr id="184" name="组合 183"/>
            <p:cNvGrpSpPr/>
            <p:nvPr/>
          </p:nvGrpSpPr>
          <p:grpSpPr>
            <a:xfrm>
              <a:off x="2135186" y="1"/>
              <a:ext cx="4415906" cy="934266"/>
              <a:chOff x="2325686" y="1633351"/>
              <a:chExt cx="4415906" cy="1582924"/>
            </a:xfrm>
          </p:grpSpPr>
          <p:grpSp>
            <p:nvGrpSpPr>
              <p:cNvPr id="186" name="组合 185"/>
              <p:cNvGrpSpPr/>
              <p:nvPr/>
            </p:nvGrpSpPr>
            <p:grpSpPr>
              <a:xfrm>
                <a:off x="2325686" y="2095499"/>
                <a:ext cx="4415906" cy="1120776"/>
                <a:chOff x="2389186" y="1041399"/>
                <a:chExt cx="4415906" cy="1120776"/>
              </a:xfrm>
            </p:grpSpPr>
            <p:sp>
              <p:nvSpPr>
                <p:cNvPr id="188" name="燕尾形 187"/>
                <p:cNvSpPr/>
                <p:nvPr/>
              </p:nvSpPr>
              <p:spPr>
                <a:xfrm rot="10800000">
                  <a:off x="5782195" y="1041399"/>
                  <a:ext cx="1022897" cy="838200"/>
                </a:xfrm>
                <a:prstGeom prst="chevron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9" name="矩形 188"/>
                <p:cNvSpPr/>
                <p:nvPr/>
              </p:nvSpPr>
              <p:spPr>
                <a:xfrm>
                  <a:off x="2389188" y="1041400"/>
                  <a:ext cx="3835400" cy="8382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0" name="等腰三角形 189"/>
                <p:cNvSpPr/>
                <p:nvPr/>
              </p:nvSpPr>
              <p:spPr>
                <a:xfrm flipH="1" flipV="1">
                  <a:off x="2389186" y="1879600"/>
                  <a:ext cx="598487" cy="282575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87" name="文本框 186"/>
              <p:cNvSpPr txBox="1"/>
              <p:nvPr/>
            </p:nvSpPr>
            <p:spPr>
              <a:xfrm>
                <a:off x="2394744" y="1633351"/>
                <a:ext cx="4267200" cy="9610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zh-CN" altLang="en-US" sz="4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85" name="文本框 184"/>
            <p:cNvSpPr txBox="1"/>
            <p:nvPr/>
          </p:nvSpPr>
          <p:spPr>
            <a:xfrm>
              <a:off x="2434429" y="319894"/>
              <a:ext cx="4116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</a:t>
              </a:r>
            </a:p>
          </p:txBody>
        </p:sp>
      </p:grpSp>
      <p:sp>
        <p:nvSpPr>
          <p:cNvPr id="191" name="文本框 190"/>
          <p:cNvSpPr txBox="1"/>
          <p:nvPr/>
        </p:nvSpPr>
        <p:spPr>
          <a:xfrm>
            <a:off x="1349374" y="1933186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2" name="组合 191"/>
          <p:cNvGrpSpPr/>
          <p:nvPr/>
        </p:nvGrpSpPr>
        <p:grpSpPr>
          <a:xfrm>
            <a:off x="2135186" y="1689101"/>
            <a:ext cx="4415906" cy="934266"/>
            <a:chOff x="2135186" y="1"/>
            <a:chExt cx="4415906" cy="934266"/>
          </a:xfrm>
        </p:grpSpPr>
        <p:grpSp>
          <p:nvGrpSpPr>
            <p:cNvPr id="193" name="组合 192"/>
            <p:cNvGrpSpPr/>
            <p:nvPr/>
          </p:nvGrpSpPr>
          <p:grpSpPr>
            <a:xfrm>
              <a:off x="2135186" y="1"/>
              <a:ext cx="4415906" cy="934266"/>
              <a:chOff x="2325686" y="1633351"/>
              <a:chExt cx="4415906" cy="1582924"/>
            </a:xfrm>
          </p:grpSpPr>
          <p:grpSp>
            <p:nvGrpSpPr>
              <p:cNvPr id="195" name="组合 194"/>
              <p:cNvGrpSpPr/>
              <p:nvPr/>
            </p:nvGrpSpPr>
            <p:grpSpPr>
              <a:xfrm>
                <a:off x="2325686" y="2095499"/>
                <a:ext cx="4415906" cy="1120776"/>
                <a:chOff x="2389186" y="1041399"/>
                <a:chExt cx="4415906" cy="1120776"/>
              </a:xfrm>
            </p:grpSpPr>
            <p:sp>
              <p:nvSpPr>
                <p:cNvPr id="197" name="燕尾形 196"/>
                <p:cNvSpPr/>
                <p:nvPr/>
              </p:nvSpPr>
              <p:spPr>
                <a:xfrm rot="10800000">
                  <a:off x="5782195" y="1041399"/>
                  <a:ext cx="1022897" cy="838200"/>
                </a:xfrm>
                <a:prstGeom prst="chevron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8" name="矩形 197"/>
                <p:cNvSpPr/>
                <p:nvPr/>
              </p:nvSpPr>
              <p:spPr>
                <a:xfrm>
                  <a:off x="2389188" y="1041400"/>
                  <a:ext cx="3835400" cy="8382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等腰三角形 198"/>
                <p:cNvSpPr/>
                <p:nvPr/>
              </p:nvSpPr>
              <p:spPr>
                <a:xfrm flipH="1" flipV="1">
                  <a:off x="2389186" y="1879600"/>
                  <a:ext cx="598487" cy="282575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96" name="文本框 195"/>
              <p:cNvSpPr txBox="1"/>
              <p:nvPr/>
            </p:nvSpPr>
            <p:spPr>
              <a:xfrm>
                <a:off x="2394744" y="1633351"/>
                <a:ext cx="4267200" cy="9610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zh-CN" altLang="en-US" sz="4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94" name="文本框 193"/>
            <p:cNvSpPr txBox="1"/>
            <p:nvPr/>
          </p:nvSpPr>
          <p:spPr>
            <a:xfrm>
              <a:off x="2434429" y="319894"/>
              <a:ext cx="4116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</a:t>
              </a:r>
            </a:p>
          </p:txBody>
        </p:sp>
      </p:grpSp>
      <p:sp>
        <p:nvSpPr>
          <p:cNvPr id="200" name="文本框 199"/>
          <p:cNvSpPr txBox="1"/>
          <p:nvPr/>
        </p:nvSpPr>
        <p:spPr>
          <a:xfrm>
            <a:off x="1349374" y="2720586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1" name="组合 200"/>
          <p:cNvGrpSpPr/>
          <p:nvPr/>
        </p:nvGrpSpPr>
        <p:grpSpPr>
          <a:xfrm>
            <a:off x="2135186" y="2476501"/>
            <a:ext cx="4415906" cy="934266"/>
            <a:chOff x="2135186" y="1"/>
            <a:chExt cx="4415906" cy="934266"/>
          </a:xfrm>
        </p:grpSpPr>
        <p:grpSp>
          <p:nvGrpSpPr>
            <p:cNvPr id="202" name="组合 201"/>
            <p:cNvGrpSpPr/>
            <p:nvPr/>
          </p:nvGrpSpPr>
          <p:grpSpPr>
            <a:xfrm>
              <a:off x="2135186" y="1"/>
              <a:ext cx="4415906" cy="934266"/>
              <a:chOff x="2325686" y="1633351"/>
              <a:chExt cx="4415906" cy="1582924"/>
            </a:xfrm>
          </p:grpSpPr>
          <p:grpSp>
            <p:nvGrpSpPr>
              <p:cNvPr id="204" name="组合 203"/>
              <p:cNvGrpSpPr/>
              <p:nvPr/>
            </p:nvGrpSpPr>
            <p:grpSpPr>
              <a:xfrm>
                <a:off x="2325686" y="2095499"/>
                <a:ext cx="4415906" cy="1120776"/>
                <a:chOff x="2389186" y="1041399"/>
                <a:chExt cx="4415906" cy="1120776"/>
              </a:xfrm>
            </p:grpSpPr>
            <p:sp>
              <p:nvSpPr>
                <p:cNvPr id="206" name="燕尾形 205"/>
                <p:cNvSpPr/>
                <p:nvPr/>
              </p:nvSpPr>
              <p:spPr>
                <a:xfrm rot="10800000">
                  <a:off x="5782195" y="1041399"/>
                  <a:ext cx="1022897" cy="838200"/>
                </a:xfrm>
                <a:prstGeom prst="chevron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7" name="矩形 206"/>
                <p:cNvSpPr/>
                <p:nvPr/>
              </p:nvSpPr>
              <p:spPr>
                <a:xfrm>
                  <a:off x="2389188" y="1041400"/>
                  <a:ext cx="3835400" cy="8382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8" name="等腰三角形 207"/>
                <p:cNvSpPr/>
                <p:nvPr/>
              </p:nvSpPr>
              <p:spPr>
                <a:xfrm flipH="1" flipV="1">
                  <a:off x="2389186" y="1879600"/>
                  <a:ext cx="598487" cy="282575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05" name="文本框 204"/>
              <p:cNvSpPr txBox="1"/>
              <p:nvPr/>
            </p:nvSpPr>
            <p:spPr>
              <a:xfrm>
                <a:off x="2394744" y="1633351"/>
                <a:ext cx="4267200" cy="9610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zh-CN" altLang="en-US" sz="4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03" name="文本框 202"/>
            <p:cNvSpPr txBox="1"/>
            <p:nvPr/>
          </p:nvSpPr>
          <p:spPr>
            <a:xfrm>
              <a:off x="2434429" y="319894"/>
              <a:ext cx="4116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</a:t>
              </a:r>
            </a:p>
          </p:txBody>
        </p:sp>
      </p:grpSp>
      <p:sp>
        <p:nvSpPr>
          <p:cNvPr id="209" name="文本框 208"/>
          <p:cNvSpPr txBox="1"/>
          <p:nvPr/>
        </p:nvSpPr>
        <p:spPr>
          <a:xfrm>
            <a:off x="1349374" y="3507986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10" name="组合 209"/>
          <p:cNvGrpSpPr/>
          <p:nvPr/>
        </p:nvGrpSpPr>
        <p:grpSpPr>
          <a:xfrm>
            <a:off x="2135186" y="3263901"/>
            <a:ext cx="4415906" cy="934266"/>
            <a:chOff x="2135186" y="1"/>
            <a:chExt cx="4415906" cy="934266"/>
          </a:xfrm>
        </p:grpSpPr>
        <p:grpSp>
          <p:nvGrpSpPr>
            <p:cNvPr id="211" name="组合 210"/>
            <p:cNvGrpSpPr/>
            <p:nvPr/>
          </p:nvGrpSpPr>
          <p:grpSpPr>
            <a:xfrm>
              <a:off x="2135186" y="1"/>
              <a:ext cx="4415906" cy="934266"/>
              <a:chOff x="2325686" y="1633351"/>
              <a:chExt cx="4415906" cy="1582924"/>
            </a:xfrm>
          </p:grpSpPr>
          <p:grpSp>
            <p:nvGrpSpPr>
              <p:cNvPr id="213" name="组合 212"/>
              <p:cNvGrpSpPr/>
              <p:nvPr/>
            </p:nvGrpSpPr>
            <p:grpSpPr>
              <a:xfrm>
                <a:off x="2325686" y="2095499"/>
                <a:ext cx="4415906" cy="1120776"/>
                <a:chOff x="2389186" y="1041399"/>
                <a:chExt cx="4415906" cy="1120776"/>
              </a:xfrm>
            </p:grpSpPr>
            <p:sp>
              <p:nvSpPr>
                <p:cNvPr id="215" name="燕尾形 214"/>
                <p:cNvSpPr/>
                <p:nvPr/>
              </p:nvSpPr>
              <p:spPr>
                <a:xfrm rot="10800000">
                  <a:off x="5782195" y="1041399"/>
                  <a:ext cx="1022897" cy="838200"/>
                </a:xfrm>
                <a:prstGeom prst="chevron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6" name="矩形 215"/>
                <p:cNvSpPr/>
                <p:nvPr/>
              </p:nvSpPr>
              <p:spPr>
                <a:xfrm>
                  <a:off x="2389188" y="1041400"/>
                  <a:ext cx="3835400" cy="8382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17" name="等腰三角形 216"/>
                <p:cNvSpPr/>
                <p:nvPr/>
              </p:nvSpPr>
              <p:spPr>
                <a:xfrm flipH="1" flipV="1">
                  <a:off x="2389186" y="1879600"/>
                  <a:ext cx="598487" cy="282575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14" name="文本框 213"/>
              <p:cNvSpPr txBox="1"/>
              <p:nvPr/>
            </p:nvSpPr>
            <p:spPr>
              <a:xfrm>
                <a:off x="2394744" y="1633351"/>
                <a:ext cx="4267200" cy="9610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zh-CN" altLang="en-US" sz="4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12" name="文本框 211"/>
            <p:cNvSpPr txBox="1"/>
            <p:nvPr/>
          </p:nvSpPr>
          <p:spPr>
            <a:xfrm>
              <a:off x="2434429" y="319894"/>
              <a:ext cx="4116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</a:t>
              </a:r>
            </a:p>
          </p:txBody>
        </p:sp>
      </p:grpSp>
      <p:sp>
        <p:nvSpPr>
          <p:cNvPr id="218" name="文本框 217"/>
          <p:cNvSpPr txBox="1"/>
          <p:nvPr/>
        </p:nvSpPr>
        <p:spPr>
          <a:xfrm>
            <a:off x="1349374" y="4295386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19" name="组合 218"/>
          <p:cNvGrpSpPr/>
          <p:nvPr/>
        </p:nvGrpSpPr>
        <p:grpSpPr>
          <a:xfrm>
            <a:off x="2135186" y="4051301"/>
            <a:ext cx="4415906" cy="934266"/>
            <a:chOff x="2135186" y="1"/>
            <a:chExt cx="4415906" cy="934266"/>
          </a:xfrm>
        </p:grpSpPr>
        <p:grpSp>
          <p:nvGrpSpPr>
            <p:cNvPr id="220" name="组合 219"/>
            <p:cNvGrpSpPr/>
            <p:nvPr/>
          </p:nvGrpSpPr>
          <p:grpSpPr>
            <a:xfrm>
              <a:off x="2135186" y="1"/>
              <a:ext cx="4415906" cy="934266"/>
              <a:chOff x="2325686" y="1633351"/>
              <a:chExt cx="4415906" cy="1582924"/>
            </a:xfrm>
          </p:grpSpPr>
          <p:grpSp>
            <p:nvGrpSpPr>
              <p:cNvPr id="222" name="组合 221"/>
              <p:cNvGrpSpPr/>
              <p:nvPr/>
            </p:nvGrpSpPr>
            <p:grpSpPr>
              <a:xfrm>
                <a:off x="2325686" y="2095499"/>
                <a:ext cx="4415906" cy="1120776"/>
                <a:chOff x="2389186" y="1041399"/>
                <a:chExt cx="4415906" cy="1120776"/>
              </a:xfrm>
            </p:grpSpPr>
            <p:sp>
              <p:nvSpPr>
                <p:cNvPr id="224" name="燕尾形 223"/>
                <p:cNvSpPr/>
                <p:nvPr/>
              </p:nvSpPr>
              <p:spPr>
                <a:xfrm rot="10800000">
                  <a:off x="5782195" y="1041399"/>
                  <a:ext cx="1022897" cy="838200"/>
                </a:xfrm>
                <a:prstGeom prst="chevron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5" name="矩形 224"/>
                <p:cNvSpPr/>
                <p:nvPr/>
              </p:nvSpPr>
              <p:spPr>
                <a:xfrm>
                  <a:off x="2389188" y="1041400"/>
                  <a:ext cx="3835400" cy="8382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26" name="等腰三角形 225"/>
                <p:cNvSpPr/>
                <p:nvPr/>
              </p:nvSpPr>
              <p:spPr>
                <a:xfrm flipH="1" flipV="1">
                  <a:off x="2389186" y="1879600"/>
                  <a:ext cx="598487" cy="282575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23" name="文本框 222"/>
              <p:cNvSpPr txBox="1"/>
              <p:nvPr/>
            </p:nvSpPr>
            <p:spPr>
              <a:xfrm>
                <a:off x="2394744" y="1633351"/>
                <a:ext cx="4267200" cy="9610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zh-CN" altLang="en-US" sz="4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21" name="文本框 220"/>
            <p:cNvSpPr txBox="1"/>
            <p:nvPr/>
          </p:nvSpPr>
          <p:spPr>
            <a:xfrm>
              <a:off x="2434429" y="319894"/>
              <a:ext cx="4116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</a:t>
              </a:r>
            </a:p>
          </p:txBody>
        </p:sp>
      </p:grpSp>
      <p:sp>
        <p:nvSpPr>
          <p:cNvPr id="227" name="文本框 226"/>
          <p:cNvSpPr txBox="1"/>
          <p:nvPr/>
        </p:nvSpPr>
        <p:spPr>
          <a:xfrm>
            <a:off x="1349374" y="5082786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28" name="组合 227"/>
          <p:cNvGrpSpPr/>
          <p:nvPr/>
        </p:nvGrpSpPr>
        <p:grpSpPr>
          <a:xfrm>
            <a:off x="2135186" y="4838701"/>
            <a:ext cx="4415906" cy="934266"/>
            <a:chOff x="2135186" y="1"/>
            <a:chExt cx="4415906" cy="934266"/>
          </a:xfrm>
        </p:grpSpPr>
        <p:grpSp>
          <p:nvGrpSpPr>
            <p:cNvPr id="229" name="组合 228"/>
            <p:cNvGrpSpPr/>
            <p:nvPr/>
          </p:nvGrpSpPr>
          <p:grpSpPr>
            <a:xfrm>
              <a:off x="2135186" y="1"/>
              <a:ext cx="4415906" cy="934266"/>
              <a:chOff x="2325686" y="1633351"/>
              <a:chExt cx="4415906" cy="1582924"/>
            </a:xfrm>
          </p:grpSpPr>
          <p:grpSp>
            <p:nvGrpSpPr>
              <p:cNvPr id="231" name="组合 230"/>
              <p:cNvGrpSpPr/>
              <p:nvPr/>
            </p:nvGrpSpPr>
            <p:grpSpPr>
              <a:xfrm>
                <a:off x="2325686" y="2095499"/>
                <a:ext cx="4415906" cy="1120776"/>
                <a:chOff x="2389186" y="1041399"/>
                <a:chExt cx="4415906" cy="1120776"/>
              </a:xfrm>
            </p:grpSpPr>
            <p:sp>
              <p:nvSpPr>
                <p:cNvPr id="233" name="燕尾形 232"/>
                <p:cNvSpPr/>
                <p:nvPr/>
              </p:nvSpPr>
              <p:spPr>
                <a:xfrm rot="10800000">
                  <a:off x="5782195" y="1041399"/>
                  <a:ext cx="1022897" cy="838200"/>
                </a:xfrm>
                <a:prstGeom prst="chevron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4" name="矩形 233"/>
                <p:cNvSpPr/>
                <p:nvPr/>
              </p:nvSpPr>
              <p:spPr>
                <a:xfrm>
                  <a:off x="2389188" y="1041400"/>
                  <a:ext cx="3835400" cy="8382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5" name="等腰三角形 234"/>
                <p:cNvSpPr/>
                <p:nvPr/>
              </p:nvSpPr>
              <p:spPr>
                <a:xfrm flipH="1" flipV="1">
                  <a:off x="2389186" y="1879600"/>
                  <a:ext cx="598487" cy="282575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32" name="文本框 231"/>
              <p:cNvSpPr txBox="1"/>
              <p:nvPr/>
            </p:nvSpPr>
            <p:spPr>
              <a:xfrm>
                <a:off x="2394744" y="1633351"/>
                <a:ext cx="4267200" cy="9610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zh-CN" altLang="en-US" sz="4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30" name="文本框 229"/>
            <p:cNvSpPr txBox="1"/>
            <p:nvPr/>
          </p:nvSpPr>
          <p:spPr>
            <a:xfrm>
              <a:off x="2434429" y="319894"/>
              <a:ext cx="4116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</a:t>
              </a:r>
            </a:p>
          </p:txBody>
        </p:sp>
      </p:grpSp>
      <p:sp>
        <p:nvSpPr>
          <p:cNvPr id="236" name="文本框 235"/>
          <p:cNvSpPr txBox="1"/>
          <p:nvPr/>
        </p:nvSpPr>
        <p:spPr>
          <a:xfrm>
            <a:off x="1349374" y="5870186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7" name="组合 236"/>
          <p:cNvGrpSpPr/>
          <p:nvPr/>
        </p:nvGrpSpPr>
        <p:grpSpPr>
          <a:xfrm>
            <a:off x="2135186" y="5626101"/>
            <a:ext cx="4415906" cy="934266"/>
            <a:chOff x="2135186" y="1"/>
            <a:chExt cx="4415906" cy="934266"/>
          </a:xfrm>
        </p:grpSpPr>
        <p:grpSp>
          <p:nvGrpSpPr>
            <p:cNvPr id="238" name="组合 237"/>
            <p:cNvGrpSpPr/>
            <p:nvPr/>
          </p:nvGrpSpPr>
          <p:grpSpPr>
            <a:xfrm>
              <a:off x="2135186" y="1"/>
              <a:ext cx="4415906" cy="934266"/>
              <a:chOff x="2325686" y="1633351"/>
              <a:chExt cx="4415906" cy="1582924"/>
            </a:xfrm>
          </p:grpSpPr>
          <p:grpSp>
            <p:nvGrpSpPr>
              <p:cNvPr id="240" name="组合 239"/>
              <p:cNvGrpSpPr/>
              <p:nvPr/>
            </p:nvGrpSpPr>
            <p:grpSpPr>
              <a:xfrm>
                <a:off x="2325686" y="2095499"/>
                <a:ext cx="4415906" cy="1120776"/>
                <a:chOff x="2389186" y="1041399"/>
                <a:chExt cx="4415906" cy="1120776"/>
              </a:xfrm>
            </p:grpSpPr>
            <p:sp>
              <p:nvSpPr>
                <p:cNvPr id="242" name="燕尾形 241"/>
                <p:cNvSpPr/>
                <p:nvPr/>
              </p:nvSpPr>
              <p:spPr>
                <a:xfrm rot="10800000">
                  <a:off x="5782195" y="1041399"/>
                  <a:ext cx="1022897" cy="838200"/>
                </a:xfrm>
                <a:prstGeom prst="chevron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3" name="矩形 242"/>
                <p:cNvSpPr/>
                <p:nvPr/>
              </p:nvSpPr>
              <p:spPr>
                <a:xfrm>
                  <a:off x="2389188" y="1041400"/>
                  <a:ext cx="3835400" cy="8382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44" name="等腰三角形 243"/>
                <p:cNvSpPr/>
                <p:nvPr/>
              </p:nvSpPr>
              <p:spPr>
                <a:xfrm flipH="1" flipV="1">
                  <a:off x="2389186" y="1879600"/>
                  <a:ext cx="598487" cy="282575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41" name="文本框 240"/>
              <p:cNvSpPr txBox="1"/>
              <p:nvPr/>
            </p:nvSpPr>
            <p:spPr>
              <a:xfrm>
                <a:off x="2394744" y="1633351"/>
                <a:ext cx="4267200" cy="9610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zh-CN" altLang="en-US" sz="4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39" name="文本框 238"/>
            <p:cNvSpPr txBox="1"/>
            <p:nvPr/>
          </p:nvSpPr>
          <p:spPr>
            <a:xfrm>
              <a:off x="2434429" y="319894"/>
              <a:ext cx="4116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</a:t>
              </a:r>
            </a:p>
          </p:txBody>
        </p:sp>
      </p:grpSp>
      <p:sp>
        <p:nvSpPr>
          <p:cNvPr id="257" name="矩形 256"/>
          <p:cNvSpPr/>
          <p:nvPr/>
        </p:nvSpPr>
        <p:spPr>
          <a:xfrm>
            <a:off x="7346163" y="576151"/>
            <a:ext cx="1262720" cy="200450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381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6" name="文本框 255"/>
          <p:cNvSpPr txBox="1"/>
          <p:nvPr/>
        </p:nvSpPr>
        <p:spPr>
          <a:xfrm>
            <a:off x="7556500" y="608909"/>
            <a:ext cx="673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-3" y="-16399"/>
            <a:ext cx="5283203" cy="519705"/>
            <a:chOff x="-3" y="-16401"/>
            <a:chExt cx="5283203" cy="889008"/>
          </a:xfrm>
        </p:grpSpPr>
        <p:sp>
          <p:nvSpPr>
            <p:cNvPr id="5" name="矩形 4"/>
            <p:cNvSpPr/>
            <p:nvPr/>
          </p:nvSpPr>
          <p:spPr>
            <a:xfrm>
              <a:off x="-3" y="-2"/>
              <a:ext cx="4673603" cy="87260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8" name="直角三角形 7"/>
            <p:cNvSpPr/>
            <p:nvPr/>
          </p:nvSpPr>
          <p:spPr>
            <a:xfrm flipV="1">
              <a:off x="4673600" y="-16401"/>
              <a:ext cx="609600" cy="889004"/>
            </a:xfrm>
            <a:prstGeom prst="rt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1828799" y="5878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-4" y="-2"/>
            <a:ext cx="1155703" cy="1003301"/>
            <a:chOff x="-4" y="-2"/>
            <a:chExt cx="1155703" cy="1003301"/>
          </a:xfrm>
        </p:grpSpPr>
        <p:sp>
          <p:nvSpPr>
            <p:cNvPr id="4" name="等腰三角形 3"/>
            <p:cNvSpPr/>
            <p:nvPr/>
          </p:nvSpPr>
          <p:spPr>
            <a:xfrm rot="10800000">
              <a:off x="-4" y="-2"/>
              <a:ext cx="1155703" cy="100330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>
              <a:outerShdw blurRad="1905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77389" y="12861"/>
              <a:ext cx="50045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40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7389" y="794781"/>
            <a:ext cx="8529582" cy="5809219"/>
            <a:chOff x="712786" y="1562384"/>
            <a:chExt cx="8529582" cy="5809219"/>
          </a:xfrm>
        </p:grpSpPr>
        <p:grpSp>
          <p:nvGrpSpPr>
            <p:cNvPr id="18" name="组合 17"/>
            <p:cNvGrpSpPr/>
            <p:nvPr/>
          </p:nvGrpSpPr>
          <p:grpSpPr>
            <a:xfrm>
              <a:off x="712786" y="1562384"/>
              <a:ext cx="8529582" cy="5809219"/>
              <a:chOff x="712786" y="1562384"/>
              <a:chExt cx="8529582" cy="5809219"/>
            </a:xfrm>
          </p:grpSpPr>
          <p:sp>
            <p:nvSpPr>
              <p:cNvPr id="20" name="矩形 19"/>
              <p:cNvSpPr/>
              <p:nvPr/>
            </p:nvSpPr>
            <p:spPr>
              <a:xfrm>
                <a:off x="1311273" y="1562384"/>
                <a:ext cx="7931095" cy="5809219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21" name="组合 20"/>
              <p:cNvGrpSpPr/>
              <p:nvPr/>
            </p:nvGrpSpPr>
            <p:grpSpPr>
              <a:xfrm>
                <a:off x="712786" y="1562384"/>
                <a:ext cx="4415906" cy="934266"/>
                <a:chOff x="2135186" y="1"/>
                <a:chExt cx="4415906" cy="934266"/>
              </a:xfrm>
            </p:grpSpPr>
            <p:grpSp>
              <p:nvGrpSpPr>
                <p:cNvPr id="22" name="组合 21"/>
                <p:cNvGrpSpPr/>
                <p:nvPr/>
              </p:nvGrpSpPr>
              <p:grpSpPr>
                <a:xfrm>
                  <a:off x="2135186" y="1"/>
                  <a:ext cx="4415906" cy="934266"/>
                  <a:chOff x="2325686" y="1633351"/>
                  <a:chExt cx="4415906" cy="1582924"/>
                </a:xfrm>
              </p:grpSpPr>
              <p:grpSp>
                <p:nvGrpSpPr>
                  <p:cNvPr id="24" name="组合 23"/>
                  <p:cNvGrpSpPr/>
                  <p:nvPr/>
                </p:nvGrpSpPr>
                <p:grpSpPr>
                  <a:xfrm>
                    <a:off x="2325686" y="2095499"/>
                    <a:ext cx="4415906" cy="1120776"/>
                    <a:chOff x="2389186" y="1041399"/>
                    <a:chExt cx="4415906" cy="1120776"/>
                  </a:xfrm>
                </p:grpSpPr>
                <p:sp>
                  <p:nvSpPr>
                    <p:cNvPr id="26" name="燕尾形 25"/>
                    <p:cNvSpPr/>
                    <p:nvPr/>
                  </p:nvSpPr>
                  <p:spPr>
                    <a:xfrm rot="10800000">
                      <a:off x="5782195" y="1041399"/>
                      <a:ext cx="1022897" cy="838200"/>
                    </a:xfrm>
                    <a:prstGeom prst="chevron">
                      <a:avLst/>
                    </a:prstGeom>
                    <a:solidFill>
                      <a:srgbClr val="FFC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" name="矩形 26"/>
                    <p:cNvSpPr/>
                    <p:nvPr/>
                  </p:nvSpPr>
                  <p:spPr>
                    <a:xfrm>
                      <a:off x="2389188" y="1041401"/>
                      <a:ext cx="3835400" cy="838199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28" name="等腰三角形 27"/>
                    <p:cNvSpPr/>
                    <p:nvPr/>
                  </p:nvSpPr>
                  <p:spPr>
                    <a:xfrm flipH="1" flipV="1">
                      <a:off x="2389186" y="1879600"/>
                      <a:ext cx="598487" cy="282575"/>
                    </a:xfrm>
                    <a:prstGeom prst="triangle">
                      <a:avLst>
                        <a:gd name="adj" fmla="val 0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  <p:sp>
                <p:nvSpPr>
                  <p:cNvPr id="25" name="文本框 24"/>
                  <p:cNvSpPr txBox="1"/>
                  <p:nvPr/>
                </p:nvSpPr>
                <p:spPr>
                  <a:xfrm>
                    <a:off x="2394744" y="1633351"/>
                    <a:ext cx="4267200" cy="96109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zh-CN" altLang="en-US" sz="4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sp>
              <p:nvSpPr>
                <p:cNvPr id="23" name="文本框 22"/>
                <p:cNvSpPr txBox="1"/>
                <p:nvPr/>
              </p:nvSpPr>
              <p:spPr>
                <a:xfrm>
                  <a:off x="2397868" y="305198"/>
                  <a:ext cx="411666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400" b="1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 </a:t>
                  </a:r>
                  <a:r>
                    <a:rPr lang="zh-CN" altLang="en-US" sz="2400" b="1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如何避免出现广蓄现象</a:t>
                  </a:r>
                </a:p>
              </p:txBody>
            </p:sp>
          </p:grpSp>
        </p:grpSp>
        <p:sp>
          <p:nvSpPr>
            <p:cNvPr id="19" name="文本框 18"/>
            <p:cNvSpPr txBox="1"/>
            <p:nvPr/>
          </p:nvSpPr>
          <p:spPr>
            <a:xfrm>
              <a:off x="2731420" y="2735892"/>
              <a:ext cx="27487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</a:t>
              </a: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2731420" y="3548821"/>
              <a:ext cx="27487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2731420" y="4361750"/>
              <a:ext cx="27487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2731420" y="5174679"/>
              <a:ext cx="27487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</a:t>
              </a: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2731420" y="5987608"/>
              <a:ext cx="27487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点击输入文字</a:t>
              </a:r>
            </a:p>
          </p:txBody>
        </p:sp>
      </p:grpSp>
      <p:sp>
        <p:nvSpPr>
          <p:cNvPr id="10" name="椭圆 9"/>
          <p:cNvSpPr/>
          <p:nvPr/>
        </p:nvSpPr>
        <p:spPr>
          <a:xfrm>
            <a:off x="1241594" y="1859353"/>
            <a:ext cx="587205" cy="58720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1241594" y="2658777"/>
            <a:ext cx="587205" cy="58720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1241594" y="3458201"/>
            <a:ext cx="587205" cy="58720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1241594" y="4257625"/>
            <a:ext cx="587205" cy="58720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1241594" y="5057049"/>
            <a:ext cx="587205" cy="58720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89349" y="-4182583"/>
            <a:ext cx="16491109" cy="19057748"/>
          </a:xfrm>
          <a:prstGeom prst="rect">
            <a:avLst/>
          </a:prstGeom>
          <a:effectLst>
            <a:outerShdw blurRad="558800" dist="38100" dir="10800000" sx="103000" sy="103000" algn="r" rotWithShape="0">
              <a:prstClr val="black">
                <a:alpha val="40000"/>
              </a:prstClr>
            </a:outerShdw>
          </a:effectLst>
        </p:spPr>
      </p:pic>
      <p:sp>
        <p:nvSpPr>
          <p:cNvPr id="4" name="文本框 3"/>
          <p:cNvSpPr txBox="1"/>
          <p:nvPr/>
        </p:nvSpPr>
        <p:spPr>
          <a:xfrm>
            <a:off x="1002891" y="3628103"/>
            <a:ext cx="43360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-3" y="-16399"/>
            <a:ext cx="5283203" cy="519705"/>
            <a:chOff x="-3" y="-16401"/>
            <a:chExt cx="5283203" cy="889008"/>
          </a:xfrm>
        </p:grpSpPr>
        <p:sp>
          <p:nvSpPr>
            <p:cNvPr id="5" name="矩形 4"/>
            <p:cNvSpPr/>
            <p:nvPr/>
          </p:nvSpPr>
          <p:spPr>
            <a:xfrm>
              <a:off x="-3" y="-2"/>
              <a:ext cx="4673603" cy="87260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8" name="直角三角形 7"/>
            <p:cNvSpPr/>
            <p:nvPr/>
          </p:nvSpPr>
          <p:spPr>
            <a:xfrm flipV="1">
              <a:off x="4673600" y="-16401"/>
              <a:ext cx="609600" cy="889004"/>
            </a:xfrm>
            <a:prstGeom prst="rt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1828799" y="5878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-4" y="-2"/>
            <a:ext cx="1155703" cy="1003301"/>
            <a:chOff x="-4" y="-2"/>
            <a:chExt cx="1155703" cy="1003301"/>
          </a:xfrm>
        </p:grpSpPr>
        <p:sp>
          <p:nvSpPr>
            <p:cNvPr id="4" name="等腰三角形 3"/>
            <p:cNvSpPr/>
            <p:nvPr/>
          </p:nvSpPr>
          <p:spPr>
            <a:xfrm rot="10800000">
              <a:off x="-4" y="-2"/>
              <a:ext cx="1155703" cy="100330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>
              <a:outerShdw blurRad="1905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77389" y="12861"/>
              <a:ext cx="50045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endParaRPr lang="zh-CN" altLang="en-US" sz="40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1625600" y="1886857"/>
            <a:ext cx="6096000" cy="329474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799772" y="2047671"/>
            <a:ext cx="5718628" cy="297311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8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795564" y="2665366"/>
            <a:ext cx="1602015" cy="1602015"/>
            <a:chOff x="449943" y="1359882"/>
            <a:chExt cx="1146628" cy="1146628"/>
          </a:xfrm>
        </p:grpSpPr>
        <p:sp>
          <p:nvSpPr>
            <p:cNvPr id="13" name="椭圆 12"/>
            <p:cNvSpPr/>
            <p:nvPr/>
          </p:nvSpPr>
          <p:spPr>
            <a:xfrm>
              <a:off x="449943" y="1359882"/>
              <a:ext cx="1146628" cy="1146628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626737" y="1503633"/>
              <a:ext cx="793038" cy="8591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参考</a:t>
              </a:r>
              <a:endParaRPr lang="en-US" altLang="zh-CN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文献</a:t>
              </a: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3227615" y="3281706"/>
            <a:ext cx="2748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5185E-6 L 0.44792 1.85185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9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00751" y="-4451103"/>
            <a:ext cx="16485013" cy="19063844"/>
          </a:xfrm>
          <a:prstGeom prst="rect">
            <a:avLst/>
          </a:prstGeom>
          <a:effectLst>
            <a:outerShdw blurRad="558800" dist="38100" sx="103000" sy="103000" algn="l" rotWithShape="0">
              <a:prstClr val="black">
                <a:alpha val="40000"/>
              </a:prstClr>
            </a:outerShdw>
          </a:effectLst>
        </p:spPr>
      </p:pic>
      <p:sp>
        <p:nvSpPr>
          <p:cNvPr id="4" name="文本框 3"/>
          <p:cNvSpPr txBox="1"/>
          <p:nvPr/>
        </p:nvSpPr>
        <p:spPr>
          <a:xfrm>
            <a:off x="5220929" y="3539612"/>
            <a:ext cx="43360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-3" y="-16399"/>
            <a:ext cx="5283203" cy="519705"/>
            <a:chOff x="-3" y="-16401"/>
            <a:chExt cx="5283203" cy="889008"/>
          </a:xfrm>
        </p:grpSpPr>
        <p:sp>
          <p:nvSpPr>
            <p:cNvPr id="5" name="矩形 4"/>
            <p:cNvSpPr/>
            <p:nvPr/>
          </p:nvSpPr>
          <p:spPr>
            <a:xfrm>
              <a:off x="-3" y="-2"/>
              <a:ext cx="4673603" cy="87260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8" name="直角三角形 7"/>
            <p:cNvSpPr/>
            <p:nvPr/>
          </p:nvSpPr>
          <p:spPr>
            <a:xfrm flipV="1">
              <a:off x="4673600" y="-16401"/>
              <a:ext cx="609600" cy="889004"/>
            </a:xfrm>
            <a:prstGeom prst="rt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1828799" y="5878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-4" y="-2"/>
            <a:ext cx="1155703" cy="1003301"/>
            <a:chOff x="-4" y="-2"/>
            <a:chExt cx="1155703" cy="1003301"/>
          </a:xfrm>
        </p:grpSpPr>
        <p:sp>
          <p:nvSpPr>
            <p:cNvPr id="4" name="等腰三角形 3"/>
            <p:cNvSpPr/>
            <p:nvPr/>
          </p:nvSpPr>
          <p:spPr>
            <a:xfrm rot="10800000">
              <a:off x="-4" y="-2"/>
              <a:ext cx="1155703" cy="100330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>
              <a:outerShdw blurRad="1905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77389" y="12861"/>
              <a:ext cx="50045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endParaRPr lang="zh-CN" altLang="en-US" sz="40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1625600" y="1886857"/>
            <a:ext cx="6096000" cy="329474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799772" y="2047671"/>
            <a:ext cx="5718628" cy="297311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8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795564" y="2665366"/>
            <a:ext cx="1602016" cy="1602015"/>
            <a:chOff x="449943" y="1359882"/>
            <a:chExt cx="1146628" cy="1146628"/>
          </a:xfrm>
        </p:grpSpPr>
        <p:sp>
          <p:nvSpPr>
            <p:cNvPr id="13" name="椭圆 12"/>
            <p:cNvSpPr/>
            <p:nvPr/>
          </p:nvSpPr>
          <p:spPr>
            <a:xfrm>
              <a:off x="449943" y="1359882"/>
              <a:ext cx="1146628" cy="1146628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626737" y="1503633"/>
              <a:ext cx="793038" cy="8591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小组</a:t>
              </a:r>
              <a:endParaRPr lang="en-US" altLang="zh-CN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分工</a:t>
              </a: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3933371" y="2443647"/>
            <a:ext cx="2748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</a:p>
        </p:txBody>
      </p:sp>
      <p:sp>
        <p:nvSpPr>
          <p:cNvPr id="2" name="矩形 1"/>
          <p:cNvSpPr/>
          <p:nvPr/>
        </p:nvSpPr>
        <p:spPr>
          <a:xfrm>
            <a:off x="2873829" y="2351314"/>
            <a:ext cx="1001485" cy="5148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2980604" y="2365828"/>
            <a:ext cx="1214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组长</a:t>
            </a:r>
          </a:p>
        </p:txBody>
      </p:sp>
      <p:sp>
        <p:nvSpPr>
          <p:cNvPr id="18" name="矩形 17"/>
          <p:cNvSpPr/>
          <p:nvPr/>
        </p:nvSpPr>
        <p:spPr>
          <a:xfrm>
            <a:off x="2873828" y="3010066"/>
            <a:ext cx="1001485" cy="5148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2980603" y="3037070"/>
            <a:ext cx="1214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组员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3982088" y="3056831"/>
            <a:ext cx="2748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5185E-6 L 0.44792 1.85185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9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78857" y="1349829"/>
            <a:ext cx="6096000" cy="329474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553029" y="1510643"/>
            <a:ext cx="5718628" cy="297311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8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65465" y="2209674"/>
            <a:ext cx="26468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602337" y="2535534"/>
            <a:ext cx="26693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lang="zh-CN" altLang="en-US" sz="5400" b="1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471708" y="2076714"/>
            <a:ext cx="0" cy="1835579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9075" y="-4554068"/>
            <a:ext cx="16485013" cy="19063844"/>
          </a:xfrm>
          <a:prstGeom prst="rect">
            <a:avLst/>
          </a:prstGeom>
          <a:effectLst>
            <a:outerShdw blurRad="558800" dist="38100" sx="103000" sy="103000" algn="l" rotWithShape="0">
              <a:prstClr val="black">
                <a:alpha val="40000"/>
              </a:prstClr>
            </a:outerShdw>
          </a:effectLst>
        </p:spPr>
      </p:pic>
      <p:sp>
        <p:nvSpPr>
          <p:cNvPr id="4" name="文本框 3"/>
          <p:cNvSpPr txBox="1"/>
          <p:nvPr/>
        </p:nvSpPr>
        <p:spPr>
          <a:xfrm>
            <a:off x="4336026" y="3244645"/>
            <a:ext cx="43360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-3" y="-16399"/>
            <a:ext cx="5283203" cy="519705"/>
            <a:chOff x="-3" y="-16401"/>
            <a:chExt cx="5283203" cy="889008"/>
          </a:xfrm>
        </p:grpSpPr>
        <p:sp>
          <p:nvSpPr>
            <p:cNvPr id="5" name="矩形 4"/>
            <p:cNvSpPr/>
            <p:nvPr/>
          </p:nvSpPr>
          <p:spPr>
            <a:xfrm>
              <a:off x="-3" y="-2"/>
              <a:ext cx="4673603" cy="87260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8" name="直角三角形 7"/>
            <p:cNvSpPr/>
            <p:nvPr/>
          </p:nvSpPr>
          <p:spPr>
            <a:xfrm flipV="1">
              <a:off x="4673600" y="-16401"/>
              <a:ext cx="609600" cy="889004"/>
            </a:xfrm>
            <a:prstGeom prst="rt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1828799" y="5878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</a:p>
        </p:txBody>
      </p:sp>
      <p:sp>
        <p:nvSpPr>
          <p:cNvPr id="10" name="矩形 9"/>
          <p:cNvSpPr/>
          <p:nvPr/>
        </p:nvSpPr>
        <p:spPr>
          <a:xfrm>
            <a:off x="-5" y="2169232"/>
            <a:ext cx="9144005" cy="468876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-5" y="1315009"/>
            <a:ext cx="2513411" cy="1354217"/>
            <a:chOff x="100218" y="1161395"/>
            <a:chExt cx="2513411" cy="1354217"/>
          </a:xfrm>
        </p:grpSpPr>
        <p:sp>
          <p:nvSpPr>
            <p:cNvPr id="11" name="文本框 10"/>
            <p:cNvSpPr txBox="1"/>
            <p:nvPr/>
          </p:nvSpPr>
          <p:spPr>
            <a:xfrm>
              <a:off x="100218" y="1161395"/>
              <a:ext cx="2513411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5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背景</a:t>
              </a:r>
              <a:endParaRPr lang="en-US" altLang="zh-CN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28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background</a:t>
              </a:r>
              <a:endParaRPr lang="zh-CN" altLang="en-US" sz="28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16303" y="1234199"/>
              <a:ext cx="250229" cy="74561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241194" y="2987654"/>
            <a:ext cx="8134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-4" y="-2"/>
            <a:ext cx="1155703" cy="1003301"/>
            <a:chOff x="-4" y="-2"/>
            <a:chExt cx="1155703" cy="1003301"/>
          </a:xfrm>
        </p:grpSpPr>
        <p:sp>
          <p:nvSpPr>
            <p:cNvPr id="4" name="等腰三角形 3"/>
            <p:cNvSpPr/>
            <p:nvPr/>
          </p:nvSpPr>
          <p:spPr>
            <a:xfrm rot="10800000">
              <a:off x="-4" y="-2"/>
              <a:ext cx="1155703" cy="100330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>
              <a:outerShdw blurRad="1905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77389" y="12861"/>
              <a:ext cx="50045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40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5185E-6 L 0.44792 1.85185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9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-3" y="-16399"/>
            <a:ext cx="5283203" cy="519705"/>
            <a:chOff x="-3" y="-16401"/>
            <a:chExt cx="5283203" cy="889008"/>
          </a:xfrm>
        </p:grpSpPr>
        <p:sp>
          <p:nvSpPr>
            <p:cNvPr id="5" name="矩形 4"/>
            <p:cNvSpPr/>
            <p:nvPr/>
          </p:nvSpPr>
          <p:spPr>
            <a:xfrm>
              <a:off x="-3" y="-2"/>
              <a:ext cx="4673603" cy="87260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8" name="直角三角形 7"/>
            <p:cNvSpPr/>
            <p:nvPr/>
          </p:nvSpPr>
          <p:spPr>
            <a:xfrm flipV="1">
              <a:off x="4673600" y="-16401"/>
              <a:ext cx="609600" cy="889004"/>
            </a:xfrm>
            <a:prstGeom prst="rt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" name="等腰三角形 3"/>
          <p:cNvSpPr/>
          <p:nvPr/>
        </p:nvSpPr>
        <p:spPr>
          <a:xfrm rot="10800000">
            <a:off x="-4" y="-2"/>
            <a:ext cx="1155703" cy="1003301"/>
          </a:xfrm>
          <a:prstGeom prst="triangle">
            <a:avLst>
              <a:gd name="adj" fmla="val 100000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90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77389" y="12861"/>
            <a:ext cx="5004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4000" b="1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828799" y="5878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</a:p>
        </p:txBody>
      </p:sp>
      <p:sp>
        <p:nvSpPr>
          <p:cNvPr id="10" name="矩形 9"/>
          <p:cNvSpPr/>
          <p:nvPr/>
        </p:nvSpPr>
        <p:spPr>
          <a:xfrm>
            <a:off x="-5" y="2169232"/>
            <a:ext cx="9144005" cy="468876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-5" y="1315009"/>
            <a:ext cx="2513411" cy="1354217"/>
            <a:chOff x="100218" y="1161395"/>
            <a:chExt cx="2513411" cy="1354217"/>
          </a:xfrm>
        </p:grpSpPr>
        <p:sp>
          <p:nvSpPr>
            <p:cNvPr id="11" name="文本框 10"/>
            <p:cNvSpPr txBox="1"/>
            <p:nvPr/>
          </p:nvSpPr>
          <p:spPr>
            <a:xfrm>
              <a:off x="100218" y="1161395"/>
              <a:ext cx="2513411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5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背景</a:t>
              </a:r>
              <a:endParaRPr lang="en-US" altLang="zh-CN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28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background</a:t>
              </a:r>
              <a:endParaRPr lang="zh-CN" altLang="en-US" sz="28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16303" y="1234199"/>
              <a:ext cx="250229" cy="74561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241194" y="2987654"/>
            <a:ext cx="8134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97522" y="-4687077"/>
            <a:ext cx="16485013" cy="19063844"/>
          </a:xfrm>
          <a:prstGeom prst="rect">
            <a:avLst/>
          </a:prstGeom>
          <a:effectLst>
            <a:outerShdw blurRad="558800" dist="38100" sx="103000" sy="103000" algn="l" rotWithShape="0">
              <a:prstClr val="black">
                <a:alpha val="40000"/>
              </a:prstClr>
            </a:outerShdw>
          </a:effectLst>
        </p:spPr>
      </p:pic>
      <p:sp>
        <p:nvSpPr>
          <p:cNvPr id="4" name="文本框 3"/>
          <p:cNvSpPr txBox="1"/>
          <p:nvPr/>
        </p:nvSpPr>
        <p:spPr>
          <a:xfrm>
            <a:off x="4336026" y="3244645"/>
            <a:ext cx="43360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-3" y="-16399"/>
            <a:ext cx="5283203" cy="519705"/>
            <a:chOff x="-3" y="-16401"/>
            <a:chExt cx="5283203" cy="889008"/>
          </a:xfrm>
        </p:grpSpPr>
        <p:sp>
          <p:nvSpPr>
            <p:cNvPr id="5" name="矩形 4"/>
            <p:cNvSpPr/>
            <p:nvPr/>
          </p:nvSpPr>
          <p:spPr>
            <a:xfrm>
              <a:off x="-3" y="-2"/>
              <a:ext cx="4673603" cy="87260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8" name="直角三角形 7"/>
            <p:cNvSpPr/>
            <p:nvPr/>
          </p:nvSpPr>
          <p:spPr>
            <a:xfrm flipV="1">
              <a:off x="4673600" y="-16401"/>
              <a:ext cx="609600" cy="889004"/>
            </a:xfrm>
            <a:prstGeom prst="rt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1828799" y="5878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-4" y="-2"/>
            <a:ext cx="1155703" cy="1003301"/>
            <a:chOff x="-4" y="-2"/>
            <a:chExt cx="1155703" cy="1003301"/>
          </a:xfrm>
        </p:grpSpPr>
        <p:sp>
          <p:nvSpPr>
            <p:cNvPr id="4" name="等腰三角形 3"/>
            <p:cNvSpPr/>
            <p:nvPr/>
          </p:nvSpPr>
          <p:spPr>
            <a:xfrm rot="10800000">
              <a:off x="-4" y="-2"/>
              <a:ext cx="1155703" cy="100330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>
              <a:outerShdw blurRad="1905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77389" y="12861"/>
              <a:ext cx="50045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40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-5" y="2148114"/>
            <a:ext cx="9144005" cy="4709886"/>
            <a:chOff x="-5" y="1770743"/>
            <a:chExt cx="6241152" cy="4151086"/>
          </a:xfrm>
        </p:grpSpPr>
        <p:sp>
          <p:nvSpPr>
            <p:cNvPr id="2" name="矩形 1"/>
            <p:cNvSpPr/>
            <p:nvPr/>
          </p:nvSpPr>
          <p:spPr>
            <a:xfrm>
              <a:off x="-5" y="1770743"/>
              <a:ext cx="3120576" cy="415108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3120571" y="1770743"/>
              <a:ext cx="3120576" cy="4151086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9" name="矩形 18"/>
          <p:cNvSpPr/>
          <p:nvPr/>
        </p:nvSpPr>
        <p:spPr>
          <a:xfrm>
            <a:off x="1315659" y="1572932"/>
            <a:ext cx="1514626" cy="78701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1436912" y="1606803"/>
            <a:ext cx="17997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甲方</a:t>
            </a:r>
          </a:p>
        </p:txBody>
      </p:sp>
      <p:sp>
        <p:nvSpPr>
          <p:cNvPr id="20" name="矩形 19"/>
          <p:cNvSpPr/>
          <p:nvPr/>
        </p:nvSpPr>
        <p:spPr>
          <a:xfrm>
            <a:off x="6202284" y="1621317"/>
            <a:ext cx="1514626" cy="787014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6301542" y="1638890"/>
            <a:ext cx="13161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乙方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315659" y="3429572"/>
            <a:ext cx="2748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6243277" y="3463334"/>
            <a:ext cx="2748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5185E-6 L 0.44792 1.85185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9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87258" y="-4094093"/>
            <a:ext cx="16491109" cy="19057748"/>
          </a:xfrm>
          <a:prstGeom prst="rect">
            <a:avLst/>
          </a:prstGeom>
          <a:effectLst>
            <a:outerShdw blurRad="558800" dist="38100" sx="103000" sy="103000" algn="l" rotWithShape="0">
              <a:prstClr val="black">
                <a:alpha val="40000"/>
              </a:prstClr>
            </a:outerShdw>
          </a:effectLst>
        </p:spPr>
      </p:pic>
      <p:sp>
        <p:nvSpPr>
          <p:cNvPr id="4" name="文本框 3"/>
          <p:cNvSpPr txBox="1"/>
          <p:nvPr/>
        </p:nvSpPr>
        <p:spPr>
          <a:xfrm>
            <a:off x="4336026" y="3244645"/>
            <a:ext cx="43360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-3" y="-16399"/>
            <a:ext cx="5283203" cy="519705"/>
            <a:chOff x="-3" y="-16401"/>
            <a:chExt cx="5283203" cy="889008"/>
          </a:xfrm>
        </p:grpSpPr>
        <p:sp>
          <p:nvSpPr>
            <p:cNvPr id="5" name="矩形 4"/>
            <p:cNvSpPr/>
            <p:nvPr/>
          </p:nvSpPr>
          <p:spPr>
            <a:xfrm>
              <a:off x="-3" y="-2"/>
              <a:ext cx="4673603" cy="87260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8" name="直角三角形 7"/>
            <p:cNvSpPr/>
            <p:nvPr/>
          </p:nvSpPr>
          <p:spPr>
            <a:xfrm flipV="1">
              <a:off x="4673600" y="-16401"/>
              <a:ext cx="609600" cy="889004"/>
            </a:xfrm>
            <a:prstGeom prst="rt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1828799" y="5878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-4" y="-2"/>
            <a:ext cx="1155703" cy="1003301"/>
            <a:chOff x="-4" y="-2"/>
            <a:chExt cx="1155703" cy="1003301"/>
          </a:xfrm>
        </p:grpSpPr>
        <p:sp>
          <p:nvSpPr>
            <p:cNvPr id="4" name="等腰三角形 3"/>
            <p:cNvSpPr/>
            <p:nvPr/>
          </p:nvSpPr>
          <p:spPr>
            <a:xfrm rot="10800000">
              <a:off x="-4" y="-2"/>
              <a:ext cx="1155703" cy="100330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>
              <a:outerShdw blurRad="1905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77389" y="12861"/>
              <a:ext cx="50045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40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2792411" y="3132797"/>
            <a:ext cx="37623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5185E-6 L 0.44792 1.85185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9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苹果背景风格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苹果背景风格</Template>
  <TotalTime>0</TotalTime>
  <Words>250</Words>
  <Application>Microsoft Office PowerPoint</Application>
  <PresentationFormat>全屏显示(4:3)</PresentationFormat>
  <Paragraphs>107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0" baseType="lpstr">
      <vt:lpstr>微软雅黑</vt:lpstr>
      <vt:lpstr>Arial</vt:lpstr>
      <vt:lpstr>Calibri</vt:lpstr>
      <vt:lpstr>Calibri Light</vt:lpstr>
      <vt:lpstr>苹果背景风格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钟源</dc:creator>
  <cp:lastModifiedBy>天 下</cp:lastModifiedBy>
  <cp:revision>88</cp:revision>
  <dcterms:created xsi:type="dcterms:W3CDTF">2014-03-30T23:28:00Z</dcterms:created>
  <dcterms:modified xsi:type="dcterms:W3CDTF">2021-01-06T00:56:37Z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