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0" r:id="rId4"/>
    <p:sldId id="265" r:id="rId5"/>
    <p:sldId id="262" r:id="rId6"/>
    <p:sldId id="269" r:id="rId7"/>
    <p:sldId id="268" r:id="rId8"/>
    <p:sldId id="263" r:id="rId9"/>
    <p:sldId id="266" r:id="rId10"/>
    <p:sldId id="271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4453"/>
    <a:srgbClr val="3C3C37"/>
    <a:srgbClr val="05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599" autoAdjust="0"/>
  </p:normalViewPr>
  <p:slideViewPr>
    <p:cSldViewPr snapToObjects="1">
      <p:cViewPr varScale="1">
        <p:scale>
          <a:sx n="115" d="100"/>
          <a:sy n="115" d="100"/>
        </p:scale>
        <p:origin x="288" y="102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-35630"/>
            <a:ext cx="9144000" cy="5271676"/>
          </a:xfrm>
          <a:prstGeom prst="rect">
            <a:avLst/>
          </a:prstGeom>
          <a:solidFill>
            <a:schemeClr val="dk1">
              <a:alpha val="1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72008" y="-20538"/>
            <a:ext cx="9252520" cy="2283718"/>
          </a:xfrm>
          <a:prstGeom prst="rect">
            <a:avLst/>
          </a:prstGeom>
          <a:solidFill>
            <a:srgbClr val="FA445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3851920" y="1131590"/>
            <a:ext cx="633670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合 38"/>
          <p:cNvGrpSpPr/>
          <p:nvPr/>
        </p:nvGrpSpPr>
        <p:grpSpPr>
          <a:xfrm>
            <a:off x="3736707" y="411510"/>
            <a:ext cx="1670586" cy="1440160"/>
            <a:chOff x="3736707" y="411510"/>
            <a:chExt cx="1670586" cy="1440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六边形 2"/>
            <p:cNvSpPr/>
            <p:nvPr/>
          </p:nvSpPr>
          <p:spPr>
            <a:xfrm>
              <a:off x="3736707" y="411510"/>
              <a:ext cx="1670586" cy="1440160"/>
            </a:xfrm>
            <a:prstGeom prst="hexagon">
              <a:avLst/>
            </a:prstGeom>
            <a:solidFill>
              <a:srgbClr val="3C3C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" name="直接连接符 4"/>
            <p:cNvCxnSpPr/>
            <p:nvPr/>
          </p:nvCxnSpPr>
          <p:spPr>
            <a:xfrm flipV="1">
              <a:off x="4569183" y="537188"/>
              <a:ext cx="403245" cy="576064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698797" y="1131590"/>
              <a:ext cx="547261" cy="10269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4569183" y="1160267"/>
              <a:ext cx="403245" cy="556642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4168755" y="1141859"/>
              <a:ext cx="388843" cy="575320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 flipV="1">
              <a:off x="4168755" y="555526"/>
              <a:ext cx="403245" cy="576064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流程图: 联系 33"/>
            <p:cNvSpPr/>
            <p:nvPr/>
          </p:nvSpPr>
          <p:spPr>
            <a:xfrm>
              <a:off x="4183861" y="77155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32537" y="962313"/>
              <a:ext cx="125012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LOGO</a:t>
              </a:r>
              <a:endParaRPr lang="zh-CN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六边形 35"/>
            <p:cNvSpPr/>
            <p:nvPr/>
          </p:nvSpPr>
          <p:spPr>
            <a:xfrm>
              <a:off x="3806783" y="464080"/>
              <a:ext cx="1524799" cy="1314482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TextBox 53"/>
          <p:cNvSpPr txBox="1"/>
          <p:nvPr/>
        </p:nvSpPr>
        <p:spPr bwMode="auto">
          <a:xfrm>
            <a:off x="957198" y="2496152"/>
            <a:ext cx="7200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3600" b="1" spc="225" dirty="0">
                <a:solidFill>
                  <a:schemeClr val="tx1">
                    <a:lumMod val="65000"/>
                    <a:lumOff val="35000"/>
                  </a:schemeClr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工作总结</a:t>
            </a:r>
            <a:r>
              <a:rPr lang="en-US" altLang="zh-CN" sz="3600" b="1" spc="225" dirty="0">
                <a:solidFill>
                  <a:schemeClr val="tx1">
                    <a:lumMod val="65000"/>
                    <a:lumOff val="35000"/>
                  </a:schemeClr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PPT</a:t>
            </a:r>
            <a:r>
              <a:rPr lang="zh-CN" altLang="en-US" sz="3600" b="1" spc="225" dirty="0">
                <a:solidFill>
                  <a:schemeClr val="tx1">
                    <a:lumMod val="65000"/>
                    <a:lumOff val="35000"/>
                  </a:schemeClr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模板</a:t>
            </a:r>
          </a:p>
        </p:txBody>
      </p:sp>
      <p:sp>
        <p:nvSpPr>
          <p:cNvPr id="38" name="矩形 37"/>
          <p:cNvSpPr/>
          <p:nvPr/>
        </p:nvSpPr>
        <p:spPr bwMode="auto">
          <a:xfrm>
            <a:off x="4130785" y="3142483"/>
            <a:ext cx="870751" cy="377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年</a:t>
            </a:r>
            <a:r>
              <a:rPr lang="en-US" altLang="zh-CN" sz="14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 </a:t>
            </a:r>
            <a:r>
              <a:rPr lang="zh-CN" altLang="en-US" sz="14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月</a:t>
            </a:r>
            <a:r>
              <a:rPr lang="en-US" altLang="zh-CN" sz="14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 </a:t>
            </a:r>
            <a:r>
              <a:rPr lang="zh-CN" altLang="en-US" sz="14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号</a:t>
            </a:r>
            <a:endParaRPr lang="en-US" altLang="zh-CN" sz="1400" spc="7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 Unicode MS" pitchFamily="34" charset="-122"/>
              <a:cs typeface="Arial" panose="020B0604020202020204" pitchFamily="34" charset="0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921667" y="1123522"/>
            <a:ext cx="273630" cy="13202"/>
          </a:xfrm>
          <a:prstGeom prst="line">
            <a:avLst/>
          </a:prstGeom>
          <a:ln w="12700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19414" y="1778562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>
                <a:solidFill>
                  <a:srgbClr val="05AFC8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5400" b="1" dirty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5400" b="1" dirty="0">
                <a:solidFill>
                  <a:srgbClr val="FA4453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721580" y="-92546"/>
            <a:ext cx="51344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US" altLang="zh-CN" sz="5400" b="1" dirty="0">
                <a:solidFill>
                  <a:srgbClr val="05AFC8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976922"/>
            <a:ext cx="3681794" cy="404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28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……</a:t>
            </a:r>
          </a:p>
          <a:p>
            <a:pPr lvl="0" algn="ctr">
              <a:lnSpc>
                <a:spcPts val="28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………………</a:t>
            </a:r>
          </a:p>
          <a:p>
            <a:pPr lvl="0" algn="ctr">
              <a:lnSpc>
                <a:spcPts val="28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…………………………</a:t>
            </a:r>
          </a:p>
          <a:p>
            <a:pPr lvl="0" algn="ctr">
              <a:lnSpc>
                <a:spcPts val="28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……………………………………</a:t>
            </a:r>
          </a:p>
          <a:p>
            <a:pPr lvl="0" algn="ctr">
              <a:lnSpc>
                <a:spcPts val="28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………………………………………………</a:t>
            </a:r>
          </a:p>
          <a:p>
            <a:pPr lvl="0" algn="ctr">
              <a:lnSpc>
                <a:spcPts val="28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…………………………………………………………</a:t>
            </a:r>
          </a:p>
          <a:p>
            <a:pPr lvl="0" algn="ctr">
              <a:lnSpc>
                <a:spcPts val="28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………………………………………………………………………………………………………………………………………………………………………………</a:t>
            </a:r>
          </a:p>
          <a:p>
            <a:pPr lvl="0" algn="ctr">
              <a:lnSpc>
                <a:spcPts val="28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…………………………………………</a:t>
            </a:r>
          </a:p>
          <a:p>
            <a:pPr lvl="0" algn="ctr">
              <a:lnSpc>
                <a:spcPts val="28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………………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91006" y="-92546"/>
            <a:ext cx="49467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en-US" altLang="zh-CN" sz="5400" b="1" dirty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23054" y="-92546"/>
            <a:ext cx="42266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en-US" altLang="zh-CN" sz="5400" b="1" dirty="0">
                <a:solidFill>
                  <a:srgbClr val="FA4453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179512" y="555526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612802" y="1276350"/>
            <a:ext cx="5279678" cy="35276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图片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-38557"/>
            <a:ext cx="9144000" cy="5182057"/>
          </a:xfrm>
          <a:prstGeom prst="rect">
            <a:avLst/>
          </a:prstGeom>
          <a:solidFill>
            <a:schemeClr val="dk1">
              <a:alpha val="1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build="allAtOnce"/>
      <p:bldP spid="9" grpId="0"/>
      <p:bldP spid="11" grpId="0"/>
      <p:bldP spid="11" grpId="2" build="allAtOnce"/>
      <p:bldP spid="12" grpId="0"/>
      <p:bldP spid="12" grpId="2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-35630"/>
            <a:ext cx="9144000" cy="5271676"/>
          </a:xfrm>
          <a:prstGeom prst="rect">
            <a:avLst/>
          </a:prstGeom>
          <a:solidFill>
            <a:schemeClr val="dk1">
              <a:alpha val="1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A4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755576" y="771550"/>
            <a:ext cx="77048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 bwMode="auto">
          <a:xfrm flipV="1">
            <a:off x="1646002" y="339502"/>
            <a:ext cx="0" cy="288032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09264" y="283463"/>
            <a:ext cx="782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endParaRPr lang="zh-CN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33021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zh-CN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流程图: 联系 9"/>
          <p:cNvSpPr/>
          <p:nvPr/>
        </p:nvSpPr>
        <p:spPr>
          <a:xfrm>
            <a:off x="2447764" y="2067694"/>
            <a:ext cx="1008112" cy="1008112"/>
          </a:xfrm>
          <a:prstGeom prst="flowChartConnector">
            <a:avLst/>
          </a:prstGeom>
          <a:solidFill>
            <a:srgbClr val="05AFC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联系 13"/>
          <p:cNvSpPr/>
          <p:nvPr/>
        </p:nvSpPr>
        <p:spPr>
          <a:xfrm>
            <a:off x="4067944" y="2067694"/>
            <a:ext cx="1008112" cy="1008112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/>
        </p:nvSpPr>
        <p:spPr>
          <a:xfrm>
            <a:off x="5724128" y="2067694"/>
            <a:ext cx="1008112" cy="1008112"/>
          </a:xfrm>
          <a:prstGeom prst="flowChartConnector">
            <a:avLst/>
          </a:prstGeom>
          <a:solidFill>
            <a:srgbClr val="FA445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123728" y="313441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常规工作</a:t>
            </a:r>
            <a:endParaRPr lang="zh-CN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9912" y="313852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特色工作</a:t>
            </a:r>
            <a:endParaRPr lang="zh-CN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092" y="313852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2014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工作思路</a:t>
            </a:r>
            <a:endParaRPr lang="zh-CN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流程图: 联系 18"/>
          <p:cNvSpPr/>
          <p:nvPr/>
        </p:nvSpPr>
        <p:spPr>
          <a:xfrm>
            <a:off x="2447764" y="2067694"/>
            <a:ext cx="1008112" cy="1008112"/>
          </a:xfrm>
          <a:prstGeom prst="flowChartConnector">
            <a:avLst/>
          </a:prstGeom>
          <a:solidFill>
            <a:srgbClr val="05AFC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流程图: 联系 19"/>
          <p:cNvSpPr/>
          <p:nvPr/>
        </p:nvSpPr>
        <p:spPr>
          <a:xfrm>
            <a:off x="4067944" y="2067694"/>
            <a:ext cx="1008112" cy="1008112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流程图: 联系 20"/>
          <p:cNvSpPr/>
          <p:nvPr/>
        </p:nvSpPr>
        <p:spPr>
          <a:xfrm>
            <a:off x="5724128" y="2067694"/>
            <a:ext cx="1008112" cy="1008112"/>
          </a:xfrm>
          <a:prstGeom prst="flowChartConnector">
            <a:avLst/>
          </a:prstGeom>
          <a:solidFill>
            <a:srgbClr val="FA445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laptop"/>
          <p:cNvSpPr>
            <a:spLocks noEditPoints="1" noChangeArrowheads="1"/>
          </p:cNvSpPr>
          <p:nvPr/>
        </p:nvSpPr>
        <p:spPr bwMode="auto">
          <a:xfrm>
            <a:off x="2589212" y="2355724"/>
            <a:ext cx="725216" cy="429009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Litebulb"/>
          <p:cNvSpPr>
            <a:spLocks noEditPoints="1" noChangeArrowheads="1"/>
          </p:cNvSpPr>
          <p:nvPr/>
        </p:nvSpPr>
        <p:spPr bwMode="auto">
          <a:xfrm>
            <a:off x="6071108" y="2316943"/>
            <a:ext cx="314152" cy="509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5125" name="Picture 5" descr="C:\Users\ybi9\AppData\Local\Microsoft\Windows\Temporary Internet Files\Content.IE5\OM1J1Y24\MC9002981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94" y="2291805"/>
            <a:ext cx="408211" cy="66088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0" y="-35630"/>
            <a:ext cx="9144000" cy="5271676"/>
          </a:xfrm>
          <a:prstGeom prst="rect">
            <a:avLst/>
          </a:prstGeom>
          <a:solidFill>
            <a:schemeClr val="dk1">
              <a:alpha val="1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合并 38"/>
          <p:cNvSpPr/>
          <p:nvPr/>
        </p:nvSpPr>
        <p:spPr>
          <a:xfrm rot="10800000">
            <a:off x="971600" y="4155925"/>
            <a:ext cx="7200800" cy="1008112"/>
          </a:xfrm>
          <a:prstGeom prst="flowChartMerge">
            <a:avLst/>
          </a:prstGeom>
          <a:solidFill>
            <a:srgbClr val="05AFC8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合并 40"/>
          <p:cNvSpPr/>
          <p:nvPr/>
        </p:nvSpPr>
        <p:spPr>
          <a:xfrm rot="10800000">
            <a:off x="1187624" y="4227933"/>
            <a:ext cx="6768752" cy="936104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3275854" y="4096692"/>
            <a:ext cx="2592288" cy="101566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1</a:t>
            </a:r>
            <a:endParaRPr lang="zh-CN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44" name="流程图: 合并 43"/>
          <p:cNvSpPr/>
          <p:nvPr/>
        </p:nvSpPr>
        <p:spPr>
          <a:xfrm>
            <a:off x="4355976" y="1995686"/>
            <a:ext cx="432049" cy="288032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1151618" y="2315656"/>
            <a:ext cx="6840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2300" b="1" dirty="0"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4" name="流程图: 合并 53"/>
          <p:cNvSpPr/>
          <p:nvPr/>
        </p:nvSpPr>
        <p:spPr>
          <a:xfrm>
            <a:off x="-108520" y="-23472"/>
            <a:ext cx="1008111" cy="349771"/>
          </a:xfrm>
          <a:prstGeom prst="flowChartMerge">
            <a:avLst/>
          </a:prstGeom>
          <a:solidFill>
            <a:srgbClr val="05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流程图: 合并 54"/>
          <p:cNvSpPr/>
          <p:nvPr/>
        </p:nvSpPr>
        <p:spPr>
          <a:xfrm>
            <a:off x="-508" y="-23472"/>
            <a:ext cx="756084" cy="290966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矩形 117"/>
          <p:cNvSpPr/>
          <p:nvPr/>
        </p:nvSpPr>
        <p:spPr>
          <a:xfrm>
            <a:off x="-29486" y="0"/>
            <a:ext cx="9144000" cy="5081397"/>
          </a:xfrm>
          <a:prstGeom prst="rect">
            <a:avLst/>
          </a:prstGeom>
          <a:solidFill>
            <a:schemeClr val="dk1">
              <a:alpha val="1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0" y="5081397"/>
            <a:ext cx="9144000" cy="144016"/>
          </a:xfrm>
          <a:prstGeom prst="rect">
            <a:avLst/>
          </a:prstGeom>
          <a:solidFill>
            <a:srgbClr val="05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941890" y="2652637"/>
            <a:ext cx="125012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CSWADI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 flipV="1">
            <a:off x="3477058" y="1871363"/>
            <a:ext cx="403246" cy="621513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2903066" y="1871363"/>
            <a:ext cx="573992" cy="0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>
            <a:stCxn id="9" idx="3"/>
            <a:endCxn id="5" idx="6"/>
          </p:cNvCxnSpPr>
          <p:nvPr/>
        </p:nvCxnSpPr>
        <p:spPr>
          <a:xfrm flipH="1">
            <a:off x="2898890" y="2821914"/>
            <a:ext cx="847170" cy="16568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H="1">
            <a:off x="2903066" y="3795886"/>
            <a:ext cx="573992" cy="0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H="1">
            <a:off x="3477058" y="3126478"/>
            <a:ext cx="464832" cy="669408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>
            <a:off x="5520124" y="1871363"/>
            <a:ext cx="573992" cy="0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flipH="1">
            <a:off x="5233128" y="1871363"/>
            <a:ext cx="286996" cy="590631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>
            <a:endCxn id="17" idx="0"/>
          </p:cNvCxnSpPr>
          <p:nvPr/>
        </p:nvCxnSpPr>
        <p:spPr>
          <a:xfrm flipH="1">
            <a:off x="5340935" y="2807379"/>
            <a:ext cx="2138537" cy="4266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 flipH="1">
            <a:off x="5737185" y="3839125"/>
            <a:ext cx="573992" cy="0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 flipH="1" flipV="1">
            <a:off x="5233128" y="3095596"/>
            <a:ext cx="504057" cy="743559"/>
          </a:xfrm>
          <a:prstGeom prst="line">
            <a:avLst/>
          </a:prstGeom>
          <a:ln w="6350">
            <a:solidFill>
              <a:schemeClr val="bg1"/>
            </a:solidFill>
            <a:prstDash val="sysDot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V="1">
            <a:off x="4565881" y="1575739"/>
            <a:ext cx="1" cy="50636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流程图: 联系 4"/>
          <p:cNvSpPr/>
          <p:nvPr/>
        </p:nvSpPr>
        <p:spPr>
          <a:xfrm>
            <a:off x="2252295" y="2521681"/>
            <a:ext cx="646595" cy="63360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流程图: 联系 21"/>
          <p:cNvSpPr/>
          <p:nvPr/>
        </p:nvSpPr>
        <p:spPr>
          <a:xfrm>
            <a:off x="2256470" y="1520802"/>
            <a:ext cx="646595" cy="63360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流程图: 摘录 22"/>
          <p:cNvSpPr/>
          <p:nvPr/>
        </p:nvSpPr>
        <p:spPr>
          <a:xfrm rot="5400000" flipH="1" flipV="1">
            <a:off x="2290184" y="1657258"/>
            <a:ext cx="440234" cy="360690"/>
          </a:xfrm>
          <a:prstGeom prst="flowChartExtra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流程图: 联系 24"/>
          <p:cNvSpPr/>
          <p:nvPr/>
        </p:nvSpPr>
        <p:spPr>
          <a:xfrm>
            <a:off x="2256469" y="3468886"/>
            <a:ext cx="646595" cy="63360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流程图: 摘录 25"/>
          <p:cNvSpPr/>
          <p:nvPr/>
        </p:nvSpPr>
        <p:spPr>
          <a:xfrm rot="5400000" flipH="1" flipV="1">
            <a:off x="2290183" y="3605342"/>
            <a:ext cx="440234" cy="360690"/>
          </a:xfrm>
          <a:prstGeom prst="flowChartExtra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流程图: 联系 36"/>
          <p:cNvSpPr/>
          <p:nvPr/>
        </p:nvSpPr>
        <p:spPr>
          <a:xfrm>
            <a:off x="6127658" y="1520802"/>
            <a:ext cx="646595" cy="63360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流程图: 摘录 37"/>
          <p:cNvSpPr/>
          <p:nvPr/>
        </p:nvSpPr>
        <p:spPr>
          <a:xfrm rot="5400000" flipH="1" flipV="1">
            <a:off x="6161372" y="1657258"/>
            <a:ext cx="440234" cy="360690"/>
          </a:xfrm>
          <a:prstGeom prst="flowChartExtra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流程图: 联系 42"/>
          <p:cNvSpPr/>
          <p:nvPr/>
        </p:nvSpPr>
        <p:spPr>
          <a:xfrm>
            <a:off x="6139235" y="2488831"/>
            <a:ext cx="646595" cy="63360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流程图: 摘录 43"/>
          <p:cNvSpPr/>
          <p:nvPr/>
        </p:nvSpPr>
        <p:spPr>
          <a:xfrm rot="5400000" flipH="1" flipV="1">
            <a:off x="7053986" y="2598450"/>
            <a:ext cx="440234" cy="360690"/>
          </a:xfrm>
          <a:prstGeom prst="flowChartExtra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流程图: 联系 48"/>
          <p:cNvSpPr/>
          <p:nvPr/>
        </p:nvSpPr>
        <p:spPr>
          <a:xfrm>
            <a:off x="6130589" y="3498136"/>
            <a:ext cx="646595" cy="63360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流程图: 摘录 49"/>
          <p:cNvSpPr/>
          <p:nvPr/>
        </p:nvSpPr>
        <p:spPr>
          <a:xfrm rot="5400000" flipH="1" flipV="1">
            <a:off x="6344891" y="3658780"/>
            <a:ext cx="440234" cy="360690"/>
          </a:xfrm>
          <a:prstGeom prst="flowChartExtra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联系 30"/>
          <p:cNvSpPr/>
          <p:nvPr/>
        </p:nvSpPr>
        <p:spPr>
          <a:xfrm>
            <a:off x="2255490" y="2553443"/>
            <a:ext cx="646595" cy="633602"/>
          </a:xfrm>
          <a:prstGeom prst="flowChartConnector">
            <a:avLst/>
          </a:prstGeom>
          <a:solidFill>
            <a:srgbClr val="05AFC8"/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流程图: 摘录 31"/>
          <p:cNvSpPr/>
          <p:nvPr/>
        </p:nvSpPr>
        <p:spPr>
          <a:xfrm rot="16200000" flipH="1" flipV="1">
            <a:off x="2411706" y="2675700"/>
            <a:ext cx="440234" cy="360690"/>
          </a:xfrm>
          <a:prstGeom prst="flowChartExtra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2256470" y="3468886"/>
            <a:ext cx="646595" cy="633602"/>
            <a:chOff x="1477133" y="1345009"/>
            <a:chExt cx="646595" cy="633602"/>
          </a:xfrm>
          <a:solidFill>
            <a:srgbClr val="05AFC8"/>
          </a:solidFill>
        </p:grpSpPr>
        <p:sp>
          <p:nvSpPr>
            <p:cNvPr id="34" name="流程图: 联系 33"/>
            <p:cNvSpPr/>
            <p:nvPr/>
          </p:nvSpPr>
          <p:spPr>
            <a:xfrm>
              <a:off x="1477133" y="1345009"/>
              <a:ext cx="646595" cy="633602"/>
            </a:xfrm>
            <a:prstGeom prst="flowChartConnector">
              <a:avLst/>
            </a:prstGeom>
            <a:grpFill/>
            <a:ln w="5715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流程图: 摘录 34"/>
            <p:cNvSpPr/>
            <p:nvPr/>
          </p:nvSpPr>
          <p:spPr>
            <a:xfrm rot="15946530" flipH="1" flipV="1">
              <a:off x="1632368" y="1481465"/>
              <a:ext cx="440234" cy="360690"/>
            </a:xfrm>
            <a:prstGeom prst="flowChartExtra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135623" y="1520802"/>
            <a:ext cx="646595" cy="633602"/>
            <a:chOff x="1477133" y="1345009"/>
            <a:chExt cx="646595" cy="633602"/>
          </a:xfrm>
          <a:solidFill>
            <a:srgbClr val="05AFC8"/>
          </a:solidFill>
        </p:grpSpPr>
        <p:sp>
          <p:nvSpPr>
            <p:cNvPr id="40" name="流程图: 联系 39"/>
            <p:cNvSpPr/>
            <p:nvPr/>
          </p:nvSpPr>
          <p:spPr>
            <a:xfrm>
              <a:off x="1477133" y="1345009"/>
              <a:ext cx="646595" cy="633602"/>
            </a:xfrm>
            <a:prstGeom prst="flowChartConnector">
              <a:avLst/>
            </a:prstGeom>
            <a:grpFill/>
            <a:ln w="5715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流程图: 摘录 40"/>
            <p:cNvSpPr/>
            <p:nvPr/>
          </p:nvSpPr>
          <p:spPr>
            <a:xfrm rot="5400000" flipH="1" flipV="1">
              <a:off x="1510847" y="1481465"/>
              <a:ext cx="440234" cy="360690"/>
            </a:xfrm>
            <a:prstGeom prst="flowChartExtra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流程图: 联系 45"/>
          <p:cNvSpPr/>
          <p:nvPr/>
        </p:nvSpPr>
        <p:spPr>
          <a:xfrm>
            <a:off x="6139235" y="2488833"/>
            <a:ext cx="646595" cy="633602"/>
          </a:xfrm>
          <a:prstGeom prst="flowChartConnector">
            <a:avLst/>
          </a:prstGeom>
          <a:solidFill>
            <a:srgbClr val="05AFC8"/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流程图: 摘录 46"/>
          <p:cNvSpPr/>
          <p:nvPr/>
        </p:nvSpPr>
        <p:spPr>
          <a:xfrm rot="5400000" flipH="1" flipV="1">
            <a:off x="6172949" y="2625289"/>
            <a:ext cx="440234" cy="360690"/>
          </a:xfrm>
          <a:prstGeom prst="flowChartExtra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1" name="组合 50"/>
          <p:cNvGrpSpPr/>
          <p:nvPr/>
        </p:nvGrpSpPr>
        <p:grpSpPr>
          <a:xfrm>
            <a:off x="6135622" y="3498136"/>
            <a:ext cx="646595" cy="633602"/>
            <a:chOff x="1477133" y="1345009"/>
            <a:chExt cx="646595" cy="633602"/>
          </a:xfrm>
          <a:solidFill>
            <a:srgbClr val="05AFC8"/>
          </a:solidFill>
        </p:grpSpPr>
        <p:sp>
          <p:nvSpPr>
            <p:cNvPr id="52" name="流程图: 联系 51"/>
            <p:cNvSpPr/>
            <p:nvPr/>
          </p:nvSpPr>
          <p:spPr>
            <a:xfrm>
              <a:off x="1477133" y="1345009"/>
              <a:ext cx="646595" cy="633602"/>
            </a:xfrm>
            <a:prstGeom prst="flowChartConnector">
              <a:avLst/>
            </a:prstGeom>
            <a:grpFill/>
            <a:ln w="5715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流程图: 摘录 52"/>
            <p:cNvSpPr/>
            <p:nvPr/>
          </p:nvSpPr>
          <p:spPr>
            <a:xfrm rot="5400000" flipH="1" flipV="1">
              <a:off x="1510847" y="1481465"/>
              <a:ext cx="440234" cy="360690"/>
            </a:xfrm>
            <a:prstGeom prst="flowChartExtra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46060" y="2101834"/>
            <a:ext cx="1670586" cy="1440160"/>
            <a:chOff x="3660996" y="1863907"/>
            <a:chExt cx="1670586" cy="1440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六边形 8"/>
            <p:cNvSpPr/>
            <p:nvPr/>
          </p:nvSpPr>
          <p:spPr>
            <a:xfrm>
              <a:off x="3660996" y="1863907"/>
              <a:ext cx="1670586" cy="144016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六边形 16"/>
            <p:cNvSpPr/>
            <p:nvPr/>
          </p:nvSpPr>
          <p:spPr>
            <a:xfrm>
              <a:off x="3731072" y="1916477"/>
              <a:ext cx="1524799" cy="1314482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242615" y="1520802"/>
            <a:ext cx="646595" cy="633602"/>
            <a:chOff x="1477133" y="1345009"/>
            <a:chExt cx="646595" cy="633602"/>
          </a:xfrm>
          <a:solidFill>
            <a:srgbClr val="05AFC8"/>
          </a:solidFill>
        </p:grpSpPr>
        <p:sp>
          <p:nvSpPr>
            <p:cNvPr id="28" name="流程图: 联系 27"/>
            <p:cNvSpPr/>
            <p:nvPr/>
          </p:nvSpPr>
          <p:spPr>
            <a:xfrm>
              <a:off x="1477133" y="1345009"/>
              <a:ext cx="646595" cy="633602"/>
            </a:xfrm>
            <a:prstGeom prst="flowChartConnector">
              <a:avLst/>
            </a:prstGeom>
            <a:grpFill/>
            <a:ln w="5715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流程图: 摘录 28"/>
            <p:cNvSpPr/>
            <p:nvPr/>
          </p:nvSpPr>
          <p:spPr>
            <a:xfrm rot="15946530" flipH="1" flipV="1">
              <a:off x="1632368" y="1481465"/>
              <a:ext cx="440234" cy="360690"/>
            </a:xfrm>
            <a:prstGeom prst="flowChartExtra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流程图: 联系 79"/>
          <p:cNvSpPr/>
          <p:nvPr/>
        </p:nvSpPr>
        <p:spPr>
          <a:xfrm rot="17581665">
            <a:off x="4242584" y="1293261"/>
            <a:ext cx="646595" cy="63360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流程图: 联系 83"/>
          <p:cNvSpPr/>
          <p:nvPr/>
        </p:nvSpPr>
        <p:spPr>
          <a:xfrm rot="17581665">
            <a:off x="4231949" y="1287998"/>
            <a:ext cx="646595" cy="633602"/>
          </a:xfrm>
          <a:prstGeom prst="flowChartConnector">
            <a:avLst/>
          </a:prstGeom>
          <a:solidFill>
            <a:srgbClr val="05AFC8"/>
          </a:solidFill>
          <a:ln w="5715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流程图: 摘录 84"/>
          <p:cNvSpPr/>
          <p:nvPr/>
        </p:nvSpPr>
        <p:spPr>
          <a:xfrm flipH="1" flipV="1">
            <a:off x="4345763" y="1468229"/>
            <a:ext cx="440234" cy="360690"/>
          </a:xfrm>
          <a:prstGeom prst="flowChartExtra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3930187" y="2422659"/>
            <a:ext cx="125012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53726" y="1683714"/>
            <a:ext cx="1250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952657" y="2702155"/>
            <a:ext cx="1250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953726" y="3631798"/>
            <a:ext cx="1250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946939" y="1456173"/>
            <a:ext cx="1250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817510" y="1683714"/>
            <a:ext cx="1250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05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37471" y="2651744"/>
            <a:ext cx="1250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06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30310" y="3684038"/>
            <a:ext cx="1250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07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23528" y="1702395"/>
            <a:ext cx="191102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23528" y="3682638"/>
            <a:ext cx="191102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782218" y="1649470"/>
            <a:ext cx="191102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822759" y="2696044"/>
            <a:ext cx="191102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804248" y="3668649"/>
            <a:ext cx="201622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56717" y="2717238"/>
            <a:ext cx="191102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940819" y="905173"/>
            <a:ext cx="125012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29486" y="0"/>
            <a:ext cx="9144000" cy="5271676"/>
          </a:xfrm>
          <a:prstGeom prst="rect">
            <a:avLst/>
          </a:prstGeom>
          <a:solidFill>
            <a:schemeClr val="dk1">
              <a:alpha val="1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合并 38"/>
          <p:cNvSpPr/>
          <p:nvPr/>
        </p:nvSpPr>
        <p:spPr>
          <a:xfrm rot="5400000">
            <a:off x="5020835" y="860349"/>
            <a:ext cx="5328595" cy="3134774"/>
          </a:xfrm>
          <a:prstGeom prst="flowChartMerge">
            <a:avLst/>
          </a:prstGeom>
          <a:solidFill>
            <a:srgbClr val="FFC000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合并 40"/>
          <p:cNvSpPr/>
          <p:nvPr/>
        </p:nvSpPr>
        <p:spPr>
          <a:xfrm rot="5400000">
            <a:off x="5380874" y="1059582"/>
            <a:ext cx="4608512" cy="273630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6601894" y="1919904"/>
            <a:ext cx="1296142" cy="101566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2</a:t>
            </a:r>
            <a:endParaRPr lang="zh-CN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44" name="流程图: 合并 43"/>
          <p:cNvSpPr/>
          <p:nvPr/>
        </p:nvSpPr>
        <p:spPr>
          <a:xfrm rot="16200000">
            <a:off x="2699792" y="2283719"/>
            <a:ext cx="432049" cy="288032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253615" y="216612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-35630"/>
            <a:ext cx="9144000" cy="5271676"/>
          </a:xfrm>
          <a:prstGeom prst="rect">
            <a:avLst/>
          </a:prstGeom>
          <a:solidFill>
            <a:schemeClr val="dk1">
              <a:alpha val="1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 bwMode="auto">
          <a:xfrm>
            <a:off x="179512" y="714067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 bwMode="auto">
          <a:xfrm flipV="1">
            <a:off x="1069938" y="282019"/>
            <a:ext cx="0" cy="288032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7522" y="225980"/>
            <a:ext cx="782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zh-CN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3644" y="24136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0018" y="-35630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>
                <a:solidFill>
                  <a:srgbClr val="05AFC8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5400" b="1" dirty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5400" b="1" dirty="0">
                <a:solidFill>
                  <a:srgbClr val="FA4453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6736" y="1021263"/>
            <a:ext cx="2715110" cy="31589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74382" y="1021263"/>
            <a:ext cx="242354" cy="315898"/>
          </a:xfrm>
          <a:prstGeom prst="rect">
            <a:avLst/>
          </a:prstGeom>
          <a:solidFill>
            <a:srgbClr val="3C3C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39551" y="986851"/>
            <a:ext cx="2701112" cy="38472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/>
            <a:r>
              <a:rPr lang="zh-CN" alt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内容标题</a:t>
            </a:r>
            <a:r>
              <a:rPr lang="en-US" altLang="zh-CN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zh-CN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74382" y="2715766"/>
            <a:ext cx="2966281" cy="400110"/>
            <a:chOff x="274382" y="2645794"/>
            <a:chExt cx="2966281" cy="400110"/>
          </a:xfrm>
        </p:grpSpPr>
        <p:sp>
          <p:nvSpPr>
            <p:cNvPr id="10" name="矩形 9"/>
            <p:cNvSpPr/>
            <p:nvPr/>
          </p:nvSpPr>
          <p:spPr>
            <a:xfrm>
              <a:off x="525553" y="2687900"/>
              <a:ext cx="2715110" cy="31589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274382" y="2687900"/>
              <a:ext cx="242354" cy="315898"/>
            </a:xfrm>
            <a:prstGeom prst="rect">
              <a:avLst/>
            </a:prstGeom>
            <a:solidFill>
              <a:srgbClr val="3C3C3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6735" y="2645794"/>
              <a:ext cx="2715111" cy="40011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内容标题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1520" y="146317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合并 30"/>
          <p:cNvSpPr/>
          <p:nvPr/>
        </p:nvSpPr>
        <p:spPr>
          <a:xfrm rot="16200000">
            <a:off x="147157" y="281204"/>
            <a:ext cx="360039" cy="24002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87522" y="329183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273673" y="986851"/>
            <a:ext cx="2862091" cy="1573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图片</a:t>
            </a:r>
          </a:p>
        </p:txBody>
      </p:sp>
      <p:sp>
        <p:nvSpPr>
          <p:cNvPr id="33" name="矩形 32"/>
          <p:cNvSpPr/>
          <p:nvPr/>
        </p:nvSpPr>
        <p:spPr>
          <a:xfrm>
            <a:off x="7351687" y="986851"/>
            <a:ext cx="1512168" cy="1573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图片</a:t>
            </a:r>
          </a:p>
        </p:txBody>
      </p:sp>
      <p:sp>
        <p:nvSpPr>
          <p:cNvPr id="34" name="矩形 33"/>
          <p:cNvSpPr/>
          <p:nvPr/>
        </p:nvSpPr>
        <p:spPr>
          <a:xfrm>
            <a:off x="4273673" y="2800328"/>
            <a:ext cx="2862091" cy="1573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图片</a:t>
            </a:r>
          </a:p>
        </p:txBody>
      </p:sp>
      <p:sp>
        <p:nvSpPr>
          <p:cNvPr id="35" name="矩形 34"/>
          <p:cNvSpPr/>
          <p:nvPr/>
        </p:nvSpPr>
        <p:spPr>
          <a:xfrm>
            <a:off x="7351687" y="2800328"/>
            <a:ext cx="1512168" cy="1573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图片</a:t>
            </a: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7504" y="210010"/>
            <a:ext cx="3816672" cy="405750"/>
            <a:chOff x="251520" y="210010"/>
            <a:chExt cx="3816672" cy="405750"/>
          </a:xfrm>
        </p:grpSpPr>
        <p:cxnSp>
          <p:nvCxnSpPr>
            <p:cNvPr id="3" name="直接连接符 2"/>
            <p:cNvCxnSpPr/>
            <p:nvPr/>
          </p:nvCxnSpPr>
          <p:spPr bwMode="auto">
            <a:xfrm flipV="1">
              <a:off x="1033936" y="250660"/>
              <a:ext cx="0" cy="288032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12700" dist="12700" dir="5400000" algn="t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251520" y="215650"/>
              <a:ext cx="7824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02</a:t>
              </a:r>
              <a:endParaRPr lang="zh-CN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43856" y="210010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</a:t>
              </a:r>
              <a:endParaRPr lang="zh-CN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流程图: 联系 8"/>
          <p:cNvSpPr/>
          <p:nvPr/>
        </p:nvSpPr>
        <p:spPr>
          <a:xfrm>
            <a:off x="541063" y="1419622"/>
            <a:ext cx="1296144" cy="129614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图片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8712" y="2941223"/>
            <a:ext cx="22324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r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· </a:t>
            </a: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179512" y="657151"/>
            <a:ext cx="8712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2700" dist="127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70018" y="-92546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5400" b="1" dirty="0">
                <a:solidFill>
                  <a:srgbClr val="05AFC8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5400" b="1" dirty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5400" b="1" dirty="0">
                <a:solidFill>
                  <a:srgbClr val="FA4453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5092030"/>
            <a:ext cx="9144000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流程图: 合并 19"/>
          <p:cNvSpPr/>
          <p:nvPr/>
        </p:nvSpPr>
        <p:spPr>
          <a:xfrm rot="16200000">
            <a:off x="147157" y="281204"/>
            <a:ext cx="360039" cy="24002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联系 23"/>
          <p:cNvSpPr/>
          <p:nvPr/>
        </p:nvSpPr>
        <p:spPr>
          <a:xfrm>
            <a:off x="2772048" y="2563610"/>
            <a:ext cx="1296144" cy="129614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图片</a:t>
            </a:r>
          </a:p>
        </p:txBody>
      </p:sp>
      <p:sp>
        <p:nvSpPr>
          <p:cNvPr id="25" name="流程图: 联系 24"/>
          <p:cNvSpPr/>
          <p:nvPr/>
        </p:nvSpPr>
        <p:spPr>
          <a:xfrm>
            <a:off x="4827652" y="1419622"/>
            <a:ext cx="1296144" cy="129614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图片</a:t>
            </a:r>
          </a:p>
        </p:txBody>
      </p:sp>
      <p:sp>
        <p:nvSpPr>
          <p:cNvPr id="26" name="流程图: 联系 25"/>
          <p:cNvSpPr/>
          <p:nvPr/>
        </p:nvSpPr>
        <p:spPr>
          <a:xfrm>
            <a:off x="6877050" y="2557947"/>
            <a:ext cx="1296144" cy="129614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图片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07704" y="1442457"/>
            <a:ext cx="22324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· </a:t>
            </a: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27936" y="1442457"/>
            <a:ext cx="22324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· </a:t>
            </a: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8515" y="2957766"/>
            <a:ext cx="22324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r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· </a:t>
            </a: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0" y="-35630"/>
            <a:ext cx="9144000" cy="5271676"/>
          </a:xfrm>
          <a:prstGeom prst="rect">
            <a:avLst/>
          </a:prstGeom>
          <a:solidFill>
            <a:schemeClr val="dk1">
              <a:alpha val="1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合并 38"/>
          <p:cNvSpPr/>
          <p:nvPr/>
        </p:nvSpPr>
        <p:spPr>
          <a:xfrm rot="16200000">
            <a:off x="-1171274" y="2012476"/>
            <a:ext cx="5328595" cy="3134774"/>
          </a:xfrm>
          <a:prstGeom prst="flowChartMerge">
            <a:avLst/>
          </a:prstGeom>
          <a:solidFill>
            <a:srgbClr val="FA4453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合并 40"/>
          <p:cNvSpPr/>
          <p:nvPr/>
        </p:nvSpPr>
        <p:spPr>
          <a:xfrm rot="16200000">
            <a:off x="-811230" y="2211712"/>
            <a:ext cx="4608512" cy="273630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流程图: 合并 43"/>
          <p:cNvSpPr/>
          <p:nvPr/>
        </p:nvSpPr>
        <p:spPr>
          <a:xfrm rot="5400000">
            <a:off x="6084167" y="3428933"/>
            <a:ext cx="432049" cy="288032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070090" y="3311339"/>
            <a:ext cx="308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endParaRPr lang="zh-CN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1602" y="3118198"/>
            <a:ext cx="1296142" cy="92333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03</a:t>
            </a:r>
            <a:endParaRPr lang="zh-CN" altLang="zh-CN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0" y="5020022"/>
            <a:ext cx="9144000" cy="216024"/>
          </a:xfrm>
          <a:prstGeom prst="rect">
            <a:avLst/>
          </a:prstGeom>
          <a:solidFill>
            <a:srgbClr val="FA445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-38557"/>
            <a:ext cx="9144000" cy="5271676"/>
          </a:xfrm>
          <a:prstGeom prst="rect">
            <a:avLst/>
          </a:prstGeom>
          <a:solidFill>
            <a:schemeClr val="dk1">
              <a:alpha val="1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07504" y="210010"/>
            <a:ext cx="3816672" cy="405750"/>
            <a:chOff x="251520" y="210010"/>
            <a:chExt cx="3816672" cy="405750"/>
          </a:xfrm>
        </p:grpSpPr>
        <p:cxnSp>
          <p:nvCxnSpPr>
            <p:cNvPr id="3" name="直接连接符 2"/>
            <p:cNvCxnSpPr/>
            <p:nvPr/>
          </p:nvCxnSpPr>
          <p:spPr bwMode="auto">
            <a:xfrm flipV="1">
              <a:off x="1033936" y="250660"/>
              <a:ext cx="0" cy="288032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12700" dist="12700" dir="5400000" algn="t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251520" y="215650"/>
              <a:ext cx="7824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43856" y="210010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524328" y="-92546"/>
            <a:ext cx="151216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en-US" altLang="zh-CN" sz="5400" b="1" dirty="0">
                <a:solidFill>
                  <a:srgbClr val="05AFC8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5400" b="1" dirty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5400" b="1" dirty="0">
                <a:solidFill>
                  <a:srgbClr val="FA4453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  <a:endParaRPr lang="zh-CN" altLang="zh-CN" sz="5400" b="1" dirty="0">
              <a:solidFill>
                <a:srgbClr val="FA4453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99840" y="830784"/>
            <a:ext cx="1943968" cy="1020886"/>
            <a:chOff x="971600" y="2086838"/>
            <a:chExt cx="1943968" cy="1020886"/>
          </a:xfrm>
        </p:grpSpPr>
        <p:sp>
          <p:nvSpPr>
            <p:cNvPr id="10" name="矩形 9"/>
            <p:cNvSpPr/>
            <p:nvPr/>
          </p:nvSpPr>
          <p:spPr>
            <a:xfrm>
              <a:off x="971600" y="2086838"/>
              <a:ext cx="1943968" cy="1020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079488" y="2158846"/>
              <a:ext cx="1728192" cy="876870"/>
            </a:xfrm>
            <a:prstGeom prst="rect">
              <a:avLst/>
            </a:prstGeom>
            <a:solidFill>
              <a:srgbClr val="05AFC8"/>
            </a:solidFill>
            <a:ln w="1016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739427" y="3651870"/>
            <a:ext cx="2160240" cy="567361"/>
            <a:chOff x="971600" y="2086838"/>
            <a:chExt cx="1943968" cy="1020886"/>
          </a:xfrm>
        </p:grpSpPr>
        <p:sp>
          <p:nvSpPr>
            <p:cNvPr id="19" name="矩形 18"/>
            <p:cNvSpPr/>
            <p:nvPr/>
          </p:nvSpPr>
          <p:spPr>
            <a:xfrm>
              <a:off x="971600" y="2086838"/>
              <a:ext cx="1943968" cy="1020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079488" y="2187625"/>
              <a:ext cx="1728192" cy="819309"/>
            </a:xfrm>
            <a:prstGeom prst="rect">
              <a:avLst/>
            </a:prstGeom>
            <a:solidFill>
              <a:srgbClr val="FFC000"/>
            </a:solidFill>
            <a:ln w="1016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088096" y="1485798"/>
            <a:ext cx="6156312" cy="2602315"/>
            <a:chOff x="2088096" y="1485798"/>
            <a:chExt cx="6156312" cy="2602315"/>
          </a:xfrm>
          <a:solidFill>
            <a:schemeClr val="bg1"/>
          </a:solidFill>
        </p:grpSpPr>
        <p:sp>
          <p:nvSpPr>
            <p:cNvPr id="27" name="矩形 26"/>
            <p:cNvSpPr/>
            <p:nvPr/>
          </p:nvSpPr>
          <p:spPr>
            <a:xfrm>
              <a:off x="2088096" y="1995686"/>
              <a:ext cx="6156312" cy="1584176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2915816" y="1485798"/>
              <a:ext cx="5328592" cy="50825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2088927" y="3579862"/>
              <a:ext cx="4499297" cy="508251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337951" y="3735495"/>
            <a:ext cx="11191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202X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年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07728" y="1110394"/>
            <a:ext cx="172819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202x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年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03848" y="15949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标题内容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95736" y="2116728"/>
            <a:ext cx="6048672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</a:p>
        </p:txBody>
      </p:sp>
      <p:sp>
        <p:nvSpPr>
          <p:cNvPr id="39" name="流程图: 合并 38"/>
          <p:cNvSpPr/>
          <p:nvPr/>
        </p:nvSpPr>
        <p:spPr>
          <a:xfrm rot="16200000">
            <a:off x="147157" y="281204"/>
            <a:ext cx="360039" cy="240025"/>
          </a:xfrm>
          <a:prstGeom prst="flowChartMerg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全屏显示(16:9)</PresentationFormat>
  <Paragraphs>81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BatangChe</vt:lpstr>
      <vt:lpstr>方正小标宋简体</vt:lpstr>
      <vt:lpstr>微软雅黑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杨睿</dc:creator>
  <cp:lastModifiedBy>天 下</cp:lastModifiedBy>
  <cp:revision>68</cp:revision>
  <dcterms:created xsi:type="dcterms:W3CDTF">1988-01-08T08:00:00Z</dcterms:created>
  <dcterms:modified xsi:type="dcterms:W3CDTF">2021-01-06T00:56:44Z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