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9" r:id="rId13"/>
    <p:sldId id="268" r:id="rId14"/>
    <p:sldId id="270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654"/>
    <a:srgbClr val="F2C98D"/>
    <a:srgbClr val="FFE9B6"/>
    <a:srgbClr val="AE6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2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99288-43D4-4D60-A828-86FD9CFDDF9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19B05-0E2A-47DC-B346-991C52AEE99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3712-0D97-4326-A037-8C1152E88F2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CBAB-340A-49E9-8F3F-E10A19F744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3712-0D97-4326-A037-8C1152E88F2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CBAB-340A-49E9-8F3F-E10A19F744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3712-0D97-4326-A037-8C1152E88F2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CBAB-340A-49E9-8F3F-E10A19F744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3712-0D97-4326-A037-8C1152E88F2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CBAB-340A-49E9-8F3F-E10A19F744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3712-0D97-4326-A037-8C1152E88F2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CBAB-340A-49E9-8F3F-E10A19F744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3712-0D97-4326-A037-8C1152E88F2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CBAB-340A-49E9-8F3F-E10A19F744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3712-0D97-4326-A037-8C1152E88F2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CBAB-340A-49E9-8F3F-E10A19F744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3712-0D97-4326-A037-8C1152E88F2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CBAB-340A-49E9-8F3F-E10A19F744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3712-0D97-4326-A037-8C1152E88F2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CBAB-340A-49E9-8F3F-E10A19F744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3712-0D97-4326-A037-8C1152E88F2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CBAB-340A-49E9-8F3F-E10A19F744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C3712-0D97-4326-A037-8C1152E88F2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5CBAB-340A-49E9-8F3F-E10A19F744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998015" y="14514"/>
            <a:ext cx="4320000" cy="288000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25486" y="3442045"/>
            <a:ext cx="7170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优秀个人的年终总结</a:t>
            </a:r>
            <a:r>
              <a:rPr lang="en-US" altLang="zh-CN" sz="4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PPT</a:t>
            </a:r>
            <a:r>
              <a:rPr lang="zh-CN" altLang="en-US" sz="4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模板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538850" y="4904410"/>
            <a:ext cx="1292662" cy="1387559"/>
          </a:xfrm>
          <a:prstGeom prst="rect">
            <a:avLst/>
          </a:prstGeom>
          <a:noFill/>
        </p:spPr>
        <p:txBody>
          <a:bodyPr vert="eaVert"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姓名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——XXXX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职位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——XXXX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部门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——XXXX</a:t>
            </a:r>
          </a:p>
        </p:txBody>
      </p:sp>
      <p:sp>
        <p:nvSpPr>
          <p:cNvPr id="9" name="矩形 8"/>
          <p:cNvSpPr/>
          <p:nvPr/>
        </p:nvSpPr>
        <p:spPr>
          <a:xfrm>
            <a:off x="5170758" y="2412816"/>
            <a:ext cx="1877060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DEA654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2020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640452" y="6514064"/>
            <a:ext cx="923330" cy="0"/>
          </a:xfrm>
          <a:prstGeom prst="line">
            <a:avLst/>
          </a:prstGeom>
          <a:ln w="38100">
            <a:solidFill>
              <a:srgbClr val="DEA6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659905" y="6547478"/>
            <a:ext cx="880110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2020.11.28</a:t>
            </a:r>
            <a:endParaRPr lang="zh-CN" altLang="en-US" sz="1100">
              <a:solidFill>
                <a:schemeClr val="bg1">
                  <a:lumMod val="5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582756" y="5610450"/>
            <a:ext cx="3287403" cy="681519"/>
            <a:chOff x="1483953" y="5626660"/>
            <a:chExt cx="3287403" cy="681519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219"/>
            <a:stretch>
              <a:fillRect/>
            </a:stretch>
          </p:blipFill>
          <p:spPr>
            <a:xfrm flipH="1">
              <a:off x="3331356" y="5626660"/>
              <a:ext cx="1440000" cy="6759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219"/>
            <a:stretch>
              <a:fillRect/>
            </a:stretch>
          </p:blipFill>
          <p:spPr>
            <a:xfrm>
              <a:off x="1483953" y="5632264"/>
              <a:ext cx="1440000" cy="6759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2" name="组合 21"/>
          <p:cNvGrpSpPr/>
          <p:nvPr/>
        </p:nvGrpSpPr>
        <p:grpSpPr>
          <a:xfrm>
            <a:off x="7504716" y="5610450"/>
            <a:ext cx="3287403" cy="681519"/>
            <a:chOff x="1483953" y="5626660"/>
            <a:chExt cx="3287403" cy="681519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219"/>
            <a:stretch>
              <a:fillRect/>
            </a:stretch>
          </p:blipFill>
          <p:spPr>
            <a:xfrm flipH="1">
              <a:off x="3331356" y="5626660"/>
              <a:ext cx="1440000" cy="6759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219"/>
            <a:stretch>
              <a:fillRect/>
            </a:stretch>
          </p:blipFill>
          <p:spPr>
            <a:xfrm>
              <a:off x="1483953" y="5632264"/>
              <a:ext cx="1440000" cy="6759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27" name="直接连接符 26"/>
          <p:cNvCxnSpPr/>
          <p:nvPr/>
        </p:nvCxnSpPr>
        <p:spPr>
          <a:xfrm>
            <a:off x="1270159" y="2920647"/>
            <a:ext cx="3600000" cy="0"/>
          </a:xfrm>
          <a:prstGeom prst="line">
            <a:avLst/>
          </a:prstGeom>
          <a:ln>
            <a:solidFill>
              <a:srgbClr val="DEA65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7348418" y="2920647"/>
            <a:ext cx="3600000" cy="0"/>
          </a:xfrm>
          <a:prstGeom prst="line">
            <a:avLst/>
          </a:prstGeom>
          <a:ln>
            <a:solidFill>
              <a:srgbClr val="DEA65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13" y="1148941"/>
            <a:ext cx="3600000" cy="239815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76704" y="3547095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DEA654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对行业趋势的理解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38095" y="4517573"/>
            <a:ext cx="4544834" cy="9687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/>
              <a:t>把握行业的新动态，掌握行业的新思维</a:t>
            </a:r>
            <a:endParaRPr lang="en-US" altLang="zh-CN" sz="2000"/>
          </a:p>
          <a:p>
            <a:pPr algn="ctr">
              <a:lnSpc>
                <a:spcPct val="150000"/>
              </a:lnSpc>
            </a:pPr>
            <a:r>
              <a:rPr lang="zh-CN" altLang="en-US" sz="2000"/>
              <a:t>坚信行业的主流趋势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1734121"/>
            <a:ext cx="4680000" cy="25958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342228" y="829694"/>
            <a:ext cx="3512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solidFill>
                  <a:srgbClr val="DEA654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对个人工作的深化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22417" y="4168745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成功经验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500418" y="416874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失败教训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278418" y="416874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自我反思</a:t>
            </a:r>
          </a:p>
        </p:txBody>
      </p:sp>
      <p:grpSp>
        <p:nvGrpSpPr>
          <p:cNvPr id="12" name="组合 11"/>
          <p:cNvGrpSpPr>
            <a:grpSpLocks noChangeAspect="1"/>
          </p:cNvGrpSpPr>
          <p:nvPr/>
        </p:nvGrpSpPr>
        <p:grpSpPr>
          <a:xfrm>
            <a:off x="3936000" y="4969265"/>
            <a:ext cx="4320000" cy="960262"/>
            <a:chOff x="3410513" y="4882182"/>
            <a:chExt cx="5400001" cy="1200329"/>
          </a:xfrm>
        </p:grpSpPr>
        <p:sp>
          <p:nvSpPr>
            <p:cNvPr id="8" name="文本框 7"/>
            <p:cNvSpPr txBox="1"/>
            <p:nvPr/>
          </p:nvSpPr>
          <p:spPr>
            <a:xfrm>
              <a:off x="3730172" y="4882182"/>
              <a:ext cx="4731656" cy="1154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latin typeface="华文细黑" panose="02010600040101010101" pitchFamily="2" charset="-122"/>
                  <a:ea typeface="华文细黑" panose="02010600040101010101" pitchFamily="2" charset="-122"/>
                </a:rPr>
                <a:t>将成功的经验转化为工作模式</a:t>
              </a:r>
              <a:endParaRPr lang="en-US" altLang="zh-CN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pPr algn="dist"/>
              <a:r>
                <a:rPr lang="zh-CN" altLang="en-US">
                  <a:latin typeface="华文细黑" panose="02010600040101010101" pitchFamily="2" charset="-122"/>
                  <a:ea typeface="华文细黑" panose="02010600040101010101" pitchFamily="2" charset="-122"/>
                </a:rPr>
                <a:t>将失败的教训转化为纠错案例</a:t>
              </a:r>
              <a:endParaRPr lang="en-US" altLang="zh-CN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pPr algn="dist"/>
              <a:r>
                <a:rPr lang="zh-CN" altLang="en-US">
                  <a:latin typeface="华文细黑" panose="02010600040101010101" pitchFamily="2" charset="-122"/>
                  <a:ea typeface="华文细黑" panose="02010600040101010101" pitchFamily="2" charset="-122"/>
                </a:rPr>
                <a:t>将自我的反思转化为进步动力</a:t>
              </a:r>
            </a:p>
          </p:txBody>
        </p:sp>
        <p:sp>
          <p:nvSpPr>
            <p:cNvPr id="9" name="双括号 8"/>
            <p:cNvSpPr/>
            <p:nvPr/>
          </p:nvSpPr>
          <p:spPr>
            <a:xfrm>
              <a:off x="3410513" y="4882182"/>
              <a:ext cx="5400001" cy="1200329"/>
            </a:xfrm>
            <a:prstGeom prst="bracketPair">
              <a:avLst>
                <a:gd name="adj" fmla="val 8265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885" y="3794494"/>
            <a:ext cx="4595258" cy="306350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28283" y="2452914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>
                <a:solidFill>
                  <a:schemeClr val="bg1">
                    <a:lumMod val="50000"/>
                  </a:schemeClr>
                </a:solidFill>
              </a:rPr>
              <a:t>回顾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400706" y="2452914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>
                <a:solidFill>
                  <a:schemeClr val="bg1">
                    <a:lumMod val="50000"/>
                  </a:schemeClr>
                </a:solidFill>
              </a:rPr>
              <a:t>总结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273129" y="2452914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>
                <a:solidFill>
                  <a:srgbClr val="DEA654"/>
                </a:solidFill>
              </a:rPr>
              <a:t>展望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065" r="88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169" y="11780"/>
            <a:ext cx="540000" cy="23516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065" r="8871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000" y="11780"/>
            <a:ext cx="540000" cy="2351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065" r="8871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831" y="11780"/>
            <a:ext cx="540000" cy="235161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117293" y="3794494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>
                <a:solidFill>
                  <a:schemeClr val="bg1">
                    <a:lumMod val="50000"/>
                  </a:schemeClr>
                </a:solidFill>
              </a:rPr>
              <a:t>……</a:t>
            </a:r>
            <a:r>
              <a:rPr lang="zh-CN" altLang="en-US">
                <a:solidFill>
                  <a:schemeClr val="bg1">
                    <a:lumMod val="50000"/>
                  </a:schemeClr>
                </a:solidFill>
              </a:rPr>
              <a:t>一年以来的</a:t>
            </a:r>
            <a:r>
              <a:rPr lang="en-US" altLang="zh-CN">
                <a:solidFill>
                  <a:schemeClr val="bg1">
                    <a:lumMod val="50000"/>
                  </a:schemeClr>
                </a:solidFill>
              </a:rPr>
              <a:t>……</a:t>
            </a:r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13003" y="328391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/>
              <a:t>工作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785425" y="3244334"/>
            <a:ext cx="64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/>
              <a:t>经验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657848" y="3244334"/>
            <a:ext cx="64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/>
              <a:t>未来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" r="45171"/>
          <a:stretch>
            <a:fillRect/>
          </a:stretch>
        </p:blipFill>
        <p:spPr>
          <a:xfrm>
            <a:off x="1975986" y="29028"/>
            <a:ext cx="4120014" cy="684348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510884" y="4231405"/>
            <a:ext cx="3877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DEA654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展望个人工作的发展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510884" y="4961323"/>
            <a:ext cx="38779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dist">
              <a:buFont typeface="Arial" panose="020B0604020202020204" pitchFamily="34" charset="0"/>
              <a:buChar char="•"/>
            </a:pPr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升值加薪？</a:t>
            </a:r>
            <a:endParaRPr lang="en-US" altLang="zh-CN" sz="200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285750" indent="-285750" algn="dist">
              <a:buFont typeface="Arial" panose="020B0604020202020204" pitchFamily="34" charset="0"/>
              <a:buChar char="•"/>
            </a:pPr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团队扩张？</a:t>
            </a:r>
            <a:endParaRPr lang="en-US" altLang="zh-CN" sz="200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285750" indent="-285750" algn="dist">
              <a:buFont typeface="Arial" panose="020B0604020202020204" pitchFamily="34" charset="0"/>
              <a:buChar char="•"/>
            </a:pPr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业务转型？</a:t>
            </a:r>
            <a:endParaRPr lang="en-US" altLang="zh-CN" sz="200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285750" indent="-285750" algn="dist">
              <a:buFont typeface="Arial" panose="020B0604020202020204" pitchFamily="34" charset="0"/>
              <a:buChar char="•"/>
            </a:pPr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地域调动？</a:t>
            </a:r>
            <a:endParaRPr lang="en-US" altLang="zh-CN" sz="200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8" t="12910" r="32019" b="50264"/>
          <a:stretch>
            <a:fillRect/>
          </a:stretch>
        </p:blipFill>
        <p:spPr>
          <a:xfrm>
            <a:off x="4296000" y="1607552"/>
            <a:ext cx="3600000" cy="525044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63323" y="1263232"/>
            <a:ext cx="2481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谢谢观看 </a:t>
            </a:r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  <a:sym typeface="Wingdings" panose="05000000000000000000" pitchFamily="2" charset="2"/>
              </a:rPr>
              <a:t> </a:t>
            </a:r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欢迎关注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450022" y="6139543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>
                <a:solidFill>
                  <a:srgbClr val="DEA654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xiazaii</a:t>
            </a:r>
            <a:r>
              <a:rPr lang="zh-CN" altLang="en-US">
                <a:solidFill>
                  <a:srgbClr val="DEA654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出品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885" y="3794494"/>
            <a:ext cx="4595258" cy="306350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28283" y="2452914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DEA654"/>
                </a:solidFill>
              </a:rPr>
              <a:t>回顾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400706" y="2452914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>
                <a:solidFill>
                  <a:schemeClr val="bg1">
                    <a:lumMod val="50000"/>
                  </a:schemeClr>
                </a:solidFill>
              </a:rPr>
              <a:t>总结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273129" y="2452914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>
                <a:solidFill>
                  <a:schemeClr val="bg1">
                    <a:lumMod val="50000"/>
                  </a:schemeClr>
                </a:solidFill>
              </a:rPr>
              <a:t>展望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065" r="8871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169" y="11780"/>
            <a:ext cx="540000" cy="23516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065" r="88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000" y="11780"/>
            <a:ext cx="540000" cy="2351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065" r="88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831" y="11780"/>
            <a:ext cx="540000" cy="235161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117293" y="3794494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>
                <a:solidFill>
                  <a:schemeClr val="bg1">
                    <a:lumMod val="50000"/>
                  </a:schemeClr>
                </a:solidFill>
              </a:rPr>
              <a:t>……</a:t>
            </a:r>
            <a:r>
              <a:rPr lang="zh-CN" altLang="en-US">
                <a:solidFill>
                  <a:schemeClr val="bg1">
                    <a:lumMod val="50000"/>
                  </a:schemeClr>
                </a:solidFill>
              </a:rPr>
              <a:t>一年以来的</a:t>
            </a:r>
            <a:r>
              <a:rPr lang="en-US" altLang="zh-CN">
                <a:solidFill>
                  <a:schemeClr val="bg1">
                    <a:lumMod val="50000"/>
                  </a:schemeClr>
                </a:solidFill>
              </a:rPr>
              <a:t>……</a:t>
            </a:r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13003" y="328391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/>
              <a:t>工作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785425" y="3244334"/>
            <a:ext cx="64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/>
              <a:t>经验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657848" y="3244334"/>
            <a:ext cx="64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/>
              <a:t>未来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687464" y="473277"/>
            <a:ext cx="1800000" cy="2520000"/>
            <a:chOff x="687464" y="473277"/>
            <a:chExt cx="1800000" cy="2520000"/>
          </a:xfrm>
        </p:grpSpPr>
        <p:sp>
          <p:nvSpPr>
            <p:cNvPr id="28" name="任意多边形 27"/>
            <p:cNvSpPr/>
            <p:nvPr/>
          </p:nvSpPr>
          <p:spPr>
            <a:xfrm>
              <a:off x="687464" y="473277"/>
              <a:ext cx="1800000" cy="2340000"/>
            </a:xfrm>
            <a:custGeom>
              <a:avLst/>
              <a:gdLst>
                <a:gd name="connsiteX0" fmla="*/ 140346 w 1800000"/>
                <a:gd name="connsiteY0" fmla="*/ 0 h 2340000"/>
                <a:gd name="connsiteX1" fmla="*/ 1659654 w 1800000"/>
                <a:gd name="connsiteY1" fmla="*/ 0 h 2340000"/>
                <a:gd name="connsiteX2" fmla="*/ 1800000 w 1800000"/>
                <a:gd name="connsiteY2" fmla="*/ 140346 h 2340000"/>
                <a:gd name="connsiteX3" fmla="*/ 1800000 w 1800000"/>
                <a:gd name="connsiteY3" fmla="*/ 2199654 h 2340000"/>
                <a:gd name="connsiteX4" fmla="*/ 1659654 w 1800000"/>
                <a:gd name="connsiteY4" fmla="*/ 2340000 h 2340000"/>
                <a:gd name="connsiteX5" fmla="*/ 1628535 w 1800000"/>
                <a:gd name="connsiteY5" fmla="*/ 2340000 h 2340000"/>
                <a:gd name="connsiteX6" fmla="*/ 1628535 w 1800000"/>
                <a:gd name="connsiteY6" fmla="*/ 2055438 h 2340000"/>
                <a:gd name="connsiteX7" fmla="*/ 188535 w 1800000"/>
                <a:gd name="connsiteY7" fmla="*/ 2055438 h 2340000"/>
                <a:gd name="connsiteX8" fmla="*/ 188535 w 1800000"/>
                <a:gd name="connsiteY8" fmla="*/ 2340000 h 2340000"/>
                <a:gd name="connsiteX9" fmla="*/ 140346 w 1800000"/>
                <a:gd name="connsiteY9" fmla="*/ 2340000 h 2340000"/>
                <a:gd name="connsiteX10" fmla="*/ 0 w 1800000"/>
                <a:gd name="connsiteY10" fmla="*/ 2199654 h 2340000"/>
                <a:gd name="connsiteX11" fmla="*/ 0 w 1800000"/>
                <a:gd name="connsiteY11" fmla="*/ 140346 h 2340000"/>
                <a:gd name="connsiteX12" fmla="*/ 140346 w 1800000"/>
                <a:gd name="connsiteY12" fmla="*/ 0 h 2340000"/>
                <a:gd name="connsiteX0-1" fmla="*/ 1628535 w 1800000"/>
                <a:gd name="connsiteY0-2" fmla="*/ 2055438 h 2340000"/>
                <a:gd name="connsiteX1-3" fmla="*/ 188535 w 1800000"/>
                <a:gd name="connsiteY1-4" fmla="*/ 2055438 h 2340000"/>
                <a:gd name="connsiteX2-5" fmla="*/ 188535 w 1800000"/>
                <a:gd name="connsiteY2-6" fmla="*/ 2340000 h 2340000"/>
                <a:gd name="connsiteX3-7" fmla="*/ 140346 w 1800000"/>
                <a:gd name="connsiteY3-8" fmla="*/ 2340000 h 2340000"/>
                <a:gd name="connsiteX4-9" fmla="*/ 0 w 1800000"/>
                <a:gd name="connsiteY4-10" fmla="*/ 2199654 h 2340000"/>
                <a:gd name="connsiteX5-11" fmla="*/ 0 w 1800000"/>
                <a:gd name="connsiteY5-12" fmla="*/ 140346 h 2340000"/>
                <a:gd name="connsiteX6-13" fmla="*/ 140346 w 1800000"/>
                <a:gd name="connsiteY6-14" fmla="*/ 0 h 2340000"/>
                <a:gd name="connsiteX7-15" fmla="*/ 1659654 w 1800000"/>
                <a:gd name="connsiteY7-16" fmla="*/ 0 h 2340000"/>
                <a:gd name="connsiteX8-17" fmla="*/ 1800000 w 1800000"/>
                <a:gd name="connsiteY8-18" fmla="*/ 140346 h 2340000"/>
                <a:gd name="connsiteX9-19" fmla="*/ 1800000 w 1800000"/>
                <a:gd name="connsiteY9-20" fmla="*/ 2199654 h 2340000"/>
                <a:gd name="connsiteX10-21" fmla="*/ 1659654 w 1800000"/>
                <a:gd name="connsiteY10-22" fmla="*/ 2340000 h 2340000"/>
                <a:gd name="connsiteX11-23" fmla="*/ 1628535 w 1800000"/>
                <a:gd name="connsiteY11-24" fmla="*/ 2340000 h 2340000"/>
                <a:gd name="connsiteX12-25" fmla="*/ 1719975 w 1800000"/>
                <a:gd name="connsiteY12-26" fmla="*/ 2146878 h 2340000"/>
                <a:gd name="connsiteX0-27" fmla="*/ 1628535 w 1800000"/>
                <a:gd name="connsiteY0-28" fmla="*/ 2055438 h 2340000"/>
                <a:gd name="connsiteX1-29" fmla="*/ 188535 w 1800000"/>
                <a:gd name="connsiteY1-30" fmla="*/ 2055438 h 2340000"/>
                <a:gd name="connsiteX2-31" fmla="*/ 188535 w 1800000"/>
                <a:gd name="connsiteY2-32" fmla="*/ 2340000 h 2340000"/>
                <a:gd name="connsiteX3-33" fmla="*/ 140346 w 1800000"/>
                <a:gd name="connsiteY3-34" fmla="*/ 2340000 h 2340000"/>
                <a:gd name="connsiteX4-35" fmla="*/ 0 w 1800000"/>
                <a:gd name="connsiteY4-36" fmla="*/ 2199654 h 2340000"/>
                <a:gd name="connsiteX5-37" fmla="*/ 0 w 1800000"/>
                <a:gd name="connsiteY5-38" fmla="*/ 140346 h 2340000"/>
                <a:gd name="connsiteX6-39" fmla="*/ 140346 w 1800000"/>
                <a:gd name="connsiteY6-40" fmla="*/ 0 h 2340000"/>
                <a:gd name="connsiteX7-41" fmla="*/ 1659654 w 1800000"/>
                <a:gd name="connsiteY7-42" fmla="*/ 0 h 2340000"/>
                <a:gd name="connsiteX8-43" fmla="*/ 1800000 w 1800000"/>
                <a:gd name="connsiteY8-44" fmla="*/ 140346 h 2340000"/>
                <a:gd name="connsiteX9-45" fmla="*/ 1800000 w 1800000"/>
                <a:gd name="connsiteY9-46" fmla="*/ 2199654 h 2340000"/>
                <a:gd name="connsiteX10-47" fmla="*/ 1659654 w 1800000"/>
                <a:gd name="connsiteY10-48" fmla="*/ 2340000 h 2340000"/>
                <a:gd name="connsiteX11-49" fmla="*/ 1628535 w 1800000"/>
                <a:gd name="connsiteY11-50" fmla="*/ 2340000 h 2340000"/>
                <a:gd name="connsiteX0-51" fmla="*/ 188535 w 1800000"/>
                <a:gd name="connsiteY0-52" fmla="*/ 2055438 h 2340000"/>
                <a:gd name="connsiteX1-53" fmla="*/ 188535 w 1800000"/>
                <a:gd name="connsiteY1-54" fmla="*/ 2340000 h 2340000"/>
                <a:gd name="connsiteX2-55" fmla="*/ 140346 w 1800000"/>
                <a:gd name="connsiteY2-56" fmla="*/ 2340000 h 2340000"/>
                <a:gd name="connsiteX3-57" fmla="*/ 0 w 1800000"/>
                <a:gd name="connsiteY3-58" fmla="*/ 2199654 h 2340000"/>
                <a:gd name="connsiteX4-59" fmla="*/ 0 w 1800000"/>
                <a:gd name="connsiteY4-60" fmla="*/ 140346 h 2340000"/>
                <a:gd name="connsiteX5-61" fmla="*/ 140346 w 1800000"/>
                <a:gd name="connsiteY5-62" fmla="*/ 0 h 2340000"/>
                <a:gd name="connsiteX6-63" fmla="*/ 1659654 w 1800000"/>
                <a:gd name="connsiteY6-64" fmla="*/ 0 h 2340000"/>
                <a:gd name="connsiteX7-65" fmla="*/ 1800000 w 1800000"/>
                <a:gd name="connsiteY7-66" fmla="*/ 140346 h 2340000"/>
                <a:gd name="connsiteX8-67" fmla="*/ 1800000 w 1800000"/>
                <a:gd name="connsiteY8-68" fmla="*/ 2199654 h 2340000"/>
                <a:gd name="connsiteX9-69" fmla="*/ 1659654 w 1800000"/>
                <a:gd name="connsiteY9-70" fmla="*/ 2340000 h 2340000"/>
                <a:gd name="connsiteX10-71" fmla="*/ 1628535 w 1800000"/>
                <a:gd name="connsiteY10-72" fmla="*/ 2340000 h 2340000"/>
                <a:gd name="connsiteX0-73" fmla="*/ 188535 w 1800000"/>
                <a:gd name="connsiteY0-74" fmla="*/ 2340000 h 2340000"/>
                <a:gd name="connsiteX1-75" fmla="*/ 140346 w 1800000"/>
                <a:gd name="connsiteY1-76" fmla="*/ 2340000 h 2340000"/>
                <a:gd name="connsiteX2-77" fmla="*/ 0 w 1800000"/>
                <a:gd name="connsiteY2-78" fmla="*/ 2199654 h 2340000"/>
                <a:gd name="connsiteX3-79" fmla="*/ 0 w 1800000"/>
                <a:gd name="connsiteY3-80" fmla="*/ 140346 h 2340000"/>
                <a:gd name="connsiteX4-81" fmla="*/ 140346 w 1800000"/>
                <a:gd name="connsiteY4-82" fmla="*/ 0 h 2340000"/>
                <a:gd name="connsiteX5-83" fmla="*/ 1659654 w 1800000"/>
                <a:gd name="connsiteY5-84" fmla="*/ 0 h 2340000"/>
                <a:gd name="connsiteX6-85" fmla="*/ 1800000 w 1800000"/>
                <a:gd name="connsiteY6-86" fmla="*/ 140346 h 2340000"/>
                <a:gd name="connsiteX7-87" fmla="*/ 1800000 w 1800000"/>
                <a:gd name="connsiteY7-88" fmla="*/ 2199654 h 2340000"/>
                <a:gd name="connsiteX8-89" fmla="*/ 1659654 w 1800000"/>
                <a:gd name="connsiteY8-90" fmla="*/ 2340000 h 2340000"/>
                <a:gd name="connsiteX9-91" fmla="*/ 1628535 w 1800000"/>
                <a:gd name="connsiteY9-92" fmla="*/ 2340000 h 234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800000" h="2340000">
                  <a:moveTo>
                    <a:pt x="188535" y="2340000"/>
                  </a:moveTo>
                  <a:lnTo>
                    <a:pt x="140346" y="2340000"/>
                  </a:lnTo>
                  <a:cubicBezTo>
                    <a:pt x="62835" y="2340000"/>
                    <a:pt x="0" y="2277165"/>
                    <a:pt x="0" y="2199654"/>
                  </a:cubicBezTo>
                  <a:lnTo>
                    <a:pt x="0" y="140346"/>
                  </a:lnTo>
                  <a:cubicBezTo>
                    <a:pt x="0" y="62835"/>
                    <a:pt x="62835" y="0"/>
                    <a:pt x="140346" y="0"/>
                  </a:cubicBezTo>
                  <a:lnTo>
                    <a:pt x="1659654" y="0"/>
                  </a:lnTo>
                  <a:cubicBezTo>
                    <a:pt x="1737165" y="0"/>
                    <a:pt x="1800000" y="62835"/>
                    <a:pt x="1800000" y="140346"/>
                  </a:cubicBezTo>
                  <a:lnTo>
                    <a:pt x="1800000" y="2199654"/>
                  </a:lnTo>
                  <a:cubicBezTo>
                    <a:pt x="1800000" y="2277165"/>
                    <a:pt x="1737165" y="2340000"/>
                    <a:pt x="1659654" y="2340000"/>
                  </a:cubicBezTo>
                  <a:lnTo>
                    <a:pt x="1628535" y="2340000"/>
                  </a:lnTo>
                </a:path>
              </a:pathLst>
            </a:custGeom>
            <a:noFill/>
            <a:ln>
              <a:solidFill>
                <a:schemeClr val="bg2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888114" y="2633277"/>
              <a:ext cx="0" cy="3600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2313268" y="2633277"/>
              <a:ext cx="0" cy="3600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2990856" y="473277"/>
            <a:ext cx="1800000" cy="2520000"/>
            <a:chOff x="687464" y="473277"/>
            <a:chExt cx="1800000" cy="2520000"/>
          </a:xfrm>
        </p:grpSpPr>
        <p:sp>
          <p:nvSpPr>
            <p:cNvPr id="34" name="任意多边形 33"/>
            <p:cNvSpPr/>
            <p:nvPr/>
          </p:nvSpPr>
          <p:spPr>
            <a:xfrm>
              <a:off x="687464" y="473277"/>
              <a:ext cx="1800000" cy="2340000"/>
            </a:xfrm>
            <a:custGeom>
              <a:avLst/>
              <a:gdLst>
                <a:gd name="connsiteX0" fmla="*/ 140346 w 1800000"/>
                <a:gd name="connsiteY0" fmla="*/ 0 h 2340000"/>
                <a:gd name="connsiteX1" fmla="*/ 1659654 w 1800000"/>
                <a:gd name="connsiteY1" fmla="*/ 0 h 2340000"/>
                <a:gd name="connsiteX2" fmla="*/ 1800000 w 1800000"/>
                <a:gd name="connsiteY2" fmla="*/ 140346 h 2340000"/>
                <a:gd name="connsiteX3" fmla="*/ 1800000 w 1800000"/>
                <a:gd name="connsiteY3" fmla="*/ 2199654 h 2340000"/>
                <a:gd name="connsiteX4" fmla="*/ 1659654 w 1800000"/>
                <a:gd name="connsiteY4" fmla="*/ 2340000 h 2340000"/>
                <a:gd name="connsiteX5" fmla="*/ 1628535 w 1800000"/>
                <a:gd name="connsiteY5" fmla="*/ 2340000 h 2340000"/>
                <a:gd name="connsiteX6" fmla="*/ 1628535 w 1800000"/>
                <a:gd name="connsiteY6" fmla="*/ 2055438 h 2340000"/>
                <a:gd name="connsiteX7" fmla="*/ 188535 w 1800000"/>
                <a:gd name="connsiteY7" fmla="*/ 2055438 h 2340000"/>
                <a:gd name="connsiteX8" fmla="*/ 188535 w 1800000"/>
                <a:gd name="connsiteY8" fmla="*/ 2340000 h 2340000"/>
                <a:gd name="connsiteX9" fmla="*/ 140346 w 1800000"/>
                <a:gd name="connsiteY9" fmla="*/ 2340000 h 2340000"/>
                <a:gd name="connsiteX10" fmla="*/ 0 w 1800000"/>
                <a:gd name="connsiteY10" fmla="*/ 2199654 h 2340000"/>
                <a:gd name="connsiteX11" fmla="*/ 0 w 1800000"/>
                <a:gd name="connsiteY11" fmla="*/ 140346 h 2340000"/>
                <a:gd name="connsiteX12" fmla="*/ 140346 w 1800000"/>
                <a:gd name="connsiteY12" fmla="*/ 0 h 2340000"/>
                <a:gd name="connsiteX0-1" fmla="*/ 1628535 w 1800000"/>
                <a:gd name="connsiteY0-2" fmla="*/ 2055438 h 2340000"/>
                <a:gd name="connsiteX1-3" fmla="*/ 188535 w 1800000"/>
                <a:gd name="connsiteY1-4" fmla="*/ 2055438 h 2340000"/>
                <a:gd name="connsiteX2-5" fmla="*/ 188535 w 1800000"/>
                <a:gd name="connsiteY2-6" fmla="*/ 2340000 h 2340000"/>
                <a:gd name="connsiteX3-7" fmla="*/ 140346 w 1800000"/>
                <a:gd name="connsiteY3-8" fmla="*/ 2340000 h 2340000"/>
                <a:gd name="connsiteX4-9" fmla="*/ 0 w 1800000"/>
                <a:gd name="connsiteY4-10" fmla="*/ 2199654 h 2340000"/>
                <a:gd name="connsiteX5-11" fmla="*/ 0 w 1800000"/>
                <a:gd name="connsiteY5-12" fmla="*/ 140346 h 2340000"/>
                <a:gd name="connsiteX6-13" fmla="*/ 140346 w 1800000"/>
                <a:gd name="connsiteY6-14" fmla="*/ 0 h 2340000"/>
                <a:gd name="connsiteX7-15" fmla="*/ 1659654 w 1800000"/>
                <a:gd name="connsiteY7-16" fmla="*/ 0 h 2340000"/>
                <a:gd name="connsiteX8-17" fmla="*/ 1800000 w 1800000"/>
                <a:gd name="connsiteY8-18" fmla="*/ 140346 h 2340000"/>
                <a:gd name="connsiteX9-19" fmla="*/ 1800000 w 1800000"/>
                <a:gd name="connsiteY9-20" fmla="*/ 2199654 h 2340000"/>
                <a:gd name="connsiteX10-21" fmla="*/ 1659654 w 1800000"/>
                <a:gd name="connsiteY10-22" fmla="*/ 2340000 h 2340000"/>
                <a:gd name="connsiteX11-23" fmla="*/ 1628535 w 1800000"/>
                <a:gd name="connsiteY11-24" fmla="*/ 2340000 h 2340000"/>
                <a:gd name="connsiteX12-25" fmla="*/ 1719975 w 1800000"/>
                <a:gd name="connsiteY12-26" fmla="*/ 2146878 h 2340000"/>
                <a:gd name="connsiteX0-27" fmla="*/ 1628535 w 1800000"/>
                <a:gd name="connsiteY0-28" fmla="*/ 2055438 h 2340000"/>
                <a:gd name="connsiteX1-29" fmla="*/ 188535 w 1800000"/>
                <a:gd name="connsiteY1-30" fmla="*/ 2055438 h 2340000"/>
                <a:gd name="connsiteX2-31" fmla="*/ 188535 w 1800000"/>
                <a:gd name="connsiteY2-32" fmla="*/ 2340000 h 2340000"/>
                <a:gd name="connsiteX3-33" fmla="*/ 140346 w 1800000"/>
                <a:gd name="connsiteY3-34" fmla="*/ 2340000 h 2340000"/>
                <a:gd name="connsiteX4-35" fmla="*/ 0 w 1800000"/>
                <a:gd name="connsiteY4-36" fmla="*/ 2199654 h 2340000"/>
                <a:gd name="connsiteX5-37" fmla="*/ 0 w 1800000"/>
                <a:gd name="connsiteY5-38" fmla="*/ 140346 h 2340000"/>
                <a:gd name="connsiteX6-39" fmla="*/ 140346 w 1800000"/>
                <a:gd name="connsiteY6-40" fmla="*/ 0 h 2340000"/>
                <a:gd name="connsiteX7-41" fmla="*/ 1659654 w 1800000"/>
                <a:gd name="connsiteY7-42" fmla="*/ 0 h 2340000"/>
                <a:gd name="connsiteX8-43" fmla="*/ 1800000 w 1800000"/>
                <a:gd name="connsiteY8-44" fmla="*/ 140346 h 2340000"/>
                <a:gd name="connsiteX9-45" fmla="*/ 1800000 w 1800000"/>
                <a:gd name="connsiteY9-46" fmla="*/ 2199654 h 2340000"/>
                <a:gd name="connsiteX10-47" fmla="*/ 1659654 w 1800000"/>
                <a:gd name="connsiteY10-48" fmla="*/ 2340000 h 2340000"/>
                <a:gd name="connsiteX11-49" fmla="*/ 1628535 w 1800000"/>
                <a:gd name="connsiteY11-50" fmla="*/ 2340000 h 2340000"/>
                <a:gd name="connsiteX0-51" fmla="*/ 188535 w 1800000"/>
                <a:gd name="connsiteY0-52" fmla="*/ 2055438 h 2340000"/>
                <a:gd name="connsiteX1-53" fmla="*/ 188535 w 1800000"/>
                <a:gd name="connsiteY1-54" fmla="*/ 2340000 h 2340000"/>
                <a:gd name="connsiteX2-55" fmla="*/ 140346 w 1800000"/>
                <a:gd name="connsiteY2-56" fmla="*/ 2340000 h 2340000"/>
                <a:gd name="connsiteX3-57" fmla="*/ 0 w 1800000"/>
                <a:gd name="connsiteY3-58" fmla="*/ 2199654 h 2340000"/>
                <a:gd name="connsiteX4-59" fmla="*/ 0 w 1800000"/>
                <a:gd name="connsiteY4-60" fmla="*/ 140346 h 2340000"/>
                <a:gd name="connsiteX5-61" fmla="*/ 140346 w 1800000"/>
                <a:gd name="connsiteY5-62" fmla="*/ 0 h 2340000"/>
                <a:gd name="connsiteX6-63" fmla="*/ 1659654 w 1800000"/>
                <a:gd name="connsiteY6-64" fmla="*/ 0 h 2340000"/>
                <a:gd name="connsiteX7-65" fmla="*/ 1800000 w 1800000"/>
                <a:gd name="connsiteY7-66" fmla="*/ 140346 h 2340000"/>
                <a:gd name="connsiteX8-67" fmla="*/ 1800000 w 1800000"/>
                <a:gd name="connsiteY8-68" fmla="*/ 2199654 h 2340000"/>
                <a:gd name="connsiteX9-69" fmla="*/ 1659654 w 1800000"/>
                <a:gd name="connsiteY9-70" fmla="*/ 2340000 h 2340000"/>
                <a:gd name="connsiteX10-71" fmla="*/ 1628535 w 1800000"/>
                <a:gd name="connsiteY10-72" fmla="*/ 2340000 h 2340000"/>
                <a:gd name="connsiteX0-73" fmla="*/ 188535 w 1800000"/>
                <a:gd name="connsiteY0-74" fmla="*/ 2340000 h 2340000"/>
                <a:gd name="connsiteX1-75" fmla="*/ 140346 w 1800000"/>
                <a:gd name="connsiteY1-76" fmla="*/ 2340000 h 2340000"/>
                <a:gd name="connsiteX2-77" fmla="*/ 0 w 1800000"/>
                <a:gd name="connsiteY2-78" fmla="*/ 2199654 h 2340000"/>
                <a:gd name="connsiteX3-79" fmla="*/ 0 w 1800000"/>
                <a:gd name="connsiteY3-80" fmla="*/ 140346 h 2340000"/>
                <a:gd name="connsiteX4-81" fmla="*/ 140346 w 1800000"/>
                <a:gd name="connsiteY4-82" fmla="*/ 0 h 2340000"/>
                <a:gd name="connsiteX5-83" fmla="*/ 1659654 w 1800000"/>
                <a:gd name="connsiteY5-84" fmla="*/ 0 h 2340000"/>
                <a:gd name="connsiteX6-85" fmla="*/ 1800000 w 1800000"/>
                <a:gd name="connsiteY6-86" fmla="*/ 140346 h 2340000"/>
                <a:gd name="connsiteX7-87" fmla="*/ 1800000 w 1800000"/>
                <a:gd name="connsiteY7-88" fmla="*/ 2199654 h 2340000"/>
                <a:gd name="connsiteX8-89" fmla="*/ 1659654 w 1800000"/>
                <a:gd name="connsiteY8-90" fmla="*/ 2340000 h 2340000"/>
                <a:gd name="connsiteX9-91" fmla="*/ 1628535 w 1800000"/>
                <a:gd name="connsiteY9-92" fmla="*/ 2340000 h 234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800000" h="2340000">
                  <a:moveTo>
                    <a:pt x="188535" y="2340000"/>
                  </a:moveTo>
                  <a:lnTo>
                    <a:pt x="140346" y="2340000"/>
                  </a:lnTo>
                  <a:cubicBezTo>
                    <a:pt x="62835" y="2340000"/>
                    <a:pt x="0" y="2277165"/>
                    <a:pt x="0" y="2199654"/>
                  </a:cubicBezTo>
                  <a:lnTo>
                    <a:pt x="0" y="140346"/>
                  </a:lnTo>
                  <a:cubicBezTo>
                    <a:pt x="0" y="62835"/>
                    <a:pt x="62835" y="0"/>
                    <a:pt x="140346" y="0"/>
                  </a:cubicBezTo>
                  <a:lnTo>
                    <a:pt x="1659654" y="0"/>
                  </a:lnTo>
                  <a:cubicBezTo>
                    <a:pt x="1737165" y="0"/>
                    <a:pt x="1800000" y="62835"/>
                    <a:pt x="1800000" y="140346"/>
                  </a:cubicBezTo>
                  <a:lnTo>
                    <a:pt x="1800000" y="2199654"/>
                  </a:lnTo>
                  <a:cubicBezTo>
                    <a:pt x="1800000" y="2277165"/>
                    <a:pt x="1737165" y="2340000"/>
                    <a:pt x="1659654" y="2340000"/>
                  </a:cubicBezTo>
                  <a:lnTo>
                    <a:pt x="1628535" y="2340000"/>
                  </a:lnTo>
                </a:path>
              </a:pathLst>
            </a:custGeom>
            <a:noFill/>
            <a:ln>
              <a:solidFill>
                <a:schemeClr val="bg2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888114" y="2633277"/>
              <a:ext cx="0" cy="3600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2313268" y="2633277"/>
              <a:ext cx="0" cy="3600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5202660" y="473277"/>
            <a:ext cx="1800000" cy="2520000"/>
            <a:chOff x="687464" y="473277"/>
            <a:chExt cx="1800000" cy="2520000"/>
          </a:xfrm>
        </p:grpSpPr>
        <p:sp>
          <p:nvSpPr>
            <p:cNvPr id="38" name="任意多边形 37"/>
            <p:cNvSpPr/>
            <p:nvPr/>
          </p:nvSpPr>
          <p:spPr>
            <a:xfrm>
              <a:off x="687464" y="473277"/>
              <a:ext cx="1800000" cy="2340000"/>
            </a:xfrm>
            <a:custGeom>
              <a:avLst/>
              <a:gdLst>
                <a:gd name="connsiteX0" fmla="*/ 140346 w 1800000"/>
                <a:gd name="connsiteY0" fmla="*/ 0 h 2340000"/>
                <a:gd name="connsiteX1" fmla="*/ 1659654 w 1800000"/>
                <a:gd name="connsiteY1" fmla="*/ 0 h 2340000"/>
                <a:gd name="connsiteX2" fmla="*/ 1800000 w 1800000"/>
                <a:gd name="connsiteY2" fmla="*/ 140346 h 2340000"/>
                <a:gd name="connsiteX3" fmla="*/ 1800000 w 1800000"/>
                <a:gd name="connsiteY3" fmla="*/ 2199654 h 2340000"/>
                <a:gd name="connsiteX4" fmla="*/ 1659654 w 1800000"/>
                <a:gd name="connsiteY4" fmla="*/ 2340000 h 2340000"/>
                <a:gd name="connsiteX5" fmla="*/ 1628535 w 1800000"/>
                <a:gd name="connsiteY5" fmla="*/ 2340000 h 2340000"/>
                <a:gd name="connsiteX6" fmla="*/ 1628535 w 1800000"/>
                <a:gd name="connsiteY6" fmla="*/ 2055438 h 2340000"/>
                <a:gd name="connsiteX7" fmla="*/ 188535 w 1800000"/>
                <a:gd name="connsiteY7" fmla="*/ 2055438 h 2340000"/>
                <a:gd name="connsiteX8" fmla="*/ 188535 w 1800000"/>
                <a:gd name="connsiteY8" fmla="*/ 2340000 h 2340000"/>
                <a:gd name="connsiteX9" fmla="*/ 140346 w 1800000"/>
                <a:gd name="connsiteY9" fmla="*/ 2340000 h 2340000"/>
                <a:gd name="connsiteX10" fmla="*/ 0 w 1800000"/>
                <a:gd name="connsiteY10" fmla="*/ 2199654 h 2340000"/>
                <a:gd name="connsiteX11" fmla="*/ 0 w 1800000"/>
                <a:gd name="connsiteY11" fmla="*/ 140346 h 2340000"/>
                <a:gd name="connsiteX12" fmla="*/ 140346 w 1800000"/>
                <a:gd name="connsiteY12" fmla="*/ 0 h 2340000"/>
                <a:gd name="connsiteX0-1" fmla="*/ 1628535 w 1800000"/>
                <a:gd name="connsiteY0-2" fmla="*/ 2055438 h 2340000"/>
                <a:gd name="connsiteX1-3" fmla="*/ 188535 w 1800000"/>
                <a:gd name="connsiteY1-4" fmla="*/ 2055438 h 2340000"/>
                <a:gd name="connsiteX2-5" fmla="*/ 188535 w 1800000"/>
                <a:gd name="connsiteY2-6" fmla="*/ 2340000 h 2340000"/>
                <a:gd name="connsiteX3-7" fmla="*/ 140346 w 1800000"/>
                <a:gd name="connsiteY3-8" fmla="*/ 2340000 h 2340000"/>
                <a:gd name="connsiteX4-9" fmla="*/ 0 w 1800000"/>
                <a:gd name="connsiteY4-10" fmla="*/ 2199654 h 2340000"/>
                <a:gd name="connsiteX5-11" fmla="*/ 0 w 1800000"/>
                <a:gd name="connsiteY5-12" fmla="*/ 140346 h 2340000"/>
                <a:gd name="connsiteX6-13" fmla="*/ 140346 w 1800000"/>
                <a:gd name="connsiteY6-14" fmla="*/ 0 h 2340000"/>
                <a:gd name="connsiteX7-15" fmla="*/ 1659654 w 1800000"/>
                <a:gd name="connsiteY7-16" fmla="*/ 0 h 2340000"/>
                <a:gd name="connsiteX8-17" fmla="*/ 1800000 w 1800000"/>
                <a:gd name="connsiteY8-18" fmla="*/ 140346 h 2340000"/>
                <a:gd name="connsiteX9-19" fmla="*/ 1800000 w 1800000"/>
                <a:gd name="connsiteY9-20" fmla="*/ 2199654 h 2340000"/>
                <a:gd name="connsiteX10-21" fmla="*/ 1659654 w 1800000"/>
                <a:gd name="connsiteY10-22" fmla="*/ 2340000 h 2340000"/>
                <a:gd name="connsiteX11-23" fmla="*/ 1628535 w 1800000"/>
                <a:gd name="connsiteY11-24" fmla="*/ 2340000 h 2340000"/>
                <a:gd name="connsiteX12-25" fmla="*/ 1719975 w 1800000"/>
                <a:gd name="connsiteY12-26" fmla="*/ 2146878 h 2340000"/>
                <a:gd name="connsiteX0-27" fmla="*/ 1628535 w 1800000"/>
                <a:gd name="connsiteY0-28" fmla="*/ 2055438 h 2340000"/>
                <a:gd name="connsiteX1-29" fmla="*/ 188535 w 1800000"/>
                <a:gd name="connsiteY1-30" fmla="*/ 2055438 h 2340000"/>
                <a:gd name="connsiteX2-31" fmla="*/ 188535 w 1800000"/>
                <a:gd name="connsiteY2-32" fmla="*/ 2340000 h 2340000"/>
                <a:gd name="connsiteX3-33" fmla="*/ 140346 w 1800000"/>
                <a:gd name="connsiteY3-34" fmla="*/ 2340000 h 2340000"/>
                <a:gd name="connsiteX4-35" fmla="*/ 0 w 1800000"/>
                <a:gd name="connsiteY4-36" fmla="*/ 2199654 h 2340000"/>
                <a:gd name="connsiteX5-37" fmla="*/ 0 w 1800000"/>
                <a:gd name="connsiteY5-38" fmla="*/ 140346 h 2340000"/>
                <a:gd name="connsiteX6-39" fmla="*/ 140346 w 1800000"/>
                <a:gd name="connsiteY6-40" fmla="*/ 0 h 2340000"/>
                <a:gd name="connsiteX7-41" fmla="*/ 1659654 w 1800000"/>
                <a:gd name="connsiteY7-42" fmla="*/ 0 h 2340000"/>
                <a:gd name="connsiteX8-43" fmla="*/ 1800000 w 1800000"/>
                <a:gd name="connsiteY8-44" fmla="*/ 140346 h 2340000"/>
                <a:gd name="connsiteX9-45" fmla="*/ 1800000 w 1800000"/>
                <a:gd name="connsiteY9-46" fmla="*/ 2199654 h 2340000"/>
                <a:gd name="connsiteX10-47" fmla="*/ 1659654 w 1800000"/>
                <a:gd name="connsiteY10-48" fmla="*/ 2340000 h 2340000"/>
                <a:gd name="connsiteX11-49" fmla="*/ 1628535 w 1800000"/>
                <a:gd name="connsiteY11-50" fmla="*/ 2340000 h 2340000"/>
                <a:gd name="connsiteX0-51" fmla="*/ 188535 w 1800000"/>
                <a:gd name="connsiteY0-52" fmla="*/ 2055438 h 2340000"/>
                <a:gd name="connsiteX1-53" fmla="*/ 188535 w 1800000"/>
                <a:gd name="connsiteY1-54" fmla="*/ 2340000 h 2340000"/>
                <a:gd name="connsiteX2-55" fmla="*/ 140346 w 1800000"/>
                <a:gd name="connsiteY2-56" fmla="*/ 2340000 h 2340000"/>
                <a:gd name="connsiteX3-57" fmla="*/ 0 w 1800000"/>
                <a:gd name="connsiteY3-58" fmla="*/ 2199654 h 2340000"/>
                <a:gd name="connsiteX4-59" fmla="*/ 0 w 1800000"/>
                <a:gd name="connsiteY4-60" fmla="*/ 140346 h 2340000"/>
                <a:gd name="connsiteX5-61" fmla="*/ 140346 w 1800000"/>
                <a:gd name="connsiteY5-62" fmla="*/ 0 h 2340000"/>
                <a:gd name="connsiteX6-63" fmla="*/ 1659654 w 1800000"/>
                <a:gd name="connsiteY6-64" fmla="*/ 0 h 2340000"/>
                <a:gd name="connsiteX7-65" fmla="*/ 1800000 w 1800000"/>
                <a:gd name="connsiteY7-66" fmla="*/ 140346 h 2340000"/>
                <a:gd name="connsiteX8-67" fmla="*/ 1800000 w 1800000"/>
                <a:gd name="connsiteY8-68" fmla="*/ 2199654 h 2340000"/>
                <a:gd name="connsiteX9-69" fmla="*/ 1659654 w 1800000"/>
                <a:gd name="connsiteY9-70" fmla="*/ 2340000 h 2340000"/>
                <a:gd name="connsiteX10-71" fmla="*/ 1628535 w 1800000"/>
                <a:gd name="connsiteY10-72" fmla="*/ 2340000 h 2340000"/>
                <a:gd name="connsiteX0-73" fmla="*/ 188535 w 1800000"/>
                <a:gd name="connsiteY0-74" fmla="*/ 2340000 h 2340000"/>
                <a:gd name="connsiteX1-75" fmla="*/ 140346 w 1800000"/>
                <a:gd name="connsiteY1-76" fmla="*/ 2340000 h 2340000"/>
                <a:gd name="connsiteX2-77" fmla="*/ 0 w 1800000"/>
                <a:gd name="connsiteY2-78" fmla="*/ 2199654 h 2340000"/>
                <a:gd name="connsiteX3-79" fmla="*/ 0 w 1800000"/>
                <a:gd name="connsiteY3-80" fmla="*/ 140346 h 2340000"/>
                <a:gd name="connsiteX4-81" fmla="*/ 140346 w 1800000"/>
                <a:gd name="connsiteY4-82" fmla="*/ 0 h 2340000"/>
                <a:gd name="connsiteX5-83" fmla="*/ 1659654 w 1800000"/>
                <a:gd name="connsiteY5-84" fmla="*/ 0 h 2340000"/>
                <a:gd name="connsiteX6-85" fmla="*/ 1800000 w 1800000"/>
                <a:gd name="connsiteY6-86" fmla="*/ 140346 h 2340000"/>
                <a:gd name="connsiteX7-87" fmla="*/ 1800000 w 1800000"/>
                <a:gd name="connsiteY7-88" fmla="*/ 2199654 h 2340000"/>
                <a:gd name="connsiteX8-89" fmla="*/ 1659654 w 1800000"/>
                <a:gd name="connsiteY8-90" fmla="*/ 2340000 h 2340000"/>
                <a:gd name="connsiteX9-91" fmla="*/ 1628535 w 1800000"/>
                <a:gd name="connsiteY9-92" fmla="*/ 2340000 h 234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800000" h="2340000">
                  <a:moveTo>
                    <a:pt x="188535" y="2340000"/>
                  </a:moveTo>
                  <a:lnTo>
                    <a:pt x="140346" y="2340000"/>
                  </a:lnTo>
                  <a:cubicBezTo>
                    <a:pt x="62835" y="2340000"/>
                    <a:pt x="0" y="2277165"/>
                    <a:pt x="0" y="2199654"/>
                  </a:cubicBezTo>
                  <a:lnTo>
                    <a:pt x="0" y="140346"/>
                  </a:lnTo>
                  <a:cubicBezTo>
                    <a:pt x="0" y="62835"/>
                    <a:pt x="62835" y="0"/>
                    <a:pt x="140346" y="0"/>
                  </a:cubicBezTo>
                  <a:lnTo>
                    <a:pt x="1659654" y="0"/>
                  </a:lnTo>
                  <a:cubicBezTo>
                    <a:pt x="1737165" y="0"/>
                    <a:pt x="1800000" y="62835"/>
                    <a:pt x="1800000" y="140346"/>
                  </a:cubicBezTo>
                  <a:lnTo>
                    <a:pt x="1800000" y="2199654"/>
                  </a:lnTo>
                  <a:cubicBezTo>
                    <a:pt x="1800000" y="2277165"/>
                    <a:pt x="1737165" y="2340000"/>
                    <a:pt x="1659654" y="2340000"/>
                  </a:cubicBezTo>
                  <a:lnTo>
                    <a:pt x="1628535" y="2340000"/>
                  </a:lnTo>
                </a:path>
              </a:pathLst>
            </a:custGeom>
            <a:noFill/>
            <a:ln>
              <a:solidFill>
                <a:schemeClr val="bg2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888114" y="2633277"/>
              <a:ext cx="0" cy="3600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2313268" y="2633277"/>
              <a:ext cx="0" cy="3600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7473565" y="473277"/>
            <a:ext cx="1800000" cy="2520000"/>
            <a:chOff x="687464" y="473277"/>
            <a:chExt cx="1800000" cy="2520000"/>
          </a:xfrm>
        </p:grpSpPr>
        <p:sp>
          <p:nvSpPr>
            <p:cNvPr id="42" name="任意多边形 41"/>
            <p:cNvSpPr/>
            <p:nvPr/>
          </p:nvSpPr>
          <p:spPr>
            <a:xfrm>
              <a:off x="687464" y="473277"/>
              <a:ext cx="1800000" cy="2340000"/>
            </a:xfrm>
            <a:custGeom>
              <a:avLst/>
              <a:gdLst>
                <a:gd name="connsiteX0" fmla="*/ 140346 w 1800000"/>
                <a:gd name="connsiteY0" fmla="*/ 0 h 2340000"/>
                <a:gd name="connsiteX1" fmla="*/ 1659654 w 1800000"/>
                <a:gd name="connsiteY1" fmla="*/ 0 h 2340000"/>
                <a:gd name="connsiteX2" fmla="*/ 1800000 w 1800000"/>
                <a:gd name="connsiteY2" fmla="*/ 140346 h 2340000"/>
                <a:gd name="connsiteX3" fmla="*/ 1800000 w 1800000"/>
                <a:gd name="connsiteY3" fmla="*/ 2199654 h 2340000"/>
                <a:gd name="connsiteX4" fmla="*/ 1659654 w 1800000"/>
                <a:gd name="connsiteY4" fmla="*/ 2340000 h 2340000"/>
                <a:gd name="connsiteX5" fmla="*/ 1628535 w 1800000"/>
                <a:gd name="connsiteY5" fmla="*/ 2340000 h 2340000"/>
                <a:gd name="connsiteX6" fmla="*/ 1628535 w 1800000"/>
                <a:gd name="connsiteY6" fmla="*/ 2055438 h 2340000"/>
                <a:gd name="connsiteX7" fmla="*/ 188535 w 1800000"/>
                <a:gd name="connsiteY7" fmla="*/ 2055438 h 2340000"/>
                <a:gd name="connsiteX8" fmla="*/ 188535 w 1800000"/>
                <a:gd name="connsiteY8" fmla="*/ 2340000 h 2340000"/>
                <a:gd name="connsiteX9" fmla="*/ 140346 w 1800000"/>
                <a:gd name="connsiteY9" fmla="*/ 2340000 h 2340000"/>
                <a:gd name="connsiteX10" fmla="*/ 0 w 1800000"/>
                <a:gd name="connsiteY10" fmla="*/ 2199654 h 2340000"/>
                <a:gd name="connsiteX11" fmla="*/ 0 w 1800000"/>
                <a:gd name="connsiteY11" fmla="*/ 140346 h 2340000"/>
                <a:gd name="connsiteX12" fmla="*/ 140346 w 1800000"/>
                <a:gd name="connsiteY12" fmla="*/ 0 h 2340000"/>
                <a:gd name="connsiteX0-1" fmla="*/ 1628535 w 1800000"/>
                <a:gd name="connsiteY0-2" fmla="*/ 2055438 h 2340000"/>
                <a:gd name="connsiteX1-3" fmla="*/ 188535 w 1800000"/>
                <a:gd name="connsiteY1-4" fmla="*/ 2055438 h 2340000"/>
                <a:gd name="connsiteX2-5" fmla="*/ 188535 w 1800000"/>
                <a:gd name="connsiteY2-6" fmla="*/ 2340000 h 2340000"/>
                <a:gd name="connsiteX3-7" fmla="*/ 140346 w 1800000"/>
                <a:gd name="connsiteY3-8" fmla="*/ 2340000 h 2340000"/>
                <a:gd name="connsiteX4-9" fmla="*/ 0 w 1800000"/>
                <a:gd name="connsiteY4-10" fmla="*/ 2199654 h 2340000"/>
                <a:gd name="connsiteX5-11" fmla="*/ 0 w 1800000"/>
                <a:gd name="connsiteY5-12" fmla="*/ 140346 h 2340000"/>
                <a:gd name="connsiteX6-13" fmla="*/ 140346 w 1800000"/>
                <a:gd name="connsiteY6-14" fmla="*/ 0 h 2340000"/>
                <a:gd name="connsiteX7-15" fmla="*/ 1659654 w 1800000"/>
                <a:gd name="connsiteY7-16" fmla="*/ 0 h 2340000"/>
                <a:gd name="connsiteX8-17" fmla="*/ 1800000 w 1800000"/>
                <a:gd name="connsiteY8-18" fmla="*/ 140346 h 2340000"/>
                <a:gd name="connsiteX9-19" fmla="*/ 1800000 w 1800000"/>
                <a:gd name="connsiteY9-20" fmla="*/ 2199654 h 2340000"/>
                <a:gd name="connsiteX10-21" fmla="*/ 1659654 w 1800000"/>
                <a:gd name="connsiteY10-22" fmla="*/ 2340000 h 2340000"/>
                <a:gd name="connsiteX11-23" fmla="*/ 1628535 w 1800000"/>
                <a:gd name="connsiteY11-24" fmla="*/ 2340000 h 2340000"/>
                <a:gd name="connsiteX12-25" fmla="*/ 1719975 w 1800000"/>
                <a:gd name="connsiteY12-26" fmla="*/ 2146878 h 2340000"/>
                <a:gd name="connsiteX0-27" fmla="*/ 1628535 w 1800000"/>
                <a:gd name="connsiteY0-28" fmla="*/ 2055438 h 2340000"/>
                <a:gd name="connsiteX1-29" fmla="*/ 188535 w 1800000"/>
                <a:gd name="connsiteY1-30" fmla="*/ 2055438 h 2340000"/>
                <a:gd name="connsiteX2-31" fmla="*/ 188535 w 1800000"/>
                <a:gd name="connsiteY2-32" fmla="*/ 2340000 h 2340000"/>
                <a:gd name="connsiteX3-33" fmla="*/ 140346 w 1800000"/>
                <a:gd name="connsiteY3-34" fmla="*/ 2340000 h 2340000"/>
                <a:gd name="connsiteX4-35" fmla="*/ 0 w 1800000"/>
                <a:gd name="connsiteY4-36" fmla="*/ 2199654 h 2340000"/>
                <a:gd name="connsiteX5-37" fmla="*/ 0 w 1800000"/>
                <a:gd name="connsiteY5-38" fmla="*/ 140346 h 2340000"/>
                <a:gd name="connsiteX6-39" fmla="*/ 140346 w 1800000"/>
                <a:gd name="connsiteY6-40" fmla="*/ 0 h 2340000"/>
                <a:gd name="connsiteX7-41" fmla="*/ 1659654 w 1800000"/>
                <a:gd name="connsiteY7-42" fmla="*/ 0 h 2340000"/>
                <a:gd name="connsiteX8-43" fmla="*/ 1800000 w 1800000"/>
                <a:gd name="connsiteY8-44" fmla="*/ 140346 h 2340000"/>
                <a:gd name="connsiteX9-45" fmla="*/ 1800000 w 1800000"/>
                <a:gd name="connsiteY9-46" fmla="*/ 2199654 h 2340000"/>
                <a:gd name="connsiteX10-47" fmla="*/ 1659654 w 1800000"/>
                <a:gd name="connsiteY10-48" fmla="*/ 2340000 h 2340000"/>
                <a:gd name="connsiteX11-49" fmla="*/ 1628535 w 1800000"/>
                <a:gd name="connsiteY11-50" fmla="*/ 2340000 h 2340000"/>
                <a:gd name="connsiteX0-51" fmla="*/ 188535 w 1800000"/>
                <a:gd name="connsiteY0-52" fmla="*/ 2055438 h 2340000"/>
                <a:gd name="connsiteX1-53" fmla="*/ 188535 w 1800000"/>
                <a:gd name="connsiteY1-54" fmla="*/ 2340000 h 2340000"/>
                <a:gd name="connsiteX2-55" fmla="*/ 140346 w 1800000"/>
                <a:gd name="connsiteY2-56" fmla="*/ 2340000 h 2340000"/>
                <a:gd name="connsiteX3-57" fmla="*/ 0 w 1800000"/>
                <a:gd name="connsiteY3-58" fmla="*/ 2199654 h 2340000"/>
                <a:gd name="connsiteX4-59" fmla="*/ 0 w 1800000"/>
                <a:gd name="connsiteY4-60" fmla="*/ 140346 h 2340000"/>
                <a:gd name="connsiteX5-61" fmla="*/ 140346 w 1800000"/>
                <a:gd name="connsiteY5-62" fmla="*/ 0 h 2340000"/>
                <a:gd name="connsiteX6-63" fmla="*/ 1659654 w 1800000"/>
                <a:gd name="connsiteY6-64" fmla="*/ 0 h 2340000"/>
                <a:gd name="connsiteX7-65" fmla="*/ 1800000 w 1800000"/>
                <a:gd name="connsiteY7-66" fmla="*/ 140346 h 2340000"/>
                <a:gd name="connsiteX8-67" fmla="*/ 1800000 w 1800000"/>
                <a:gd name="connsiteY8-68" fmla="*/ 2199654 h 2340000"/>
                <a:gd name="connsiteX9-69" fmla="*/ 1659654 w 1800000"/>
                <a:gd name="connsiteY9-70" fmla="*/ 2340000 h 2340000"/>
                <a:gd name="connsiteX10-71" fmla="*/ 1628535 w 1800000"/>
                <a:gd name="connsiteY10-72" fmla="*/ 2340000 h 2340000"/>
                <a:gd name="connsiteX0-73" fmla="*/ 188535 w 1800000"/>
                <a:gd name="connsiteY0-74" fmla="*/ 2340000 h 2340000"/>
                <a:gd name="connsiteX1-75" fmla="*/ 140346 w 1800000"/>
                <a:gd name="connsiteY1-76" fmla="*/ 2340000 h 2340000"/>
                <a:gd name="connsiteX2-77" fmla="*/ 0 w 1800000"/>
                <a:gd name="connsiteY2-78" fmla="*/ 2199654 h 2340000"/>
                <a:gd name="connsiteX3-79" fmla="*/ 0 w 1800000"/>
                <a:gd name="connsiteY3-80" fmla="*/ 140346 h 2340000"/>
                <a:gd name="connsiteX4-81" fmla="*/ 140346 w 1800000"/>
                <a:gd name="connsiteY4-82" fmla="*/ 0 h 2340000"/>
                <a:gd name="connsiteX5-83" fmla="*/ 1659654 w 1800000"/>
                <a:gd name="connsiteY5-84" fmla="*/ 0 h 2340000"/>
                <a:gd name="connsiteX6-85" fmla="*/ 1800000 w 1800000"/>
                <a:gd name="connsiteY6-86" fmla="*/ 140346 h 2340000"/>
                <a:gd name="connsiteX7-87" fmla="*/ 1800000 w 1800000"/>
                <a:gd name="connsiteY7-88" fmla="*/ 2199654 h 2340000"/>
                <a:gd name="connsiteX8-89" fmla="*/ 1659654 w 1800000"/>
                <a:gd name="connsiteY8-90" fmla="*/ 2340000 h 2340000"/>
                <a:gd name="connsiteX9-91" fmla="*/ 1628535 w 1800000"/>
                <a:gd name="connsiteY9-92" fmla="*/ 2340000 h 234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800000" h="2340000">
                  <a:moveTo>
                    <a:pt x="188535" y="2340000"/>
                  </a:moveTo>
                  <a:lnTo>
                    <a:pt x="140346" y="2340000"/>
                  </a:lnTo>
                  <a:cubicBezTo>
                    <a:pt x="62835" y="2340000"/>
                    <a:pt x="0" y="2277165"/>
                    <a:pt x="0" y="2199654"/>
                  </a:cubicBezTo>
                  <a:lnTo>
                    <a:pt x="0" y="140346"/>
                  </a:lnTo>
                  <a:cubicBezTo>
                    <a:pt x="0" y="62835"/>
                    <a:pt x="62835" y="0"/>
                    <a:pt x="140346" y="0"/>
                  </a:cubicBezTo>
                  <a:lnTo>
                    <a:pt x="1659654" y="0"/>
                  </a:lnTo>
                  <a:cubicBezTo>
                    <a:pt x="1737165" y="0"/>
                    <a:pt x="1800000" y="62835"/>
                    <a:pt x="1800000" y="140346"/>
                  </a:cubicBezTo>
                  <a:lnTo>
                    <a:pt x="1800000" y="2199654"/>
                  </a:lnTo>
                  <a:cubicBezTo>
                    <a:pt x="1800000" y="2277165"/>
                    <a:pt x="1737165" y="2340000"/>
                    <a:pt x="1659654" y="2340000"/>
                  </a:cubicBezTo>
                  <a:lnTo>
                    <a:pt x="1628535" y="2340000"/>
                  </a:lnTo>
                </a:path>
              </a:pathLst>
            </a:custGeom>
            <a:noFill/>
            <a:ln>
              <a:solidFill>
                <a:schemeClr val="bg2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888114" y="2633277"/>
              <a:ext cx="0" cy="3600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2313268" y="2633277"/>
              <a:ext cx="0" cy="3600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/>
          <p:nvPr/>
        </p:nvGrpSpPr>
        <p:grpSpPr>
          <a:xfrm>
            <a:off x="9754507" y="473277"/>
            <a:ext cx="1800000" cy="2520000"/>
            <a:chOff x="687464" y="473277"/>
            <a:chExt cx="1800000" cy="2520000"/>
          </a:xfrm>
        </p:grpSpPr>
        <p:sp>
          <p:nvSpPr>
            <p:cNvPr id="46" name="任意多边形 45"/>
            <p:cNvSpPr/>
            <p:nvPr/>
          </p:nvSpPr>
          <p:spPr>
            <a:xfrm>
              <a:off x="687464" y="473277"/>
              <a:ext cx="1800000" cy="2340000"/>
            </a:xfrm>
            <a:custGeom>
              <a:avLst/>
              <a:gdLst>
                <a:gd name="connsiteX0" fmla="*/ 140346 w 1800000"/>
                <a:gd name="connsiteY0" fmla="*/ 0 h 2340000"/>
                <a:gd name="connsiteX1" fmla="*/ 1659654 w 1800000"/>
                <a:gd name="connsiteY1" fmla="*/ 0 h 2340000"/>
                <a:gd name="connsiteX2" fmla="*/ 1800000 w 1800000"/>
                <a:gd name="connsiteY2" fmla="*/ 140346 h 2340000"/>
                <a:gd name="connsiteX3" fmla="*/ 1800000 w 1800000"/>
                <a:gd name="connsiteY3" fmla="*/ 2199654 h 2340000"/>
                <a:gd name="connsiteX4" fmla="*/ 1659654 w 1800000"/>
                <a:gd name="connsiteY4" fmla="*/ 2340000 h 2340000"/>
                <a:gd name="connsiteX5" fmla="*/ 1628535 w 1800000"/>
                <a:gd name="connsiteY5" fmla="*/ 2340000 h 2340000"/>
                <a:gd name="connsiteX6" fmla="*/ 1628535 w 1800000"/>
                <a:gd name="connsiteY6" fmla="*/ 2055438 h 2340000"/>
                <a:gd name="connsiteX7" fmla="*/ 188535 w 1800000"/>
                <a:gd name="connsiteY7" fmla="*/ 2055438 h 2340000"/>
                <a:gd name="connsiteX8" fmla="*/ 188535 w 1800000"/>
                <a:gd name="connsiteY8" fmla="*/ 2340000 h 2340000"/>
                <a:gd name="connsiteX9" fmla="*/ 140346 w 1800000"/>
                <a:gd name="connsiteY9" fmla="*/ 2340000 h 2340000"/>
                <a:gd name="connsiteX10" fmla="*/ 0 w 1800000"/>
                <a:gd name="connsiteY10" fmla="*/ 2199654 h 2340000"/>
                <a:gd name="connsiteX11" fmla="*/ 0 w 1800000"/>
                <a:gd name="connsiteY11" fmla="*/ 140346 h 2340000"/>
                <a:gd name="connsiteX12" fmla="*/ 140346 w 1800000"/>
                <a:gd name="connsiteY12" fmla="*/ 0 h 2340000"/>
                <a:gd name="connsiteX0-1" fmla="*/ 1628535 w 1800000"/>
                <a:gd name="connsiteY0-2" fmla="*/ 2055438 h 2340000"/>
                <a:gd name="connsiteX1-3" fmla="*/ 188535 w 1800000"/>
                <a:gd name="connsiteY1-4" fmla="*/ 2055438 h 2340000"/>
                <a:gd name="connsiteX2-5" fmla="*/ 188535 w 1800000"/>
                <a:gd name="connsiteY2-6" fmla="*/ 2340000 h 2340000"/>
                <a:gd name="connsiteX3-7" fmla="*/ 140346 w 1800000"/>
                <a:gd name="connsiteY3-8" fmla="*/ 2340000 h 2340000"/>
                <a:gd name="connsiteX4-9" fmla="*/ 0 w 1800000"/>
                <a:gd name="connsiteY4-10" fmla="*/ 2199654 h 2340000"/>
                <a:gd name="connsiteX5-11" fmla="*/ 0 w 1800000"/>
                <a:gd name="connsiteY5-12" fmla="*/ 140346 h 2340000"/>
                <a:gd name="connsiteX6-13" fmla="*/ 140346 w 1800000"/>
                <a:gd name="connsiteY6-14" fmla="*/ 0 h 2340000"/>
                <a:gd name="connsiteX7-15" fmla="*/ 1659654 w 1800000"/>
                <a:gd name="connsiteY7-16" fmla="*/ 0 h 2340000"/>
                <a:gd name="connsiteX8-17" fmla="*/ 1800000 w 1800000"/>
                <a:gd name="connsiteY8-18" fmla="*/ 140346 h 2340000"/>
                <a:gd name="connsiteX9-19" fmla="*/ 1800000 w 1800000"/>
                <a:gd name="connsiteY9-20" fmla="*/ 2199654 h 2340000"/>
                <a:gd name="connsiteX10-21" fmla="*/ 1659654 w 1800000"/>
                <a:gd name="connsiteY10-22" fmla="*/ 2340000 h 2340000"/>
                <a:gd name="connsiteX11-23" fmla="*/ 1628535 w 1800000"/>
                <a:gd name="connsiteY11-24" fmla="*/ 2340000 h 2340000"/>
                <a:gd name="connsiteX12-25" fmla="*/ 1719975 w 1800000"/>
                <a:gd name="connsiteY12-26" fmla="*/ 2146878 h 2340000"/>
                <a:gd name="connsiteX0-27" fmla="*/ 1628535 w 1800000"/>
                <a:gd name="connsiteY0-28" fmla="*/ 2055438 h 2340000"/>
                <a:gd name="connsiteX1-29" fmla="*/ 188535 w 1800000"/>
                <a:gd name="connsiteY1-30" fmla="*/ 2055438 h 2340000"/>
                <a:gd name="connsiteX2-31" fmla="*/ 188535 w 1800000"/>
                <a:gd name="connsiteY2-32" fmla="*/ 2340000 h 2340000"/>
                <a:gd name="connsiteX3-33" fmla="*/ 140346 w 1800000"/>
                <a:gd name="connsiteY3-34" fmla="*/ 2340000 h 2340000"/>
                <a:gd name="connsiteX4-35" fmla="*/ 0 w 1800000"/>
                <a:gd name="connsiteY4-36" fmla="*/ 2199654 h 2340000"/>
                <a:gd name="connsiteX5-37" fmla="*/ 0 w 1800000"/>
                <a:gd name="connsiteY5-38" fmla="*/ 140346 h 2340000"/>
                <a:gd name="connsiteX6-39" fmla="*/ 140346 w 1800000"/>
                <a:gd name="connsiteY6-40" fmla="*/ 0 h 2340000"/>
                <a:gd name="connsiteX7-41" fmla="*/ 1659654 w 1800000"/>
                <a:gd name="connsiteY7-42" fmla="*/ 0 h 2340000"/>
                <a:gd name="connsiteX8-43" fmla="*/ 1800000 w 1800000"/>
                <a:gd name="connsiteY8-44" fmla="*/ 140346 h 2340000"/>
                <a:gd name="connsiteX9-45" fmla="*/ 1800000 w 1800000"/>
                <a:gd name="connsiteY9-46" fmla="*/ 2199654 h 2340000"/>
                <a:gd name="connsiteX10-47" fmla="*/ 1659654 w 1800000"/>
                <a:gd name="connsiteY10-48" fmla="*/ 2340000 h 2340000"/>
                <a:gd name="connsiteX11-49" fmla="*/ 1628535 w 1800000"/>
                <a:gd name="connsiteY11-50" fmla="*/ 2340000 h 2340000"/>
                <a:gd name="connsiteX0-51" fmla="*/ 188535 w 1800000"/>
                <a:gd name="connsiteY0-52" fmla="*/ 2055438 h 2340000"/>
                <a:gd name="connsiteX1-53" fmla="*/ 188535 w 1800000"/>
                <a:gd name="connsiteY1-54" fmla="*/ 2340000 h 2340000"/>
                <a:gd name="connsiteX2-55" fmla="*/ 140346 w 1800000"/>
                <a:gd name="connsiteY2-56" fmla="*/ 2340000 h 2340000"/>
                <a:gd name="connsiteX3-57" fmla="*/ 0 w 1800000"/>
                <a:gd name="connsiteY3-58" fmla="*/ 2199654 h 2340000"/>
                <a:gd name="connsiteX4-59" fmla="*/ 0 w 1800000"/>
                <a:gd name="connsiteY4-60" fmla="*/ 140346 h 2340000"/>
                <a:gd name="connsiteX5-61" fmla="*/ 140346 w 1800000"/>
                <a:gd name="connsiteY5-62" fmla="*/ 0 h 2340000"/>
                <a:gd name="connsiteX6-63" fmla="*/ 1659654 w 1800000"/>
                <a:gd name="connsiteY6-64" fmla="*/ 0 h 2340000"/>
                <a:gd name="connsiteX7-65" fmla="*/ 1800000 w 1800000"/>
                <a:gd name="connsiteY7-66" fmla="*/ 140346 h 2340000"/>
                <a:gd name="connsiteX8-67" fmla="*/ 1800000 w 1800000"/>
                <a:gd name="connsiteY8-68" fmla="*/ 2199654 h 2340000"/>
                <a:gd name="connsiteX9-69" fmla="*/ 1659654 w 1800000"/>
                <a:gd name="connsiteY9-70" fmla="*/ 2340000 h 2340000"/>
                <a:gd name="connsiteX10-71" fmla="*/ 1628535 w 1800000"/>
                <a:gd name="connsiteY10-72" fmla="*/ 2340000 h 2340000"/>
                <a:gd name="connsiteX0-73" fmla="*/ 188535 w 1800000"/>
                <a:gd name="connsiteY0-74" fmla="*/ 2340000 h 2340000"/>
                <a:gd name="connsiteX1-75" fmla="*/ 140346 w 1800000"/>
                <a:gd name="connsiteY1-76" fmla="*/ 2340000 h 2340000"/>
                <a:gd name="connsiteX2-77" fmla="*/ 0 w 1800000"/>
                <a:gd name="connsiteY2-78" fmla="*/ 2199654 h 2340000"/>
                <a:gd name="connsiteX3-79" fmla="*/ 0 w 1800000"/>
                <a:gd name="connsiteY3-80" fmla="*/ 140346 h 2340000"/>
                <a:gd name="connsiteX4-81" fmla="*/ 140346 w 1800000"/>
                <a:gd name="connsiteY4-82" fmla="*/ 0 h 2340000"/>
                <a:gd name="connsiteX5-83" fmla="*/ 1659654 w 1800000"/>
                <a:gd name="connsiteY5-84" fmla="*/ 0 h 2340000"/>
                <a:gd name="connsiteX6-85" fmla="*/ 1800000 w 1800000"/>
                <a:gd name="connsiteY6-86" fmla="*/ 140346 h 2340000"/>
                <a:gd name="connsiteX7-87" fmla="*/ 1800000 w 1800000"/>
                <a:gd name="connsiteY7-88" fmla="*/ 2199654 h 2340000"/>
                <a:gd name="connsiteX8-89" fmla="*/ 1659654 w 1800000"/>
                <a:gd name="connsiteY8-90" fmla="*/ 2340000 h 2340000"/>
                <a:gd name="connsiteX9-91" fmla="*/ 1628535 w 1800000"/>
                <a:gd name="connsiteY9-92" fmla="*/ 2340000 h 234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800000" h="2340000">
                  <a:moveTo>
                    <a:pt x="188535" y="2340000"/>
                  </a:moveTo>
                  <a:lnTo>
                    <a:pt x="140346" y="2340000"/>
                  </a:lnTo>
                  <a:cubicBezTo>
                    <a:pt x="62835" y="2340000"/>
                    <a:pt x="0" y="2277165"/>
                    <a:pt x="0" y="2199654"/>
                  </a:cubicBezTo>
                  <a:lnTo>
                    <a:pt x="0" y="140346"/>
                  </a:lnTo>
                  <a:cubicBezTo>
                    <a:pt x="0" y="62835"/>
                    <a:pt x="62835" y="0"/>
                    <a:pt x="140346" y="0"/>
                  </a:cubicBezTo>
                  <a:lnTo>
                    <a:pt x="1659654" y="0"/>
                  </a:lnTo>
                  <a:cubicBezTo>
                    <a:pt x="1737165" y="0"/>
                    <a:pt x="1800000" y="62835"/>
                    <a:pt x="1800000" y="140346"/>
                  </a:cubicBezTo>
                  <a:lnTo>
                    <a:pt x="1800000" y="2199654"/>
                  </a:lnTo>
                  <a:cubicBezTo>
                    <a:pt x="1800000" y="2277165"/>
                    <a:pt x="1737165" y="2340000"/>
                    <a:pt x="1659654" y="2340000"/>
                  </a:cubicBezTo>
                  <a:lnTo>
                    <a:pt x="1628535" y="2340000"/>
                  </a:lnTo>
                </a:path>
              </a:pathLst>
            </a:custGeom>
            <a:noFill/>
            <a:ln>
              <a:solidFill>
                <a:schemeClr val="bg2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888114" y="2633277"/>
              <a:ext cx="0" cy="3600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2313268" y="2633277"/>
              <a:ext cx="0" cy="3600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2"/>
          <a:stretch>
            <a:fillRect/>
          </a:stretch>
        </p:blipFill>
        <p:spPr>
          <a:xfrm>
            <a:off x="3369130" y="5175477"/>
            <a:ext cx="5715000" cy="1682523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 rot="5400000">
            <a:off x="5291654" y="4736679"/>
            <a:ext cx="162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弧形 5"/>
          <p:cNvSpPr/>
          <p:nvPr/>
        </p:nvSpPr>
        <p:spPr>
          <a:xfrm>
            <a:off x="-744000" y="3200970"/>
            <a:ext cx="4680000" cy="4680000"/>
          </a:xfrm>
          <a:prstGeom prst="arc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弧形 6"/>
          <p:cNvSpPr/>
          <p:nvPr/>
        </p:nvSpPr>
        <p:spPr>
          <a:xfrm flipH="1">
            <a:off x="8328570" y="3204599"/>
            <a:ext cx="4680000" cy="4680000"/>
          </a:xfrm>
          <a:prstGeom prst="arc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弧形 7"/>
          <p:cNvSpPr/>
          <p:nvPr/>
        </p:nvSpPr>
        <p:spPr>
          <a:xfrm flipH="1">
            <a:off x="7203712" y="3200970"/>
            <a:ext cx="2340000" cy="4680000"/>
          </a:xfrm>
          <a:prstGeom prst="arc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弧形 8"/>
          <p:cNvSpPr/>
          <p:nvPr/>
        </p:nvSpPr>
        <p:spPr>
          <a:xfrm>
            <a:off x="2720858" y="3200970"/>
            <a:ext cx="2340000" cy="4680000"/>
          </a:xfrm>
          <a:prstGeom prst="arc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304093" y="3429000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月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620751" y="3429000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5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月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815975" y="3429000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7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月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081805" y="3429000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9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月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305330" y="3429000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11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月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88114" y="2523692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DEA654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项目一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182971" y="2520890"/>
            <a:ext cx="1415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DEA654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项目二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393767" y="2520890"/>
            <a:ext cx="1415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DEA654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项目三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670697" y="2520890"/>
            <a:ext cx="1415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DEA654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项目四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945814" y="2520890"/>
            <a:ext cx="1415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DEA654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项目五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08821" y="1209348"/>
            <a:ext cx="1374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这是我的第一个项目，获得了什么成绩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203678" y="1205701"/>
            <a:ext cx="1374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这是我的第二个项目，获得了什么成绩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686387" y="1208369"/>
            <a:ext cx="1374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这是我的第四个项目，获得了什么成绩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981244" y="1204722"/>
            <a:ext cx="1374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这是我的第五个项目，获得了什么成绩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414474" y="1204722"/>
            <a:ext cx="1374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这是我的第三个项目，获得了什么成绩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238"/>
            <a:ext cx="7200000" cy="500952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200000" y="2270438"/>
            <a:ext cx="424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solidFill>
                  <a:srgbClr val="DEA654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项目一的工作概况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159895" y="3006617"/>
            <a:ext cx="42883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dist">
              <a:buFont typeface="Arial" panose="020B0604020202020204" pitchFamily="34" charset="0"/>
              <a:buChar char="•"/>
            </a:pPr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这是一个什么样的项目？</a:t>
            </a:r>
            <a:endParaRPr lang="en-US" altLang="zh-CN" sz="200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285750" indent="-285750" algn="dist">
              <a:buFont typeface="Arial" panose="020B0604020202020204" pitchFamily="34" charset="0"/>
              <a:buChar char="•"/>
            </a:pPr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时间跨度多长？</a:t>
            </a:r>
            <a:endParaRPr lang="en-US" altLang="zh-CN" sz="200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285750" indent="-285750" algn="dist">
              <a:buFont typeface="Arial" panose="020B0604020202020204" pitchFamily="34" charset="0"/>
              <a:buChar char="•"/>
            </a:pPr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自己在项目中扮演的角色？</a:t>
            </a:r>
            <a:endParaRPr lang="en-US" altLang="zh-CN" sz="200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285750" indent="-285750" algn="dist">
              <a:buFont typeface="Arial" panose="020B0604020202020204" pitchFamily="34" charset="0"/>
              <a:buChar char="•"/>
            </a:pPr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起到了什么样的作用？</a:t>
            </a:r>
            <a:endParaRPr lang="en-US" altLang="zh-CN" sz="200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285750" indent="-285750" algn="dist">
              <a:buFont typeface="Arial" panose="020B0604020202020204" pitchFamily="34" charset="0"/>
              <a:buChar char="•"/>
            </a:pPr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出了什么样的成果？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5"/>
          <a:stretch>
            <a:fillRect/>
          </a:stretch>
        </p:blipFill>
        <p:spPr>
          <a:xfrm>
            <a:off x="1620000" y="2111258"/>
            <a:ext cx="3960000" cy="17209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7294" b="7294"/>
          <a:stretch>
            <a:fillRect/>
          </a:stretch>
        </p:blipFill>
        <p:spPr>
          <a:xfrm>
            <a:off x="5803898" y="1656250"/>
            <a:ext cx="5400000" cy="3037500"/>
          </a:xfrm>
          <a:prstGeom prst="rect">
            <a:avLst/>
          </a:prstGeom>
          <a:ln w="76200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5" name="文本框 4"/>
          <p:cNvSpPr txBox="1"/>
          <p:nvPr/>
        </p:nvSpPr>
        <p:spPr>
          <a:xfrm>
            <a:off x="964277" y="2590225"/>
            <a:ext cx="4288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solidFill>
                  <a:srgbClr val="DEA654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项目策略理解的展示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64277" y="3370311"/>
            <a:ext cx="4288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dist">
              <a:buFont typeface="Arial" panose="020B0604020202020204" pitchFamily="34" charset="0"/>
              <a:buChar char="•"/>
            </a:pPr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该项目的重要性？</a:t>
            </a:r>
            <a:endParaRPr lang="en-US" altLang="zh-CN" sz="200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285750" indent="-285750" algn="dist">
              <a:buFont typeface="Arial" panose="020B0604020202020204" pitchFamily="34" charset="0"/>
              <a:buChar char="•"/>
            </a:pPr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对项目任务的认识？</a:t>
            </a:r>
            <a:endParaRPr lang="en-US" altLang="zh-CN" sz="200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285750" indent="-285750" algn="dist">
              <a:buFont typeface="Arial" panose="020B0604020202020204" pitchFamily="34" charset="0"/>
              <a:buChar char="•"/>
            </a:pPr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对领导指示的理解？</a:t>
            </a:r>
            <a:endParaRPr lang="en-US" altLang="zh-CN" sz="200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285750" indent="-285750" algn="dist">
              <a:buFont typeface="Arial" panose="020B0604020202020204" pitchFamily="34" charset="0"/>
              <a:buChar char="•"/>
            </a:pPr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以什么样的策略去执行？</a:t>
            </a:r>
            <a:endParaRPr lang="en-US" altLang="zh-CN" sz="200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182100" y="31750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察</a:t>
            </a:r>
          </a:p>
        </p:txBody>
      </p:sp>
      <p:sp>
        <p:nvSpPr>
          <p:cNvPr id="8" name="矩形 7"/>
          <p:cNvSpPr/>
          <p:nvPr/>
        </p:nvSpPr>
        <p:spPr>
          <a:xfrm>
            <a:off x="7259851" y="317500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洞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989677" y="5359400"/>
            <a:ext cx="10296000" cy="0"/>
          </a:xfrm>
          <a:prstGeom prst="line">
            <a:avLst/>
          </a:prstGeom>
          <a:ln>
            <a:solidFill>
              <a:srgbClr val="F2C9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200" y="2127700"/>
            <a:ext cx="5400000" cy="3600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297023" y="1256725"/>
            <a:ext cx="4288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solidFill>
                  <a:srgbClr val="DEA654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项目实施执行的展示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9" y="2115000"/>
            <a:ext cx="2880000" cy="19185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700" y="2127700"/>
            <a:ext cx="2880000" cy="19185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545789" y="4118793"/>
            <a:ext cx="288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dist">
              <a:buFont typeface="Arial" panose="020B0604020202020204" pitchFamily="34" charset="0"/>
              <a:buChar char="•"/>
            </a:pPr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我用哪些专业知识？</a:t>
            </a:r>
            <a:endParaRPr lang="en-US" altLang="zh-CN" sz="200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285750" indent="-285750" algn="dist">
              <a:buFont typeface="Arial" panose="020B0604020202020204" pitchFamily="34" charset="0"/>
              <a:buChar char="•"/>
            </a:pPr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发挥了哪些能力？</a:t>
            </a:r>
            <a:endParaRPr lang="en-US" altLang="zh-CN" sz="200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285750" indent="-285750" algn="dist">
              <a:buFont typeface="Arial" panose="020B0604020202020204" pitchFamily="34" charset="0"/>
              <a:buChar char="•"/>
            </a:pPr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出了什么样的效果？</a:t>
            </a:r>
            <a:endParaRPr lang="en-US" altLang="zh-CN" sz="200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51700" y="4118793"/>
            <a:ext cx="288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dist">
              <a:buFont typeface="Arial" panose="020B0604020202020204" pitchFamily="34" charset="0"/>
              <a:buChar char="•"/>
            </a:pPr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我如何配合团队？</a:t>
            </a:r>
            <a:endParaRPr lang="en-US" altLang="zh-CN" sz="200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285750" indent="-285750" algn="dist">
              <a:buFont typeface="Arial" panose="020B0604020202020204" pitchFamily="34" charset="0"/>
              <a:buChar char="•"/>
            </a:pPr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怎么协调工作开展？</a:t>
            </a:r>
            <a:endParaRPr lang="en-US" altLang="zh-CN" sz="200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285750" indent="-285750" algn="dist">
              <a:buFont typeface="Arial" panose="020B0604020202020204" pitchFamily="34" charset="0"/>
              <a:buChar char="•"/>
            </a:pPr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带来了什么样益处？</a:t>
            </a:r>
            <a:endParaRPr lang="en-US" altLang="zh-CN" sz="200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45788" y="1561813"/>
            <a:ext cx="6480000" cy="0"/>
          </a:xfrm>
          <a:prstGeom prst="line">
            <a:avLst/>
          </a:prstGeom>
          <a:ln>
            <a:solidFill>
              <a:srgbClr val="F2C98D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45788" y="5256990"/>
            <a:ext cx="2880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>
                <a:solidFill>
                  <a:srgbClr val="DEA654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个人能力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51700" y="5256990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>
                <a:solidFill>
                  <a:srgbClr val="DEA654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团队配合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7038488" y="1269425"/>
            <a:ext cx="0" cy="584775"/>
          </a:xfrm>
          <a:prstGeom prst="line">
            <a:avLst/>
          </a:prstGeom>
          <a:ln>
            <a:solidFill>
              <a:srgbClr val="DEA6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02" t="53333" r="19896" b="15370"/>
          <a:stretch>
            <a:fillRect/>
          </a:stretch>
        </p:blipFill>
        <p:spPr>
          <a:xfrm>
            <a:off x="4656000" y="2921001"/>
            <a:ext cx="2880000" cy="17828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4733964" y="1828800"/>
            <a:ext cx="274947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DEA654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项目荣誉之下</a:t>
            </a:r>
            <a:endParaRPr lang="en-US" altLang="zh-CN" sz="3200" b="1">
              <a:solidFill>
                <a:srgbClr val="DEA654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/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我做了哪些额外的事情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32" y="1411063"/>
            <a:ext cx="3600000" cy="403587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24088" y="3720074"/>
            <a:ext cx="36198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dist">
              <a:buFont typeface="Arial" panose="020B0604020202020204" pitchFamily="34" charset="0"/>
              <a:buChar char="•"/>
            </a:pPr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加班时长达多少？</a:t>
            </a:r>
            <a:endParaRPr lang="en-US" altLang="zh-CN" sz="200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285750" indent="-285750" algn="dist">
              <a:buFont typeface="Arial" panose="020B0604020202020204" pitchFamily="34" charset="0"/>
              <a:buChar char="•"/>
            </a:pPr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参与的公司培训？</a:t>
            </a:r>
            <a:endParaRPr lang="en-US" altLang="zh-CN" sz="200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285750" indent="-285750" algn="dist">
              <a:buFont typeface="Arial" panose="020B0604020202020204" pitchFamily="34" charset="0"/>
              <a:buChar char="•"/>
            </a:pPr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积极维护客户关系？</a:t>
            </a:r>
            <a:endParaRPr lang="en-US" altLang="zh-CN" sz="200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285750" indent="-285750" algn="dist">
              <a:buFont typeface="Arial" panose="020B0604020202020204" pitchFamily="34" charset="0"/>
              <a:buChar char="•"/>
            </a:pPr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宣传公司业务信息？</a:t>
            </a:r>
            <a:endParaRPr lang="en-US" altLang="zh-CN" sz="200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285750" indent="-285750" algn="dist">
              <a:buFont typeface="Arial" panose="020B0604020202020204" pitchFamily="34" charset="0"/>
              <a:buChar char="•"/>
            </a:pPr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拜读哪些专业书籍？</a:t>
            </a:r>
            <a:endParaRPr lang="en-US" altLang="zh-CN" sz="200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1" t="44638" r="3329"/>
          <a:stretch>
            <a:fillRect/>
          </a:stretch>
        </p:blipFill>
        <p:spPr>
          <a:xfrm>
            <a:off x="9023727" y="4107542"/>
            <a:ext cx="1800000" cy="15031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885" y="3794494"/>
            <a:ext cx="4595258" cy="306350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28283" y="2452914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>
                <a:solidFill>
                  <a:schemeClr val="bg1">
                    <a:lumMod val="50000"/>
                  </a:schemeClr>
                </a:solidFill>
              </a:rPr>
              <a:t>回顾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400706" y="2452914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>
                <a:solidFill>
                  <a:srgbClr val="DEA654"/>
                </a:solidFill>
              </a:rPr>
              <a:t>总结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273129" y="2452914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>
                <a:solidFill>
                  <a:schemeClr val="bg1">
                    <a:lumMod val="50000"/>
                  </a:schemeClr>
                </a:solidFill>
              </a:rPr>
              <a:t>展望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065" r="88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169" y="11780"/>
            <a:ext cx="540000" cy="23516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065" r="8871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000" y="11780"/>
            <a:ext cx="540000" cy="2351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065" r="88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831" y="11780"/>
            <a:ext cx="540000" cy="235161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117293" y="3794494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>
                <a:solidFill>
                  <a:schemeClr val="bg1">
                    <a:lumMod val="50000"/>
                  </a:schemeClr>
                </a:solidFill>
              </a:rPr>
              <a:t>……</a:t>
            </a:r>
            <a:r>
              <a:rPr lang="zh-CN" altLang="en-US">
                <a:solidFill>
                  <a:schemeClr val="bg1">
                    <a:lumMod val="50000"/>
                  </a:schemeClr>
                </a:solidFill>
              </a:rPr>
              <a:t>一年以来的</a:t>
            </a:r>
            <a:r>
              <a:rPr lang="en-US" altLang="zh-CN">
                <a:solidFill>
                  <a:schemeClr val="bg1">
                    <a:lumMod val="50000"/>
                  </a:schemeClr>
                </a:solidFill>
              </a:rPr>
              <a:t>……</a:t>
            </a:r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13003" y="328391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/>
              <a:t>工作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785425" y="3244334"/>
            <a:ext cx="64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/>
              <a:t>经验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657848" y="3244334"/>
            <a:ext cx="64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/>
              <a:t>未来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Microsoft Office PowerPoint</Application>
  <PresentationFormat>宽屏</PresentationFormat>
  <Paragraphs>88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等线</vt:lpstr>
      <vt:lpstr>等线 Light</vt:lpstr>
      <vt:lpstr>华文细黑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59</cp:revision>
  <dcterms:created xsi:type="dcterms:W3CDTF">2015-11-27T08:18:00Z</dcterms:created>
  <dcterms:modified xsi:type="dcterms:W3CDTF">2021-01-06T01:36:24Z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