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7" r:id="rId9"/>
    <p:sldId id="269" r:id="rId10"/>
    <p:sldId id="27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B44"/>
    <a:srgbClr val="00B4D9"/>
    <a:srgbClr val="B1B2B6"/>
    <a:srgbClr val="E7EDEA"/>
    <a:srgbClr val="7E7E7E"/>
    <a:srgbClr val="000000"/>
    <a:srgbClr val="5D5D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3" autoAdjust="0"/>
    <p:restoredTop sz="94660"/>
  </p:normalViewPr>
  <p:slideViewPr>
    <p:cSldViewPr snapToGrid="0">
      <p:cViewPr varScale="1">
        <p:scale>
          <a:sx n="107" d="100"/>
          <a:sy n="107" d="100"/>
        </p:scale>
        <p:origin x="82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40794-FE5D-4ECD-A1B5-D71179F8D88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9385-B82E-471A-80D5-D3C9B5DDAB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B39385-B82E-471A-80D5-D3C9B5DDABD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FB5793F-E7AD-4694-8488-CE4B67E89B0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4292FD-2D13-4AC3-956B-B46DD7F330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3B4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793F-E7AD-4694-8488-CE4B67E89B0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292FD-2D13-4AC3-956B-B46DD7F330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02" y="-28965"/>
            <a:ext cx="12201002" cy="6918496"/>
            <a:chOff x="-9002" y="-28965"/>
            <a:chExt cx="12201002" cy="6918496"/>
          </a:xfrm>
        </p:grpSpPr>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b="9273"/>
            <a:stretch>
              <a:fillRect/>
            </a:stretch>
          </p:blipFill>
          <p:spPr>
            <a:xfrm>
              <a:off x="-9002" y="-28965"/>
              <a:ext cx="12201001" cy="6918496"/>
            </a:xfrm>
            <a:prstGeom prst="rect">
              <a:avLst/>
            </a:prstGeom>
          </p:spPr>
        </p:pic>
        <p:sp>
          <p:nvSpPr>
            <p:cNvPr id="6" name="矩形 5"/>
            <p:cNvSpPr/>
            <p:nvPr/>
          </p:nvSpPr>
          <p:spPr>
            <a:xfrm>
              <a:off x="-4502" y="-13200"/>
              <a:ext cx="12196502" cy="688595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550271" y="961280"/>
            <a:ext cx="6581140" cy="3969385"/>
          </a:xfrm>
          <a:prstGeom prst="rect">
            <a:avLst/>
          </a:prstGeom>
          <a:noFill/>
        </p:spPr>
        <p:txBody>
          <a:bodyPr wrap="none" rtlCol="0">
            <a:spAutoFit/>
          </a:bodyPr>
          <a:lstStyle/>
          <a:p>
            <a:r>
              <a:rPr lang="en-US" altLang="zh-CN" sz="25200" spc="500" dirty="0">
                <a:solidFill>
                  <a:srgbClr val="E7EDEA"/>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rPr>
              <a:t>2020</a:t>
            </a:r>
            <a:endParaRPr lang="zh-CN" altLang="en-US" sz="25200" spc="500" dirty="0">
              <a:solidFill>
                <a:srgbClr val="E7EDEA"/>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endParaRPr>
          </a:p>
        </p:txBody>
      </p:sp>
      <p:sp>
        <p:nvSpPr>
          <p:cNvPr id="19" name="文本框 18"/>
          <p:cNvSpPr txBox="1"/>
          <p:nvPr/>
        </p:nvSpPr>
        <p:spPr>
          <a:xfrm>
            <a:off x="3233678" y="4416606"/>
            <a:ext cx="5724644" cy="1200329"/>
          </a:xfrm>
          <a:prstGeom prst="rect">
            <a:avLst/>
          </a:prstGeom>
          <a:noFill/>
        </p:spPr>
        <p:txBody>
          <a:bodyPr wrap="none" rtlCol="0">
            <a:spAutoFit/>
          </a:bodyPr>
          <a:lstStyle/>
          <a:p>
            <a:r>
              <a:rPr lang="zh-CN" altLang="en-US" sz="7200" dirty="0">
                <a:solidFill>
                  <a:srgbClr val="E7EDEA"/>
                </a:solidFill>
                <a:effectLst>
                  <a:outerShdw blurRad="50800" dist="38100" dir="2700000" algn="tl" rotWithShape="0">
                    <a:prstClr val="black">
                      <a:alpha val="40000"/>
                    </a:prstClr>
                  </a:outerShdw>
                </a:effectLst>
                <a:latin typeface="百度综艺简体" panose="02010601030101010101" pitchFamily="2" charset="-122"/>
                <a:ea typeface="百度综艺简体" panose="02010601030101010101" pitchFamily="2" charset="-122"/>
              </a:rPr>
              <a:t>年终总结汇报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9273"/>
          <a:stretch>
            <a:fillRect/>
          </a:stretch>
        </p:blipFill>
        <p:spPr>
          <a:xfrm>
            <a:off x="-9002" y="-28965"/>
            <a:ext cx="12201001" cy="6918496"/>
          </a:xfrm>
          <a:prstGeom prst="rect">
            <a:avLst/>
          </a:prstGeom>
        </p:spPr>
      </p:pic>
      <p:sp>
        <p:nvSpPr>
          <p:cNvPr id="7" name="矩形 6"/>
          <p:cNvSpPr/>
          <p:nvPr/>
        </p:nvSpPr>
        <p:spPr>
          <a:xfrm>
            <a:off x="-4502" y="-13200"/>
            <a:ext cx="12196502" cy="688595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832927" y="1813173"/>
            <a:ext cx="6526146" cy="3231654"/>
          </a:xfrm>
          <a:prstGeom prst="rect">
            <a:avLst/>
          </a:prstGeom>
          <a:noFill/>
        </p:spPr>
        <p:txBody>
          <a:bodyPr wrap="none" rtlCol="0">
            <a:spAutoFit/>
          </a:bodyPr>
          <a:lstStyle/>
          <a:p>
            <a:r>
              <a:rPr lang="en-US" altLang="zh-CN" sz="20400" dirty="0">
                <a:solidFill>
                  <a:srgbClr val="E7EDEA"/>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rPr>
              <a:t>THANKS</a:t>
            </a:r>
            <a:endParaRPr lang="zh-CN" altLang="en-US" sz="20400" dirty="0">
              <a:solidFill>
                <a:srgbClr val="E7EDEA"/>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6186923" y="208495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rPr>
              <a:t>1</a:t>
            </a:r>
            <a:endParaRPr lang="zh-CN" altLang="en-US"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endParaRPr>
          </a:p>
        </p:txBody>
      </p:sp>
      <p:sp>
        <p:nvSpPr>
          <p:cNvPr id="34" name="文本框 33"/>
          <p:cNvSpPr txBox="1"/>
          <p:nvPr/>
        </p:nvSpPr>
        <p:spPr>
          <a:xfrm>
            <a:off x="7074923" y="2174167"/>
            <a:ext cx="3877985" cy="461665"/>
          </a:xfrm>
          <a:prstGeom prst="rect">
            <a:avLst/>
          </a:prstGeom>
          <a:noFill/>
        </p:spPr>
        <p:txBody>
          <a:bodyPr wrap="none" rtlCol="0">
            <a:spAutoFit/>
          </a:bodyPr>
          <a:lstStyle/>
          <a:p>
            <a:r>
              <a:rPr lang="zh-CN" altLang="en-US" sz="2400" dirty="0">
                <a:solidFill>
                  <a:srgbClr val="E7EDEA"/>
                </a:solidFill>
                <a:latin typeface="微软雅黑" panose="020B0503020204020204" pitchFamily="34" charset="-122"/>
                <a:ea typeface="微软雅黑" panose="020B0503020204020204" pitchFamily="34" charset="-122"/>
              </a:rPr>
              <a:t>单击此处添加标题文本文字</a:t>
            </a:r>
          </a:p>
        </p:txBody>
      </p:sp>
      <p:sp>
        <p:nvSpPr>
          <p:cNvPr id="36" name="椭圆 35"/>
          <p:cNvSpPr/>
          <p:nvPr/>
        </p:nvSpPr>
        <p:spPr>
          <a:xfrm>
            <a:off x="6186923" y="302933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rPr>
              <a:t>2</a:t>
            </a:r>
            <a:endParaRPr lang="zh-CN" altLang="en-US"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endParaRPr>
          </a:p>
        </p:txBody>
      </p:sp>
      <p:sp>
        <p:nvSpPr>
          <p:cNvPr id="37" name="文本框 36"/>
          <p:cNvSpPr txBox="1"/>
          <p:nvPr/>
        </p:nvSpPr>
        <p:spPr>
          <a:xfrm>
            <a:off x="7074923" y="3118547"/>
            <a:ext cx="3877985" cy="461665"/>
          </a:xfrm>
          <a:prstGeom prst="rect">
            <a:avLst/>
          </a:prstGeom>
          <a:noFill/>
        </p:spPr>
        <p:txBody>
          <a:bodyPr wrap="none" rtlCol="0">
            <a:spAutoFit/>
          </a:bodyPr>
          <a:lstStyle/>
          <a:p>
            <a:r>
              <a:rPr lang="zh-CN" altLang="en-US" sz="2400" dirty="0">
                <a:solidFill>
                  <a:srgbClr val="E7EDEA"/>
                </a:solidFill>
                <a:latin typeface="微软雅黑" panose="020B0503020204020204" pitchFamily="34" charset="-122"/>
                <a:ea typeface="微软雅黑" panose="020B0503020204020204" pitchFamily="34" charset="-122"/>
              </a:rPr>
              <a:t>单击此处添加标题文本文字</a:t>
            </a:r>
          </a:p>
        </p:txBody>
      </p:sp>
      <p:sp>
        <p:nvSpPr>
          <p:cNvPr id="39" name="椭圆 38"/>
          <p:cNvSpPr/>
          <p:nvPr/>
        </p:nvSpPr>
        <p:spPr>
          <a:xfrm>
            <a:off x="6186923" y="397371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rPr>
              <a:t>3</a:t>
            </a:r>
            <a:endParaRPr lang="zh-CN" altLang="en-US"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endParaRPr>
          </a:p>
        </p:txBody>
      </p:sp>
      <p:sp>
        <p:nvSpPr>
          <p:cNvPr id="40" name="文本框 39"/>
          <p:cNvSpPr txBox="1"/>
          <p:nvPr/>
        </p:nvSpPr>
        <p:spPr>
          <a:xfrm>
            <a:off x="7074923" y="4062927"/>
            <a:ext cx="3877985" cy="461665"/>
          </a:xfrm>
          <a:prstGeom prst="rect">
            <a:avLst/>
          </a:prstGeom>
          <a:noFill/>
        </p:spPr>
        <p:txBody>
          <a:bodyPr wrap="none" rtlCol="0">
            <a:spAutoFit/>
          </a:bodyPr>
          <a:lstStyle/>
          <a:p>
            <a:r>
              <a:rPr lang="zh-CN" altLang="en-US" sz="2400" dirty="0">
                <a:solidFill>
                  <a:srgbClr val="E7EDEA"/>
                </a:solidFill>
                <a:latin typeface="微软雅黑" panose="020B0503020204020204" pitchFamily="34" charset="-122"/>
                <a:ea typeface="微软雅黑" panose="020B0503020204020204" pitchFamily="34" charset="-122"/>
              </a:rPr>
              <a:t>单击此处添加标题文本文字</a:t>
            </a:r>
          </a:p>
        </p:txBody>
      </p:sp>
      <p:sp>
        <p:nvSpPr>
          <p:cNvPr id="42" name="椭圆 41"/>
          <p:cNvSpPr/>
          <p:nvPr/>
        </p:nvSpPr>
        <p:spPr>
          <a:xfrm>
            <a:off x="6186923" y="4918099"/>
            <a:ext cx="640080" cy="640080"/>
          </a:xfrm>
          <a:prstGeom prst="ellipse">
            <a:avLst/>
          </a:prstGeom>
          <a:noFill/>
          <a:ln w="28575">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rPr>
              <a:t>4</a:t>
            </a:r>
            <a:endParaRPr lang="zh-CN" altLang="en-US"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endParaRPr>
          </a:p>
        </p:txBody>
      </p:sp>
      <p:sp>
        <p:nvSpPr>
          <p:cNvPr id="43" name="文本框 42"/>
          <p:cNvSpPr txBox="1"/>
          <p:nvPr/>
        </p:nvSpPr>
        <p:spPr>
          <a:xfrm>
            <a:off x="7074923" y="5007307"/>
            <a:ext cx="3877985" cy="461665"/>
          </a:xfrm>
          <a:prstGeom prst="rect">
            <a:avLst/>
          </a:prstGeom>
          <a:noFill/>
        </p:spPr>
        <p:txBody>
          <a:bodyPr wrap="none" rtlCol="0">
            <a:spAutoFit/>
          </a:bodyPr>
          <a:lstStyle/>
          <a:p>
            <a:r>
              <a:rPr lang="zh-CN" altLang="en-US" sz="2400" dirty="0">
                <a:solidFill>
                  <a:srgbClr val="E7EDEA"/>
                </a:solidFill>
                <a:latin typeface="微软雅黑" panose="020B0503020204020204" pitchFamily="34" charset="-122"/>
                <a:ea typeface="微软雅黑" panose="020B0503020204020204" pitchFamily="34" charset="-122"/>
              </a:rPr>
              <a:t>单击此处添加标题文本文字</a:t>
            </a:r>
          </a:p>
        </p:txBody>
      </p:sp>
      <p:sp>
        <p:nvSpPr>
          <p:cNvPr id="44" name="文本框 43"/>
          <p:cNvSpPr txBox="1"/>
          <p:nvPr/>
        </p:nvSpPr>
        <p:spPr>
          <a:xfrm>
            <a:off x="288534" y="360642"/>
            <a:ext cx="2031325" cy="461665"/>
          </a:xfrm>
          <a:prstGeom prst="rect">
            <a:avLst/>
          </a:prstGeom>
          <a:noFill/>
        </p:spPr>
        <p:txBody>
          <a:bodyPr wrap="none" rtlCol="0">
            <a:spAutoFit/>
          </a:bodyPr>
          <a:lstStyle/>
          <a:p>
            <a:pPr algn="ctr"/>
            <a:r>
              <a:rPr lang="zh-CN" altLang="en-US" sz="2400" dirty="0">
                <a:solidFill>
                  <a:srgbClr val="00B4D9"/>
                </a:solidFill>
                <a:latin typeface="Arial" panose="020B0604020202020204" pitchFamily="34" charset="0"/>
                <a:ea typeface="Adobe 繁黑體 Std B" panose="020B0700000000000000" pitchFamily="34" charset="-128"/>
                <a:cs typeface="Arial" panose="020B0604020202020204" pitchFamily="34" charset="0"/>
              </a:rPr>
              <a:t>单击添加标题</a:t>
            </a:r>
          </a:p>
        </p:txBody>
      </p:sp>
      <p:sp>
        <p:nvSpPr>
          <p:cNvPr id="45" name="文本框 44"/>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grpSp>
        <p:nvGrpSpPr>
          <p:cNvPr id="2" name="组合 1"/>
          <p:cNvGrpSpPr/>
          <p:nvPr/>
        </p:nvGrpSpPr>
        <p:grpSpPr>
          <a:xfrm>
            <a:off x="802925" y="2107201"/>
            <a:ext cx="4789715" cy="4007943"/>
            <a:chOff x="802925" y="2107201"/>
            <a:chExt cx="4789715" cy="4007943"/>
          </a:xfrm>
        </p:grpSpPr>
        <p:sp>
          <p:nvSpPr>
            <p:cNvPr id="26" name="任意多边形 25"/>
            <p:cNvSpPr/>
            <p:nvPr/>
          </p:nvSpPr>
          <p:spPr>
            <a:xfrm>
              <a:off x="802925" y="5017273"/>
              <a:ext cx="4789715" cy="535718"/>
            </a:xfrm>
            <a:custGeom>
              <a:avLst/>
              <a:gdLst>
                <a:gd name="connsiteX0" fmla="*/ 0 w 4789715"/>
                <a:gd name="connsiteY0" fmla="*/ 0 h 535718"/>
                <a:gd name="connsiteX1" fmla="*/ 4789715 w 4789715"/>
                <a:gd name="connsiteY1" fmla="*/ 0 h 535718"/>
                <a:gd name="connsiteX2" fmla="*/ 4789715 w 4789715"/>
                <a:gd name="connsiteY2" fmla="*/ 370217 h 535718"/>
                <a:gd name="connsiteX3" fmla="*/ 4624214 w 4789715"/>
                <a:gd name="connsiteY3" fmla="*/ 535718 h 535718"/>
                <a:gd name="connsiteX4" fmla="*/ 165501 w 4789715"/>
                <a:gd name="connsiteY4" fmla="*/ 535718 h 535718"/>
                <a:gd name="connsiteX5" fmla="*/ 0 w 4789715"/>
                <a:gd name="connsiteY5" fmla="*/ 370217 h 5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715" h="535718">
                  <a:moveTo>
                    <a:pt x="0" y="0"/>
                  </a:moveTo>
                  <a:lnTo>
                    <a:pt x="4789715" y="0"/>
                  </a:lnTo>
                  <a:lnTo>
                    <a:pt x="4789715" y="370217"/>
                  </a:lnTo>
                  <a:cubicBezTo>
                    <a:pt x="4789715" y="461621"/>
                    <a:pt x="4715618" y="535718"/>
                    <a:pt x="4624214" y="535718"/>
                  </a:cubicBezTo>
                  <a:lnTo>
                    <a:pt x="165501" y="535718"/>
                  </a:lnTo>
                  <a:cubicBezTo>
                    <a:pt x="74097" y="535718"/>
                    <a:pt x="0" y="461621"/>
                    <a:pt x="0" y="370217"/>
                  </a:cubicBezTo>
                  <a:close/>
                </a:path>
              </a:pathLst>
            </a:custGeom>
            <a:solidFill>
              <a:srgbClr val="E7ED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02925" y="2107201"/>
              <a:ext cx="4789715" cy="2910072"/>
            </a:xfrm>
            <a:custGeom>
              <a:avLst/>
              <a:gdLst>
                <a:gd name="connsiteX0" fmla="*/ 165501 w 4789715"/>
                <a:gd name="connsiteY0" fmla="*/ 0 h 2910072"/>
                <a:gd name="connsiteX1" fmla="*/ 4624214 w 4789715"/>
                <a:gd name="connsiteY1" fmla="*/ 0 h 2910072"/>
                <a:gd name="connsiteX2" fmla="*/ 4789715 w 4789715"/>
                <a:gd name="connsiteY2" fmla="*/ 165501 h 2910072"/>
                <a:gd name="connsiteX3" fmla="*/ 4789715 w 4789715"/>
                <a:gd name="connsiteY3" fmla="*/ 2910072 h 2910072"/>
                <a:gd name="connsiteX4" fmla="*/ 0 w 4789715"/>
                <a:gd name="connsiteY4" fmla="*/ 2910072 h 2910072"/>
                <a:gd name="connsiteX5" fmla="*/ 0 w 4789715"/>
                <a:gd name="connsiteY5" fmla="*/ 165501 h 2910072"/>
                <a:gd name="connsiteX6" fmla="*/ 165501 w 4789715"/>
                <a:gd name="connsiteY6" fmla="*/ 0 h 29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9715" h="2910072">
                  <a:moveTo>
                    <a:pt x="165501" y="0"/>
                  </a:moveTo>
                  <a:lnTo>
                    <a:pt x="4624214" y="0"/>
                  </a:lnTo>
                  <a:cubicBezTo>
                    <a:pt x="4715618" y="0"/>
                    <a:pt x="4789715" y="74097"/>
                    <a:pt x="4789715" y="165501"/>
                  </a:cubicBezTo>
                  <a:lnTo>
                    <a:pt x="4789715" y="2910072"/>
                  </a:lnTo>
                  <a:lnTo>
                    <a:pt x="0" y="2910072"/>
                  </a:lnTo>
                  <a:lnTo>
                    <a:pt x="0" y="165501"/>
                  </a:lnTo>
                  <a:cubicBezTo>
                    <a:pt x="0" y="74097"/>
                    <a:pt x="74097" y="0"/>
                    <a:pt x="165501" y="0"/>
                  </a:cubicBezTo>
                  <a:close/>
                </a:path>
              </a:pathLst>
            </a:custGeom>
            <a:solidFill>
              <a:srgbClr val="212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319859" y="5546251"/>
              <a:ext cx="1755847" cy="568893"/>
              <a:chOff x="5851356" y="5550236"/>
              <a:chExt cx="1755847" cy="568893"/>
            </a:xfrm>
          </p:grpSpPr>
          <p:sp>
            <p:nvSpPr>
              <p:cNvPr id="30" name="任意多边形 29"/>
              <p:cNvSpPr/>
              <p:nvPr/>
            </p:nvSpPr>
            <p:spPr>
              <a:xfrm>
                <a:off x="5851356" y="5550236"/>
                <a:ext cx="1755847" cy="568893"/>
              </a:xfrm>
              <a:custGeom>
                <a:avLst/>
                <a:gdLst>
                  <a:gd name="connsiteX0" fmla="*/ 273560 w 1755847"/>
                  <a:gd name="connsiteY0" fmla="*/ 0 h 568893"/>
                  <a:gd name="connsiteX1" fmla="*/ 452204 w 1755847"/>
                  <a:gd name="connsiteY1" fmla="*/ 0 h 568893"/>
                  <a:gd name="connsiteX2" fmla="*/ 869912 w 1755847"/>
                  <a:gd name="connsiteY2" fmla="*/ 0 h 568893"/>
                  <a:gd name="connsiteX3" fmla="*/ 885935 w 1755847"/>
                  <a:gd name="connsiteY3" fmla="*/ 0 h 568893"/>
                  <a:gd name="connsiteX4" fmla="*/ 1083391 w 1755847"/>
                  <a:gd name="connsiteY4" fmla="*/ 0 h 568893"/>
                  <a:gd name="connsiteX5" fmla="*/ 1482287 w 1755847"/>
                  <a:gd name="connsiteY5" fmla="*/ 0 h 568893"/>
                  <a:gd name="connsiteX6" fmla="*/ 1517117 w 1755847"/>
                  <a:gd name="connsiteY6" fmla="*/ 374839 h 568893"/>
                  <a:gd name="connsiteX7" fmla="*/ 1548158 w 1755847"/>
                  <a:gd name="connsiteY7" fmla="*/ 477021 h 568893"/>
                  <a:gd name="connsiteX8" fmla="*/ 1725238 w 1755847"/>
                  <a:gd name="connsiteY8" fmla="*/ 520709 h 568893"/>
                  <a:gd name="connsiteX9" fmla="*/ 1755723 w 1755847"/>
                  <a:gd name="connsiteY9" fmla="*/ 568893 h 568893"/>
                  <a:gd name="connsiteX10" fmla="*/ 1083391 w 1755847"/>
                  <a:gd name="connsiteY10" fmla="*/ 566423 h 568893"/>
                  <a:gd name="connsiteX11" fmla="*/ 1083391 w 1755847"/>
                  <a:gd name="connsiteY11" fmla="*/ 568893 h 568893"/>
                  <a:gd name="connsiteX12" fmla="*/ 452204 w 1755847"/>
                  <a:gd name="connsiteY12" fmla="*/ 568893 h 568893"/>
                  <a:gd name="connsiteX13" fmla="*/ 452204 w 1755847"/>
                  <a:gd name="connsiteY13" fmla="*/ 567232 h 568893"/>
                  <a:gd name="connsiteX14" fmla="*/ 124 w 1755847"/>
                  <a:gd name="connsiteY14" fmla="*/ 568893 h 568893"/>
                  <a:gd name="connsiteX15" fmla="*/ 30609 w 1755847"/>
                  <a:gd name="connsiteY15" fmla="*/ 520709 h 568893"/>
                  <a:gd name="connsiteX16" fmla="*/ 207689 w 1755847"/>
                  <a:gd name="connsiteY16" fmla="*/ 477021 h 568893"/>
                  <a:gd name="connsiteX17" fmla="*/ 238730 w 1755847"/>
                  <a:gd name="connsiteY17" fmla="*/ 374839 h 568893"/>
                  <a:gd name="connsiteX18" fmla="*/ 273560 w 1755847"/>
                  <a:gd name="connsiteY18" fmla="*/ 0 h 568893"/>
                  <a:gd name="connsiteX0-1" fmla="*/ 273560 w 1755847"/>
                  <a:gd name="connsiteY0-2" fmla="*/ 0 h 568893"/>
                  <a:gd name="connsiteX1-3" fmla="*/ 452204 w 1755847"/>
                  <a:gd name="connsiteY1-4" fmla="*/ 0 h 568893"/>
                  <a:gd name="connsiteX2-5" fmla="*/ 869912 w 1755847"/>
                  <a:gd name="connsiteY2-6" fmla="*/ 0 h 568893"/>
                  <a:gd name="connsiteX3-7" fmla="*/ 885935 w 1755847"/>
                  <a:gd name="connsiteY3-8" fmla="*/ 0 h 568893"/>
                  <a:gd name="connsiteX4-9" fmla="*/ 1083391 w 1755847"/>
                  <a:gd name="connsiteY4-10" fmla="*/ 0 h 568893"/>
                  <a:gd name="connsiteX5-11" fmla="*/ 1482287 w 1755847"/>
                  <a:gd name="connsiteY5-12" fmla="*/ 0 h 568893"/>
                  <a:gd name="connsiteX6-13" fmla="*/ 1517117 w 1755847"/>
                  <a:gd name="connsiteY6-14" fmla="*/ 374839 h 568893"/>
                  <a:gd name="connsiteX7-15" fmla="*/ 1548158 w 1755847"/>
                  <a:gd name="connsiteY7-16" fmla="*/ 477021 h 568893"/>
                  <a:gd name="connsiteX8-17" fmla="*/ 1725238 w 1755847"/>
                  <a:gd name="connsiteY8-18" fmla="*/ 520709 h 568893"/>
                  <a:gd name="connsiteX9-19" fmla="*/ 1755723 w 1755847"/>
                  <a:gd name="connsiteY9-20" fmla="*/ 568893 h 568893"/>
                  <a:gd name="connsiteX10-21" fmla="*/ 1083391 w 1755847"/>
                  <a:gd name="connsiteY10-22" fmla="*/ 566423 h 568893"/>
                  <a:gd name="connsiteX11-23" fmla="*/ 452204 w 1755847"/>
                  <a:gd name="connsiteY11-24" fmla="*/ 568893 h 568893"/>
                  <a:gd name="connsiteX12-25" fmla="*/ 452204 w 1755847"/>
                  <a:gd name="connsiteY12-26" fmla="*/ 567232 h 568893"/>
                  <a:gd name="connsiteX13-27" fmla="*/ 124 w 1755847"/>
                  <a:gd name="connsiteY13-28" fmla="*/ 568893 h 568893"/>
                  <a:gd name="connsiteX14-29" fmla="*/ 30609 w 1755847"/>
                  <a:gd name="connsiteY14-30" fmla="*/ 520709 h 568893"/>
                  <a:gd name="connsiteX15-31" fmla="*/ 207689 w 1755847"/>
                  <a:gd name="connsiteY15-32" fmla="*/ 477021 h 568893"/>
                  <a:gd name="connsiteX16-33" fmla="*/ 238730 w 1755847"/>
                  <a:gd name="connsiteY16-34" fmla="*/ 374839 h 568893"/>
                  <a:gd name="connsiteX17-35" fmla="*/ 273560 w 1755847"/>
                  <a:gd name="connsiteY17-36" fmla="*/ 0 h 568893"/>
                  <a:gd name="connsiteX0-37" fmla="*/ 273560 w 1755847"/>
                  <a:gd name="connsiteY0-38" fmla="*/ 0 h 568893"/>
                  <a:gd name="connsiteX1-39" fmla="*/ 452204 w 1755847"/>
                  <a:gd name="connsiteY1-40" fmla="*/ 0 h 568893"/>
                  <a:gd name="connsiteX2-41" fmla="*/ 869912 w 1755847"/>
                  <a:gd name="connsiteY2-42" fmla="*/ 0 h 568893"/>
                  <a:gd name="connsiteX3-43" fmla="*/ 885935 w 1755847"/>
                  <a:gd name="connsiteY3-44" fmla="*/ 0 h 568893"/>
                  <a:gd name="connsiteX4-45" fmla="*/ 1083391 w 1755847"/>
                  <a:gd name="connsiteY4-46" fmla="*/ 0 h 568893"/>
                  <a:gd name="connsiteX5-47" fmla="*/ 1482287 w 1755847"/>
                  <a:gd name="connsiteY5-48" fmla="*/ 0 h 568893"/>
                  <a:gd name="connsiteX6-49" fmla="*/ 1517117 w 1755847"/>
                  <a:gd name="connsiteY6-50" fmla="*/ 374839 h 568893"/>
                  <a:gd name="connsiteX7-51" fmla="*/ 1548158 w 1755847"/>
                  <a:gd name="connsiteY7-52" fmla="*/ 477021 h 568893"/>
                  <a:gd name="connsiteX8-53" fmla="*/ 1725238 w 1755847"/>
                  <a:gd name="connsiteY8-54" fmla="*/ 520709 h 568893"/>
                  <a:gd name="connsiteX9-55" fmla="*/ 1755723 w 1755847"/>
                  <a:gd name="connsiteY9-56" fmla="*/ 568893 h 568893"/>
                  <a:gd name="connsiteX10-57" fmla="*/ 452204 w 1755847"/>
                  <a:gd name="connsiteY10-58" fmla="*/ 568893 h 568893"/>
                  <a:gd name="connsiteX11-59" fmla="*/ 452204 w 1755847"/>
                  <a:gd name="connsiteY11-60" fmla="*/ 567232 h 568893"/>
                  <a:gd name="connsiteX12-61" fmla="*/ 124 w 1755847"/>
                  <a:gd name="connsiteY12-62" fmla="*/ 568893 h 568893"/>
                  <a:gd name="connsiteX13-63" fmla="*/ 30609 w 1755847"/>
                  <a:gd name="connsiteY13-64" fmla="*/ 520709 h 568893"/>
                  <a:gd name="connsiteX14-65" fmla="*/ 207689 w 1755847"/>
                  <a:gd name="connsiteY14-66" fmla="*/ 477021 h 568893"/>
                  <a:gd name="connsiteX15-67" fmla="*/ 238730 w 1755847"/>
                  <a:gd name="connsiteY15-68" fmla="*/ 374839 h 568893"/>
                  <a:gd name="connsiteX16-69" fmla="*/ 273560 w 1755847"/>
                  <a:gd name="connsiteY16-70" fmla="*/ 0 h 568893"/>
                  <a:gd name="connsiteX0-71" fmla="*/ 273560 w 1755847"/>
                  <a:gd name="connsiteY0-72" fmla="*/ 0 h 568893"/>
                  <a:gd name="connsiteX1-73" fmla="*/ 452204 w 1755847"/>
                  <a:gd name="connsiteY1-74" fmla="*/ 0 h 568893"/>
                  <a:gd name="connsiteX2-75" fmla="*/ 869912 w 1755847"/>
                  <a:gd name="connsiteY2-76" fmla="*/ 0 h 568893"/>
                  <a:gd name="connsiteX3-77" fmla="*/ 885935 w 1755847"/>
                  <a:gd name="connsiteY3-78" fmla="*/ 0 h 568893"/>
                  <a:gd name="connsiteX4-79" fmla="*/ 1083391 w 1755847"/>
                  <a:gd name="connsiteY4-80" fmla="*/ 0 h 568893"/>
                  <a:gd name="connsiteX5-81" fmla="*/ 1482287 w 1755847"/>
                  <a:gd name="connsiteY5-82" fmla="*/ 0 h 568893"/>
                  <a:gd name="connsiteX6-83" fmla="*/ 1517117 w 1755847"/>
                  <a:gd name="connsiteY6-84" fmla="*/ 374839 h 568893"/>
                  <a:gd name="connsiteX7-85" fmla="*/ 1548158 w 1755847"/>
                  <a:gd name="connsiteY7-86" fmla="*/ 477021 h 568893"/>
                  <a:gd name="connsiteX8-87" fmla="*/ 1725238 w 1755847"/>
                  <a:gd name="connsiteY8-88" fmla="*/ 520709 h 568893"/>
                  <a:gd name="connsiteX9-89" fmla="*/ 1755723 w 1755847"/>
                  <a:gd name="connsiteY9-90" fmla="*/ 568893 h 568893"/>
                  <a:gd name="connsiteX10-91" fmla="*/ 452204 w 1755847"/>
                  <a:gd name="connsiteY10-92" fmla="*/ 568893 h 568893"/>
                  <a:gd name="connsiteX11-93" fmla="*/ 124 w 1755847"/>
                  <a:gd name="connsiteY11-94" fmla="*/ 568893 h 568893"/>
                  <a:gd name="connsiteX12-95" fmla="*/ 30609 w 1755847"/>
                  <a:gd name="connsiteY12-96" fmla="*/ 520709 h 568893"/>
                  <a:gd name="connsiteX13-97" fmla="*/ 207689 w 1755847"/>
                  <a:gd name="connsiteY13-98" fmla="*/ 477021 h 568893"/>
                  <a:gd name="connsiteX14-99" fmla="*/ 238730 w 1755847"/>
                  <a:gd name="connsiteY14-100" fmla="*/ 374839 h 568893"/>
                  <a:gd name="connsiteX15-101" fmla="*/ 273560 w 1755847"/>
                  <a:gd name="connsiteY15-102" fmla="*/ 0 h 568893"/>
                  <a:gd name="connsiteX0-103" fmla="*/ 273560 w 1755847"/>
                  <a:gd name="connsiteY0-104" fmla="*/ 0 h 568893"/>
                  <a:gd name="connsiteX1-105" fmla="*/ 452204 w 1755847"/>
                  <a:gd name="connsiteY1-106" fmla="*/ 0 h 568893"/>
                  <a:gd name="connsiteX2-107" fmla="*/ 869912 w 1755847"/>
                  <a:gd name="connsiteY2-108" fmla="*/ 0 h 568893"/>
                  <a:gd name="connsiteX3-109" fmla="*/ 885935 w 1755847"/>
                  <a:gd name="connsiteY3-110" fmla="*/ 0 h 568893"/>
                  <a:gd name="connsiteX4-111" fmla="*/ 1083391 w 1755847"/>
                  <a:gd name="connsiteY4-112" fmla="*/ 0 h 568893"/>
                  <a:gd name="connsiteX5-113" fmla="*/ 1482287 w 1755847"/>
                  <a:gd name="connsiteY5-114" fmla="*/ 0 h 568893"/>
                  <a:gd name="connsiteX6-115" fmla="*/ 1517117 w 1755847"/>
                  <a:gd name="connsiteY6-116" fmla="*/ 374839 h 568893"/>
                  <a:gd name="connsiteX7-117" fmla="*/ 1548158 w 1755847"/>
                  <a:gd name="connsiteY7-118" fmla="*/ 477021 h 568893"/>
                  <a:gd name="connsiteX8-119" fmla="*/ 1725238 w 1755847"/>
                  <a:gd name="connsiteY8-120" fmla="*/ 520709 h 568893"/>
                  <a:gd name="connsiteX9-121" fmla="*/ 1755723 w 1755847"/>
                  <a:gd name="connsiteY9-122" fmla="*/ 568893 h 568893"/>
                  <a:gd name="connsiteX10-123" fmla="*/ 124 w 1755847"/>
                  <a:gd name="connsiteY10-124" fmla="*/ 568893 h 568893"/>
                  <a:gd name="connsiteX11-125" fmla="*/ 30609 w 1755847"/>
                  <a:gd name="connsiteY11-126" fmla="*/ 520709 h 568893"/>
                  <a:gd name="connsiteX12-127" fmla="*/ 207689 w 1755847"/>
                  <a:gd name="connsiteY12-128" fmla="*/ 477021 h 568893"/>
                  <a:gd name="connsiteX13-129" fmla="*/ 238730 w 1755847"/>
                  <a:gd name="connsiteY13-130" fmla="*/ 374839 h 568893"/>
                  <a:gd name="connsiteX14-131" fmla="*/ 273560 w 1755847"/>
                  <a:gd name="connsiteY14-132" fmla="*/ 0 h 56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755847" h="568893">
                    <a:moveTo>
                      <a:pt x="273560" y="0"/>
                    </a:moveTo>
                    <a:lnTo>
                      <a:pt x="452204" y="0"/>
                    </a:lnTo>
                    <a:lnTo>
                      <a:pt x="869912" y="0"/>
                    </a:lnTo>
                    <a:lnTo>
                      <a:pt x="885935" y="0"/>
                    </a:lnTo>
                    <a:lnTo>
                      <a:pt x="1083391" y="0"/>
                    </a:lnTo>
                    <a:lnTo>
                      <a:pt x="1482287" y="0"/>
                    </a:lnTo>
                    <a:cubicBezTo>
                      <a:pt x="1484009" y="5563"/>
                      <a:pt x="1516918" y="366043"/>
                      <a:pt x="1517117" y="374839"/>
                    </a:cubicBezTo>
                    <a:cubicBezTo>
                      <a:pt x="1524186" y="440922"/>
                      <a:pt x="1532036" y="454842"/>
                      <a:pt x="1548158" y="477021"/>
                    </a:cubicBezTo>
                    <a:cubicBezTo>
                      <a:pt x="1590318" y="499838"/>
                      <a:pt x="1690644" y="505397"/>
                      <a:pt x="1725238" y="520709"/>
                    </a:cubicBezTo>
                    <a:cubicBezTo>
                      <a:pt x="1753854" y="533033"/>
                      <a:pt x="1756566" y="538973"/>
                      <a:pt x="1755723" y="568893"/>
                    </a:cubicBezTo>
                    <a:lnTo>
                      <a:pt x="124" y="568893"/>
                    </a:lnTo>
                    <a:cubicBezTo>
                      <a:pt x="-719" y="538973"/>
                      <a:pt x="1993" y="533033"/>
                      <a:pt x="30609" y="520709"/>
                    </a:cubicBezTo>
                    <a:cubicBezTo>
                      <a:pt x="65203" y="505397"/>
                      <a:pt x="165529" y="499838"/>
                      <a:pt x="207689" y="477021"/>
                    </a:cubicBezTo>
                    <a:cubicBezTo>
                      <a:pt x="223811" y="454842"/>
                      <a:pt x="231661" y="440922"/>
                      <a:pt x="238730" y="374839"/>
                    </a:cubicBezTo>
                    <a:cubicBezTo>
                      <a:pt x="238929" y="366043"/>
                      <a:pt x="271838" y="5563"/>
                      <a:pt x="273560" y="0"/>
                    </a:cubicBezTo>
                    <a:close/>
                  </a:path>
                </a:pathLst>
              </a:custGeom>
              <a:solidFill>
                <a:srgbClr val="E7EDE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6111526" y="5550236"/>
                <a:ext cx="1235505" cy="130725"/>
              </a:xfrm>
              <a:custGeom>
                <a:avLst/>
                <a:gdLst>
                  <a:gd name="connsiteX0" fmla="*/ 12620 w 1235505"/>
                  <a:gd name="connsiteY0" fmla="*/ 0 h 130725"/>
                  <a:gd name="connsiteX1" fmla="*/ 1222885 w 1235505"/>
                  <a:gd name="connsiteY1" fmla="*/ 0 h 130725"/>
                  <a:gd name="connsiteX2" fmla="*/ 1224099 w 1235505"/>
                  <a:gd name="connsiteY2" fmla="*/ 11407 h 130725"/>
                  <a:gd name="connsiteX3" fmla="*/ 1233841 w 1235505"/>
                  <a:gd name="connsiteY3" fmla="*/ 112791 h 130725"/>
                  <a:gd name="connsiteX4" fmla="*/ 1235505 w 1235505"/>
                  <a:gd name="connsiteY4" fmla="*/ 130725 h 130725"/>
                  <a:gd name="connsiteX5" fmla="*/ 0 w 1235505"/>
                  <a:gd name="connsiteY5" fmla="*/ 130725 h 130725"/>
                  <a:gd name="connsiteX6" fmla="*/ 1665 w 1235505"/>
                  <a:gd name="connsiteY6" fmla="*/ 112791 h 130725"/>
                  <a:gd name="connsiteX7" fmla="*/ 11406 w 1235505"/>
                  <a:gd name="connsiteY7" fmla="*/ 11407 h 1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05" h="130725">
                    <a:moveTo>
                      <a:pt x="12620" y="0"/>
                    </a:moveTo>
                    <a:lnTo>
                      <a:pt x="1222885" y="0"/>
                    </a:lnTo>
                    <a:lnTo>
                      <a:pt x="1224099" y="11407"/>
                    </a:lnTo>
                    <a:cubicBezTo>
                      <a:pt x="1226229" y="32220"/>
                      <a:pt x="1229809" y="69695"/>
                      <a:pt x="1233841" y="112791"/>
                    </a:cubicBezTo>
                    <a:lnTo>
                      <a:pt x="1235505" y="130725"/>
                    </a:lnTo>
                    <a:lnTo>
                      <a:pt x="0" y="130725"/>
                    </a:lnTo>
                    <a:lnTo>
                      <a:pt x="1665" y="112791"/>
                    </a:lnTo>
                    <a:cubicBezTo>
                      <a:pt x="5696" y="69695"/>
                      <a:pt x="9276" y="32220"/>
                      <a:pt x="11406" y="11407"/>
                    </a:cubicBezTo>
                    <a:close/>
                  </a:path>
                </a:pathLst>
              </a:custGeom>
              <a:solidFill>
                <a:srgbClr val="E2E3E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rotWithShape="1">
            <a:blip r:embed="rId3"/>
            <a:srcRect t="172" r="383" b="24116"/>
            <a:stretch>
              <a:fillRect/>
            </a:stretch>
          </p:blipFill>
          <p:spPr>
            <a:xfrm>
              <a:off x="1051645" y="2322149"/>
              <a:ext cx="4292274" cy="24801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1+#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1+#ppt_w/2"/>
                                          </p:val>
                                        </p:tav>
                                        <p:tav tm="100000">
                                          <p:val>
                                            <p:strVal val="#ppt_x"/>
                                          </p:val>
                                        </p:tav>
                                      </p:tavLst>
                                    </p:anim>
                                    <p:anim calcmode="lin" valueType="num">
                                      <p:cBhvr additive="base">
                                        <p:cTn id="6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animBg="1"/>
      <p:bldP spid="37" grpId="0"/>
      <p:bldP spid="39" grpId="0" animBg="1"/>
      <p:bldP spid="40" grpId="0"/>
      <p:bldP spid="42" grpId="0" animBg="1"/>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1"/>
            <a:ext cx="12230100" cy="6858001"/>
            <a:chOff x="6518910" y="-857251"/>
            <a:chExt cx="12230100" cy="6858001"/>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b="10075"/>
            <a:stretch>
              <a:fillRect/>
            </a:stretch>
          </p:blipFill>
          <p:spPr>
            <a:xfrm>
              <a:off x="6537960" y="-857251"/>
              <a:ext cx="12192000" cy="6858001"/>
            </a:xfrm>
            <a:prstGeom prst="rect">
              <a:avLst/>
            </a:prstGeom>
          </p:spPr>
        </p:pic>
        <p:sp>
          <p:nvSpPr>
            <p:cNvPr id="20" name="矩形 19"/>
            <p:cNvSpPr/>
            <p:nvPr/>
          </p:nvSpPr>
          <p:spPr>
            <a:xfrm>
              <a:off x="6518910" y="-857251"/>
              <a:ext cx="12230100" cy="6858000"/>
            </a:xfrm>
            <a:prstGeom prst="rect">
              <a:avLst/>
            </a:prstGeom>
            <a:solidFill>
              <a:srgbClr val="00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5240" y="3874770"/>
            <a:ext cx="12230100" cy="2080260"/>
          </a:xfrm>
          <a:prstGeom prst="rect">
            <a:avLst/>
          </a:prstGeom>
          <a:solidFill>
            <a:srgbClr val="00B4D9">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969110" y="4523870"/>
            <a:ext cx="4298259" cy="954107"/>
            <a:chOff x="7143077" y="4271032"/>
            <a:chExt cx="4298259" cy="954107"/>
          </a:xfrm>
        </p:grpSpPr>
        <p:sp>
          <p:nvSpPr>
            <p:cNvPr id="22" name="文本框 21"/>
            <p:cNvSpPr txBox="1"/>
            <p:nvPr/>
          </p:nvSpPr>
          <p:spPr>
            <a:xfrm>
              <a:off x="7143077" y="4271032"/>
              <a:ext cx="4288353" cy="584775"/>
            </a:xfrm>
            <a:prstGeom prst="rect">
              <a:avLst/>
            </a:prstGeom>
            <a:noFill/>
          </p:spPr>
          <p:txBody>
            <a:bodyPr wrap="none" rtlCol="0">
              <a:spAutoFit/>
            </a:bodyPr>
            <a:lstStyle/>
            <a:p>
              <a:r>
                <a:rPr lang="zh-CN" altLang="en-US" sz="3200" b="1" dirty="0">
                  <a:solidFill>
                    <a:srgbClr val="E7EDEA"/>
                  </a:solidFill>
                  <a:latin typeface="微软雅黑" panose="020B0503020204020204" pitchFamily="34" charset="-122"/>
                  <a:ea typeface="微软雅黑" panose="020B0503020204020204" pitchFamily="34" charset="-122"/>
                </a:rPr>
                <a:t>单击此处添加标题文字</a:t>
              </a:r>
            </a:p>
          </p:txBody>
        </p:sp>
        <p:sp>
          <p:nvSpPr>
            <p:cNvPr id="23" name="文本框 22"/>
            <p:cNvSpPr txBox="1"/>
            <p:nvPr/>
          </p:nvSpPr>
          <p:spPr>
            <a:xfrm>
              <a:off x="7152983" y="4886585"/>
              <a:ext cx="4288353"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单击此处添加文本文字单击此处添加文本文字</a:t>
              </a:r>
            </a:p>
          </p:txBody>
        </p:sp>
      </p:grpSp>
      <p:cxnSp>
        <p:nvCxnSpPr>
          <p:cNvPr id="24" name="直接连接符 23"/>
          <p:cNvCxnSpPr/>
          <p:nvPr/>
        </p:nvCxnSpPr>
        <p:spPr>
          <a:xfrm>
            <a:off x="2486034" y="4592961"/>
            <a:ext cx="0" cy="758831"/>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83361" y="4688828"/>
            <a:ext cx="1441420" cy="641573"/>
            <a:chOff x="583361" y="4688828"/>
            <a:chExt cx="1441420" cy="641573"/>
          </a:xfrm>
        </p:grpSpPr>
        <p:sp>
          <p:nvSpPr>
            <p:cNvPr id="25" name="文本框 24"/>
            <p:cNvSpPr txBox="1"/>
            <p:nvPr/>
          </p:nvSpPr>
          <p:spPr>
            <a:xfrm>
              <a:off x="1058136" y="4688828"/>
              <a:ext cx="954107" cy="400110"/>
            </a:xfrm>
            <a:prstGeom prst="rect">
              <a:avLst/>
            </a:prstGeom>
            <a:noFill/>
          </p:spPr>
          <p:txBody>
            <a:bodyPr wrap="none" rtlCol="0">
              <a:spAutoFit/>
            </a:bodyPr>
            <a:lstStyle/>
            <a:p>
              <a:r>
                <a:rPr lang="zh-CN" altLang="en-US" sz="2000" dirty="0">
                  <a:solidFill>
                    <a:srgbClr val="E7EDEA"/>
                  </a:solidFill>
                  <a:latin typeface="微软雅黑" panose="020B0503020204020204" pitchFamily="34" charset="-122"/>
                  <a:ea typeface="微软雅黑" panose="020B0503020204020204" pitchFamily="34" charset="-122"/>
                </a:rPr>
                <a:t>标题一</a:t>
              </a:r>
            </a:p>
          </p:txBody>
        </p:sp>
        <p:sp>
          <p:nvSpPr>
            <p:cNvPr id="26" name="文本框 25"/>
            <p:cNvSpPr txBox="1"/>
            <p:nvPr/>
          </p:nvSpPr>
          <p:spPr>
            <a:xfrm>
              <a:off x="583361" y="5022624"/>
              <a:ext cx="1441420" cy="307777"/>
            </a:xfrm>
            <a:prstGeom prst="rect">
              <a:avLst/>
            </a:prstGeom>
            <a:noFill/>
          </p:spPr>
          <p:txBody>
            <a:bodyPr wrap="none" rtlCol="0">
              <a:spAutoFit/>
            </a:bodyPr>
            <a:lstStyle/>
            <a:p>
              <a:r>
                <a:rPr lang="zh-CN" altLang="en-US" sz="1400" dirty="0">
                  <a:solidFill>
                    <a:srgbClr val="E7EDEA"/>
                  </a:solidFill>
                  <a:latin typeface="微软雅黑" panose="020B0503020204020204" pitchFamily="34" charset="-122"/>
                  <a:ea typeface="微软雅黑" panose="020B0503020204020204" pitchFamily="34" charset="-122"/>
                </a:rPr>
                <a:t>添加小标题标题</a:t>
              </a:r>
            </a:p>
          </p:txBody>
        </p:sp>
        <p:sp>
          <p:nvSpPr>
            <p:cNvPr id="27" name="Freeform 147"/>
            <p:cNvSpPr>
              <a:spLocks noEditPoints="1"/>
            </p:cNvSpPr>
            <p:nvPr/>
          </p:nvSpPr>
          <p:spPr bwMode="auto">
            <a:xfrm>
              <a:off x="647919" y="4711151"/>
              <a:ext cx="328492" cy="311472"/>
            </a:xfrm>
            <a:custGeom>
              <a:avLst/>
              <a:gdLst>
                <a:gd name="T0" fmla="*/ 149 w 193"/>
                <a:gd name="T1" fmla="*/ 172 h 183"/>
                <a:gd name="T2" fmla="*/ 85 w 193"/>
                <a:gd name="T3" fmla="*/ 183 h 183"/>
                <a:gd name="T4" fmla="*/ 10 w 193"/>
                <a:gd name="T5" fmla="*/ 47 h 183"/>
                <a:gd name="T6" fmla="*/ 30 w 193"/>
                <a:gd name="T7" fmla="*/ 49 h 183"/>
                <a:gd name="T8" fmla="*/ 28 w 193"/>
                <a:gd name="T9" fmla="*/ 88 h 183"/>
                <a:gd name="T10" fmla="*/ 35 w 193"/>
                <a:gd name="T11" fmla="*/ 96 h 183"/>
                <a:gd name="T12" fmla="*/ 36 w 193"/>
                <a:gd name="T13" fmla="*/ 96 h 183"/>
                <a:gd name="T14" fmla="*/ 43 w 193"/>
                <a:gd name="T15" fmla="*/ 88 h 183"/>
                <a:gd name="T16" fmla="*/ 41 w 193"/>
                <a:gd name="T17" fmla="*/ 49 h 183"/>
                <a:gd name="T18" fmla="*/ 60 w 193"/>
                <a:gd name="T19" fmla="*/ 47 h 183"/>
                <a:gd name="T20" fmla="*/ 100 w 193"/>
                <a:gd name="T21" fmla="*/ 66 h 183"/>
                <a:gd name="T22" fmla="*/ 58 w 193"/>
                <a:gd name="T23" fmla="*/ 111 h 183"/>
                <a:gd name="T24" fmla="*/ 43 w 193"/>
                <a:gd name="T25" fmla="*/ 183 h 183"/>
                <a:gd name="T26" fmla="*/ 31 w 193"/>
                <a:gd name="T27" fmla="*/ 122 h 183"/>
                <a:gd name="T28" fmla="*/ 9 w 193"/>
                <a:gd name="T29" fmla="*/ 183 h 183"/>
                <a:gd name="T30" fmla="*/ 0 w 193"/>
                <a:gd name="T31" fmla="*/ 101 h 183"/>
                <a:gd name="T32" fmla="*/ 161 w 193"/>
                <a:gd name="T33" fmla="*/ 42 h 183"/>
                <a:gd name="T34" fmla="*/ 149 w 193"/>
                <a:gd name="T35" fmla="*/ 77 h 183"/>
                <a:gd name="T36" fmla="*/ 143 w 193"/>
                <a:gd name="T37" fmla="*/ 77 h 183"/>
                <a:gd name="T38" fmla="*/ 122 w 193"/>
                <a:gd name="T39" fmla="*/ 99 h 183"/>
                <a:gd name="T40" fmla="*/ 118 w 193"/>
                <a:gd name="T41" fmla="*/ 101 h 183"/>
                <a:gd name="T42" fmla="*/ 84 w 193"/>
                <a:gd name="T43" fmla="*/ 97 h 183"/>
                <a:gd name="T44" fmla="*/ 100 w 193"/>
                <a:gd name="T45" fmla="*/ 84 h 183"/>
                <a:gd name="T46" fmla="*/ 104 w 193"/>
                <a:gd name="T47" fmla="*/ 84 h 183"/>
                <a:gd name="T48" fmla="*/ 129 w 193"/>
                <a:gd name="T49" fmla="*/ 60 h 183"/>
                <a:gd name="T50" fmla="*/ 135 w 193"/>
                <a:gd name="T51" fmla="*/ 59 h 183"/>
                <a:gd name="T52" fmla="*/ 161 w 193"/>
                <a:gd name="T53" fmla="*/ 42 h 183"/>
                <a:gd name="T54" fmla="*/ 193 w 193"/>
                <a:gd name="T55" fmla="*/ 6 h 183"/>
                <a:gd name="T56" fmla="*/ 125 w 193"/>
                <a:gd name="T57" fmla="*/ 136 h 183"/>
                <a:gd name="T58" fmla="*/ 107 w 193"/>
                <a:gd name="T59" fmla="*/ 168 h 183"/>
                <a:gd name="T60" fmla="*/ 72 w 193"/>
                <a:gd name="T61" fmla="*/ 136 h 183"/>
                <a:gd name="T62" fmla="*/ 180 w 193"/>
                <a:gd name="T63" fmla="*/ 123 h 183"/>
                <a:gd name="T64" fmla="*/ 67 w 193"/>
                <a:gd name="T65" fmla="*/ 19 h 183"/>
                <a:gd name="T66" fmla="*/ 36 w 193"/>
                <a:gd name="T67" fmla="*/ 0 h 183"/>
                <a:gd name="T68" fmla="*/ 53 w 193"/>
                <a:gd name="T69" fmla="*/ 11 h 183"/>
                <a:gd name="T70" fmla="*/ 53 w 193"/>
                <a:gd name="T71" fmla="*/ 32 h 183"/>
                <a:gd name="T72" fmla="*/ 36 w 193"/>
                <a:gd name="T73" fmla="*/ 41 h 183"/>
                <a:gd name="T74" fmla="*/ 17 w 193"/>
                <a:gd name="T75" fmla="*/ 32 h 183"/>
                <a:gd name="T76" fmla="*/ 17 w 193"/>
                <a:gd name="T77" fmla="*/ 11 h 183"/>
                <a:gd name="T78" fmla="*/ 36 w 193"/>
                <a:gd name="T7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183">
                  <a:moveTo>
                    <a:pt x="85" y="172"/>
                  </a:moveTo>
                  <a:lnTo>
                    <a:pt x="149" y="172"/>
                  </a:lnTo>
                  <a:lnTo>
                    <a:pt x="149" y="183"/>
                  </a:lnTo>
                  <a:lnTo>
                    <a:pt x="85" y="183"/>
                  </a:lnTo>
                  <a:lnTo>
                    <a:pt x="85" y="172"/>
                  </a:lnTo>
                  <a:close/>
                  <a:moveTo>
                    <a:pt x="10" y="47"/>
                  </a:moveTo>
                  <a:lnTo>
                    <a:pt x="32" y="47"/>
                  </a:lnTo>
                  <a:lnTo>
                    <a:pt x="30" y="49"/>
                  </a:lnTo>
                  <a:lnTo>
                    <a:pt x="32" y="54"/>
                  </a:lnTo>
                  <a:lnTo>
                    <a:pt x="28" y="88"/>
                  </a:lnTo>
                  <a:lnTo>
                    <a:pt x="35" y="95"/>
                  </a:lnTo>
                  <a:lnTo>
                    <a:pt x="35" y="96"/>
                  </a:lnTo>
                  <a:lnTo>
                    <a:pt x="35" y="95"/>
                  </a:lnTo>
                  <a:lnTo>
                    <a:pt x="36" y="96"/>
                  </a:lnTo>
                  <a:lnTo>
                    <a:pt x="36" y="95"/>
                  </a:lnTo>
                  <a:lnTo>
                    <a:pt x="43" y="88"/>
                  </a:lnTo>
                  <a:lnTo>
                    <a:pt x="38" y="54"/>
                  </a:lnTo>
                  <a:lnTo>
                    <a:pt x="41" y="49"/>
                  </a:lnTo>
                  <a:lnTo>
                    <a:pt x="38" y="47"/>
                  </a:lnTo>
                  <a:lnTo>
                    <a:pt x="60" y="47"/>
                  </a:lnTo>
                  <a:lnTo>
                    <a:pt x="109" y="49"/>
                  </a:lnTo>
                  <a:lnTo>
                    <a:pt x="100" y="66"/>
                  </a:lnTo>
                  <a:lnTo>
                    <a:pt x="57" y="67"/>
                  </a:lnTo>
                  <a:lnTo>
                    <a:pt x="58" y="111"/>
                  </a:lnTo>
                  <a:lnTo>
                    <a:pt x="62" y="183"/>
                  </a:lnTo>
                  <a:lnTo>
                    <a:pt x="43" y="183"/>
                  </a:lnTo>
                  <a:lnTo>
                    <a:pt x="39" y="122"/>
                  </a:lnTo>
                  <a:lnTo>
                    <a:pt x="31" y="122"/>
                  </a:lnTo>
                  <a:lnTo>
                    <a:pt x="28" y="183"/>
                  </a:lnTo>
                  <a:lnTo>
                    <a:pt x="9" y="183"/>
                  </a:lnTo>
                  <a:lnTo>
                    <a:pt x="14" y="111"/>
                  </a:lnTo>
                  <a:lnTo>
                    <a:pt x="0" y="101"/>
                  </a:lnTo>
                  <a:lnTo>
                    <a:pt x="10" y="47"/>
                  </a:lnTo>
                  <a:close/>
                  <a:moveTo>
                    <a:pt x="161" y="42"/>
                  </a:moveTo>
                  <a:lnTo>
                    <a:pt x="167" y="46"/>
                  </a:lnTo>
                  <a:lnTo>
                    <a:pt x="149" y="77"/>
                  </a:lnTo>
                  <a:lnTo>
                    <a:pt x="147" y="81"/>
                  </a:lnTo>
                  <a:lnTo>
                    <a:pt x="143" y="77"/>
                  </a:lnTo>
                  <a:lnTo>
                    <a:pt x="134" y="67"/>
                  </a:lnTo>
                  <a:lnTo>
                    <a:pt x="122" y="99"/>
                  </a:lnTo>
                  <a:lnTo>
                    <a:pt x="121" y="103"/>
                  </a:lnTo>
                  <a:lnTo>
                    <a:pt x="118" y="101"/>
                  </a:lnTo>
                  <a:lnTo>
                    <a:pt x="101" y="90"/>
                  </a:lnTo>
                  <a:lnTo>
                    <a:pt x="84" y="97"/>
                  </a:lnTo>
                  <a:lnTo>
                    <a:pt x="81" y="90"/>
                  </a:lnTo>
                  <a:lnTo>
                    <a:pt x="100" y="84"/>
                  </a:lnTo>
                  <a:lnTo>
                    <a:pt x="102" y="83"/>
                  </a:lnTo>
                  <a:lnTo>
                    <a:pt x="104" y="84"/>
                  </a:lnTo>
                  <a:lnTo>
                    <a:pt x="118" y="94"/>
                  </a:lnTo>
                  <a:lnTo>
                    <a:pt x="129" y="60"/>
                  </a:lnTo>
                  <a:lnTo>
                    <a:pt x="130" y="54"/>
                  </a:lnTo>
                  <a:lnTo>
                    <a:pt x="135" y="59"/>
                  </a:lnTo>
                  <a:lnTo>
                    <a:pt x="146" y="70"/>
                  </a:lnTo>
                  <a:lnTo>
                    <a:pt x="161" y="42"/>
                  </a:lnTo>
                  <a:close/>
                  <a:moveTo>
                    <a:pt x="67" y="6"/>
                  </a:moveTo>
                  <a:lnTo>
                    <a:pt x="193" y="6"/>
                  </a:lnTo>
                  <a:lnTo>
                    <a:pt x="193" y="136"/>
                  </a:lnTo>
                  <a:lnTo>
                    <a:pt x="125" y="136"/>
                  </a:lnTo>
                  <a:lnTo>
                    <a:pt x="125" y="168"/>
                  </a:lnTo>
                  <a:lnTo>
                    <a:pt x="107" y="168"/>
                  </a:lnTo>
                  <a:lnTo>
                    <a:pt x="107" y="136"/>
                  </a:lnTo>
                  <a:lnTo>
                    <a:pt x="72" y="136"/>
                  </a:lnTo>
                  <a:lnTo>
                    <a:pt x="72" y="123"/>
                  </a:lnTo>
                  <a:lnTo>
                    <a:pt x="180" y="123"/>
                  </a:lnTo>
                  <a:lnTo>
                    <a:pt x="180" y="19"/>
                  </a:lnTo>
                  <a:lnTo>
                    <a:pt x="67" y="19"/>
                  </a:lnTo>
                  <a:lnTo>
                    <a:pt x="67" y="6"/>
                  </a:lnTo>
                  <a:close/>
                  <a:moveTo>
                    <a:pt x="36" y="0"/>
                  </a:moveTo>
                  <a:lnTo>
                    <a:pt x="46" y="3"/>
                  </a:lnTo>
                  <a:lnTo>
                    <a:pt x="53" y="11"/>
                  </a:lnTo>
                  <a:lnTo>
                    <a:pt x="57" y="21"/>
                  </a:lnTo>
                  <a:lnTo>
                    <a:pt x="53" y="32"/>
                  </a:lnTo>
                  <a:lnTo>
                    <a:pt x="46" y="39"/>
                  </a:lnTo>
                  <a:lnTo>
                    <a:pt x="36" y="41"/>
                  </a:lnTo>
                  <a:lnTo>
                    <a:pt x="25" y="39"/>
                  </a:lnTo>
                  <a:lnTo>
                    <a:pt x="17" y="32"/>
                  </a:lnTo>
                  <a:lnTo>
                    <a:pt x="15" y="21"/>
                  </a:lnTo>
                  <a:lnTo>
                    <a:pt x="17" y="11"/>
                  </a:lnTo>
                  <a:lnTo>
                    <a:pt x="25" y="3"/>
                  </a:lnTo>
                  <a:lnTo>
                    <a:pt x="36" y="0"/>
                  </a:lnTo>
                  <a:close/>
                </a:path>
              </a:pathLst>
            </a:custGeom>
            <a:solidFill>
              <a:srgbClr val="E7EDEA"/>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8534" y="360642"/>
            <a:ext cx="3262432" cy="461665"/>
          </a:xfrm>
          <a:prstGeom prst="rect">
            <a:avLst/>
          </a:prstGeom>
          <a:noFill/>
        </p:spPr>
        <p:txBody>
          <a:bodyPr wrap="none" rtlCol="0">
            <a:spAutoFit/>
          </a:bodyPr>
          <a:lstStyle/>
          <a:p>
            <a:r>
              <a:rPr lang="zh-CN" altLang="en-US" sz="2400" dirty="0">
                <a:solidFill>
                  <a:srgbClr val="00B4D9"/>
                </a:solidFill>
                <a:latin typeface="微软雅黑" panose="020B0503020204020204" pitchFamily="34" charset="-122"/>
                <a:ea typeface="微软雅黑" panose="020B0503020204020204" pitchFamily="34" charset="-122"/>
              </a:rPr>
              <a:t>单击添加标题添加标题</a:t>
            </a:r>
          </a:p>
        </p:txBody>
      </p:sp>
      <p:sp>
        <p:nvSpPr>
          <p:cNvPr id="5" name="文本框 4"/>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sp>
        <p:nvSpPr>
          <p:cNvPr id="6" name="饼形 5"/>
          <p:cNvSpPr/>
          <p:nvPr/>
        </p:nvSpPr>
        <p:spPr>
          <a:xfrm>
            <a:off x="814480" y="1891537"/>
            <a:ext cx="3466926" cy="3466926"/>
          </a:xfrm>
          <a:prstGeom prst="pie">
            <a:avLst>
              <a:gd name="adj1" fmla="val 11260475"/>
              <a:gd name="adj2" fmla="val 16200000"/>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a:off x="840313" y="2081727"/>
            <a:ext cx="3441005" cy="3441005"/>
          </a:xfrm>
          <a:prstGeom prst="pie">
            <a:avLst>
              <a:gd name="adj1" fmla="val 3655508"/>
              <a:gd name="adj2" fmla="val 11209420"/>
            </a:avLst>
          </a:prstGeom>
          <a:solidFill>
            <a:srgbClr val="B1B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7"/>
          <p:cNvSpPr/>
          <p:nvPr/>
        </p:nvSpPr>
        <p:spPr>
          <a:xfrm flipH="1" flipV="1">
            <a:off x="1014411" y="1962314"/>
            <a:ext cx="3441005" cy="3441005"/>
          </a:xfrm>
          <a:prstGeom prst="pie">
            <a:avLst>
              <a:gd name="adj1" fmla="val 5378299"/>
              <a:gd name="adj2" fmla="val 14467988"/>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 name="组合 12"/>
          <p:cNvGrpSpPr/>
          <p:nvPr/>
        </p:nvGrpSpPr>
        <p:grpSpPr>
          <a:xfrm>
            <a:off x="5839865" y="3196684"/>
            <a:ext cx="2339102" cy="910211"/>
            <a:chOff x="5839865" y="2896881"/>
            <a:chExt cx="2339102" cy="910211"/>
          </a:xfrm>
        </p:grpSpPr>
        <p:sp>
          <p:nvSpPr>
            <p:cNvPr id="15" name="文本框 14"/>
            <p:cNvSpPr txBox="1"/>
            <p:nvPr/>
          </p:nvSpPr>
          <p:spPr>
            <a:xfrm>
              <a:off x="6301530" y="2896881"/>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单击添加标题</a:t>
              </a:r>
            </a:p>
          </p:txBody>
        </p:sp>
        <p:sp>
          <p:nvSpPr>
            <p:cNvPr id="16" name="文本框 15"/>
            <p:cNvSpPr txBox="1"/>
            <p:nvPr/>
          </p:nvSpPr>
          <p:spPr>
            <a:xfrm>
              <a:off x="5839865" y="3258031"/>
              <a:ext cx="2339102" cy="549061"/>
            </a:xfrm>
            <a:prstGeom prst="rect">
              <a:avLst/>
            </a:prstGeom>
            <a:noFill/>
          </p:spPr>
          <p:txBody>
            <a:bodyPr wrap="non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884905" y="2300330"/>
            <a:ext cx="2238500" cy="817418"/>
            <a:chOff x="5884905" y="2300330"/>
            <a:chExt cx="2238500" cy="817418"/>
          </a:xfrm>
        </p:grpSpPr>
        <p:sp>
          <p:nvSpPr>
            <p:cNvPr id="10" name="矩形 9"/>
            <p:cNvSpPr/>
            <p:nvPr/>
          </p:nvSpPr>
          <p:spPr>
            <a:xfrm>
              <a:off x="5884905" y="2300330"/>
              <a:ext cx="2238500" cy="817418"/>
            </a:xfrm>
            <a:prstGeom prst="rect">
              <a:avLst/>
            </a:prstGeom>
            <a:solidFill>
              <a:srgbClr val="B1B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6975767" y="2451624"/>
              <a:ext cx="0" cy="51483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219755" y="2416652"/>
              <a:ext cx="801823"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43</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stretch>
              <a:fillRect/>
            </a:stretch>
          </p:blipFill>
          <p:spPr>
            <a:xfrm>
              <a:off x="6154875" y="2498292"/>
              <a:ext cx="461250" cy="461250"/>
            </a:xfrm>
            <a:prstGeom prst="rect">
              <a:avLst/>
            </a:prstGeom>
          </p:spPr>
        </p:pic>
      </p:grpSp>
      <p:grpSp>
        <p:nvGrpSpPr>
          <p:cNvPr id="23" name="组合 22"/>
          <p:cNvGrpSpPr/>
          <p:nvPr/>
        </p:nvGrpSpPr>
        <p:grpSpPr>
          <a:xfrm>
            <a:off x="8742091" y="3196684"/>
            <a:ext cx="2339102" cy="910211"/>
            <a:chOff x="5839865" y="2896881"/>
            <a:chExt cx="2339102" cy="910211"/>
          </a:xfrm>
        </p:grpSpPr>
        <p:sp>
          <p:nvSpPr>
            <p:cNvPr id="24" name="文本框 23"/>
            <p:cNvSpPr txBox="1"/>
            <p:nvPr/>
          </p:nvSpPr>
          <p:spPr>
            <a:xfrm>
              <a:off x="6301530" y="2896881"/>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单击添加标题</a:t>
              </a:r>
            </a:p>
          </p:txBody>
        </p:sp>
        <p:sp>
          <p:nvSpPr>
            <p:cNvPr id="25" name="文本框 24"/>
            <p:cNvSpPr txBox="1"/>
            <p:nvPr/>
          </p:nvSpPr>
          <p:spPr>
            <a:xfrm>
              <a:off x="5839865" y="3258031"/>
              <a:ext cx="2339102" cy="549061"/>
            </a:xfrm>
            <a:prstGeom prst="rect">
              <a:avLst/>
            </a:prstGeom>
            <a:noFill/>
          </p:spPr>
          <p:txBody>
            <a:bodyPr wrap="non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787131" y="2300330"/>
            <a:ext cx="2238500" cy="817418"/>
            <a:chOff x="8787131" y="2300330"/>
            <a:chExt cx="2238500" cy="817418"/>
          </a:xfrm>
        </p:grpSpPr>
        <p:sp>
          <p:nvSpPr>
            <p:cNvPr id="20" name="矩形 19"/>
            <p:cNvSpPr/>
            <p:nvPr/>
          </p:nvSpPr>
          <p:spPr>
            <a:xfrm>
              <a:off x="8787131" y="2300330"/>
              <a:ext cx="2238500" cy="817418"/>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9877993" y="2451624"/>
              <a:ext cx="0" cy="51483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0121981" y="2416652"/>
              <a:ext cx="801823"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56</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a:stretch>
              <a:fillRect/>
            </a:stretch>
          </p:blipFill>
          <p:spPr>
            <a:xfrm>
              <a:off x="9093244" y="2479558"/>
              <a:ext cx="461250" cy="461250"/>
            </a:xfrm>
            <a:prstGeom prst="rect">
              <a:avLst/>
            </a:prstGeom>
          </p:spPr>
        </p:pic>
      </p:grpSp>
      <p:grpSp>
        <p:nvGrpSpPr>
          <p:cNvPr id="32" name="组合 31"/>
          <p:cNvGrpSpPr/>
          <p:nvPr/>
        </p:nvGrpSpPr>
        <p:grpSpPr>
          <a:xfrm>
            <a:off x="5839865" y="5288628"/>
            <a:ext cx="2339102" cy="910211"/>
            <a:chOff x="5839865" y="2896881"/>
            <a:chExt cx="2339102" cy="910211"/>
          </a:xfrm>
        </p:grpSpPr>
        <p:sp>
          <p:nvSpPr>
            <p:cNvPr id="33" name="文本框 32"/>
            <p:cNvSpPr txBox="1"/>
            <p:nvPr/>
          </p:nvSpPr>
          <p:spPr>
            <a:xfrm>
              <a:off x="6301530" y="2896881"/>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单击添加标题</a:t>
              </a:r>
            </a:p>
          </p:txBody>
        </p:sp>
        <p:sp>
          <p:nvSpPr>
            <p:cNvPr id="34" name="文本框 33"/>
            <p:cNvSpPr txBox="1"/>
            <p:nvPr/>
          </p:nvSpPr>
          <p:spPr>
            <a:xfrm>
              <a:off x="5839865" y="3258031"/>
              <a:ext cx="2339102" cy="549061"/>
            </a:xfrm>
            <a:prstGeom prst="rect">
              <a:avLst/>
            </a:prstGeom>
            <a:noFill/>
          </p:spPr>
          <p:txBody>
            <a:bodyPr wrap="non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884905" y="4392274"/>
            <a:ext cx="2238500" cy="817418"/>
            <a:chOff x="5884905" y="4392274"/>
            <a:chExt cx="2238500" cy="817418"/>
          </a:xfrm>
        </p:grpSpPr>
        <p:sp>
          <p:nvSpPr>
            <p:cNvPr id="29" name="矩形 28"/>
            <p:cNvSpPr/>
            <p:nvPr/>
          </p:nvSpPr>
          <p:spPr>
            <a:xfrm>
              <a:off x="5884905" y="4392274"/>
              <a:ext cx="2238500" cy="817418"/>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6975767" y="4543568"/>
              <a:ext cx="0" cy="51483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219755" y="4508596"/>
              <a:ext cx="776175"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21</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5"/>
            <a:stretch>
              <a:fillRect/>
            </a:stretch>
          </p:blipFill>
          <p:spPr>
            <a:xfrm>
              <a:off x="6173318" y="4639146"/>
              <a:ext cx="461250" cy="371250"/>
            </a:xfrm>
            <a:prstGeom prst="rect">
              <a:avLst/>
            </a:prstGeom>
          </p:spPr>
        </p:pic>
      </p:grpSp>
      <p:grpSp>
        <p:nvGrpSpPr>
          <p:cNvPr id="41" name="组合 40"/>
          <p:cNvGrpSpPr/>
          <p:nvPr/>
        </p:nvGrpSpPr>
        <p:grpSpPr>
          <a:xfrm>
            <a:off x="8742091" y="5288628"/>
            <a:ext cx="2339102" cy="910211"/>
            <a:chOff x="5839865" y="2896881"/>
            <a:chExt cx="2339102" cy="910211"/>
          </a:xfrm>
        </p:grpSpPr>
        <p:sp>
          <p:nvSpPr>
            <p:cNvPr id="42" name="文本框 41"/>
            <p:cNvSpPr txBox="1"/>
            <p:nvPr/>
          </p:nvSpPr>
          <p:spPr>
            <a:xfrm>
              <a:off x="6301530" y="2896881"/>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单击添加标题</a:t>
              </a:r>
            </a:p>
          </p:txBody>
        </p:sp>
        <p:sp>
          <p:nvSpPr>
            <p:cNvPr id="43" name="文本框 42"/>
            <p:cNvSpPr txBox="1"/>
            <p:nvPr/>
          </p:nvSpPr>
          <p:spPr>
            <a:xfrm>
              <a:off x="5839865" y="3258031"/>
              <a:ext cx="2339102" cy="549061"/>
            </a:xfrm>
            <a:prstGeom prst="rect">
              <a:avLst/>
            </a:prstGeom>
            <a:noFill/>
          </p:spPr>
          <p:txBody>
            <a:bodyPr wrap="non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8787131" y="4392274"/>
            <a:ext cx="2238500" cy="817418"/>
            <a:chOff x="8787131" y="4392274"/>
            <a:chExt cx="2238500" cy="817418"/>
          </a:xfrm>
        </p:grpSpPr>
        <p:sp>
          <p:nvSpPr>
            <p:cNvPr id="38" name="矩形 37"/>
            <p:cNvSpPr/>
            <p:nvPr/>
          </p:nvSpPr>
          <p:spPr>
            <a:xfrm>
              <a:off x="8787131" y="4392274"/>
              <a:ext cx="2238500" cy="817418"/>
            </a:xfrm>
            <a:prstGeom prst="rect">
              <a:avLst/>
            </a:prstGeom>
            <a:solidFill>
              <a:srgbClr val="0B0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9877993" y="4543568"/>
              <a:ext cx="0" cy="514831"/>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10121981" y="4508596"/>
              <a:ext cx="801823"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22</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6"/>
            <a:stretch>
              <a:fillRect/>
            </a:stretch>
          </p:blipFill>
          <p:spPr>
            <a:xfrm>
              <a:off x="9064125" y="4575534"/>
              <a:ext cx="461250" cy="461250"/>
            </a:xfrm>
            <a:prstGeom prst="rect">
              <a:avLst/>
            </a:prstGeom>
          </p:spPr>
        </p:pic>
      </p:grpSp>
      <p:grpSp>
        <p:nvGrpSpPr>
          <p:cNvPr id="44" name="组合 43"/>
          <p:cNvGrpSpPr/>
          <p:nvPr/>
        </p:nvGrpSpPr>
        <p:grpSpPr>
          <a:xfrm>
            <a:off x="1333522" y="5766686"/>
            <a:ext cx="495179" cy="338554"/>
            <a:chOff x="1333522" y="5466883"/>
            <a:chExt cx="495179" cy="338554"/>
          </a:xfrm>
        </p:grpSpPr>
        <p:sp>
          <p:nvSpPr>
            <p:cNvPr id="45" name="椭圆 44"/>
            <p:cNvSpPr/>
            <p:nvPr/>
          </p:nvSpPr>
          <p:spPr>
            <a:xfrm>
              <a:off x="1333522" y="5546288"/>
              <a:ext cx="179745" cy="179745"/>
            </a:xfrm>
            <a:prstGeom prst="ellipse">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530221" y="5466883"/>
              <a:ext cx="29848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1</a:t>
              </a:r>
              <a:endParaRPr lang="zh-CN" altLang="en-US" sz="1600" dirty="0">
                <a:solidFill>
                  <a:schemeClr val="bg1"/>
                </a:solidFill>
                <a:latin typeface="Arial" panose="020B0604020202020204" pitchFamily="34" charset="0"/>
                <a:ea typeface="Adobe 繁黑體 Std B" panose="020B0700000000000000" pitchFamily="34" charset="-128"/>
                <a:cs typeface="Arial" panose="020B0604020202020204" pitchFamily="34" charset="0"/>
              </a:endParaRPr>
            </a:p>
          </p:txBody>
        </p:sp>
      </p:grpSp>
      <p:grpSp>
        <p:nvGrpSpPr>
          <p:cNvPr id="47" name="组合 46"/>
          <p:cNvGrpSpPr/>
          <p:nvPr/>
        </p:nvGrpSpPr>
        <p:grpSpPr>
          <a:xfrm>
            <a:off x="2426597" y="5766686"/>
            <a:ext cx="495179" cy="338554"/>
            <a:chOff x="1333522" y="5466883"/>
            <a:chExt cx="495179" cy="338554"/>
          </a:xfrm>
        </p:grpSpPr>
        <p:sp>
          <p:nvSpPr>
            <p:cNvPr id="48" name="椭圆 47"/>
            <p:cNvSpPr/>
            <p:nvPr/>
          </p:nvSpPr>
          <p:spPr>
            <a:xfrm>
              <a:off x="1333522" y="5546288"/>
              <a:ext cx="179745" cy="179745"/>
            </a:xfrm>
            <a:prstGeom prst="ellipse">
              <a:avLst/>
            </a:prstGeom>
            <a:solidFill>
              <a:srgbClr val="B0B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530221" y="5466883"/>
              <a:ext cx="29848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2</a:t>
              </a:r>
              <a:endParaRPr lang="zh-CN" altLang="en-US" sz="1600" dirty="0">
                <a:solidFill>
                  <a:schemeClr val="bg1"/>
                </a:solidFill>
                <a:latin typeface="Arial" panose="020B0604020202020204" pitchFamily="34" charset="0"/>
                <a:ea typeface="Adobe 繁黑體 Std B" panose="020B0700000000000000" pitchFamily="34" charset="-128"/>
                <a:cs typeface="Arial" panose="020B0604020202020204" pitchFamily="34" charset="0"/>
              </a:endParaRPr>
            </a:p>
          </p:txBody>
        </p:sp>
      </p:grpSp>
      <p:grpSp>
        <p:nvGrpSpPr>
          <p:cNvPr id="50" name="组合 49"/>
          <p:cNvGrpSpPr/>
          <p:nvPr/>
        </p:nvGrpSpPr>
        <p:grpSpPr>
          <a:xfrm>
            <a:off x="3498652" y="5766686"/>
            <a:ext cx="495179" cy="338554"/>
            <a:chOff x="1333522" y="5466883"/>
            <a:chExt cx="495179" cy="338554"/>
          </a:xfrm>
        </p:grpSpPr>
        <p:sp>
          <p:nvSpPr>
            <p:cNvPr id="51" name="椭圆 50"/>
            <p:cNvSpPr/>
            <p:nvPr/>
          </p:nvSpPr>
          <p:spPr>
            <a:xfrm>
              <a:off x="1333522" y="5546288"/>
              <a:ext cx="179745" cy="179745"/>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530221" y="5466883"/>
              <a:ext cx="298480"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Adobe 繁黑體 Std B" panose="020B0700000000000000" pitchFamily="34" charset="-128"/>
                  <a:cs typeface="Arial" panose="020B0604020202020204" pitchFamily="34" charset="0"/>
                </a:rPr>
                <a:t>3</a:t>
              </a:r>
              <a:endParaRPr lang="zh-CN" altLang="en-US" sz="1600" dirty="0">
                <a:solidFill>
                  <a:schemeClr val="bg1"/>
                </a:solidFill>
                <a:latin typeface="Arial" panose="020B0604020202020204" pitchFamily="34" charset="0"/>
                <a:ea typeface="Adobe 繁黑體 Std B" panose="020B0700000000000000" pitchFamily="34" charset="-128"/>
                <a:cs typeface="Arial" panose="020B0604020202020204" pitchFamily="34" charset="0"/>
              </a:endParaRPr>
            </a:p>
          </p:txBody>
        </p:sp>
      </p:grpSp>
      <p:sp>
        <p:nvSpPr>
          <p:cNvPr id="53" name="矩形 52"/>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rot="16200000">
            <a:off x="11710552" y="629650"/>
            <a:ext cx="678648" cy="276999"/>
          </a:xfrm>
          <a:prstGeom prst="rect">
            <a:avLst/>
          </a:prstGeom>
          <a:noFill/>
        </p:spPr>
        <p:txBody>
          <a:bodyPr wrap="none" rtlCol="0">
            <a:spAutoFit/>
          </a:bodyPr>
          <a:lstStyle/>
          <a:p>
            <a:pPr algn="ctr"/>
            <a:r>
              <a:rPr lang="en-US" altLang="zh-CN" sz="1200" dirty="0">
                <a:solidFill>
                  <a:srgbClr val="E7EDEA"/>
                </a:solidFill>
                <a:latin typeface="+mj-lt"/>
                <a:ea typeface="Adobe 繁黑體 Std B" panose="020B0700000000000000" pitchFamily="34" charset="-128"/>
                <a:cs typeface="Arial" panose="020B0604020202020204" pitchFamily="34" charset="0"/>
              </a:rPr>
              <a:t>Page</a:t>
            </a:r>
            <a:r>
              <a:rPr lang="en-US" altLang="zh-CN" sz="1100" dirty="0">
                <a:solidFill>
                  <a:srgbClr val="E7EDEA"/>
                </a:solidFill>
                <a:latin typeface="Arial" panose="020B0604020202020204" pitchFamily="34" charset="0"/>
                <a:ea typeface="Adobe 繁黑體 Std B" panose="020B0700000000000000" pitchFamily="34" charset="-128"/>
                <a:cs typeface="Arial" panose="020B0604020202020204" pitchFamily="34" charset="0"/>
              </a:rPr>
              <a:t>   </a:t>
            </a:r>
            <a:r>
              <a:rPr lang="en-US" altLang="zh-CN"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rPr>
              <a:t>4</a:t>
            </a:r>
            <a:endParaRPr lang="zh-CN" altLang="en-US"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26" presetClass="emph" presetSubtype="0" fill="hold" grpId="1" nodeType="after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par>
                          <p:cTn id="37" fill="hold">
                            <p:stCondLst>
                              <p:cond delay="2500"/>
                            </p:stCondLst>
                            <p:childTnLst>
                              <p:par>
                                <p:cTn id="38" presetID="26" presetClass="emph" presetSubtype="0" fill="hold" grpId="1" nodeType="afterEffect">
                                  <p:stCondLst>
                                    <p:cond delay="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childTnLst>
                          </p:cTn>
                        </p:par>
                        <p:par>
                          <p:cTn id="45" fill="hold">
                            <p:stCondLst>
                              <p:cond delay="3500"/>
                            </p:stCondLst>
                            <p:childTnLst>
                              <p:par>
                                <p:cTn id="46" presetID="26" presetClass="emph" presetSubtype="0" fill="hold" grpId="1" nodeType="afterEffect">
                                  <p:stCondLst>
                                    <p:cond delay="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4500"/>
                            </p:stCondLst>
                            <p:childTnLst>
                              <p:par>
                                <p:cTn id="54" presetID="47"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anim calcmode="lin" valueType="num">
                                      <p:cBhvr>
                                        <p:cTn id="57" dur="500" fill="hold"/>
                                        <p:tgtEl>
                                          <p:spTgt spid="2"/>
                                        </p:tgtEl>
                                        <p:attrNameLst>
                                          <p:attrName>ppt_x</p:attrName>
                                        </p:attrNameLst>
                                      </p:cBhvr>
                                      <p:tavLst>
                                        <p:tav tm="0">
                                          <p:val>
                                            <p:strVal val="#ppt_x"/>
                                          </p:val>
                                        </p:tav>
                                        <p:tav tm="100000">
                                          <p:val>
                                            <p:strVal val="#ppt_x"/>
                                          </p:val>
                                        </p:tav>
                                      </p:tavLst>
                                    </p:anim>
                                    <p:anim calcmode="lin" valueType="num">
                                      <p:cBhvr>
                                        <p:cTn id="58" dur="500" fill="hold"/>
                                        <p:tgtEl>
                                          <p:spTgt spid="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anim calcmode="lin" valueType="num">
                                      <p:cBhvr>
                                        <p:cTn id="68" dur="500" fill="hold"/>
                                        <p:tgtEl>
                                          <p:spTgt spid="3"/>
                                        </p:tgtEl>
                                        <p:attrNameLst>
                                          <p:attrName>ppt_x</p:attrName>
                                        </p:attrNameLst>
                                      </p:cBhvr>
                                      <p:tavLst>
                                        <p:tav tm="0">
                                          <p:val>
                                            <p:strVal val="#ppt_x"/>
                                          </p:val>
                                        </p:tav>
                                        <p:tav tm="100000">
                                          <p:val>
                                            <p:strVal val="#ppt_x"/>
                                          </p:val>
                                        </p:tav>
                                      </p:tavLst>
                                    </p:anim>
                                    <p:anim calcmode="lin" valueType="num">
                                      <p:cBhvr>
                                        <p:cTn id="69" dur="500" fill="hold"/>
                                        <p:tgtEl>
                                          <p:spTgt spid="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anim calcmode="lin" valueType="num">
                                      <p:cBhvr>
                                        <p:cTn id="73" dur="500" fill="hold"/>
                                        <p:tgtEl>
                                          <p:spTgt spid="23"/>
                                        </p:tgtEl>
                                        <p:attrNameLst>
                                          <p:attrName>ppt_x</p:attrName>
                                        </p:attrNameLst>
                                      </p:cBhvr>
                                      <p:tavLst>
                                        <p:tav tm="0">
                                          <p:val>
                                            <p:strVal val="#ppt_x"/>
                                          </p:val>
                                        </p:tav>
                                        <p:tav tm="100000">
                                          <p:val>
                                            <p:strVal val="#ppt_x"/>
                                          </p:val>
                                        </p:tav>
                                      </p:tavLst>
                                    </p:anim>
                                    <p:anim calcmode="lin" valueType="num">
                                      <p:cBhvr>
                                        <p:cTn id="74" dur="500" fill="hold"/>
                                        <p:tgtEl>
                                          <p:spTgt spid="23"/>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7" presetClass="entr" presetSubtype="0"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anim calcmode="lin" valueType="num">
                                      <p:cBhvr>
                                        <p:cTn id="79" dur="500" fill="hold"/>
                                        <p:tgtEl>
                                          <p:spTgt spid="56"/>
                                        </p:tgtEl>
                                        <p:attrNameLst>
                                          <p:attrName>ppt_x</p:attrName>
                                        </p:attrNameLst>
                                      </p:cBhvr>
                                      <p:tavLst>
                                        <p:tav tm="0">
                                          <p:val>
                                            <p:strVal val="#ppt_x"/>
                                          </p:val>
                                        </p:tav>
                                        <p:tav tm="100000">
                                          <p:val>
                                            <p:strVal val="#ppt_x"/>
                                          </p:val>
                                        </p:tav>
                                      </p:tavLst>
                                    </p:anim>
                                    <p:anim calcmode="lin" valueType="num">
                                      <p:cBhvr>
                                        <p:cTn id="80" dur="5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strVal val="#ppt_x"/>
                                          </p:val>
                                        </p:tav>
                                        <p:tav tm="100000">
                                          <p:val>
                                            <p:strVal val="#ppt_x"/>
                                          </p:val>
                                        </p:tav>
                                      </p:tavLst>
                                    </p:anim>
                                    <p:anim calcmode="lin" valueType="num">
                                      <p:cBhvr>
                                        <p:cTn id="85" dur="5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6000"/>
                            </p:stCondLst>
                            <p:childTnLst>
                              <p:par>
                                <p:cTn id="87" presetID="47" presetClass="entr" presetSubtype="0"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anim calcmode="lin" valueType="num">
                                      <p:cBhvr>
                                        <p:cTn id="90" dur="500" fill="hold"/>
                                        <p:tgtEl>
                                          <p:spTgt spid="55"/>
                                        </p:tgtEl>
                                        <p:attrNameLst>
                                          <p:attrName>ppt_x</p:attrName>
                                        </p:attrNameLst>
                                      </p:cBhvr>
                                      <p:tavLst>
                                        <p:tav tm="0">
                                          <p:val>
                                            <p:strVal val="#ppt_x"/>
                                          </p:val>
                                        </p:tav>
                                        <p:tav tm="100000">
                                          <p:val>
                                            <p:strVal val="#ppt_x"/>
                                          </p:val>
                                        </p:tav>
                                      </p:tavLst>
                                    </p:anim>
                                    <p:anim calcmode="lin" valueType="num">
                                      <p:cBhvr>
                                        <p:cTn id="91" dur="500" fill="hold"/>
                                        <p:tgtEl>
                                          <p:spTgt spid="5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anim calcmode="lin" valueType="num">
                                      <p:cBhvr>
                                        <p:cTn id="95" dur="500" fill="hold"/>
                                        <p:tgtEl>
                                          <p:spTgt spid="41"/>
                                        </p:tgtEl>
                                        <p:attrNameLst>
                                          <p:attrName>ppt_x</p:attrName>
                                        </p:attrNameLst>
                                      </p:cBhvr>
                                      <p:tavLst>
                                        <p:tav tm="0">
                                          <p:val>
                                            <p:strVal val="#ppt_x"/>
                                          </p:val>
                                        </p:tav>
                                        <p:tav tm="100000">
                                          <p:val>
                                            <p:strVal val="#ppt_x"/>
                                          </p:val>
                                        </p:tav>
                                      </p:tavLst>
                                    </p:anim>
                                    <p:anim calcmode="lin" valueType="num">
                                      <p:cBhvr>
                                        <p:cTn id="96"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24"/>
          <p:cNvSpPr/>
          <p:nvPr/>
        </p:nvSpPr>
        <p:spPr>
          <a:xfrm>
            <a:off x="9220159" y="3817859"/>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7168965" y="3817859"/>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5105359" y="3817859"/>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3054461" y="3817859"/>
            <a:ext cx="1913269" cy="442312"/>
          </a:xfrm>
          <a:custGeom>
            <a:avLst/>
            <a:gdLst>
              <a:gd name="connsiteX0" fmla="*/ 78316 w 1898897"/>
              <a:gd name="connsiteY0" fmla="*/ 0 h 442312"/>
              <a:gd name="connsiteX1" fmla="*/ 1677741 w 1898897"/>
              <a:gd name="connsiteY1" fmla="*/ 0 h 442312"/>
              <a:gd name="connsiteX2" fmla="*/ 1898897 w 1898897"/>
              <a:gd name="connsiteY2" fmla="*/ 221156 h 442312"/>
              <a:gd name="connsiteX3" fmla="*/ 1677741 w 1898897"/>
              <a:gd name="connsiteY3" fmla="*/ 442312 h 442312"/>
              <a:gd name="connsiteX4" fmla="*/ 78316 w 1898897"/>
              <a:gd name="connsiteY4" fmla="*/ 442312 h 442312"/>
              <a:gd name="connsiteX5" fmla="*/ 33746 w 1898897"/>
              <a:gd name="connsiteY5" fmla="*/ 437819 h 442312"/>
              <a:gd name="connsiteX6" fmla="*/ 0 w 1898897"/>
              <a:gd name="connsiteY6" fmla="*/ 427344 h 442312"/>
              <a:gd name="connsiteX7" fmla="*/ 34884 w 1898897"/>
              <a:gd name="connsiteY7" fmla="*/ 415373 h 442312"/>
              <a:gd name="connsiteX8" fmla="*/ 151628 w 1898897"/>
              <a:gd name="connsiteY8" fmla="*/ 220661 h 442312"/>
              <a:gd name="connsiteX9" fmla="*/ 34884 w 1898897"/>
              <a:gd name="connsiteY9" fmla="*/ 25950 h 442312"/>
              <a:gd name="connsiteX10" fmla="*/ 1515 w 1898897"/>
              <a:gd name="connsiteY10" fmla="*/ 14498 h 442312"/>
              <a:gd name="connsiteX11" fmla="*/ 33746 w 1898897"/>
              <a:gd name="connsiteY11" fmla="*/ 4493 h 442312"/>
              <a:gd name="connsiteX12" fmla="*/ 78316 w 1898897"/>
              <a:gd name="connsiteY12" fmla="*/ 0 h 44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8897" h="442312">
                <a:moveTo>
                  <a:pt x="78316" y="0"/>
                </a:moveTo>
                <a:lnTo>
                  <a:pt x="1677741" y="0"/>
                </a:lnTo>
                <a:cubicBezTo>
                  <a:pt x="1799882" y="0"/>
                  <a:pt x="1898897" y="99015"/>
                  <a:pt x="1898897" y="221156"/>
                </a:cubicBezTo>
                <a:cubicBezTo>
                  <a:pt x="1898897" y="343297"/>
                  <a:pt x="1799882" y="442312"/>
                  <a:pt x="1677741" y="442312"/>
                </a:cubicBezTo>
                <a:lnTo>
                  <a:pt x="78316" y="442312"/>
                </a:lnTo>
                <a:cubicBezTo>
                  <a:pt x="63049" y="442312"/>
                  <a:pt x="48142" y="440765"/>
                  <a:pt x="33746" y="437819"/>
                </a:cubicBezTo>
                <a:lnTo>
                  <a:pt x="0" y="427344"/>
                </a:lnTo>
                <a:lnTo>
                  <a:pt x="34884" y="415373"/>
                </a:lnTo>
                <a:cubicBezTo>
                  <a:pt x="103490" y="383293"/>
                  <a:pt x="151628" y="308192"/>
                  <a:pt x="151628" y="220661"/>
                </a:cubicBezTo>
                <a:cubicBezTo>
                  <a:pt x="151628" y="133130"/>
                  <a:pt x="103490" y="58029"/>
                  <a:pt x="34884" y="25950"/>
                </a:cubicBezTo>
                <a:lnTo>
                  <a:pt x="1515" y="14498"/>
                </a:lnTo>
                <a:lnTo>
                  <a:pt x="33746" y="4493"/>
                </a:lnTo>
                <a:cubicBezTo>
                  <a:pt x="48142" y="1547"/>
                  <a:pt x="63049" y="0"/>
                  <a:pt x="78316" y="0"/>
                </a:cubicBezTo>
                <a:close/>
              </a:path>
            </a:pathLst>
          </a:cu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863040" y="3817859"/>
            <a:ext cx="2041737" cy="442312"/>
          </a:xfrm>
          <a:prstGeom prst="roundRect">
            <a:avLst>
              <a:gd name="adj" fmla="val 50000"/>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4892442" y="2415195"/>
            <a:ext cx="2339102" cy="1309291"/>
            <a:chOff x="4892442" y="2415195"/>
            <a:chExt cx="2339102" cy="1309291"/>
          </a:xfrm>
        </p:grpSpPr>
        <p:sp>
          <p:nvSpPr>
            <p:cNvPr id="7" name="文本框 6"/>
            <p:cNvSpPr txBox="1"/>
            <p:nvPr/>
          </p:nvSpPr>
          <p:spPr>
            <a:xfrm>
              <a:off x="5354107" y="2415195"/>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8" name="文本框 7"/>
            <p:cNvSpPr txBox="1"/>
            <p:nvPr/>
          </p:nvSpPr>
          <p:spPr>
            <a:xfrm>
              <a:off x="4892442" y="2656425"/>
              <a:ext cx="2339102" cy="572464"/>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626618" y="3262821"/>
              <a:ext cx="870751" cy="461665"/>
            </a:xfrm>
            <a:prstGeom prst="rect">
              <a:avLst/>
            </a:prstGeom>
            <a:noFill/>
          </p:spPr>
          <p:txBody>
            <a:bodyPr wrap="none" rtlCol="0">
              <a:spAutoFit/>
            </a:bodyPr>
            <a:lstStyle/>
            <a:p>
              <a:r>
                <a:rPr lang="en-US" altLang="zh-CN"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rPr>
                <a:t>2013</a:t>
              </a:r>
              <a:endParaRPr lang="zh-CN" altLang="en-US"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endParaRPr>
            </a:p>
          </p:txBody>
        </p:sp>
      </p:grpSp>
      <p:grpSp>
        <p:nvGrpSpPr>
          <p:cNvPr id="32" name="组合 31"/>
          <p:cNvGrpSpPr/>
          <p:nvPr/>
        </p:nvGrpSpPr>
        <p:grpSpPr>
          <a:xfrm>
            <a:off x="2841544" y="4433664"/>
            <a:ext cx="2339102" cy="1288446"/>
            <a:chOff x="2841544" y="4433664"/>
            <a:chExt cx="2339102" cy="1288446"/>
          </a:xfrm>
        </p:grpSpPr>
        <p:sp>
          <p:nvSpPr>
            <p:cNvPr id="16" name="文本框 15"/>
            <p:cNvSpPr txBox="1"/>
            <p:nvPr/>
          </p:nvSpPr>
          <p:spPr>
            <a:xfrm>
              <a:off x="3303209" y="4893426"/>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17" name="文本框 16"/>
            <p:cNvSpPr txBox="1"/>
            <p:nvPr/>
          </p:nvSpPr>
          <p:spPr>
            <a:xfrm>
              <a:off x="2841544" y="5149646"/>
              <a:ext cx="2339102" cy="572464"/>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75720" y="4433664"/>
              <a:ext cx="870751" cy="461665"/>
            </a:xfrm>
            <a:prstGeom prst="rect">
              <a:avLst/>
            </a:prstGeom>
            <a:noFill/>
          </p:spPr>
          <p:txBody>
            <a:bodyPr wrap="none" rtlCol="0">
              <a:spAutoFit/>
            </a:bodyPr>
            <a:lstStyle/>
            <a:p>
              <a:r>
                <a:rPr lang="en-US" altLang="zh-CN"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rPr>
                <a:t>2011</a:t>
              </a:r>
              <a:endParaRPr lang="zh-CN" altLang="en-US"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endParaRPr>
            </a:p>
          </p:txBody>
        </p:sp>
      </p:grpSp>
      <p:grpSp>
        <p:nvGrpSpPr>
          <p:cNvPr id="34" name="组合 33"/>
          <p:cNvGrpSpPr/>
          <p:nvPr/>
        </p:nvGrpSpPr>
        <p:grpSpPr>
          <a:xfrm>
            <a:off x="6956048" y="4433664"/>
            <a:ext cx="2339102" cy="1288446"/>
            <a:chOff x="6956048" y="4433664"/>
            <a:chExt cx="2339102" cy="1288446"/>
          </a:xfrm>
        </p:grpSpPr>
        <p:sp>
          <p:nvSpPr>
            <p:cNvPr id="22" name="文本框 21"/>
            <p:cNvSpPr txBox="1"/>
            <p:nvPr/>
          </p:nvSpPr>
          <p:spPr>
            <a:xfrm>
              <a:off x="7417713" y="4893426"/>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23" name="文本框 22"/>
            <p:cNvSpPr txBox="1"/>
            <p:nvPr/>
          </p:nvSpPr>
          <p:spPr>
            <a:xfrm>
              <a:off x="6956048" y="5149646"/>
              <a:ext cx="2339102" cy="572464"/>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690224" y="4433664"/>
              <a:ext cx="870751" cy="461665"/>
            </a:xfrm>
            <a:prstGeom prst="rect">
              <a:avLst/>
            </a:prstGeom>
            <a:noFill/>
          </p:spPr>
          <p:txBody>
            <a:bodyPr wrap="none" rtlCol="0">
              <a:spAutoFit/>
            </a:bodyPr>
            <a:lstStyle/>
            <a:p>
              <a:r>
                <a:rPr lang="en-US" altLang="zh-CN"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rPr>
                <a:t>2014</a:t>
              </a:r>
              <a:endParaRPr lang="zh-CN" altLang="en-US"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endParaRPr>
            </a:p>
          </p:txBody>
        </p:sp>
      </p:grpSp>
      <p:grpSp>
        <p:nvGrpSpPr>
          <p:cNvPr id="55" name="组合 54"/>
          <p:cNvGrpSpPr/>
          <p:nvPr/>
        </p:nvGrpSpPr>
        <p:grpSpPr>
          <a:xfrm>
            <a:off x="9007242" y="2415195"/>
            <a:ext cx="2339102" cy="1309291"/>
            <a:chOff x="9007242" y="2415195"/>
            <a:chExt cx="2339102" cy="1309291"/>
          </a:xfrm>
        </p:grpSpPr>
        <p:sp>
          <p:nvSpPr>
            <p:cNvPr id="26" name="文本框 25"/>
            <p:cNvSpPr txBox="1"/>
            <p:nvPr/>
          </p:nvSpPr>
          <p:spPr>
            <a:xfrm>
              <a:off x="9468907" y="2415195"/>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27" name="文本框 26"/>
            <p:cNvSpPr txBox="1"/>
            <p:nvPr/>
          </p:nvSpPr>
          <p:spPr>
            <a:xfrm>
              <a:off x="9007242" y="2656425"/>
              <a:ext cx="2339102" cy="572464"/>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741418" y="3262821"/>
              <a:ext cx="870751" cy="461665"/>
            </a:xfrm>
            <a:prstGeom prst="rect">
              <a:avLst/>
            </a:prstGeom>
            <a:noFill/>
          </p:spPr>
          <p:txBody>
            <a:bodyPr wrap="none" rtlCol="0">
              <a:spAutoFit/>
            </a:bodyPr>
            <a:lstStyle/>
            <a:p>
              <a:r>
                <a:rPr lang="en-US" altLang="zh-CN"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rPr>
                <a:t>2015</a:t>
              </a:r>
              <a:endParaRPr lang="zh-CN" altLang="en-US"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endParaRPr>
            </a:p>
          </p:txBody>
        </p:sp>
      </p:grpSp>
      <p:grpSp>
        <p:nvGrpSpPr>
          <p:cNvPr id="2" name="组合 1"/>
          <p:cNvGrpSpPr/>
          <p:nvPr/>
        </p:nvGrpSpPr>
        <p:grpSpPr>
          <a:xfrm>
            <a:off x="714357" y="2415195"/>
            <a:ext cx="2339102" cy="1309291"/>
            <a:chOff x="714357" y="2415195"/>
            <a:chExt cx="2339102" cy="1309291"/>
          </a:xfrm>
        </p:grpSpPr>
        <p:sp>
          <p:nvSpPr>
            <p:cNvPr id="35" name="文本框 34"/>
            <p:cNvSpPr txBox="1"/>
            <p:nvPr/>
          </p:nvSpPr>
          <p:spPr>
            <a:xfrm>
              <a:off x="1176022" y="2415195"/>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36" name="文本框 35"/>
            <p:cNvSpPr txBox="1"/>
            <p:nvPr/>
          </p:nvSpPr>
          <p:spPr>
            <a:xfrm>
              <a:off x="714357" y="2656425"/>
              <a:ext cx="2339102" cy="572464"/>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448533" y="3262821"/>
              <a:ext cx="870751" cy="461665"/>
            </a:xfrm>
            <a:prstGeom prst="rect">
              <a:avLst/>
            </a:prstGeom>
            <a:noFill/>
          </p:spPr>
          <p:txBody>
            <a:bodyPr wrap="none" rtlCol="0">
              <a:spAutoFit/>
            </a:bodyPr>
            <a:lstStyle/>
            <a:p>
              <a:r>
                <a:rPr lang="en-US" altLang="zh-CN"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rPr>
                <a:t>2010</a:t>
              </a:r>
              <a:endParaRPr lang="zh-CN" altLang="en-US" sz="2400" b="1" dirty="0">
                <a:solidFill>
                  <a:srgbClr val="E7EDEA"/>
                </a:solidFill>
                <a:latin typeface="方正大黑_GBK" panose="03000509000000000000" pitchFamily="65" charset="-122"/>
                <a:ea typeface="方正大黑_GBK" panose="03000509000000000000" pitchFamily="65" charset="-122"/>
                <a:cs typeface="Miriam" panose="020B0502050101010101" pitchFamily="34" charset="-79"/>
              </a:endParaRPr>
            </a:p>
          </p:txBody>
        </p:sp>
      </p:grpSp>
      <p:grpSp>
        <p:nvGrpSpPr>
          <p:cNvPr id="56" name="组合 55"/>
          <p:cNvGrpSpPr/>
          <p:nvPr/>
        </p:nvGrpSpPr>
        <p:grpSpPr>
          <a:xfrm>
            <a:off x="3612439" y="2474628"/>
            <a:ext cx="797312" cy="1530656"/>
            <a:chOff x="3612439" y="2474628"/>
            <a:chExt cx="797312" cy="1530656"/>
          </a:xfrm>
        </p:grpSpPr>
        <p:cxnSp>
          <p:nvCxnSpPr>
            <p:cNvPr id="14" name="直接连接符 13"/>
            <p:cNvCxnSpPr/>
            <p:nvPr/>
          </p:nvCxnSpPr>
          <p:spPr>
            <a:xfrm flipV="1">
              <a:off x="4011096" y="3288312"/>
              <a:ext cx="0" cy="716972"/>
            </a:xfrm>
            <a:prstGeom prst="line">
              <a:avLst/>
            </a:prstGeom>
            <a:ln w="28575">
              <a:solidFill>
                <a:srgbClr val="7E7E7E"/>
              </a:solidFill>
              <a:headEnd type="oval" w="lg" len="lg"/>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3612439" y="2474628"/>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Group 4"/>
            <p:cNvGrpSpPr>
              <a:grpSpLocks noChangeAspect="1"/>
            </p:cNvGrpSpPr>
            <p:nvPr/>
          </p:nvGrpSpPr>
          <p:grpSpPr bwMode="auto">
            <a:xfrm>
              <a:off x="3880246" y="2742885"/>
              <a:ext cx="261698" cy="260798"/>
              <a:chOff x="4940" y="1489"/>
              <a:chExt cx="291" cy="290"/>
            </a:xfrm>
            <a:solidFill>
              <a:srgbClr val="00B4D9"/>
            </a:solidFill>
          </p:grpSpPr>
          <p:sp>
            <p:nvSpPr>
              <p:cNvPr id="39" name="Freeform 5"/>
              <p:cNvSpPr>
                <a:spLocks noEditPoints="1"/>
              </p:cNvSpPr>
              <p:nvPr/>
            </p:nvSpPr>
            <p:spPr bwMode="auto">
              <a:xfrm>
                <a:off x="4940" y="1489"/>
                <a:ext cx="291" cy="290"/>
              </a:xfrm>
              <a:custGeom>
                <a:avLst/>
                <a:gdLst>
                  <a:gd name="T0" fmla="*/ 106 w 120"/>
                  <a:gd name="T1" fmla="*/ 48 h 120"/>
                  <a:gd name="T2" fmla="*/ 107 w 120"/>
                  <a:gd name="T3" fmla="*/ 30 h 120"/>
                  <a:gd name="T4" fmla="*/ 98 w 120"/>
                  <a:gd name="T5" fmla="*/ 13 h 120"/>
                  <a:gd name="T6" fmla="*/ 90 w 120"/>
                  <a:gd name="T7" fmla="*/ 13 h 120"/>
                  <a:gd name="T8" fmla="*/ 72 w 120"/>
                  <a:gd name="T9" fmla="*/ 14 h 120"/>
                  <a:gd name="T10" fmla="*/ 66 w 120"/>
                  <a:gd name="T11" fmla="*/ 0 h 120"/>
                  <a:gd name="T12" fmla="*/ 48 w 120"/>
                  <a:gd name="T13" fmla="*/ 6 h 120"/>
                  <a:gd name="T14" fmla="*/ 36 w 120"/>
                  <a:gd name="T15" fmla="*/ 19 h 120"/>
                  <a:gd name="T16" fmla="*/ 26 w 120"/>
                  <a:gd name="T17" fmla="*/ 12 h 120"/>
                  <a:gd name="T18" fmla="*/ 13 w 120"/>
                  <a:gd name="T19" fmla="*/ 22 h 120"/>
                  <a:gd name="T20" fmla="*/ 19 w 120"/>
                  <a:gd name="T21" fmla="*/ 36 h 120"/>
                  <a:gd name="T22" fmla="*/ 6 w 120"/>
                  <a:gd name="T23" fmla="*/ 48 h 120"/>
                  <a:gd name="T24" fmla="*/ 0 w 120"/>
                  <a:gd name="T25" fmla="*/ 66 h 120"/>
                  <a:gd name="T26" fmla="*/ 14 w 120"/>
                  <a:gd name="T27" fmla="*/ 72 h 120"/>
                  <a:gd name="T28" fmla="*/ 13 w 120"/>
                  <a:gd name="T29" fmla="*/ 90 h 120"/>
                  <a:gd name="T30" fmla="*/ 22 w 120"/>
                  <a:gd name="T31" fmla="*/ 107 h 120"/>
                  <a:gd name="T32" fmla="*/ 30 w 120"/>
                  <a:gd name="T33" fmla="*/ 107 h 120"/>
                  <a:gd name="T34" fmla="*/ 48 w 120"/>
                  <a:gd name="T35" fmla="*/ 106 h 120"/>
                  <a:gd name="T36" fmla="*/ 54 w 120"/>
                  <a:gd name="T37" fmla="*/ 120 h 120"/>
                  <a:gd name="T38" fmla="*/ 72 w 120"/>
                  <a:gd name="T39" fmla="*/ 114 h 120"/>
                  <a:gd name="T40" fmla="*/ 84 w 120"/>
                  <a:gd name="T41" fmla="*/ 101 h 120"/>
                  <a:gd name="T42" fmla="*/ 94 w 120"/>
                  <a:gd name="T43" fmla="*/ 108 h 120"/>
                  <a:gd name="T44" fmla="*/ 107 w 120"/>
                  <a:gd name="T45" fmla="*/ 98 h 120"/>
                  <a:gd name="T46" fmla="*/ 101 w 120"/>
                  <a:gd name="T47" fmla="*/ 84 h 120"/>
                  <a:gd name="T48" fmla="*/ 114 w 120"/>
                  <a:gd name="T49" fmla="*/ 72 h 120"/>
                  <a:gd name="T50" fmla="*/ 120 w 120"/>
                  <a:gd name="T51" fmla="*/ 54 h 120"/>
                  <a:gd name="T52" fmla="*/ 114 w 120"/>
                  <a:gd name="T53" fmla="*/ 66 h 120"/>
                  <a:gd name="T54" fmla="*/ 94 w 120"/>
                  <a:gd name="T55" fmla="*/ 85 h 120"/>
                  <a:gd name="T56" fmla="*/ 94 w 120"/>
                  <a:gd name="T57" fmla="*/ 102 h 120"/>
                  <a:gd name="T58" fmla="*/ 66 w 120"/>
                  <a:gd name="T59" fmla="*/ 102 h 120"/>
                  <a:gd name="T60" fmla="*/ 54 w 120"/>
                  <a:gd name="T61" fmla="*/ 114 h 120"/>
                  <a:gd name="T62" fmla="*/ 35 w 120"/>
                  <a:gd name="T63" fmla="*/ 94 h 120"/>
                  <a:gd name="T64" fmla="*/ 18 w 120"/>
                  <a:gd name="T65" fmla="*/ 94 h 120"/>
                  <a:gd name="T66" fmla="*/ 18 w 120"/>
                  <a:gd name="T67" fmla="*/ 66 h 120"/>
                  <a:gd name="T68" fmla="*/ 6 w 120"/>
                  <a:gd name="T69" fmla="*/ 54 h 120"/>
                  <a:gd name="T70" fmla="*/ 26 w 120"/>
                  <a:gd name="T71" fmla="*/ 35 h 120"/>
                  <a:gd name="T72" fmla="*/ 26 w 120"/>
                  <a:gd name="T73" fmla="*/ 18 h 120"/>
                  <a:gd name="T74" fmla="*/ 54 w 120"/>
                  <a:gd name="T75" fmla="*/ 18 h 120"/>
                  <a:gd name="T76" fmla="*/ 66 w 120"/>
                  <a:gd name="T77" fmla="*/ 6 h 120"/>
                  <a:gd name="T78" fmla="*/ 85 w 120"/>
                  <a:gd name="T79" fmla="*/ 26 h 120"/>
                  <a:gd name="T80" fmla="*/ 102 w 120"/>
                  <a:gd name="T81" fmla="*/ 26 h 120"/>
                  <a:gd name="T82" fmla="*/ 102 w 120"/>
                  <a:gd name="T83" fmla="*/ 54 h 120"/>
                  <a:gd name="T84" fmla="*/ 114 w 120"/>
                  <a:gd name="T85"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0">
                    <a:moveTo>
                      <a:pt x="114" y="48"/>
                    </a:moveTo>
                    <a:cubicBezTo>
                      <a:pt x="106" y="48"/>
                      <a:pt x="106" y="48"/>
                      <a:pt x="106" y="48"/>
                    </a:cubicBezTo>
                    <a:cubicBezTo>
                      <a:pt x="105" y="44"/>
                      <a:pt x="104" y="40"/>
                      <a:pt x="101" y="36"/>
                    </a:cubicBezTo>
                    <a:cubicBezTo>
                      <a:pt x="107" y="30"/>
                      <a:pt x="107" y="30"/>
                      <a:pt x="107" y="30"/>
                    </a:cubicBezTo>
                    <a:cubicBezTo>
                      <a:pt x="109" y="28"/>
                      <a:pt x="109" y="24"/>
                      <a:pt x="107" y="22"/>
                    </a:cubicBezTo>
                    <a:cubicBezTo>
                      <a:pt x="98" y="13"/>
                      <a:pt x="98" y="13"/>
                      <a:pt x="98" y="13"/>
                    </a:cubicBezTo>
                    <a:cubicBezTo>
                      <a:pt x="97" y="12"/>
                      <a:pt x="96" y="12"/>
                      <a:pt x="94" y="12"/>
                    </a:cubicBezTo>
                    <a:cubicBezTo>
                      <a:pt x="92" y="12"/>
                      <a:pt x="91" y="12"/>
                      <a:pt x="90" y="13"/>
                    </a:cubicBezTo>
                    <a:cubicBezTo>
                      <a:pt x="84" y="19"/>
                      <a:pt x="84" y="19"/>
                      <a:pt x="84" y="19"/>
                    </a:cubicBezTo>
                    <a:cubicBezTo>
                      <a:pt x="80" y="16"/>
                      <a:pt x="76" y="15"/>
                      <a:pt x="72" y="14"/>
                    </a:cubicBezTo>
                    <a:cubicBezTo>
                      <a:pt x="72" y="6"/>
                      <a:pt x="72" y="6"/>
                      <a:pt x="72" y="6"/>
                    </a:cubicBezTo>
                    <a:cubicBezTo>
                      <a:pt x="72" y="3"/>
                      <a:pt x="69" y="0"/>
                      <a:pt x="66" y="0"/>
                    </a:cubicBezTo>
                    <a:cubicBezTo>
                      <a:pt x="54" y="0"/>
                      <a:pt x="54" y="0"/>
                      <a:pt x="54" y="0"/>
                    </a:cubicBezTo>
                    <a:cubicBezTo>
                      <a:pt x="51" y="0"/>
                      <a:pt x="48" y="3"/>
                      <a:pt x="48" y="6"/>
                    </a:cubicBezTo>
                    <a:cubicBezTo>
                      <a:pt x="48" y="14"/>
                      <a:pt x="48" y="14"/>
                      <a:pt x="48" y="14"/>
                    </a:cubicBezTo>
                    <a:cubicBezTo>
                      <a:pt x="44" y="15"/>
                      <a:pt x="40" y="16"/>
                      <a:pt x="36" y="19"/>
                    </a:cubicBezTo>
                    <a:cubicBezTo>
                      <a:pt x="30" y="13"/>
                      <a:pt x="30" y="13"/>
                      <a:pt x="30" y="13"/>
                    </a:cubicBezTo>
                    <a:cubicBezTo>
                      <a:pt x="29" y="12"/>
                      <a:pt x="28" y="12"/>
                      <a:pt x="26" y="12"/>
                    </a:cubicBezTo>
                    <a:cubicBezTo>
                      <a:pt x="24" y="12"/>
                      <a:pt x="23" y="12"/>
                      <a:pt x="22" y="13"/>
                    </a:cubicBezTo>
                    <a:cubicBezTo>
                      <a:pt x="13" y="22"/>
                      <a:pt x="13" y="22"/>
                      <a:pt x="13" y="22"/>
                    </a:cubicBezTo>
                    <a:cubicBezTo>
                      <a:pt x="11" y="24"/>
                      <a:pt x="11" y="28"/>
                      <a:pt x="13" y="30"/>
                    </a:cubicBezTo>
                    <a:cubicBezTo>
                      <a:pt x="19" y="36"/>
                      <a:pt x="19" y="36"/>
                      <a:pt x="19" y="36"/>
                    </a:cubicBezTo>
                    <a:cubicBezTo>
                      <a:pt x="16" y="40"/>
                      <a:pt x="15" y="44"/>
                      <a:pt x="14" y="48"/>
                    </a:cubicBezTo>
                    <a:cubicBezTo>
                      <a:pt x="6" y="48"/>
                      <a:pt x="6" y="48"/>
                      <a:pt x="6" y="48"/>
                    </a:cubicBezTo>
                    <a:cubicBezTo>
                      <a:pt x="3" y="48"/>
                      <a:pt x="0" y="51"/>
                      <a:pt x="0" y="54"/>
                    </a:cubicBezTo>
                    <a:cubicBezTo>
                      <a:pt x="0" y="66"/>
                      <a:pt x="0" y="66"/>
                      <a:pt x="0" y="66"/>
                    </a:cubicBezTo>
                    <a:cubicBezTo>
                      <a:pt x="0" y="69"/>
                      <a:pt x="3" y="72"/>
                      <a:pt x="6" y="72"/>
                    </a:cubicBezTo>
                    <a:cubicBezTo>
                      <a:pt x="14" y="72"/>
                      <a:pt x="14" y="72"/>
                      <a:pt x="14" y="72"/>
                    </a:cubicBezTo>
                    <a:cubicBezTo>
                      <a:pt x="15" y="76"/>
                      <a:pt x="16" y="80"/>
                      <a:pt x="19" y="84"/>
                    </a:cubicBezTo>
                    <a:cubicBezTo>
                      <a:pt x="13" y="90"/>
                      <a:pt x="13" y="90"/>
                      <a:pt x="13" y="90"/>
                    </a:cubicBezTo>
                    <a:cubicBezTo>
                      <a:pt x="11" y="92"/>
                      <a:pt x="11" y="96"/>
                      <a:pt x="13" y="98"/>
                    </a:cubicBezTo>
                    <a:cubicBezTo>
                      <a:pt x="22" y="107"/>
                      <a:pt x="22" y="107"/>
                      <a:pt x="22" y="107"/>
                    </a:cubicBezTo>
                    <a:cubicBezTo>
                      <a:pt x="23" y="108"/>
                      <a:pt x="25" y="108"/>
                      <a:pt x="26" y="108"/>
                    </a:cubicBezTo>
                    <a:cubicBezTo>
                      <a:pt x="28" y="108"/>
                      <a:pt x="29" y="108"/>
                      <a:pt x="30" y="107"/>
                    </a:cubicBezTo>
                    <a:cubicBezTo>
                      <a:pt x="36" y="101"/>
                      <a:pt x="36" y="101"/>
                      <a:pt x="36" y="101"/>
                    </a:cubicBezTo>
                    <a:cubicBezTo>
                      <a:pt x="40" y="104"/>
                      <a:pt x="44" y="105"/>
                      <a:pt x="48" y="106"/>
                    </a:cubicBezTo>
                    <a:cubicBezTo>
                      <a:pt x="48" y="114"/>
                      <a:pt x="48" y="114"/>
                      <a:pt x="48" y="114"/>
                    </a:cubicBezTo>
                    <a:cubicBezTo>
                      <a:pt x="48" y="117"/>
                      <a:pt x="51" y="120"/>
                      <a:pt x="54" y="120"/>
                    </a:cubicBezTo>
                    <a:cubicBezTo>
                      <a:pt x="66" y="120"/>
                      <a:pt x="66" y="120"/>
                      <a:pt x="66" y="120"/>
                    </a:cubicBezTo>
                    <a:cubicBezTo>
                      <a:pt x="69" y="120"/>
                      <a:pt x="72" y="117"/>
                      <a:pt x="72" y="114"/>
                    </a:cubicBezTo>
                    <a:cubicBezTo>
                      <a:pt x="72" y="106"/>
                      <a:pt x="72" y="106"/>
                      <a:pt x="72" y="106"/>
                    </a:cubicBezTo>
                    <a:cubicBezTo>
                      <a:pt x="76" y="105"/>
                      <a:pt x="80" y="104"/>
                      <a:pt x="84" y="101"/>
                    </a:cubicBezTo>
                    <a:cubicBezTo>
                      <a:pt x="90" y="107"/>
                      <a:pt x="90" y="107"/>
                      <a:pt x="90" y="107"/>
                    </a:cubicBezTo>
                    <a:cubicBezTo>
                      <a:pt x="91" y="108"/>
                      <a:pt x="92" y="108"/>
                      <a:pt x="94" y="108"/>
                    </a:cubicBezTo>
                    <a:cubicBezTo>
                      <a:pt x="95" y="108"/>
                      <a:pt x="97" y="108"/>
                      <a:pt x="98" y="107"/>
                    </a:cubicBezTo>
                    <a:cubicBezTo>
                      <a:pt x="107" y="98"/>
                      <a:pt x="107" y="98"/>
                      <a:pt x="107" y="98"/>
                    </a:cubicBezTo>
                    <a:cubicBezTo>
                      <a:pt x="109" y="96"/>
                      <a:pt x="109" y="92"/>
                      <a:pt x="107" y="90"/>
                    </a:cubicBezTo>
                    <a:cubicBezTo>
                      <a:pt x="101" y="84"/>
                      <a:pt x="101" y="84"/>
                      <a:pt x="101" y="84"/>
                    </a:cubicBezTo>
                    <a:cubicBezTo>
                      <a:pt x="104" y="80"/>
                      <a:pt x="105" y="76"/>
                      <a:pt x="106" y="72"/>
                    </a:cubicBezTo>
                    <a:cubicBezTo>
                      <a:pt x="114" y="72"/>
                      <a:pt x="114" y="72"/>
                      <a:pt x="114" y="72"/>
                    </a:cubicBezTo>
                    <a:cubicBezTo>
                      <a:pt x="117" y="72"/>
                      <a:pt x="120" y="69"/>
                      <a:pt x="120" y="66"/>
                    </a:cubicBezTo>
                    <a:cubicBezTo>
                      <a:pt x="120" y="54"/>
                      <a:pt x="120" y="54"/>
                      <a:pt x="120" y="54"/>
                    </a:cubicBezTo>
                    <a:cubicBezTo>
                      <a:pt x="120" y="51"/>
                      <a:pt x="117" y="48"/>
                      <a:pt x="114" y="48"/>
                    </a:cubicBezTo>
                    <a:close/>
                    <a:moveTo>
                      <a:pt x="114" y="66"/>
                    </a:moveTo>
                    <a:cubicBezTo>
                      <a:pt x="102" y="66"/>
                      <a:pt x="102" y="66"/>
                      <a:pt x="102" y="66"/>
                    </a:cubicBezTo>
                    <a:cubicBezTo>
                      <a:pt x="101" y="73"/>
                      <a:pt x="98" y="80"/>
                      <a:pt x="94" y="85"/>
                    </a:cubicBezTo>
                    <a:cubicBezTo>
                      <a:pt x="102" y="94"/>
                      <a:pt x="102" y="94"/>
                      <a:pt x="102" y="94"/>
                    </a:cubicBezTo>
                    <a:cubicBezTo>
                      <a:pt x="94" y="102"/>
                      <a:pt x="94" y="102"/>
                      <a:pt x="94" y="102"/>
                    </a:cubicBezTo>
                    <a:cubicBezTo>
                      <a:pt x="85" y="94"/>
                      <a:pt x="85" y="94"/>
                      <a:pt x="85" y="94"/>
                    </a:cubicBezTo>
                    <a:cubicBezTo>
                      <a:pt x="80" y="98"/>
                      <a:pt x="73" y="101"/>
                      <a:pt x="66" y="102"/>
                    </a:cubicBezTo>
                    <a:cubicBezTo>
                      <a:pt x="66" y="114"/>
                      <a:pt x="66" y="114"/>
                      <a:pt x="66" y="114"/>
                    </a:cubicBezTo>
                    <a:cubicBezTo>
                      <a:pt x="54" y="114"/>
                      <a:pt x="54" y="114"/>
                      <a:pt x="54" y="114"/>
                    </a:cubicBezTo>
                    <a:cubicBezTo>
                      <a:pt x="54" y="102"/>
                      <a:pt x="54" y="102"/>
                      <a:pt x="54" y="102"/>
                    </a:cubicBezTo>
                    <a:cubicBezTo>
                      <a:pt x="47" y="101"/>
                      <a:pt x="40" y="98"/>
                      <a:pt x="35" y="94"/>
                    </a:cubicBezTo>
                    <a:cubicBezTo>
                      <a:pt x="26" y="102"/>
                      <a:pt x="26" y="102"/>
                      <a:pt x="26" y="102"/>
                    </a:cubicBezTo>
                    <a:cubicBezTo>
                      <a:pt x="18" y="94"/>
                      <a:pt x="18" y="94"/>
                      <a:pt x="18" y="94"/>
                    </a:cubicBezTo>
                    <a:cubicBezTo>
                      <a:pt x="26" y="85"/>
                      <a:pt x="26" y="85"/>
                      <a:pt x="26" y="85"/>
                    </a:cubicBezTo>
                    <a:cubicBezTo>
                      <a:pt x="22" y="80"/>
                      <a:pt x="19" y="73"/>
                      <a:pt x="18" y="66"/>
                    </a:cubicBezTo>
                    <a:cubicBezTo>
                      <a:pt x="6" y="66"/>
                      <a:pt x="6" y="66"/>
                      <a:pt x="6" y="66"/>
                    </a:cubicBezTo>
                    <a:cubicBezTo>
                      <a:pt x="6" y="54"/>
                      <a:pt x="6" y="54"/>
                      <a:pt x="6" y="54"/>
                    </a:cubicBezTo>
                    <a:cubicBezTo>
                      <a:pt x="18" y="54"/>
                      <a:pt x="18" y="54"/>
                      <a:pt x="18" y="54"/>
                    </a:cubicBezTo>
                    <a:cubicBezTo>
                      <a:pt x="19" y="47"/>
                      <a:pt x="22" y="40"/>
                      <a:pt x="26" y="35"/>
                    </a:cubicBezTo>
                    <a:cubicBezTo>
                      <a:pt x="18" y="26"/>
                      <a:pt x="18" y="26"/>
                      <a:pt x="18" y="26"/>
                    </a:cubicBezTo>
                    <a:cubicBezTo>
                      <a:pt x="26" y="18"/>
                      <a:pt x="26" y="18"/>
                      <a:pt x="26" y="18"/>
                    </a:cubicBezTo>
                    <a:cubicBezTo>
                      <a:pt x="35" y="26"/>
                      <a:pt x="35" y="26"/>
                      <a:pt x="35" y="26"/>
                    </a:cubicBezTo>
                    <a:cubicBezTo>
                      <a:pt x="40" y="22"/>
                      <a:pt x="47" y="19"/>
                      <a:pt x="54" y="18"/>
                    </a:cubicBezTo>
                    <a:cubicBezTo>
                      <a:pt x="54" y="6"/>
                      <a:pt x="54" y="6"/>
                      <a:pt x="54" y="6"/>
                    </a:cubicBezTo>
                    <a:cubicBezTo>
                      <a:pt x="66" y="6"/>
                      <a:pt x="66" y="6"/>
                      <a:pt x="66" y="6"/>
                    </a:cubicBezTo>
                    <a:cubicBezTo>
                      <a:pt x="66" y="18"/>
                      <a:pt x="66" y="18"/>
                      <a:pt x="66" y="18"/>
                    </a:cubicBezTo>
                    <a:cubicBezTo>
                      <a:pt x="73" y="19"/>
                      <a:pt x="80" y="22"/>
                      <a:pt x="85" y="26"/>
                    </a:cubicBezTo>
                    <a:cubicBezTo>
                      <a:pt x="94" y="18"/>
                      <a:pt x="94" y="18"/>
                      <a:pt x="94" y="18"/>
                    </a:cubicBezTo>
                    <a:cubicBezTo>
                      <a:pt x="102" y="26"/>
                      <a:pt x="102" y="26"/>
                      <a:pt x="102" y="26"/>
                    </a:cubicBezTo>
                    <a:cubicBezTo>
                      <a:pt x="94" y="35"/>
                      <a:pt x="94" y="35"/>
                      <a:pt x="94" y="35"/>
                    </a:cubicBezTo>
                    <a:cubicBezTo>
                      <a:pt x="98" y="40"/>
                      <a:pt x="101" y="47"/>
                      <a:pt x="102" y="54"/>
                    </a:cubicBezTo>
                    <a:cubicBezTo>
                      <a:pt x="114" y="54"/>
                      <a:pt x="114" y="54"/>
                      <a:pt x="114" y="54"/>
                    </a:cubicBezTo>
                    <a:lnTo>
                      <a:pt x="114" y="6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a:off x="5013" y="1562"/>
                <a:ext cx="145" cy="14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4 h 60"/>
                  <a:gd name="T12" fmla="*/ 6 w 60"/>
                  <a:gd name="T13" fmla="*/ 30 h 60"/>
                  <a:gd name="T14" fmla="*/ 30 w 60"/>
                  <a:gd name="T15" fmla="*/ 6 h 60"/>
                  <a:gd name="T16" fmla="*/ 54 w 60"/>
                  <a:gd name="T17" fmla="*/ 30 h 60"/>
                  <a:gd name="T18" fmla="*/ 30 w 60"/>
                  <a:gd name="T19"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4"/>
                    </a:moveTo>
                    <a:cubicBezTo>
                      <a:pt x="17" y="54"/>
                      <a:pt x="6" y="43"/>
                      <a:pt x="6" y="30"/>
                    </a:cubicBezTo>
                    <a:cubicBezTo>
                      <a:pt x="6" y="17"/>
                      <a:pt x="17" y="6"/>
                      <a:pt x="30" y="6"/>
                    </a:cubicBezTo>
                    <a:cubicBezTo>
                      <a:pt x="43" y="6"/>
                      <a:pt x="54" y="17"/>
                      <a:pt x="54" y="30"/>
                    </a:cubicBezTo>
                    <a:cubicBezTo>
                      <a:pt x="54" y="43"/>
                      <a:pt x="43" y="54"/>
                      <a:pt x="30" y="54"/>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58" name="组合 57"/>
          <p:cNvGrpSpPr/>
          <p:nvPr/>
        </p:nvGrpSpPr>
        <p:grpSpPr>
          <a:xfrm>
            <a:off x="7726943" y="2474628"/>
            <a:ext cx="797312" cy="1530656"/>
            <a:chOff x="7726943" y="2474628"/>
            <a:chExt cx="797312" cy="1530656"/>
          </a:xfrm>
        </p:grpSpPr>
        <p:cxnSp>
          <p:nvCxnSpPr>
            <p:cNvPr id="20" name="直接连接符 19"/>
            <p:cNvCxnSpPr/>
            <p:nvPr/>
          </p:nvCxnSpPr>
          <p:spPr>
            <a:xfrm flipV="1">
              <a:off x="8125600" y="3288312"/>
              <a:ext cx="0" cy="716972"/>
            </a:xfrm>
            <a:prstGeom prst="line">
              <a:avLst/>
            </a:prstGeom>
            <a:ln w="28575">
              <a:solidFill>
                <a:srgbClr val="7E7E7E"/>
              </a:solidFill>
              <a:headEnd type="oval" w="lg" len="lg"/>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V="1">
              <a:off x="7726943" y="2474628"/>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0"/>
            <p:cNvSpPr>
              <a:spLocks noEditPoints="1"/>
            </p:cNvSpPr>
            <p:nvPr/>
          </p:nvSpPr>
          <p:spPr bwMode="auto">
            <a:xfrm>
              <a:off x="8004545" y="2756252"/>
              <a:ext cx="242108" cy="234064"/>
            </a:xfrm>
            <a:custGeom>
              <a:avLst/>
              <a:gdLst>
                <a:gd name="T0" fmla="*/ 62 w 124"/>
                <a:gd name="T1" fmla="*/ 0 h 120"/>
                <a:gd name="T2" fmla="*/ 104 w 124"/>
                <a:gd name="T3" fmla="*/ 42 h 120"/>
                <a:gd name="T4" fmla="*/ 120 w 124"/>
                <a:gd name="T5" fmla="*/ 86 h 120"/>
                <a:gd name="T6" fmla="*/ 116 w 124"/>
                <a:gd name="T7" fmla="*/ 96 h 120"/>
                <a:gd name="T8" fmla="*/ 83 w 124"/>
                <a:gd name="T9" fmla="*/ 96 h 120"/>
                <a:gd name="T10" fmla="*/ 83 w 124"/>
                <a:gd name="T11" fmla="*/ 99 h 120"/>
                <a:gd name="T12" fmla="*/ 62 w 124"/>
                <a:gd name="T13" fmla="*/ 120 h 120"/>
                <a:gd name="T14" fmla="*/ 41 w 124"/>
                <a:gd name="T15" fmla="*/ 99 h 120"/>
                <a:gd name="T16" fmla="*/ 41 w 124"/>
                <a:gd name="T17" fmla="*/ 96 h 120"/>
                <a:gd name="T18" fmla="*/ 8 w 124"/>
                <a:gd name="T19" fmla="*/ 96 h 120"/>
                <a:gd name="T20" fmla="*/ 4 w 124"/>
                <a:gd name="T21" fmla="*/ 86 h 120"/>
                <a:gd name="T22" fmla="*/ 18 w 124"/>
                <a:gd name="T23" fmla="*/ 64 h 120"/>
                <a:gd name="T24" fmla="*/ 20 w 124"/>
                <a:gd name="T25" fmla="*/ 42 h 120"/>
                <a:gd name="T26" fmla="*/ 62 w 124"/>
                <a:gd name="T27" fmla="*/ 0 h 120"/>
                <a:gd name="T28" fmla="*/ 62 w 124"/>
                <a:gd name="T29" fmla="*/ 6 h 120"/>
                <a:gd name="T30" fmla="*/ 26 w 124"/>
                <a:gd name="T31" fmla="*/ 42 h 120"/>
                <a:gd name="T32" fmla="*/ 8 w 124"/>
                <a:gd name="T33" fmla="*/ 90 h 120"/>
                <a:gd name="T34" fmla="*/ 116 w 124"/>
                <a:gd name="T35" fmla="*/ 90 h 120"/>
                <a:gd name="T36" fmla="*/ 98 w 124"/>
                <a:gd name="T37" fmla="*/ 42 h 120"/>
                <a:gd name="T38" fmla="*/ 62 w 124"/>
                <a:gd name="T39" fmla="*/ 6 h 120"/>
                <a:gd name="T40" fmla="*/ 77 w 124"/>
                <a:gd name="T41" fmla="*/ 96 h 120"/>
                <a:gd name="T42" fmla="*/ 47 w 124"/>
                <a:gd name="T43" fmla="*/ 96 h 120"/>
                <a:gd name="T44" fmla="*/ 47 w 124"/>
                <a:gd name="T45" fmla="*/ 99 h 120"/>
                <a:gd name="T46" fmla="*/ 62 w 124"/>
                <a:gd name="T47" fmla="*/ 114 h 120"/>
                <a:gd name="T48" fmla="*/ 77 w 124"/>
                <a:gd name="T49" fmla="*/ 99 h 120"/>
                <a:gd name="T50" fmla="*/ 77 w 124"/>
                <a:gd name="T51"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0">
                  <a:moveTo>
                    <a:pt x="62" y="0"/>
                  </a:moveTo>
                  <a:cubicBezTo>
                    <a:pt x="85" y="0"/>
                    <a:pt x="104" y="19"/>
                    <a:pt x="104" y="42"/>
                  </a:cubicBezTo>
                  <a:cubicBezTo>
                    <a:pt x="104" y="65"/>
                    <a:pt x="106" y="72"/>
                    <a:pt x="120" y="86"/>
                  </a:cubicBezTo>
                  <a:cubicBezTo>
                    <a:pt x="124" y="90"/>
                    <a:pt x="121" y="96"/>
                    <a:pt x="116" y="96"/>
                  </a:cubicBezTo>
                  <a:cubicBezTo>
                    <a:pt x="83" y="96"/>
                    <a:pt x="83" y="96"/>
                    <a:pt x="83" y="96"/>
                  </a:cubicBezTo>
                  <a:cubicBezTo>
                    <a:pt x="83" y="99"/>
                    <a:pt x="83" y="99"/>
                    <a:pt x="83" y="99"/>
                  </a:cubicBezTo>
                  <a:cubicBezTo>
                    <a:pt x="83" y="111"/>
                    <a:pt x="74" y="120"/>
                    <a:pt x="62" y="120"/>
                  </a:cubicBezTo>
                  <a:cubicBezTo>
                    <a:pt x="50" y="120"/>
                    <a:pt x="41" y="111"/>
                    <a:pt x="41" y="99"/>
                  </a:cubicBezTo>
                  <a:cubicBezTo>
                    <a:pt x="41" y="96"/>
                    <a:pt x="41" y="96"/>
                    <a:pt x="41" y="96"/>
                  </a:cubicBezTo>
                  <a:cubicBezTo>
                    <a:pt x="8" y="96"/>
                    <a:pt x="8" y="96"/>
                    <a:pt x="8" y="96"/>
                  </a:cubicBezTo>
                  <a:cubicBezTo>
                    <a:pt x="3" y="96"/>
                    <a:pt x="0" y="90"/>
                    <a:pt x="4" y="86"/>
                  </a:cubicBezTo>
                  <a:cubicBezTo>
                    <a:pt x="12" y="78"/>
                    <a:pt x="16" y="71"/>
                    <a:pt x="18" y="64"/>
                  </a:cubicBezTo>
                  <a:cubicBezTo>
                    <a:pt x="20" y="59"/>
                    <a:pt x="20" y="54"/>
                    <a:pt x="20" y="42"/>
                  </a:cubicBezTo>
                  <a:cubicBezTo>
                    <a:pt x="20" y="19"/>
                    <a:pt x="39" y="0"/>
                    <a:pt x="62" y="0"/>
                  </a:cubicBezTo>
                  <a:close/>
                  <a:moveTo>
                    <a:pt x="62" y="6"/>
                  </a:moveTo>
                  <a:cubicBezTo>
                    <a:pt x="42" y="6"/>
                    <a:pt x="26" y="22"/>
                    <a:pt x="26" y="42"/>
                  </a:cubicBezTo>
                  <a:cubicBezTo>
                    <a:pt x="26" y="60"/>
                    <a:pt x="26" y="72"/>
                    <a:pt x="8" y="90"/>
                  </a:cubicBezTo>
                  <a:cubicBezTo>
                    <a:pt x="116" y="90"/>
                    <a:pt x="116" y="90"/>
                    <a:pt x="116" y="90"/>
                  </a:cubicBezTo>
                  <a:cubicBezTo>
                    <a:pt x="98" y="72"/>
                    <a:pt x="98" y="60"/>
                    <a:pt x="98" y="42"/>
                  </a:cubicBezTo>
                  <a:cubicBezTo>
                    <a:pt x="98" y="22"/>
                    <a:pt x="82" y="6"/>
                    <a:pt x="62" y="6"/>
                  </a:cubicBezTo>
                  <a:close/>
                  <a:moveTo>
                    <a:pt x="77" y="96"/>
                  </a:moveTo>
                  <a:cubicBezTo>
                    <a:pt x="47" y="96"/>
                    <a:pt x="47" y="96"/>
                    <a:pt x="47" y="96"/>
                  </a:cubicBezTo>
                  <a:cubicBezTo>
                    <a:pt x="47" y="99"/>
                    <a:pt x="47" y="99"/>
                    <a:pt x="47" y="99"/>
                  </a:cubicBezTo>
                  <a:cubicBezTo>
                    <a:pt x="47" y="107"/>
                    <a:pt x="54" y="114"/>
                    <a:pt x="62" y="114"/>
                  </a:cubicBezTo>
                  <a:cubicBezTo>
                    <a:pt x="70" y="114"/>
                    <a:pt x="77" y="107"/>
                    <a:pt x="77" y="99"/>
                  </a:cubicBezTo>
                  <a:lnTo>
                    <a:pt x="77" y="96"/>
                  </a:lnTo>
                  <a:close/>
                </a:path>
              </a:pathLst>
            </a:custGeom>
            <a:solidFill>
              <a:srgbClr val="00B4D9"/>
            </a:solid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1485252" y="4076146"/>
            <a:ext cx="797312" cy="1530656"/>
            <a:chOff x="1485252" y="4076146"/>
            <a:chExt cx="797312" cy="1530656"/>
          </a:xfrm>
        </p:grpSpPr>
        <p:grpSp>
          <p:nvGrpSpPr>
            <p:cNvPr id="3" name="组合 2"/>
            <p:cNvGrpSpPr/>
            <p:nvPr/>
          </p:nvGrpSpPr>
          <p:grpSpPr>
            <a:xfrm>
              <a:off x="1485252" y="4076146"/>
              <a:ext cx="797312" cy="1530656"/>
              <a:chOff x="1485252" y="4076146"/>
              <a:chExt cx="797312" cy="1530656"/>
            </a:xfrm>
          </p:grpSpPr>
          <p:cxnSp>
            <p:nvCxnSpPr>
              <p:cNvPr id="10" name="直接连接符 9"/>
              <p:cNvCxnSpPr/>
              <p:nvPr/>
            </p:nvCxnSpPr>
            <p:spPr>
              <a:xfrm>
                <a:off x="1883909" y="4076146"/>
                <a:ext cx="0" cy="716972"/>
              </a:xfrm>
              <a:prstGeom prst="line">
                <a:avLst/>
              </a:prstGeom>
              <a:ln w="28575">
                <a:solidFill>
                  <a:srgbClr val="7E7E7E"/>
                </a:solidFill>
                <a:headEnd type="oval" w="lg" len="lg"/>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485252" y="4809490"/>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Freeform 14"/>
            <p:cNvSpPr>
              <a:spLocks noEditPoints="1"/>
            </p:cNvSpPr>
            <p:nvPr/>
          </p:nvSpPr>
          <p:spPr bwMode="auto">
            <a:xfrm>
              <a:off x="1759120" y="5085056"/>
              <a:ext cx="249576" cy="246180"/>
            </a:xfrm>
            <a:custGeom>
              <a:avLst/>
              <a:gdLst>
                <a:gd name="T0" fmla="*/ 119 w 122"/>
                <a:gd name="T1" fmla="*/ 43 h 120"/>
                <a:gd name="T2" fmla="*/ 65 w 122"/>
                <a:gd name="T3" fmla="*/ 1 h 120"/>
                <a:gd name="T4" fmla="*/ 61 w 122"/>
                <a:gd name="T5" fmla="*/ 0 h 120"/>
                <a:gd name="T6" fmla="*/ 57 w 122"/>
                <a:gd name="T7" fmla="*/ 1 h 120"/>
                <a:gd name="T8" fmla="*/ 3 w 122"/>
                <a:gd name="T9" fmla="*/ 43 h 120"/>
                <a:gd name="T10" fmla="*/ 1 w 122"/>
                <a:gd name="T11" fmla="*/ 50 h 120"/>
                <a:gd name="T12" fmla="*/ 7 w 122"/>
                <a:gd name="T13" fmla="*/ 54 h 120"/>
                <a:gd name="T14" fmla="*/ 13 w 122"/>
                <a:gd name="T15" fmla="*/ 54 h 120"/>
                <a:gd name="T16" fmla="*/ 13 w 122"/>
                <a:gd name="T17" fmla="*/ 120 h 120"/>
                <a:gd name="T18" fmla="*/ 49 w 122"/>
                <a:gd name="T19" fmla="*/ 120 h 120"/>
                <a:gd name="T20" fmla="*/ 49 w 122"/>
                <a:gd name="T21" fmla="*/ 72 h 120"/>
                <a:gd name="T22" fmla="*/ 73 w 122"/>
                <a:gd name="T23" fmla="*/ 72 h 120"/>
                <a:gd name="T24" fmla="*/ 73 w 122"/>
                <a:gd name="T25" fmla="*/ 120 h 120"/>
                <a:gd name="T26" fmla="*/ 109 w 122"/>
                <a:gd name="T27" fmla="*/ 120 h 120"/>
                <a:gd name="T28" fmla="*/ 109 w 122"/>
                <a:gd name="T29" fmla="*/ 54 h 120"/>
                <a:gd name="T30" fmla="*/ 115 w 122"/>
                <a:gd name="T31" fmla="*/ 54 h 120"/>
                <a:gd name="T32" fmla="*/ 121 w 122"/>
                <a:gd name="T33" fmla="*/ 50 h 120"/>
                <a:gd name="T34" fmla="*/ 119 w 122"/>
                <a:gd name="T35" fmla="*/ 43 h 120"/>
                <a:gd name="T36" fmla="*/ 103 w 122"/>
                <a:gd name="T37" fmla="*/ 48 h 120"/>
                <a:gd name="T38" fmla="*/ 103 w 122"/>
                <a:gd name="T39" fmla="*/ 114 h 120"/>
                <a:gd name="T40" fmla="*/ 79 w 122"/>
                <a:gd name="T41" fmla="*/ 114 h 120"/>
                <a:gd name="T42" fmla="*/ 79 w 122"/>
                <a:gd name="T43" fmla="*/ 72 h 120"/>
                <a:gd name="T44" fmla="*/ 73 w 122"/>
                <a:gd name="T45" fmla="*/ 66 h 120"/>
                <a:gd name="T46" fmla="*/ 49 w 122"/>
                <a:gd name="T47" fmla="*/ 66 h 120"/>
                <a:gd name="T48" fmla="*/ 43 w 122"/>
                <a:gd name="T49" fmla="*/ 72 h 120"/>
                <a:gd name="T50" fmla="*/ 43 w 122"/>
                <a:gd name="T51" fmla="*/ 114 h 120"/>
                <a:gd name="T52" fmla="*/ 19 w 122"/>
                <a:gd name="T53" fmla="*/ 114 h 120"/>
                <a:gd name="T54" fmla="*/ 19 w 122"/>
                <a:gd name="T55" fmla="*/ 48 h 120"/>
                <a:gd name="T56" fmla="*/ 7 w 122"/>
                <a:gd name="T57" fmla="*/ 48 h 120"/>
                <a:gd name="T58" fmla="*/ 61 w 122"/>
                <a:gd name="T59" fmla="*/ 6 h 120"/>
                <a:gd name="T60" fmla="*/ 115 w 122"/>
                <a:gd name="T61" fmla="*/ 48 h 120"/>
                <a:gd name="T62" fmla="*/ 103 w 122"/>
                <a:gd name="T63"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120">
                  <a:moveTo>
                    <a:pt x="119" y="43"/>
                  </a:moveTo>
                  <a:cubicBezTo>
                    <a:pt x="65" y="1"/>
                    <a:pt x="65" y="1"/>
                    <a:pt x="65" y="1"/>
                  </a:cubicBezTo>
                  <a:cubicBezTo>
                    <a:pt x="64" y="0"/>
                    <a:pt x="62" y="0"/>
                    <a:pt x="61" y="0"/>
                  </a:cubicBezTo>
                  <a:cubicBezTo>
                    <a:pt x="60" y="0"/>
                    <a:pt x="58" y="0"/>
                    <a:pt x="57" y="1"/>
                  </a:cubicBezTo>
                  <a:cubicBezTo>
                    <a:pt x="3" y="43"/>
                    <a:pt x="3" y="43"/>
                    <a:pt x="3" y="43"/>
                  </a:cubicBezTo>
                  <a:cubicBezTo>
                    <a:pt x="1" y="45"/>
                    <a:pt x="0" y="48"/>
                    <a:pt x="1" y="50"/>
                  </a:cubicBezTo>
                  <a:cubicBezTo>
                    <a:pt x="2" y="52"/>
                    <a:pt x="4" y="54"/>
                    <a:pt x="7" y="54"/>
                  </a:cubicBezTo>
                  <a:cubicBezTo>
                    <a:pt x="13" y="54"/>
                    <a:pt x="13" y="54"/>
                    <a:pt x="13" y="54"/>
                  </a:cubicBezTo>
                  <a:cubicBezTo>
                    <a:pt x="13" y="120"/>
                    <a:pt x="13" y="120"/>
                    <a:pt x="13" y="120"/>
                  </a:cubicBezTo>
                  <a:cubicBezTo>
                    <a:pt x="49" y="120"/>
                    <a:pt x="49" y="120"/>
                    <a:pt x="49" y="120"/>
                  </a:cubicBezTo>
                  <a:cubicBezTo>
                    <a:pt x="49" y="72"/>
                    <a:pt x="49" y="72"/>
                    <a:pt x="49" y="72"/>
                  </a:cubicBezTo>
                  <a:cubicBezTo>
                    <a:pt x="73" y="72"/>
                    <a:pt x="73" y="72"/>
                    <a:pt x="73" y="72"/>
                  </a:cubicBezTo>
                  <a:cubicBezTo>
                    <a:pt x="73" y="120"/>
                    <a:pt x="73" y="120"/>
                    <a:pt x="73" y="120"/>
                  </a:cubicBezTo>
                  <a:cubicBezTo>
                    <a:pt x="109" y="120"/>
                    <a:pt x="109" y="120"/>
                    <a:pt x="109" y="120"/>
                  </a:cubicBezTo>
                  <a:cubicBezTo>
                    <a:pt x="109" y="54"/>
                    <a:pt x="109" y="54"/>
                    <a:pt x="109" y="54"/>
                  </a:cubicBezTo>
                  <a:cubicBezTo>
                    <a:pt x="115" y="54"/>
                    <a:pt x="115" y="54"/>
                    <a:pt x="115" y="54"/>
                  </a:cubicBezTo>
                  <a:cubicBezTo>
                    <a:pt x="118" y="54"/>
                    <a:pt x="120" y="52"/>
                    <a:pt x="121" y="50"/>
                  </a:cubicBezTo>
                  <a:cubicBezTo>
                    <a:pt x="122" y="48"/>
                    <a:pt x="121" y="45"/>
                    <a:pt x="119" y="43"/>
                  </a:cubicBezTo>
                  <a:close/>
                  <a:moveTo>
                    <a:pt x="103" y="48"/>
                  </a:moveTo>
                  <a:cubicBezTo>
                    <a:pt x="103" y="114"/>
                    <a:pt x="103" y="114"/>
                    <a:pt x="103" y="114"/>
                  </a:cubicBezTo>
                  <a:cubicBezTo>
                    <a:pt x="79" y="114"/>
                    <a:pt x="79" y="114"/>
                    <a:pt x="79" y="114"/>
                  </a:cubicBezTo>
                  <a:cubicBezTo>
                    <a:pt x="79" y="72"/>
                    <a:pt x="79" y="72"/>
                    <a:pt x="79" y="72"/>
                  </a:cubicBezTo>
                  <a:cubicBezTo>
                    <a:pt x="79" y="69"/>
                    <a:pt x="76" y="66"/>
                    <a:pt x="73" y="66"/>
                  </a:cubicBezTo>
                  <a:cubicBezTo>
                    <a:pt x="49" y="66"/>
                    <a:pt x="49" y="66"/>
                    <a:pt x="49" y="66"/>
                  </a:cubicBezTo>
                  <a:cubicBezTo>
                    <a:pt x="46" y="66"/>
                    <a:pt x="43" y="69"/>
                    <a:pt x="43" y="72"/>
                  </a:cubicBezTo>
                  <a:cubicBezTo>
                    <a:pt x="43" y="114"/>
                    <a:pt x="43" y="114"/>
                    <a:pt x="43" y="114"/>
                  </a:cubicBezTo>
                  <a:cubicBezTo>
                    <a:pt x="19" y="114"/>
                    <a:pt x="19" y="114"/>
                    <a:pt x="19" y="114"/>
                  </a:cubicBezTo>
                  <a:cubicBezTo>
                    <a:pt x="19" y="48"/>
                    <a:pt x="19" y="48"/>
                    <a:pt x="19" y="48"/>
                  </a:cubicBezTo>
                  <a:cubicBezTo>
                    <a:pt x="7" y="48"/>
                    <a:pt x="7" y="48"/>
                    <a:pt x="7" y="48"/>
                  </a:cubicBezTo>
                  <a:cubicBezTo>
                    <a:pt x="61" y="6"/>
                    <a:pt x="61" y="6"/>
                    <a:pt x="61" y="6"/>
                  </a:cubicBezTo>
                  <a:cubicBezTo>
                    <a:pt x="115" y="48"/>
                    <a:pt x="115" y="48"/>
                    <a:pt x="115" y="48"/>
                  </a:cubicBezTo>
                  <a:lnTo>
                    <a:pt x="103" y="48"/>
                  </a:lnTo>
                  <a:close/>
                </a:path>
              </a:pathLst>
            </a:custGeom>
            <a:solidFill>
              <a:srgbClr val="00B4D9"/>
            </a:solidFill>
            <a:ln>
              <a:noFill/>
            </a:ln>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5663337" y="4076146"/>
            <a:ext cx="797312" cy="1530656"/>
            <a:chOff x="5663337" y="4076146"/>
            <a:chExt cx="797312" cy="1530656"/>
          </a:xfrm>
        </p:grpSpPr>
        <p:cxnSp>
          <p:nvCxnSpPr>
            <p:cNvPr id="12" name="直接连接符 11"/>
            <p:cNvCxnSpPr/>
            <p:nvPr/>
          </p:nvCxnSpPr>
          <p:spPr>
            <a:xfrm>
              <a:off x="6061994" y="4076146"/>
              <a:ext cx="0" cy="716972"/>
            </a:xfrm>
            <a:prstGeom prst="line">
              <a:avLst/>
            </a:prstGeom>
            <a:ln w="28575">
              <a:solidFill>
                <a:srgbClr val="7E7E7E"/>
              </a:solidFill>
              <a:headEnd type="oval" w="lg" len="lg"/>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663337" y="4809490"/>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7"/>
            <p:cNvGrpSpPr>
              <a:grpSpLocks noChangeAspect="1"/>
            </p:cNvGrpSpPr>
            <p:nvPr/>
          </p:nvGrpSpPr>
          <p:grpSpPr bwMode="auto">
            <a:xfrm>
              <a:off x="5914016" y="5081600"/>
              <a:ext cx="295954" cy="253092"/>
              <a:chOff x="3695" y="2036"/>
              <a:chExt cx="290" cy="248"/>
            </a:xfrm>
            <a:solidFill>
              <a:srgbClr val="00B4D9"/>
            </a:solidFill>
          </p:grpSpPr>
          <p:sp>
            <p:nvSpPr>
              <p:cNvPr id="44" name="Freeform 18"/>
              <p:cNvSpPr>
                <a:spLocks noEditPoints="1"/>
              </p:cNvSpPr>
              <p:nvPr/>
            </p:nvSpPr>
            <p:spPr bwMode="auto">
              <a:xfrm>
                <a:off x="3743" y="2053"/>
                <a:ext cx="136" cy="170"/>
              </a:xfrm>
              <a:custGeom>
                <a:avLst/>
                <a:gdLst>
                  <a:gd name="T0" fmla="*/ 28 w 56"/>
                  <a:gd name="T1" fmla="*/ 70 h 70"/>
                  <a:gd name="T2" fmla="*/ 56 w 56"/>
                  <a:gd name="T3" fmla="*/ 35 h 70"/>
                  <a:gd name="T4" fmla="*/ 28 w 56"/>
                  <a:gd name="T5" fmla="*/ 0 h 70"/>
                  <a:gd name="T6" fmla="*/ 0 w 56"/>
                  <a:gd name="T7" fmla="*/ 35 h 70"/>
                  <a:gd name="T8" fmla="*/ 28 w 56"/>
                  <a:gd name="T9" fmla="*/ 70 h 70"/>
                  <a:gd name="T10" fmla="*/ 28 w 56"/>
                  <a:gd name="T11" fmla="*/ 6 h 70"/>
                  <a:gd name="T12" fmla="*/ 50 w 56"/>
                  <a:gd name="T13" fmla="*/ 35 h 70"/>
                  <a:gd name="T14" fmla="*/ 28 w 56"/>
                  <a:gd name="T15" fmla="*/ 64 h 70"/>
                  <a:gd name="T16" fmla="*/ 6 w 56"/>
                  <a:gd name="T17" fmla="*/ 35 h 70"/>
                  <a:gd name="T18" fmla="*/ 28 w 56"/>
                  <a:gd name="T1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28" y="70"/>
                    </a:moveTo>
                    <a:cubicBezTo>
                      <a:pt x="43" y="70"/>
                      <a:pt x="56" y="55"/>
                      <a:pt x="56" y="35"/>
                    </a:cubicBezTo>
                    <a:cubicBezTo>
                      <a:pt x="56" y="16"/>
                      <a:pt x="43" y="0"/>
                      <a:pt x="28" y="0"/>
                    </a:cubicBezTo>
                    <a:cubicBezTo>
                      <a:pt x="13" y="0"/>
                      <a:pt x="0" y="16"/>
                      <a:pt x="0" y="35"/>
                    </a:cubicBezTo>
                    <a:cubicBezTo>
                      <a:pt x="0" y="55"/>
                      <a:pt x="13" y="70"/>
                      <a:pt x="28" y="70"/>
                    </a:cubicBezTo>
                    <a:close/>
                    <a:moveTo>
                      <a:pt x="28" y="6"/>
                    </a:moveTo>
                    <a:cubicBezTo>
                      <a:pt x="40" y="6"/>
                      <a:pt x="50" y="19"/>
                      <a:pt x="50" y="35"/>
                    </a:cubicBezTo>
                    <a:cubicBezTo>
                      <a:pt x="50" y="51"/>
                      <a:pt x="40" y="64"/>
                      <a:pt x="28" y="64"/>
                    </a:cubicBezTo>
                    <a:cubicBezTo>
                      <a:pt x="16" y="64"/>
                      <a:pt x="6" y="51"/>
                      <a:pt x="6" y="35"/>
                    </a:cubicBezTo>
                    <a:cubicBezTo>
                      <a:pt x="6" y="19"/>
                      <a:pt x="16" y="6"/>
                      <a:pt x="28" y="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45" name="Freeform 19"/>
              <p:cNvSpPr/>
              <p:nvPr/>
            </p:nvSpPr>
            <p:spPr bwMode="auto">
              <a:xfrm>
                <a:off x="3847" y="2036"/>
                <a:ext cx="95" cy="146"/>
              </a:xfrm>
              <a:custGeom>
                <a:avLst/>
                <a:gdLst>
                  <a:gd name="T0" fmla="*/ 15 w 39"/>
                  <a:gd name="T1" fmla="*/ 6 h 60"/>
                  <a:gd name="T2" fmla="*/ 33 w 39"/>
                  <a:gd name="T3" fmla="*/ 30 h 60"/>
                  <a:gd name="T4" fmla="*/ 18 w 39"/>
                  <a:gd name="T5" fmla="*/ 54 h 60"/>
                  <a:gd name="T6" fmla="*/ 15 w 39"/>
                  <a:gd name="T7" fmla="*/ 60 h 60"/>
                  <a:gd name="T8" fmla="*/ 39 w 39"/>
                  <a:gd name="T9" fmla="*/ 30 h 60"/>
                  <a:gd name="T10" fmla="*/ 15 w 39"/>
                  <a:gd name="T11" fmla="*/ 0 h 60"/>
                  <a:gd name="T12" fmla="*/ 0 w 39"/>
                  <a:gd name="T13" fmla="*/ 6 h 60"/>
                  <a:gd name="T14" fmla="*/ 5 w 39"/>
                  <a:gd name="T15" fmla="*/ 10 h 60"/>
                  <a:gd name="T16" fmla="*/ 15 w 39"/>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0">
                    <a:moveTo>
                      <a:pt x="15" y="6"/>
                    </a:moveTo>
                    <a:cubicBezTo>
                      <a:pt x="25" y="6"/>
                      <a:pt x="33" y="17"/>
                      <a:pt x="33" y="30"/>
                    </a:cubicBezTo>
                    <a:cubicBezTo>
                      <a:pt x="33" y="42"/>
                      <a:pt x="26" y="52"/>
                      <a:pt x="18" y="54"/>
                    </a:cubicBezTo>
                    <a:cubicBezTo>
                      <a:pt x="17" y="56"/>
                      <a:pt x="16" y="58"/>
                      <a:pt x="15" y="60"/>
                    </a:cubicBezTo>
                    <a:cubicBezTo>
                      <a:pt x="28" y="60"/>
                      <a:pt x="39" y="47"/>
                      <a:pt x="39" y="30"/>
                    </a:cubicBezTo>
                    <a:cubicBezTo>
                      <a:pt x="39" y="14"/>
                      <a:pt x="28" y="0"/>
                      <a:pt x="15" y="0"/>
                    </a:cubicBezTo>
                    <a:cubicBezTo>
                      <a:pt x="9" y="0"/>
                      <a:pt x="4" y="2"/>
                      <a:pt x="0" y="6"/>
                    </a:cubicBezTo>
                    <a:cubicBezTo>
                      <a:pt x="2" y="7"/>
                      <a:pt x="4" y="8"/>
                      <a:pt x="5" y="10"/>
                    </a:cubicBezTo>
                    <a:cubicBezTo>
                      <a:pt x="8" y="7"/>
                      <a:pt x="11" y="6"/>
                      <a:pt x="15" y="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46" name="Freeform 20"/>
              <p:cNvSpPr/>
              <p:nvPr/>
            </p:nvSpPr>
            <p:spPr bwMode="auto">
              <a:xfrm>
                <a:off x="3920" y="2172"/>
                <a:ext cx="65" cy="66"/>
              </a:xfrm>
              <a:custGeom>
                <a:avLst/>
                <a:gdLst>
                  <a:gd name="T0" fmla="*/ 13 w 27"/>
                  <a:gd name="T1" fmla="*/ 3 h 27"/>
                  <a:gd name="T2" fmla="*/ 6 w 27"/>
                  <a:gd name="T3" fmla="*/ 0 h 27"/>
                  <a:gd name="T4" fmla="*/ 1 w 27"/>
                  <a:gd name="T5" fmla="*/ 5 h 27"/>
                  <a:gd name="T6" fmla="*/ 21 w 27"/>
                  <a:gd name="T7" fmla="*/ 17 h 27"/>
                  <a:gd name="T8" fmla="*/ 13 w 27"/>
                  <a:gd name="T9" fmla="*/ 21 h 27"/>
                  <a:gd name="T10" fmla="*/ 0 w 27"/>
                  <a:gd name="T11" fmla="*/ 21 h 27"/>
                  <a:gd name="T12" fmla="*/ 7 w 27"/>
                  <a:gd name="T13" fmla="*/ 27 h 27"/>
                  <a:gd name="T14" fmla="*/ 13 w 27"/>
                  <a:gd name="T15" fmla="*/ 27 h 27"/>
                  <a:gd name="T16" fmla="*/ 27 w 27"/>
                  <a:gd name="T17" fmla="*/ 17 h 27"/>
                  <a:gd name="T18" fmla="*/ 13 w 27"/>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3"/>
                    </a:moveTo>
                    <a:cubicBezTo>
                      <a:pt x="11" y="3"/>
                      <a:pt x="8" y="1"/>
                      <a:pt x="6" y="0"/>
                    </a:cubicBezTo>
                    <a:cubicBezTo>
                      <a:pt x="4" y="2"/>
                      <a:pt x="3" y="3"/>
                      <a:pt x="1" y="5"/>
                    </a:cubicBezTo>
                    <a:cubicBezTo>
                      <a:pt x="18" y="13"/>
                      <a:pt x="21" y="13"/>
                      <a:pt x="21" y="17"/>
                    </a:cubicBezTo>
                    <a:cubicBezTo>
                      <a:pt x="21" y="21"/>
                      <a:pt x="17" y="21"/>
                      <a:pt x="13" y="21"/>
                    </a:cubicBezTo>
                    <a:cubicBezTo>
                      <a:pt x="12" y="21"/>
                      <a:pt x="7" y="21"/>
                      <a:pt x="0" y="21"/>
                    </a:cubicBezTo>
                    <a:cubicBezTo>
                      <a:pt x="3" y="22"/>
                      <a:pt x="5" y="24"/>
                      <a:pt x="7" y="27"/>
                    </a:cubicBezTo>
                    <a:cubicBezTo>
                      <a:pt x="13" y="27"/>
                      <a:pt x="13" y="27"/>
                      <a:pt x="13" y="27"/>
                    </a:cubicBezTo>
                    <a:cubicBezTo>
                      <a:pt x="16" y="27"/>
                      <a:pt x="27" y="27"/>
                      <a:pt x="27" y="17"/>
                    </a:cubicBezTo>
                    <a:cubicBezTo>
                      <a:pt x="27" y="10"/>
                      <a:pt x="23" y="8"/>
                      <a:pt x="13" y="3"/>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47" name="Freeform 21"/>
              <p:cNvSpPr/>
              <p:nvPr/>
            </p:nvSpPr>
            <p:spPr bwMode="auto">
              <a:xfrm>
                <a:off x="3695" y="2213"/>
                <a:ext cx="232" cy="71"/>
              </a:xfrm>
              <a:custGeom>
                <a:avLst/>
                <a:gdLst>
                  <a:gd name="T0" fmla="*/ 80 w 96"/>
                  <a:gd name="T1" fmla="*/ 4 h 29"/>
                  <a:gd name="T2" fmla="*/ 71 w 96"/>
                  <a:gd name="T3" fmla="*/ 0 h 29"/>
                  <a:gd name="T4" fmla="*/ 66 w 96"/>
                  <a:gd name="T5" fmla="*/ 4 h 29"/>
                  <a:gd name="T6" fmla="*/ 90 w 96"/>
                  <a:gd name="T7" fmla="*/ 18 h 29"/>
                  <a:gd name="T8" fmla="*/ 81 w 96"/>
                  <a:gd name="T9" fmla="*/ 23 h 29"/>
                  <a:gd name="T10" fmla="*/ 15 w 96"/>
                  <a:gd name="T11" fmla="*/ 23 h 29"/>
                  <a:gd name="T12" fmla="*/ 6 w 96"/>
                  <a:gd name="T13" fmla="*/ 18 h 29"/>
                  <a:gd name="T14" fmla="*/ 30 w 96"/>
                  <a:gd name="T15" fmla="*/ 4 h 29"/>
                  <a:gd name="T16" fmla="*/ 25 w 96"/>
                  <a:gd name="T17" fmla="*/ 0 h 29"/>
                  <a:gd name="T18" fmla="*/ 16 w 96"/>
                  <a:gd name="T19" fmla="*/ 4 h 29"/>
                  <a:gd name="T20" fmla="*/ 0 w 96"/>
                  <a:gd name="T21" fmla="*/ 18 h 29"/>
                  <a:gd name="T22" fmla="*/ 15 w 96"/>
                  <a:gd name="T23" fmla="*/ 29 h 29"/>
                  <a:gd name="T24" fmla="*/ 81 w 96"/>
                  <a:gd name="T25" fmla="*/ 29 h 29"/>
                  <a:gd name="T26" fmla="*/ 96 w 96"/>
                  <a:gd name="T27" fmla="*/ 18 h 29"/>
                  <a:gd name="T28" fmla="*/ 80 w 96"/>
                  <a:gd name="T2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29">
                    <a:moveTo>
                      <a:pt x="80" y="4"/>
                    </a:moveTo>
                    <a:cubicBezTo>
                      <a:pt x="78" y="3"/>
                      <a:pt x="74" y="1"/>
                      <a:pt x="71" y="0"/>
                    </a:cubicBezTo>
                    <a:cubicBezTo>
                      <a:pt x="69" y="1"/>
                      <a:pt x="68" y="3"/>
                      <a:pt x="66" y="4"/>
                    </a:cubicBezTo>
                    <a:cubicBezTo>
                      <a:pt x="86" y="14"/>
                      <a:pt x="90" y="14"/>
                      <a:pt x="90" y="18"/>
                    </a:cubicBezTo>
                    <a:cubicBezTo>
                      <a:pt x="90" y="23"/>
                      <a:pt x="85" y="23"/>
                      <a:pt x="81" y="23"/>
                    </a:cubicBezTo>
                    <a:cubicBezTo>
                      <a:pt x="76" y="23"/>
                      <a:pt x="20" y="23"/>
                      <a:pt x="15" y="23"/>
                    </a:cubicBezTo>
                    <a:cubicBezTo>
                      <a:pt x="11" y="23"/>
                      <a:pt x="6" y="23"/>
                      <a:pt x="6" y="18"/>
                    </a:cubicBezTo>
                    <a:cubicBezTo>
                      <a:pt x="6" y="14"/>
                      <a:pt x="10" y="14"/>
                      <a:pt x="30" y="4"/>
                    </a:cubicBezTo>
                    <a:cubicBezTo>
                      <a:pt x="28" y="3"/>
                      <a:pt x="27" y="1"/>
                      <a:pt x="25" y="0"/>
                    </a:cubicBezTo>
                    <a:cubicBezTo>
                      <a:pt x="22" y="1"/>
                      <a:pt x="18" y="3"/>
                      <a:pt x="16" y="4"/>
                    </a:cubicBezTo>
                    <a:cubicBezTo>
                      <a:pt x="5" y="9"/>
                      <a:pt x="0" y="11"/>
                      <a:pt x="0" y="18"/>
                    </a:cubicBezTo>
                    <a:cubicBezTo>
                      <a:pt x="0" y="29"/>
                      <a:pt x="11" y="29"/>
                      <a:pt x="15" y="29"/>
                    </a:cubicBezTo>
                    <a:cubicBezTo>
                      <a:pt x="81" y="29"/>
                      <a:pt x="81" y="29"/>
                      <a:pt x="81" y="29"/>
                    </a:cubicBezTo>
                    <a:cubicBezTo>
                      <a:pt x="85" y="29"/>
                      <a:pt x="96" y="29"/>
                      <a:pt x="96" y="18"/>
                    </a:cubicBezTo>
                    <a:cubicBezTo>
                      <a:pt x="96" y="11"/>
                      <a:pt x="91" y="9"/>
                      <a:pt x="80" y="4"/>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59" name="组合 58"/>
          <p:cNvGrpSpPr/>
          <p:nvPr/>
        </p:nvGrpSpPr>
        <p:grpSpPr>
          <a:xfrm>
            <a:off x="9778137" y="4076146"/>
            <a:ext cx="797312" cy="1530656"/>
            <a:chOff x="9778137" y="4076146"/>
            <a:chExt cx="797312" cy="1530656"/>
          </a:xfrm>
        </p:grpSpPr>
        <p:cxnSp>
          <p:nvCxnSpPr>
            <p:cNvPr id="29" name="直接连接符 28"/>
            <p:cNvCxnSpPr/>
            <p:nvPr/>
          </p:nvCxnSpPr>
          <p:spPr>
            <a:xfrm>
              <a:off x="10176794" y="4076146"/>
              <a:ext cx="0" cy="716972"/>
            </a:xfrm>
            <a:prstGeom prst="line">
              <a:avLst/>
            </a:prstGeom>
            <a:ln w="28575">
              <a:solidFill>
                <a:srgbClr val="7E7E7E"/>
              </a:solidFill>
              <a:headEnd type="oval" w="lg" len="lg"/>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9778137" y="4809490"/>
              <a:ext cx="797312" cy="797312"/>
            </a:xfrm>
            <a:prstGeom prst="ellipse">
              <a:avLst/>
            </a:prstGeom>
            <a:noFill/>
            <a:ln w="38100">
              <a:solidFill>
                <a:srgbClr val="7E7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25"/>
            <p:cNvSpPr>
              <a:spLocks noEditPoints="1"/>
            </p:cNvSpPr>
            <p:nvPr/>
          </p:nvSpPr>
          <p:spPr bwMode="auto">
            <a:xfrm>
              <a:off x="10040419" y="5071772"/>
              <a:ext cx="272749" cy="272749"/>
            </a:xfrm>
            <a:custGeom>
              <a:avLst/>
              <a:gdLst>
                <a:gd name="T0" fmla="*/ 78 w 120"/>
                <a:gd name="T1" fmla="*/ 0 h 120"/>
                <a:gd name="T2" fmla="*/ 90 w 120"/>
                <a:gd name="T3" fmla="*/ 15 h 120"/>
                <a:gd name="T4" fmla="*/ 82 w 120"/>
                <a:gd name="T5" fmla="*/ 47 h 120"/>
                <a:gd name="T6" fmla="*/ 102 w 120"/>
                <a:gd name="T7" fmla="*/ 48 h 120"/>
                <a:gd name="T8" fmla="*/ 120 w 120"/>
                <a:gd name="T9" fmla="*/ 62 h 120"/>
                <a:gd name="T10" fmla="*/ 115 w 120"/>
                <a:gd name="T11" fmla="*/ 70 h 120"/>
                <a:gd name="T12" fmla="*/ 115 w 120"/>
                <a:gd name="T13" fmla="*/ 70 h 120"/>
                <a:gd name="T14" fmla="*/ 112 w 120"/>
                <a:gd name="T15" fmla="*/ 85 h 120"/>
                <a:gd name="T16" fmla="*/ 112 w 120"/>
                <a:gd name="T17" fmla="*/ 85 h 120"/>
                <a:gd name="T18" fmla="*/ 109 w 120"/>
                <a:gd name="T19" fmla="*/ 100 h 120"/>
                <a:gd name="T20" fmla="*/ 109 w 120"/>
                <a:gd name="T21" fmla="*/ 100 h 120"/>
                <a:gd name="T22" fmla="*/ 111 w 120"/>
                <a:gd name="T23" fmla="*/ 107 h 120"/>
                <a:gd name="T24" fmla="*/ 96 w 120"/>
                <a:gd name="T25" fmla="*/ 120 h 120"/>
                <a:gd name="T26" fmla="*/ 78 w 120"/>
                <a:gd name="T27" fmla="*/ 120 h 120"/>
                <a:gd name="T28" fmla="*/ 47 w 120"/>
                <a:gd name="T29" fmla="*/ 118 h 120"/>
                <a:gd name="T30" fmla="*/ 39 w 120"/>
                <a:gd name="T31" fmla="*/ 116 h 120"/>
                <a:gd name="T32" fmla="*/ 39 w 120"/>
                <a:gd name="T33" fmla="*/ 117 h 120"/>
                <a:gd name="T34" fmla="*/ 36 w 120"/>
                <a:gd name="T35" fmla="*/ 120 h 120"/>
                <a:gd name="T36" fmla="*/ 3 w 120"/>
                <a:gd name="T37" fmla="*/ 120 h 120"/>
                <a:gd name="T38" fmla="*/ 0 w 120"/>
                <a:gd name="T39" fmla="*/ 117 h 120"/>
                <a:gd name="T40" fmla="*/ 0 w 120"/>
                <a:gd name="T41" fmla="*/ 45 h 120"/>
                <a:gd name="T42" fmla="*/ 3 w 120"/>
                <a:gd name="T43" fmla="*/ 42 h 120"/>
                <a:gd name="T44" fmla="*/ 36 w 120"/>
                <a:gd name="T45" fmla="*/ 42 h 120"/>
                <a:gd name="T46" fmla="*/ 39 w 120"/>
                <a:gd name="T47" fmla="*/ 45 h 120"/>
                <a:gd name="T48" fmla="*/ 39 w 120"/>
                <a:gd name="T49" fmla="*/ 46 h 120"/>
                <a:gd name="T50" fmla="*/ 55 w 120"/>
                <a:gd name="T51" fmla="*/ 29 h 120"/>
                <a:gd name="T52" fmla="*/ 59 w 120"/>
                <a:gd name="T53" fmla="*/ 24 h 120"/>
                <a:gd name="T54" fmla="*/ 68 w 120"/>
                <a:gd name="T55" fmla="*/ 7 h 120"/>
                <a:gd name="T56" fmla="*/ 78 w 120"/>
                <a:gd name="T57" fmla="*/ 0 h 120"/>
                <a:gd name="T58" fmla="*/ 6 w 120"/>
                <a:gd name="T59" fmla="*/ 48 h 120"/>
                <a:gd name="T60" fmla="*/ 6 w 120"/>
                <a:gd name="T61" fmla="*/ 114 h 120"/>
                <a:gd name="T62" fmla="*/ 33 w 120"/>
                <a:gd name="T63" fmla="*/ 114 h 120"/>
                <a:gd name="T64" fmla="*/ 33 w 120"/>
                <a:gd name="T65" fmla="*/ 48 h 120"/>
                <a:gd name="T66" fmla="*/ 6 w 120"/>
                <a:gd name="T67" fmla="*/ 48 h 120"/>
                <a:gd name="T68" fmla="*/ 78 w 120"/>
                <a:gd name="T69" fmla="*/ 6 h 120"/>
                <a:gd name="T70" fmla="*/ 60 w 120"/>
                <a:gd name="T71" fmla="*/ 33 h 120"/>
                <a:gd name="T72" fmla="*/ 40 w 120"/>
                <a:gd name="T73" fmla="*/ 52 h 120"/>
                <a:gd name="T74" fmla="*/ 39 w 120"/>
                <a:gd name="T75" fmla="*/ 53 h 120"/>
                <a:gd name="T76" fmla="*/ 39 w 120"/>
                <a:gd name="T77" fmla="*/ 110 h 120"/>
                <a:gd name="T78" fmla="*/ 78 w 120"/>
                <a:gd name="T79" fmla="*/ 114 h 120"/>
                <a:gd name="T80" fmla="*/ 96 w 120"/>
                <a:gd name="T81" fmla="*/ 114 h 120"/>
                <a:gd name="T82" fmla="*/ 105 w 120"/>
                <a:gd name="T83" fmla="*/ 107 h 120"/>
                <a:gd name="T84" fmla="*/ 102 w 120"/>
                <a:gd name="T85" fmla="*/ 99 h 120"/>
                <a:gd name="T86" fmla="*/ 108 w 120"/>
                <a:gd name="T87" fmla="*/ 92 h 120"/>
                <a:gd name="T88" fmla="*/ 105 w 120"/>
                <a:gd name="T89" fmla="*/ 84 h 120"/>
                <a:gd name="T90" fmla="*/ 111 w 120"/>
                <a:gd name="T91" fmla="*/ 77 h 120"/>
                <a:gd name="T92" fmla="*/ 108 w 120"/>
                <a:gd name="T93" fmla="*/ 69 h 120"/>
                <a:gd name="T94" fmla="*/ 114 w 120"/>
                <a:gd name="T95" fmla="*/ 62 h 120"/>
                <a:gd name="T96" fmla="*/ 102 w 120"/>
                <a:gd name="T97" fmla="*/ 54 h 120"/>
                <a:gd name="T98" fmla="*/ 75 w 120"/>
                <a:gd name="T99" fmla="*/ 48 h 120"/>
                <a:gd name="T100" fmla="*/ 84 w 120"/>
                <a:gd name="T101" fmla="*/ 15 h 120"/>
                <a:gd name="T102" fmla="*/ 78 w 120"/>
                <a:gd name="T10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78" y="0"/>
                  </a:moveTo>
                  <a:cubicBezTo>
                    <a:pt x="87" y="0"/>
                    <a:pt x="90" y="6"/>
                    <a:pt x="90" y="15"/>
                  </a:cubicBezTo>
                  <a:cubicBezTo>
                    <a:pt x="90" y="26"/>
                    <a:pt x="87" y="37"/>
                    <a:pt x="82" y="47"/>
                  </a:cubicBezTo>
                  <a:cubicBezTo>
                    <a:pt x="89" y="48"/>
                    <a:pt x="95" y="48"/>
                    <a:pt x="102" y="48"/>
                  </a:cubicBezTo>
                  <a:cubicBezTo>
                    <a:pt x="113" y="48"/>
                    <a:pt x="120" y="53"/>
                    <a:pt x="120" y="62"/>
                  </a:cubicBezTo>
                  <a:cubicBezTo>
                    <a:pt x="120" y="65"/>
                    <a:pt x="118" y="68"/>
                    <a:pt x="115" y="70"/>
                  </a:cubicBezTo>
                  <a:cubicBezTo>
                    <a:pt x="115" y="70"/>
                    <a:pt x="115" y="70"/>
                    <a:pt x="115" y="70"/>
                  </a:cubicBezTo>
                  <a:cubicBezTo>
                    <a:pt x="118" y="76"/>
                    <a:pt x="118" y="81"/>
                    <a:pt x="112" y="85"/>
                  </a:cubicBezTo>
                  <a:cubicBezTo>
                    <a:pt x="112" y="85"/>
                    <a:pt x="112" y="85"/>
                    <a:pt x="112" y="85"/>
                  </a:cubicBezTo>
                  <a:cubicBezTo>
                    <a:pt x="115" y="91"/>
                    <a:pt x="115" y="96"/>
                    <a:pt x="109" y="100"/>
                  </a:cubicBezTo>
                  <a:cubicBezTo>
                    <a:pt x="109" y="100"/>
                    <a:pt x="109" y="100"/>
                    <a:pt x="109" y="100"/>
                  </a:cubicBezTo>
                  <a:cubicBezTo>
                    <a:pt x="111" y="105"/>
                    <a:pt x="111" y="103"/>
                    <a:pt x="111" y="107"/>
                  </a:cubicBezTo>
                  <a:cubicBezTo>
                    <a:pt x="111" y="115"/>
                    <a:pt x="105" y="120"/>
                    <a:pt x="96" y="120"/>
                  </a:cubicBezTo>
                  <a:cubicBezTo>
                    <a:pt x="78" y="120"/>
                    <a:pt x="78" y="120"/>
                    <a:pt x="78" y="120"/>
                  </a:cubicBezTo>
                  <a:cubicBezTo>
                    <a:pt x="68" y="120"/>
                    <a:pt x="57" y="119"/>
                    <a:pt x="47" y="118"/>
                  </a:cubicBezTo>
                  <a:cubicBezTo>
                    <a:pt x="44" y="117"/>
                    <a:pt x="42" y="117"/>
                    <a:pt x="39" y="116"/>
                  </a:cubicBezTo>
                  <a:cubicBezTo>
                    <a:pt x="39" y="117"/>
                    <a:pt x="39" y="117"/>
                    <a:pt x="39" y="117"/>
                  </a:cubicBezTo>
                  <a:cubicBezTo>
                    <a:pt x="39" y="119"/>
                    <a:pt x="38" y="120"/>
                    <a:pt x="36" y="120"/>
                  </a:cubicBezTo>
                  <a:cubicBezTo>
                    <a:pt x="3" y="120"/>
                    <a:pt x="3" y="120"/>
                    <a:pt x="3" y="120"/>
                  </a:cubicBezTo>
                  <a:cubicBezTo>
                    <a:pt x="1" y="120"/>
                    <a:pt x="0" y="119"/>
                    <a:pt x="0" y="117"/>
                  </a:cubicBezTo>
                  <a:cubicBezTo>
                    <a:pt x="0" y="45"/>
                    <a:pt x="0" y="45"/>
                    <a:pt x="0" y="45"/>
                  </a:cubicBezTo>
                  <a:cubicBezTo>
                    <a:pt x="0" y="43"/>
                    <a:pt x="1" y="42"/>
                    <a:pt x="3" y="42"/>
                  </a:cubicBezTo>
                  <a:cubicBezTo>
                    <a:pt x="36" y="42"/>
                    <a:pt x="36" y="42"/>
                    <a:pt x="36" y="42"/>
                  </a:cubicBezTo>
                  <a:cubicBezTo>
                    <a:pt x="38" y="42"/>
                    <a:pt x="39" y="43"/>
                    <a:pt x="39" y="45"/>
                  </a:cubicBezTo>
                  <a:cubicBezTo>
                    <a:pt x="39" y="46"/>
                    <a:pt x="39" y="46"/>
                    <a:pt x="39" y="46"/>
                  </a:cubicBezTo>
                  <a:cubicBezTo>
                    <a:pt x="46" y="42"/>
                    <a:pt x="50" y="35"/>
                    <a:pt x="55" y="29"/>
                  </a:cubicBezTo>
                  <a:cubicBezTo>
                    <a:pt x="56" y="28"/>
                    <a:pt x="58" y="26"/>
                    <a:pt x="59" y="24"/>
                  </a:cubicBezTo>
                  <a:cubicBezTo>
                    <a:pt x="61" y="21"/>
                    <a:pt x="66" y="9"/>
                    <a:pt x="68" y="7"/>
                  </a:cubicBezTo>
                  <a:cubicBezTo>
                    <a:pt x="70" y="3"/>
                    <a:pt x="73" y="0"/>
                    <a:pt x="78" y="0"/>
                  </a:cubicBezTo>
                  <a:close/>
                  <a:moveTo>
                    <a:pt x="6" y="48"/>
                  </a:moveTo>
                  <a:cubicBezTo>
                    <a:pt x="6" y="114"/>
                    <a:pt x="6" y="114"/>
                    <a:pt x="6" y="114"/>
                  </a:cubicBezTo>
                  <a:cubicBezTo>
                    <a:pt x="33" y="114"/>
                    <a:pt x="33" y="114"/>
                    <a:pt x="33" y="114"/>
                  </a:cubicBezTo>
                  <a:cubicBezTo>
                    <a:pt x="33" y="48"/>
                    <a:pt x="33" y="48"/>
                    <a:pt x="33" y="48"/>
                  </a:cubicBezTo>
                  <a:lnTo>
                    <a:pt x="6" y="48"/>
                  </a:lnTo>
                  <a:close/>
                  <a:moveTo>
                    <a:pt x="78" y="6"/>
                  </a:moveTo>
                  <a:cubicBezTo>
                    <a:pt x="72" y="6"/>
                    <a:pt x="69" y="21"/>
                    <a:pt x="60" y="33"/>
                  </a:cubicBezTo>
                  <a:cubicBezTo>
                    <a:pt x="54" y="41"/>
                    <a:pt x="48" y="47"/>
                    <a:pt x="40" y="52"/>
                  </a:cubicBezTo>
                  <a:cubicBezTo>
                    <a:pt x="39" y="53"/>
                    <a:pt x="39" y="53"/>
                    <a:pt x="39" y="53"/>
                  </a:cubicBezTo>
                  <a:cubicBezTo>
                    <a:pt x="39" y="110"/>
                    <a:pt x="39" y="110"/>
                    <a:pt x="39" y="110"/>
                  </a:cubicBezTo>
                  <a:cubicBezTo>
                    <a:pt x="52" y="113"/>
                    <a:pt x="65" y="114"/>
                    <a:pt x="78" y="114"/>
                  </a:cubicBezTo>
                  <a:cubicBezTo>
                    <a:pt x="78" y="114"/>
                    <a:pt x="90" y="114"/>
                    <a:pt x="96" y="114"/>
                  </a:cubicBezTo>
                  <a:cubicBezTo>
                    <a:pt x="102" y="114"/>
                    <a:pt x="105" y="111"/>
                    <a:pt x="105" y="107"/>
                  </a:cubicBezTo>
                  <a:cubicBezTo>
                    <a:pt x="105" y="102"/>
                    <a:pt x="102" y="102"/>
                    <a:pt x="102" y="99"/>
                  </a:cubicBezTo>
                  <a:cubicBezTo>
                    <a:pt x="102" y="96"/>
                    <a:pt x="108" y="96"/>
                    <a:pt x="108" y="92"/>
                  </a:cubicBezTo>
                  <a:cubicBezTo>
                    <a:pt x="108" y="87"/>
                    <a:pt x="105" y="87"/>
                    <a:pt x="105" y="84"/>
                  </a:cubicBezTo>
                  <a:cubicBezTo>
                    <a:pt x="105" y="81"/>
                    <a:pt x="111" y="81"/>
                    <a:pt x="111" y="77"/>
                  </a:cubicBezTo>
                  <a:cubicBezTo>
                    <a:pt x="111" y="72"/>
                    <a:pt x="108" y="72"/>
                    <a:pt x="108" y="69"/>
                  </a:cubicBezTo>
                  <a:cubicBezTo>
                    <a:pt x="108" y="66"/>
                    <a:pt x="114" y="66"/>
                    <a:pt x="114" y="62"/>
                  </a:cubicBezTo>
                  <a:cubicBezTo>
                    <a:pt x="114" y="57"/>
                    <a:pt x="111" y="54"/>
                    <a:pt x="102" y="54"/>
                  </a:cubicBezTo>
                  <a:cubicBezTo>
                    <a:pt x="81" y="54"/>
                    <a:pt x="72" y="54"/>
                    <a:pt x="75" y="48"/>
                  </a:cubicBezTo>
                  <a:cubicBezTo>
                    <a:pt x="78" y="41"/>
                    <a:pt x="84" y="27"/>
                    <a:pt x="84" y="15"/>
                  </a:cubicBezTo>
                  <a:cubicBezTo>
                    <a:pt x="84" y="9"/>
                    <a:pt x="83" y="6"/>
                    <a:pt x="78" y="6"/>
                  </a:cubicBezTo>
                  <a:close/>
                </a:path>
              </a:pathLst>
            </a:custGeom>
            <a:solidFill>
              <a:srgbClr val="00B4D9"/>
            </a:solidFill>
            <a:ln w="9525">
              <a:noFill/>
              <a:round/>
            </a:ln>
          </p:spPr>
          <p:txBody>
            <a:bodyPr vert="horz" wrap="square" lIns="91440" tIns="45720" rIns="91440" bIns="45720" numCol="1" anchor="t" anchorCtr="0" compatLnSpc="1"/>
            <a:lstStyle/>
            <a:p>
              <a:endParaRPr lang="zh-CN" altLang="en-US"/>
            </a:p>
          </p:txBody>
        </p:sp>
      </p:grpSp>
      <p:sp>
        <p:nvSpPr>
          <p:cNvPr id="51" name="矩形 50"/>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rot="16200000">
            <a:off x="11710553" y="629650"/>
            <a:ext cx="678647" cy="276999"/>
          </a:xfrm>
          <a:prstGeom prst="rect">
            <a:avLst/>
          </a:prstGeom>
          <a:noFill/>
        </p:spPr>
        <p:txBody>
          <a:bodyPr wrap="none" rtlCol="0">
            <a:spAutoFit/>
          </a:bodyPr>
          <a:lstStyle/>
          <a:p>
            <a:pPr algn="ctr"/>
            <a:r>
              <a:rPr lang="en-US" altLang="zh-CN" sz="1200" dirty="0">
                <a:solidFill>
                  <a:srgbClr val="E7EDEA"/>
                </a:solidFill>
                <a:latin typeface="+mj-lt"/>
                <a:ea typeface="Adobe 繁黑體 Std B" panose="020B0700000000000000" pitchFamily="34" charset="-128"/>
                <a:cs typeface="Arial" panose="020B0604020202020204" pitchFamily="34" charset="0"/>
              </a:rPr>
              <a:t>Page</a:t>
            </a:r>
            <a:r>
              <a:rPr lang="en-US" altLang="zh-CN" sz="1100" dirty="0">
                <a:solidFill>
                  <a:srgbClr val="E7EDEA"/>
                </a:solidFill>
                <a:latin typeface="Arial" panose="020B0604020202020204" pitchFamily="34" charset="0"/>
                <a:ea typeface="Adobe 繁黑體 Std B" panose="020B0700000000000000" pitchFamily="34" charset="-128"/>
                <a:cs typeface="Arial" panose="020B0604020202020204" pitchFamily="34" charset="0"/>
              </a:rPr>
              <a:t>   </a:t>
            </a:r>
            <a:r>
              <a:rPr lang="en-US" altLang="zh-CN"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rPr>
              <a:t>5</a:t>
            </a:r>
            <a:endParaRPr lang="zh-CN" altLang="en-US"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endParaRPr>
          </a:p>
        </p:txBody>
      </p:sp>
      <p:sp>
        <p:nvSpPr>
          <p:cNvPr id="53" name="文本框 52"/>
          <p:cNvSpPr txBox="1"/>
          <p:nvPr/>
        </p:nvSpPr>
        <p:spPr>
          <a:xfrm>
            <a:off x="288534" y="360642"/>
            <a:ext cx="3262432" cy="461665"/>
          </a:xfrm>
          <a:prstGeom prst="rect">
            <a:avLst/>
          </a:prstGeom>
          <a:noFill/>
        </p:spPr>
        <p:txBody>
          <a:bodyPr wrap="none" rtlCol="0">
            <a:spAutoFit/>
          </a:bodyPr>
          <a:lstStyle/>
          <a:p>
            <a:r>
              <a:rPr lang="zh-CN" altLang="en-US" sz="2400" dirty="0">
                <a:solidFill>
                  <a:srgbClr val="00B4D9"/>
                </a:solidFill>
                <a:latin typeface="微软雅黑" panose="020B0503020204020204" pitchFamily="34" charset="-122"/>
                <a:ea typeface="微软雅黑" panose="020B0503020204020204" pitchFamily="34" charset="-122"/>
              </a:rPr>
              <a:t>单击添加标题添加标题</a:t>
            </a:r>
          </a:p>
        </p:txBody>
      </p:sp>
      <p:sp>
        <p:nvSpPr>
          <p:cNvPr id="54" name="文本框 53"/>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anim calcmode="lin" valueType="num">
                                      <p:cBhvr>
                                        <p:cTn id="39" dur="500" fill="hold"/>
                                        <p:tgtEl>
                                          <p:spTgt spid="56"/>
                                        </p:tgtEl>
                                        <p:attrNameLst>
                                          <p:attrName>ppt_x</p:attrName>
                                        </p:attrNameLst>
                                      </p:cBhvr>
                                      <p:tavLst>
                                        <p:tav tm="0">
                                          <p:val>
                                            <p:strVal val="#ppt_x"/>
                                          </p:val>
                                        </p:tav>
                                        <p:tav tm="100000">
                                          <p:val>
                                            <p:strVal val="#ppt_x"/>
                                          </p:val>
                                        </p:tav>
                                      </p:tavLst>
                                    </p:anim>
                                    <p:anim calcmode="lin" valueType="num">
                                      <p:cBhvr>
                                        <p:cTn id="40" dur="5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7"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0-#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anim calcmode="lin" valueType="num">
                                      <p:cBhvr>
                                        <p:cTn id="56" dur="500" fill="hold"/>
                                        <p:tgtEl>
                                          <p:spTgt spid="57"/>
                                        </p:tgtEl>
                                        <p:attrNameLst>
                                          <p:attrName>ppt_x</p:attrName>
                                        </p:attrNameLst>
                                      </p:cBhvr>
                                      <p:tavLst>
                                        <p:tav tm="0">
                                          <p:val>
                                            <p:strVal val="#ppt_x"/>
                                          </p:val>
                                        </p:tav>
                                        <p:tav tm="100000">
                                          <p:val>
                                            <p:strVal val="#ppt_x"/>
                                          </p:val>
                                        </p:tav>
                                      </p:tavLst>
                                    </p:anim>
                                    <p:anim calcmode="lin" valueType="num">
                                      <p:cBhvr>
                                        <p:cTn id="57" dur="500" fill="hold"/>
                                        <p:tgtEl>
                                          <p:spTgt spid="57"/>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strVal val="#ppt_x"/>
                                          </p:val>
                                        </p:tav>
                                        <p:tav tm="100000">
                                          <p:val>
                                            <p:strVal val="#ppt_x"/>
                                          </p:val>
                                        </p:tav>
                                      </p:tavLst>
                                    </p:anim>
                                    <p:anim calcmode="lin" valueType="num">
                                      <p:cBhvr>
                                        <p:cTn id="74" dur="500" fill="hold"/>
                                        <p:tgtEl>
                                          <p:spTgt spid="5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7" presetClass="entr" presetSubtype="0"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ppt_x</p:attrName>
                                        </p:attrNameLst>
                                      </p:cBhvr>
                                      <p:tavLst>
                                        <p:tav tm="0">
                                          <p:val>
                                            <p:strVal val="#ppt_x"/>
                                          </p:val>
                                        </p:tav>
                                        <p:tav tm="100000">
                                          <p:val>
                                            <p:strVal val="#ppt_x"/>
                                          </p:val>
                                        </p:tav>
                                      </p:tavLst>
                                    </p:anim>
                                    <p:anim calcmode="lin" valueType="num">
                                      <p:cBhvr>
                                        <p:cTn id="80" dur="500" fill="hold"/>
                                        <p:tgtEl>
                                          <p:spTgt spid="34"/>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 presetClass="entr" presetSubtype="8"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0-#ppt_w/2"/>
                                          </p:val>
                                        </p:tav>
                                        <p:tav tm="100000">
                                          <p:val>
                                            <p:strVal val="#ppt_x"/>
                                          </p:val>
                                        </p:tav>
                                      </p:tavLst>
                                    </p:anim>
                                    <p:anim calcmode="lin" valueType="num">
                                      <p:cBhvr additive="base">
                                        <p:cTn id="85" dur="500" fill="hold"/>
                                        <p:tgtEl>
                                          <p:spTgt spid="25"/>
                                        </p:tgtEl>
                                        <p:attrNameLst>
                                          <p:attrName>ppt_y</p:attrName>
                                        </p:attrNameLst>
                                      </p:cBhvr>
                                      <p:tavLst>
                                        <p:tav tm="0">
                                          <p:val>
                                            <p:strVal val="#ppt_y"/>
                                          </p:val>
                                        </p:tav>
                                        <p:tav tm="100000">
                                          <p:val>
                                            <p:strVal val="#ppt_y"/>
                                          </p:val>
                                        </p:tav>
                                      </p:tavLst>
                                    </p:anim>
                                  </p:childTnLst>
                                </p:cTn>
                              </p:par>
                            </p:childTnLst>
                          </p:cTn>
                        </p:par>
                        <p:par>
                          <p:cTn id="86" fill="hold">
                            <p:stCondLst>
                              <p:cond delay="7500"/>
                            </p:stCondLst>
                            <p:childTnLst>
                              <p:par>
                                <p:cTn id="87" presetID="47" presetClass="entr" presetSubtype="0" fill="hold"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anim calcmode="lin" valueType="num">
                                      <p:cBhvr>
                                        <p:cTn id="90" dur="500" fill="hold"/>
                                        <p:tgtEl>
                                          <p:spTgt spid="59"/>
                                        </p:tgtEl>
                                        <p:attrNameLst>
                                          <p:attrName>ppt_x</p:attrName>
                                        </p:attrNameLst>
                                      </p:cBhvr>
                                      <p:tavLst>
                                        <p:tav tm="0">
                                          <p:val>
                                            <p:strVal val="#ppt_x"/>
                                          </p:val>
                                        </p:tav>
                                        <p:tav tm="100000">
                                          <p:val>
                                            <p:strVal val="#ppt_x"/>
                                          </p:val>
                                        </p:tav>
                                      </p:tavLst>
                                    </p:anim>
                                    <p:anim calcmode="lin" valueType="num">
                                      <p:cBhvr>
                                        <p:cTn id="91" dur="50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strVal val="#ppt_x"/>
                                          </p:val>
                                        </p:tav>
                                        <p:tav tm="100000">
                                          <p:val>
                                            <p:strVal val="#ppt_x"/>
                                          </p:val>
                                        </p:tav>
                                      </p:tavLst>
                                    </p:anim>
                                    <p:anim calcmode="lin" valueType="num">
                                      <p:cBhvr>
                                        <p:cTn id="97"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6" grpId="0" animBg="1"/>
      <p:bldP spid="5" grpId="0" animBg="1"/>
      <p:bldP spid="4" grpId="0" animBg="1"/>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22339" y="4766317"/>
            <a:ext cx="1723549" cy="1053760"/>
            <a:chOff x="1022339" y="4463156"/>
            <a:chExt cx="1723549" cy="1053760"/>
          </a:xfrm>
        </p:grpSpPr>
        <p:sp>
          <p:nvSpPr>
            <p:cNvPr id="17" name="文本框 16"/>
            <p:cNvSpPr txBox="1"/>
            <p:nvPr/>
          </p:nvSpPr>
          <p:spPr>
            <a:xfrm>
              <a:off x="1176227" y="4463156"/>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18" name="文本框 17"/>
            <p:cNvSpPr txBox="1"/>
            <p:nvPr/>
          </p:nvSpPr>
          <p:spPr>
            <a:xfrm>
              <a:off x="1022339" y="4704386"/>
              <a:ext cx="1723549" cy="812530"/>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833657" y="4766317"/>
            <a:ext cx="1723549" cy="1053760"/>
            <a:chOff x="1022339" y="4463156"/>
            <a:chExt cx="1723549" cy="1053760"/>
          </a:xfrm>
        </p:grpSpPr>
        <p:sp>
          <p:nvSpPr>
            <p:cNvPr id="20" name="文本框 19"/>
            <p:cNvSpPr txBox="1"/>
            <p:nvPr/>
          </p:nvSpPr>
          <p:spPr>
            <a:xfrm>
              <a:off x="1176227" y="4463156"/>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21" name="文本框 20"/>
            <p:cNvSpPr txBox="1"/>
            <p:nvPr/>
          </p:nvSpPr>
          <p:spPr>
            <a:xfrm>
              <a:off x="1022339" y="4704386"/>
              <a:ext cx="1723549" cy="812530"/>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631285" y="4766317"/>
            <a:ext cx="1723549" cy="1053760"/>
            <a:chOff x="1022339" y="4463156"/>
            <a:chExt cx="1723549" cy="1053760"/>
          </a:xfrm>
        </p:grpSpPr>
        <p:sp>
          <p:nvSpPr>
            <p:cNvPr id="23" name="文本框 22"/>
            <p:cNvSpPr txBox="1"/>
            <p:nvPr/>
          </p:nvSpPr>
          <p:spPr>
            <a:xfrm>
              <a:off x="1176227" y="4463156"/>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24" name="文本框 23"/>
            <p:cNvSpPr txBox="1"/>
            <p:nvPr/>
          </p:nvSpPr>
          <p:spPr>
            <a:xfrm>
              <a:off x="1022339" y="4704386"/>
              <a:ext cx="1723549" cy="812530"/>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450686" y="4766317"/>
            <a:ext cx="1723549" cy="1053760"/>
            <a:chOff x="1022339" y="4463156"/>
            <a:chExt cx="1723549" cy="1053760"/>
          </a:xfrm>
        </p:grpSpPr>
        <p:sp>
          <p:nvSpPr>
            <p:cNvPr id="26" name="文本框 25"/>
            <p:cNvSpPr txBox="1"/>
            <p:nvPr/>
          </p:nvSpPr>
          <p:spPr>
            <a:xfrm>
              <a:off x="1176227" y="4463156"/>
              <a:ext cx="1415772" cy="338554"/>
            </a:xfrm>
            <a:prstGeom prst="rect">
              <a:avLst/>
            </a:prstGeom>
            <a:noFill/>
          </p:spPr>
          <p:txBody>
            <a:bodyPr wrap="none" rtlCol="0">
              <a:spAutoFit/>
            </a:bodyPr>
            <a:lstStyle/>
            <a:p>
              <a:r>
                <a:rPr lang="zh-CN" altLang="en-US" sz="1600" dirty="0">
                  <a:solidFill>
                    <a:srgbClr val="E7EDEA"/>
                  </a:solidFill>
                  <a:latin typeface="微软雅黑" panose="020B0503020204020204" pitchFamily="34" charset="-122"/>
                  <a:ea typeface="微软雅黑" panose="020B0503020204020204" pitchFamily="34" charset="-122"/>
                </a:rPr>
                <a:t>单击添加标题</a:t>
              </a:r>
            </a:p>
          </p:txBody>
        </p:sp>
        <p:sp>
          <p:nvSpPr>
            <p:cNvPr id="27" name="文本框 26"/>
            <p:cNvSpPr txBox="1"/>
            <p:nvPr/>
          </p:nvSpPr>
          <p:spPr>
            <a:xfrm>
              <a:off x="1022339" y="4704386"/>
              <a:ext cx="1723549" cy="812530"/>
            </a:xfrm>
            <a:prstGeom prst="rect">
              <a:avLst/>
            </a:prstGeom>
            <a:noFill/>
          </p:spPr>
          <p:txBody>
            <a:bodyPr wrap="none" rtlCol="0">
              <a:spAutoFit/>
            </a:bodyPr>
            <a:lstStyle/>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836160" y="2337714"/>
            <a:ext cx="2087789" cy="2085454"/>
            <a:chOff x="836160" y="2511886"/>
            <a:chExt cx="2087789" cy="2085454"/>
          </a:xfrm>
        </p:grpSpPr>
        <p:grpSp>
          <p:nvGrpSpPr>
            <p:cNvPr id="4" name="组合 3"/>
            <p:cNvGrpSpPr/>
            <p:nvPr/>
          </p:nvGrpSpPr>
          <p:grpSpPr>
            <a:xfrm>
              <a:off x="836160" y="2511886"/>
              <a:ext cx="2087789" cy="2085454"/>
              <a:chOff x="117293" y="2232824"/>
              <a:chExt cx="2087789" cy="2085454"/>
            </a:xfrm>
          </p:grpSpPr>
          <p:sp>
            <p:nvSpPr>
              <p:cNvPr id="5" name="同心圆 4"/>
              <p:cNvSpPr/>
              <p:nvPr/>
            </p:nvSpPr>
            <p:spPr>
              <a:xfrm>
                <a:off x="121338" y="2239027"/>
                <a:ext cx="2079251" cy="2079251"/>
              </a:xfrm>
              <a:prstGeom prst="donut">
                <a:avLst>
                  <a:gd name="adj" fmla="val 10299"/>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13566670">
                <a:off x="120035" y="2230082"/>
                <a:ext cx="2082305" cy="2087789"/>
              </a:xfrm>
              <a:prstGeom prst="blockArc">
                <a:avLst>
                  <a:gd name="adj1" fmla="val 2713268"/>
                  <a:gd name="adj2" fmla="val 21519410"/>
                  <a:gd name="adj3" fmla="val 10631"/>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文本框 27"/>
            <p:cNvSpPr txBox="1"/>
            <p:nvPr/>
          </p:nvSpPr>
          <p:spPr>
            <a:xfrm>
              <a:off x="1508845" y="3332430"/>
              <a:ext cx="787395" cy="523220"/>
            </a:xfrm>
            <a:prstGeom prst="rect">
              <a:avLst/>
            </a:prstGeom>
            <a:noFill/>
          </p:spPr>
          <p:txBody>
            <a:bodyPr wrap="none" rtlCol="0">
              <a:spAutoFit/>
            </a:bodyPr>
            <a:lstStyle/>
            <a:p>
              <a:r>
                <a:rPr lang="en-US" altLang="zh-CN" sz="2800" dirty="0">
                  <a:solidFill>
                    <a:srgbClr val="E7EDEA"/>
                  </a:solidFill>
                  <a:latin typeface="微软雅黑" panose="020B0503020204020204" pitchFamily="34" charset="-122"/>
                  <a:ea typeface="微软雅黑" panose="020B0503020204020204" pitchFamily="34" charset="-122"/>
                </a:rPr>
                <a:t>87</a:t>
              </a:r>
              <a:r>
                <a:rPr lang="en-US" altLang="zh-CN" sz="1400" dirty="0">
                  <a:solidFill>
                    <a:srgbClr val="E7EDEA"/>
                  </a:solidFill>
                  <a:latin typeface="微软雅黑" panose="020B0503020204020204" pitchFamily="34" charset="-122"/>
                  <a:ea typeface="微软雅黑" panose="020B0503020204020204" pitchFamily="34" charset="-122"/>
                </a:rPr>
                <a:t>%</a:t>
              </a:r>
              <a:endParaRPr lang="zh-CN" altLang="en-US" sz="1400" dirty="0">
                <a:solidFill>
                  <a:srgbClr val="E7EDEA"/>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653837" y="2351033"/>
            <a:ext cx="2081221" cy="2080123"/>
            <a:chOff x="3653837" y="2525205"/>
            <a:chExt cx="2081221" cy="2080123"/>
          </a:xfrm>
        </p:grpSpPr>
        <p:grpSp>
          <p:nvGrpSpPr>
            <p:cNvPr id="7" name="组合 6"/>
            <p:cNvGrpSpPr/>
            <p:nvPr/>
          </p:nvGrpSpPr>
          <p:grpSpPr>
            <a:xfrm>
              <a:off x="3653837" y="2525205"/>
              <a:ext cx="2081221" cy="2080123"/>
              <a:chOff x="3653837" y="2240392"/>
              <a:chExt cx="2081221" cy="2080123"/>
            </a:xfrm>
          </p:grpSpPr>
          <p:sp>
            <p:nvSpPr>
              <p:cNvPr id="8" name="同心圆 7"/>
              <p:cNvSpPr/>
              <p:nvPr/>
            </p:nvSpPr>
            <p:spPr>
              <a:xfrm>
                <a:off x="3655807" y="2240614"/>
                <a:ext cx="2079251" cy="2079251"/>
              </a:xfrm>
              <a:prstGeom prst="donut">
                <a:avLst>
                  <a:gd name="adj" fmla="val 10299"/>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空心弧 8"/>
              <p:cNvSpPr/>
              <p:nvPr/>
            </p:nvSpPr>
            <p:spPr>
              <a:xfrm rot="5238483" flipH="1">
                <a:off x="3653837" y="2240392"/>
                <a:ext cx="2080123" cy="2080123"/>
              </a:xfrm>
              <a:prstGeom prst="blockArc">
                <a:avLst>
                  <a:gd name="adj1" fmla="val 9620024"/>
                  <a:gd name="adj2" fmla="val 21471216"/>
                  <a:gd name="adj3" fmla="val 10346"/>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文本框 28"/>
            <p:cNvSpPr txBox="1"/>
            <p:nvPr/>
          </p:nvSpPr>
          <p:spPr>
            <a:xfrm>
              <a:off x="4318204" y="3332430"/>
              <a:ext cx="764953" cy="523220"/>
            </a:xfrm>
            <a:prstGeom prst="rect">
              <a:avLst/>
            </a:prstGeom>
            <a:noFill/>
          </p:spPr>
          <p:txBody>
            <a:bodyPr wrap="none" rtlCol="0">
              <a:spAutoFit/>
            </a:bodyPr>
            <a:lstStyle/>
            <a:p>
              <a:r>
                <a:rPr lang="en-US" altLang="zh-CN" sz="2800" dirty="0">
                  <a:solidFill>
                    <a:srgbClr val="E7EDEA"/>
                  </a:solidFill>
                  <a:latin typeface="微软雅黑" panose="020B0503020204020204" pitchFamily="34" charset="-122"/>
                  <a:ea typeface="微软雅黑" panose="020B0503020204020204" pitchFamily="34" charset="-122"/>
                </a:rPr>
                <a:t>43</a:t>
              </a:r>
              <a:r>
                <a:rPr lang="en-US" altLang="zh-CN" sz="1400" dirty="0">
                  <a:solidFill>
                    <a:srgbClr val="E7EDEA"/>
                  </a:solidFill>
                  <a:latin typeface="微软雅黑" panose="020B0503020204020204" pitchFamily="34" charset="-122"/>
                  <a:ea typeface="微软雅黑" panose="020B0503020204020204" pitchFamily="34" charset="-122"/>
                </a:rPr>
                <a:t>%</a:t>
              </a:r>
              <a:endParaRPr lang="zh-CN" altLang="en-US" sz="1400" dirty="0">
                <a:solidFill>
                  <a:srgbClr val="E7EDEA"/>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450201" y="2348785"/>
            <a:ext cx="2085885" cy="2085885"/>
            <a:chOff x="6450201" y="2522957"/>
            <a:chExt cx="2085885" cy="2085885"/>
          </a:xfrm>
        </p:grpSpPr>
        <p:grpSp>
          <p:nvGrpSpPr>
            <p:cNvPr id="10" name="组合 9"/>
            <p:cNvGrpSpPr/>
            <p:nvPr/>
          </p:nvGrpSpPr>
          <p:grpSpPr>
            <a:xfrm>
              <a:off x="6450201" y="2522957"/>
              <a:ext cx="2085885" cy="2085885"/>
              <a:chOff x="3652573" y="2238144"/>
              <a:chExt cx="2085885" cy="2085885"/>
            </a:xfrm>
          </p:grpSpPr>
          <p:sp>
            <p:nvSpPr>
              <p:cNvPr id="11" name="同心圆 10"/>
              <p:cNvSpPr/>
              <p:nvPr/>
            </p:nvSpPr>
            <p:spPr>
              <a:xfrm>
                <a:off x="3655807" y="2240614"/>
                <a:ext cx="2079251" cy="2079251"/>
              </a:xfrm>
              <a:prstGeom prst="donut">
                <a:avLst>
                  <a:gd name="adj" fmla="val 10299"/>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空心弧 11"/>
              <p:cNvSpPr/>
              <p:nvPr/>
            </p:nvSpPr>
            <p:spPr>
              <a:xfrm rot="5238483" flipH="1">
                <a:off x="3652573" y="2238144"/>
                <a:ext cx="2085885" cy="2085885"/>
              </a:xfrm>
              <a:prstGeom prst="blockArc">
                <a:avLst>
                  <a:gd name="adj1" fmla="val 7440712"/>
                  <a:gd name="adj2" fmla="val 21461385"/>
                  <a:gd name="adj3" fmla="val 10461"/>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文本框 29"/>
            <p:cNvSpPr txBox="1"/>
            <p:nvPr/>
          </p:nvSpPr>
          <p:spPr>
            <a:xfrm>
              <a:off x="7125874" y="3332430"/>
              <a:ext cx="764953" cy="523220"/>
            </a:xfrm>
            <a:prstGeom prst="rect">
              <a:avLst/>
            </a:prstGeom>
            <a:noFill/>
          </p:spPr>
          <p:txBody>
            <a:bodyPr wrap="none" rtlCol="0">
              <a:spAutoFit/>
            </a:bodyPr>
            <a:lstStyle/>
            <a:p>
              <a:r>
                <a:rPr lang="en-US" altLang="zh-CN" sz="2800" dirty="0">
                  <a:solidFill>
                    <a:srgbClr val="E7EDEA"/>
                  </a:solidFill>
                  <a:latin typeface="微软雅黑" panose="020B0503020204020204" pitchFamily="34" charset="-122"/>
                  <a:ea typeface="微软雅黑" panose="020B0503020204020204" pitchFamily="34" charset="-122"/>
                </a:rPr>
                <a:t>65</a:t>
              </a:r>
              <a:r>
                <a:rPr lang="en-US" altLang="zh-CN" sz="1400" dirty="0">
                  <a:solidFill>
                    <a:srgbClr val="E7EDEA"/>
                  </a:solidFill>
                  <a:latin typeface="微软雅黑" panose="020B0503020204020204" pitchFamily="34" charset="-122"/>
                  <a:ea typeface="微软雅黑" panose="020B0503020204020204" pitchFamily="34" charset="-122"/>
                </a:rPr>
                <a:t>%</a:t>
              </a:r>
              <a:endParaRPr lang="zh-CN" altLang="en-US" sz="1400" dirty="0">
                <a:solidFill>
                  <a:srgbClr val="E7EDEA"/>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272836" y="2348785"/>
            <a:ext cx="2087817" cy="2085885"/>
            <a:chOff x="9272836" y="2522957"/>
            <a:chExt cx="2087817" cy="2085885"/>
          </a:xfrm>
        </p:grpSpPr>
        <p:grpSp>
          <p:nvGrpSpPr>
            <p:cNvPr id="13" name="组合 12"/>
            <p:cNvGrpSpPr/>
            <p:nvPr/>
          </p:nvGrpSpPr>
          <p:grpSpPr>
            <a:xfrm>
              <a:off x="9272836" y="2522957"/>
              <a:ext cx="2087817" cy="2085885"/>
              <a:chOff x="3655807" y="2238144"/>
              <a:chExt cx="2087817" cy="2085885"/>
            </a:xfrm>
          </p:grpSpPr>
          <p:sp>
            <p:nvSpPr>
              <p:cNvPr id="14" name="同心圆 13"/>
              <p:cNvSpPr/>
              <p:nvPr/>
            </p:nvSpPr>
            <p:spPr>
              <a:xfrm>
                <a:off x="3655807" y="2240614"/>
                <a:ext cx="2079251" cy="2079251"/>
              </a:xfrm>
              <a:prstGeom prst="donut">
                <a:avLst>
                  <a:gd name="adj" fmla="val 10299"/>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p:cNvSpPr/>
              <p:nvPr/>
            </p:nvSpPr>
            <p:spPr>
              <a:xfrm rot="5238483" flipH="1">
                <a:off x="3657739" y="2238144"/>
                <a:ext cx="2085885" cy="2085885"/>
              </a:xfrm>
              <a:prstGeom prst="blockArc">
                <a:avLst>
                  <a:gd name="adj1" fmla="val 6267608"/>
                  <a:gd name="adj2" fmla="val 21471216"/>
                  <a:gd name="adj3" fmla="val 10346"/>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1" name="文本框 30"/>
            <p:cNvSpPr txBox="1"/>
            <p:nvPr/>
          </p:nvSpPr>
          <p:spPr>
            <a:xfrm>
              <a:off x="9935233" y="3332430"/>
              <a:ext cx="764953" cy="523220"/>
            </a:xfrm>
            <a:prstGeom prst="rect">
              <a:avLst/>
            </a:prstGeom>
            <a:noFill/>
          </p:spPr>
          <p:txBody>
            <a:bodyPr wrap="none" rtlCol="0">
              <a:spAutoFit/>
            </a:bodyPr>
            <a:lstStyle/>
            <a:p>
              <a:r>
                <a:rPr lang="en-US" altLang="zh-CN" sz="2800" dirty="0">
                  <a:solidFill>
                    <a:srgbClr val="E7EDEA"/>
                  </a:solidFill>
                  <a:latin typeface="微软雅黑" panose="020B0503020204020204" pitchFamily="34" charset="-122"/>
                  <a:ea typeface="微软雅黑" panose="020B0503020204020204" pitchFamily="34" charset="-122"/>
                </a:rPr>
                <a:t>70</a:t>
              </a:r>
              <a:r>
                <a:rPr lang="en-US" altLang="zh-CN" sz="1400" dirty="0">
                  <a:solidFill>
                    <a:srgbClr val="E7EDEA"/>
                  </a:solidFill>
                  <a:latin typeface="微软雅黑" panose="020B0503020204020204" pitchFamily="34" charset="-122"/>
                  <a:ea typeface="微软雅黑" panose="020B0503020204020204" pitchFamily="34" charset="-122"/>
                </a:rPr>
                <a:t>%</a:t>
              </a:r>
              <a:endParaRPr lang="zh-CN" altLang="en-US" sz="1400" dirty="0">
                <a:solidFill>
                  <a:srgbClr val="E7EDEA"/>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rot="16200000">
            <a:off x="11710552" y="629650"/>
            <a:ext cx="678648" cy="276999"/>
          </a:xfrm>
          <a:prstGeom prst="rect">
            <a:avLst/>
          </a:prstGeom>
          <a:noFill/>
        </p:spPr>
        <p:txBody>
          <a:bodyPr wrap="none" rtlCol="0">
            <a:spAutoFit/>
          </a:bodyPr>
          <a:lstStyle/>
          <a:p>
            <a:pPr algn="ctr"/>
            <a:r>
              <a:rPr lang="en-US" altLang="zh-CN" sz="1200" dirty="0">
                <a:solidFill>
                  <a:srgbClr val="E7EDEA"/>
                </a:solidFill>
                <a:latin typeface="+mj-lt"/>
                <a:ea typeface="Adobe 繁黑體 Std B" panose="020B0700000000000000" pitchFamily="34" charset="-128"/>
                <a:cs typeface="Arial" panose="020B0604020202020204" pitchFamily="34" charset="0"/>
              </a:rPr>
              <a:t>Page</a:t>
            </a:r>
            <a:r>
              <a:rPr lang="en-US" altLang="zh-CN" sz="1100" dirty="0">
                <a:solidFill>
                  <a:srgbClr val="E7EDEA"/>
                </a:solidFill>
                <a:latin typeface="Arial" panose="020B0604020202020204" pitchFamily="34" charset="0"/>
                <a:ea typeface="Adobe 繁黑體 Std B" panose="020B0700000000000000" pitchFamily="34" charset="-128"/>
                <a:cs typeface="Arial" panose="020B0604020202020204" pitchFamily="34" charset="0"/>
              </a:rPr>
              <a:t>   </a:t>
            </a:r>
            <a:r>
              <a:rPr lang="en-US" altLang="zh-CN"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rPr>
              <a:t>6</a:t>
            </a:r>
            <a:endParaRPr lang="zh-CN" altLang="en-US"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endParaRPr>
          </a:p>
        </p:txBody>
      </p:sp>
      <p:sp>
        <p:nvSpPr>
          <p:cNvPr id="36" name="文本框 35"/>
          <p:cNvSpPr txBox="1"/>
          <p:nvPr/>
        </p:nvSpPr>
        <p:spPr>
          <a:xfrm>
            <a:off x="288534" y="360642"/>
            <a:ext cx="3262432" cy="461665"/>
          </a:xfrm>
          <a:prstGeom prst="rect">
            <a:avLst/>
          </a:prstGeom>
          <a:noFill/>
        </p:spPr>
        <p:txBody>
          <a:bodyPr wrap="none" rtlCol="0">
            <a:spAutoFit/>
          </a:bodyPr>
          <a:lstStyle/>
          <a:p>
            <a:r>
              <a:rPr lang="zh-CN" altLang="en-US" sz="2400" dirty="0">
                <a:solidFill>
                  <a:srgbClr val="00B4D9"/>
                </a:solidFill>
                <a:latin typeface="微软雅黑" panose="020B0503020204020204" pitchFamily="34" charset="-122"/>
                <a:ea typeface="微软雅黑" panose="020B0503020204020204" pitchFamily="34" charset="-122"/>
              </a:rPr>
              <a:t>单击添加标题添加标题</a:t>
            </a:r>
          </a:p>
        </p:txBody>
      </p:sp>
      <p:sp>
        <p:nvSpPr>
          <p:cNvPr id="37" name="文本框 36"/>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style.rotation</p:attrName>
                                        </p:attrNameLst>
                                      </p:cBhvr>
                                      <p:tavLst>
                                        <p:tav tm="0">
                                          <p:val>
                                            <p:fltVal val="90"/>
                                          </p:val>
                                        </p:tav>
                                        <p:tav tm="100000">
                                          <p:val>
                                            <p:fltVal val="0"/>
                                          </p:val>
                                        </p:tav>
                                      </p:tavLst>
                                    </p:anim>
                                    <p:animEffect transition="in" filter="fade">
                                      <p:cBhvr>
                                        <p:cTn id="19" dur="500"/>
                                        <p:tgtEl>
                                          <p:spTgt spid="2"/>
                                        </p:tgtEl>
                                      </p:cBhvr>
                                    </p:animEffect>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900" decel="100000" fill="hold"/>
                                        <p:tgtEl>
                                          <p:spTgt spid="1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style.rotation</p:attrName>
                                        </p:attrNameLst>
                                      </p:cBhvr>
                                      <p:tavLst>
                                        <p:tav tm="0">
                                          <p:val>
                                            <p:fltVal val="90"/>
                                          </p:val>
                                        </p:tav>
                                        <p:tav tm="100000">
                                          <p:val>
                                            <p:fltVal val="0"/>
                                          </p:val>
                                        </p:tav>
                                      </p:tavLst>
                                    </p:anim>
                                    <p:animEffect transition="in" filter="fade">
                                      <p:cBhvr>
                                        <p:cTn id="33" dur="500"/>
                                        <p:tgtEl>
                                          <p:spTgt spid="3"/>
                                        </p:tgtEl>
                                      </p:cBhvr>
                                    </p:animEffect>
                                  </p:childTnLst>
                                </p:cTn>
                              </p:par>
                            </p:childTnLst>
                          </p:cTn>
                        </p:par>
                        <p:par>
                          <p:cTn id="34" fill="hold">
                            <p:stCondLst>
                              <p:cond delay="3000"/>
                            </p:stCondLst>
                            <p:childTnLst>
                              <p:par>
                                <p:cTn id="35" presetID="37"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900" decel="100000" fill="hold"/>
                                        <p:tgtEl>
                                          <p:spTgt spid="1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31" presetClass="entr" presetSubtype="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 calcmode="lin" valueType="num">
                                      <p:cBhvr>
                                        <p:cTn id="46" dur="500" fill="hold"/>
                                        <p:tgtEl>
                                          <p:spTgt spid="38"/>
                                        </p:tgtEl>
                                        <p:attrNameLst>
                                          <p:attrName>style.rotation</p:attrName>
                                        </p:attrNameLst>
                                      </p:cBhvr>
                                      <p:tavLst>
                                        <p:tav tm="0">
                                          <p:val>
                                            <p:fltVal val="90"/>
                                          </p:val>
                                        </p:tav>
                                        <p:tav tm="100000">
                                          <p:val>
                                            <p:fltVal val="0"/>
                                          </p:val>
                                        </p:tav>
                                      </p:tavLst>
                                    </p:anim>
                                    <p:animEffect transition="in" filter="fade">
                                      <p:cBhvr>
                                        <p:cTn id="47" dur="500"/>
                                        <p:tgtEl>
                                          <p:spTgt spid="38"/>
                                        </p:tgtEl>
                                      </p:cBhvr>
                                    </p:animEffect>
                                  </p:childTnLst>
                                </p:cTn>
                              </p:par>
                            </p:childTnLst>
                          </p:cTn>
                        </p:par>
                        <p:par>
                          <p:cTn id="48" fill="hold">
                            <p:stCondLst>
                              <p:cond delay="4500"/>
                            </p:stCondLst>
                            <p:childTnLst>
                              <p:par>
                                <p:cTn id="49" presetID="37"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900" decel="100000" fill="hold"/>
                                        <p:tgtEl>
                                          <p:spTgt spid="2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5" fill="hold">
                            <p:stCondLst>
                              <p:cond delay="5500"/>
                            </p:stCondLst>
                            <p:childTnLst>
                              <p:par>
                                <p:cTn id="56" presetID="31" presetClass="entr" presetSubtype="0"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style.rotation</p:attrName>
                                        </p:attrNameLst>
                                      </p:cBhvr>
                                      <p:tavLst>
                                        <p:tav tm="0">
                                          <p:val>
                                            <p:fltVal val="90"/>
                                          </p:val>
                                        </p:tav>
                                        <p:tav tm="100000">
                                          <p:val>
                                            <p:fltVal val="0"/>
                                          </p:val>
                                        </p:tav>
                                      </p:tavLst>
                                    </p:anim>
                                    <p:animEffect transition="in" filter="fade">
                                      <p:cBhvr>
                                        <p:cTn id="61" dur="500"/>
                                        <p:tgtEl>
                                          <p:spTgt spid="39"/>
                                        </p:tgtEl>
                                      </p:cBhvr>
                                    </p:animEffect>
                                  </p:childTnLst>
                                </p:cTn>
                              </p:par>
                            </p:childTnLst>
                          </p:cTn>
                        </p:par>
                        <p:par>
                          <p:cTn id="62" fill="hold">
                            <p:stCondLst>
                              <p:cond delay="600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941237" y="2017344"/>
            <a:ext cx="4332516" cy="4344873"/>
            <a:chOff x="3941237" y="2017344"/>
            <a:chExt cx="4332516" cy="4344873"/>
          </a:xfrm>
        </p:grpSpPr>
        <p:grpSp>
          <p:nvGrpSpPr>
            <p:cNvPr id="5" name="组合 4"/>
            <p:cNvGrpSpPr/>
            <p:nvPr/>
          </p:nvGrpSpPr>
          <p:grpSpPr>
            <a:xfrm>
              <a:off x="3941237" y="2017344"/>
              <a:ext cx="4332516" cy="4332516"/>
              <a:chOff x="3941237" y="2017344"/>
              <a:chExt cx="4332516" cy="4332516"/>
            </a:xfrm>
          </p:grpSpPr>
          <p:sp>
            <p:nvSpPr>
              <p:cNvPr id="9" name="椭圆 8"/>
              <p:cNvSpPr/>
              <p:nvPr/>
            </p:nvSpPr>
            <p:spPr>
              <a:xfrm>
                <a:off x="3941237" y="2017344"/>
                <a:ext cx="4332516" cy="4332516"/>
              </a:xfrm>
              <a:prstGeom prst="ellipse">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4"/>
              <p:cNvGrpSpPr>
                <a:grpSpLocks noChangeAspect="1"/>
              </p:cNvGrpSpPr>
              <p:nvPr/>
            </p:nvGrpSpPr>
            <p:grpSpPr bwMode="auto">
              <a:xfrm flipH="1">
                <a:off x="5955989" y="2347982"/>
                <a:ext cx="280022" cy="279058"/>
                <a:chOff x="1316" y="1103"/>
                <a:chExt cx="291" cy="290"/>
              </a:xfrm>
              <a:solidFill>
                <a:srgbClr val="E7EDEA"/>
              </a:solidFill>
            </p:grpSpPr>
            <p:sp>
              <p:nvSpPr>
                <p:cNvPr id="14" name="Freeform 5"/>
                <p:cNvSpPr>
                  <a:spLocks noEditPoints="1"/>
                </p:cNvSpPr>
                <p:nvPr/>
              </p:nvSpPr>
              <p:spPr bwMode="auto">
                <a:xfrm>
                  <a:off x="1316" y="1103"/>
                  <a:ext cx="291" cy="290"/>
                </a:xfrm>
                <a:custGeom>
                  <a:avLst/>
                  <a:gdLst>
                    <a:gd name="T0" fmla="*/ 114 w 120"/>
                    <a:gd name="T1" fmla="*/ 0 h 120"/>
                    <a:gd name="T2" fmla="*/ 6 w 120"/>
                    <a:gd name="T3" fmla="*/ 0 h 120"/>
                    <a:gd name="T4" fmla="*/ 0 w 120"/>
                    <a:gd name="T5" fmla="*/ 6 h 120"/>
                    <a:gd name="T6" fmla="*/ 0 w 120"/>
                    <a:gd name="T7" fmla="*/ 84 h 120"/>
                    <a:gd name="T8" fmla="*/ 6 w 120"/>
                    <a:gd name="T9" fmla="*/ 90 h 120"/>
                    <a:gd name="T10" fmla="*/ 45 w 120"/>
                    <a:gd name="T11" fmla="*/ 90 h 120"/>
                    <a:gd name="T12" fmla="*/ 30 w 120"/>
                    <a:gd name="T13" fmla="*/ 115 h 120"/>
                    <a:gd name="T14" fmla="*/ 32 w 120"/>
                    <a:gd name="T15" fmla="*/ 120 h 120"/>
                    <a:gd name="T16" fmla="*/ 36 w 120"/>
                    <a:gd name="T17" fmla="*/ 118 h 120"/>
                    <a:gd name="T18" fmla="*/ 52 w 120"/>
                    <a:gd name="T19" fmla="*/ 90 h 120"/>
                    <a:gd name="T20" fmla="*/ 68 w 120"/>
                    <a:gd name="T21" fmla="*/ 90 h 120"/>
                    <a:gd name="T22" fmla="*/ 84 w 120"/>
                    <a:gd name="T23" fmla="*/ 118 h 120"/>
                    <a:gd name="T24" fmla="*/ 88 w 120"/>
                    <a:gd name="T25" fmla="*/ 120 h 120"/>
                    <a:gd name="T26" fmla="*/ 90 w 120"/>
                    <a:gd name="T27" fmla="*/ 115 h 120"/>
                    <a:gd name="T28" fmla="*/ 75 w 120"/>
                    <a:gd name="T29" fmla="*/ 90 h 120"/>
                    <a:gd name="T30" fmla="*/ 114 w 120"/>
                    <a:gd name="T31" fmla="*/ 90 h 120"/>
                    <a:gd name="T32" fmla="*/ 120 w 120"/>
                    <a:gd name="T33" fmla="*/ 84 h 120"/>
                    <a:gd name="T34" fmla="*/ 120 w 120"/>
                    <a:gd name="T35" fmla="*/ 6 h 120"/>
                    <a:gd name="T36" fmla="*/ 114 w 120"/>
                    <a:gd name="T37" fmla="*/ 0 h 120"/>
                    <a:gd name="T38" fmla="*/ 114 w 120"/>
                    <a:gd name="T39" fmla="*/ 84 h 120"/>
                    <a:gd name="T40" fmla="*/ 6 w 120"/>
                    <a:gd name="T41" fmla="*/ 84 h 120"/>
                    <a:gd name="T42" fmla="*/ 6 w 120"/>
                    <a:gd name="T43" fmla="*/ 6 h 120"/>
                    <a:gd name="T44" fmla="*/ 114 w 120"/>
                    <a:gd name="T45" fmla="*/ 6 h 120"/>
                    <a:gd name="T46" fmla="*/ 114 w 120"/>
                    <a:gd name="T4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6"/>
                <p:cNvSpPr/>
                <p:nvPr/>
              </p:nvSpPr>
              <p:spPr bwMode="auto">
                <a:xfrm>
                  <a:off x="1367" y="1154"/>
                  <a:ext cx="189" cy="116"/>
                </a:xfrm>
                <a:custGeom>
                  <a:avLst/>
                  <a:gdLst>
                    <a:gd name="T0" fmla="*/ 3 w 78"/>
                    <a:gd name="T1" fmla="*/ 48 h 48"/>
                    <a:gd name="T2" fmla="*/ 5 w 78"/>
                    <a:gd name="T3" fmla="*/ 47 h 48"/>
                    <a:gd name="T4" fmla="*/ 28 w 78"/>
                    <a:gd name="T5" fmla="*/ 13 h 48"/>
                    <a:gd name="T6" fmla="*/ 55 w 78"/>
                    <a:gd name="T7" fmla="*/ 35 h 48"/>
                    <a:gd name="T8" fmla="*/ 58 w 78"/>
                    <a:gd name="T9" fmla="*/ 36 h 48"/>
                    <a:gd name="T10" fmla="*/ 60 w 78"/>
                    <a:gd name="T11" fmla="*/ 35 h 48"/>
                    <a:gd name="T12" fmla="*/ 78 w 78"/>
                    <a:gd name="T13" fmla="*/ 5 h 48"/>
                    <a:gd name="T14" fmla="*/ 77 w 78"/>
                    <a:gd name="T15" fmla="*/ 0 h 48"/>
                    <a:gd name="T16" fmla="*/ 72 w 78"/>
                    <a:gd name="T17" fmla="*/ 1 h 48"/>
                    <a:gd name="T18" fmla="*/ 56 w 78"/>
                    <a:gd name="T19" fmla="*/ 29 h 48"/>
                    <a:gd name="T20" fmla="*/ 29 w 78"/>
                    <a:gd name="T21" fmla="*/ 7 h 48"/>
                    <a:gd name="T22" fmla="*/ 27 w 78"/>
                    <a:gd name="T23" fmla="*/ 6 h 48"/>
                    <a:gd name="T24" fmla="*/ 25 w 78"/>
                    <a:gd name="T25" fmla="*/ 7 h 48"/>
                    <a:gd name="T26" fmla="*/ 1 w 78"/>
                    <a:gd name="T27" fmla="*/ 43 h 48"/>
                    <a:gd name="T28" fmla="*/ 1 w 78"/>
                    <a:gd name="T29" fmla="*/ 47 h 48"/>
                    <a:gd name="T30" fmla="*/ 3 w 7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4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4407854" y="2962933"/>
              <a:ext cx="3399283" cy="3399283"/>
              <a:chOff x="4407854" y="2962933"/>
              <a:chExt cx="3399283" cy="3399283"/>
            </a:xfrm>
          </p:grpSpPr>
          <p:sp>
            <p:nvSpPr>
              <p:cNvPr id="10" name="椭圆 9"/>
              <p:cNvSpPr/>
              <p:nvPr/>
            </p:nvSpPr>
            <p:spPr>
              <a:xfrm>
                <a:off x="4407854" y="2962933"/>
                <a:ext cx="3399283" cy="3399283"/>
              </a:xfrm>
              <a:prstGeom prst="ellipse">
                <a:avLst/>
              </a:prstGeom>
              <a:solidFill>
                <a:srgbClr val="37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6" name="Group 9"/>
              <p:cNvGrpSpPr>
                <a:grpSpLocks noChangeAspect="1"/>
              </p:cNvGrpSpPr>
              <p:nvPr/>
            </p:nvGrpSpPr>
            <p:grpSpPr bwMode="auto">
              <a:xfrm>
                <a:off x="5955068" y="3311515"/>
                <a:ext cx="281864" cy="282835"/>
                <a:chOff x="1171" y="1698"/>
                <a:chExt cx="290" cy="291"/>
              </a:xfrm>
              <a:solidFill>
                <a:srgbClr val="E7EDEA"/>
              </a:solidFill>
            </p:grpSpPr>
            <p:sp>
              <p:nvSpPr>
                <p:cNvPr id="17" name="Freeform 10"/>
                <p:cNvSpPr>
                  <a:spLocks noEditPoints="1"/>
                </p:cNvSpPr>
                <p:nvPr/>
              </p:nvSpPr>
              <p:spPr bwMode="auto">
                <a:xfrm>
                  <a:off x="1193" y="1727"/>
                  <a:ext cx="246" cy="262"/>
                </a:xfrm>
                <a:custGeom>
                  <a:avLst/>
                  <a:gdLst>
                    <a:gd name="T0" fmla="*/ 102 w 102"/>
                    <a:gd name="T1" fmla="*/ 51 h 108"/>
                    <a:gd name="T2" fmla="*/ 51 w 102"/>
                    <a:gd name="T3" fmla="*/ 0 h 108"/>
                    <a:gd name="T4" fmla="*/ 0 w 102"/>
                    <a:gd name="T5" fmla="*/ 51 h 108"/>
                    <a:gd name="T6" fmla="*/ 17 w 102"/>
                    <a:gd name="T7" fmla="*/ 89 h 108"/>
                    <a:gd name="T8" fmla="*/ 4 w 102"/>
                    <a:gd name="T9" fmla="*/ 103 h 108"/>
                    <a:gd name="T10" fmla="*/ 4 w 102"/>
                    <a:gd name="T11" fmla="*/ 107 h 108"/>
                    <a:gd name="T12" fmla="*/ 8 w 102"/>
                    <a:gd name="T13" fmla="*/ 107 h 108"/>
                    <a:gd name="T14" fmla="*/ 22 w 102"/>
                    <a:gd name="T15" fmla="*/ 93 h 108"/>
                    <a:gd name="T16" fmla="*/ 51 w 102"/>
                    <a:gd name="T17" fmla="*/ 102 h 108"/>
                    <a:gd name="T18" fmla="*/ 80 w 102"/>
                    <a:gd name="T19" fmla="*/ 93 h 108"/>
                    <a:gd name="T20" fmla="*/ 94 w 102"/>
                    <a:gd name="T21" fmla="*/ 107 h 108"/>
                    <a:gd name="T22" fmla="*/ 98 w 102"/>
                    <a:gd name="T23" fmla="*/ 107 h 108"/>
                    <a:gd name="T24" fmla="*/ 98 w 102"/>
                    <a:gd name="T25" fmla="*/ 103 h 108"/>
                    <a:gd name="T26" fmla="*/ 85 w 102"/>
                    <a:gd name="T27" fmla="*/ 89 h 108"/>
                    <a:gd name="T28" fmla="*/ 102 w 102"/>
                    <a:gd name="T29" fmla="*/ 51 h 108"/>
                    <a:gd name="T30" fmla="*/ 51 w 102"/>
                    <a:gd name="T31" fmla="*/ 96 h 108"/>
                    <a:gd name="T32" fmla="*/ 6 w 102"/>
                    <a:gd name="T33" fmla="*/ 51 h 108"/>
                    <a:gd name="T34" fmla="*/ 51 w 102"/>
                    <a:gd name="T35" fmla="*/ 6 h 108"/>
                    <a:gd name="T36" fmla="*/ 96 w 102"/>
                    <a:gd name="T37" fmla="*/ 51 h 108"/>
                    <a:gd name="T38" fmla="*/ 51 w 102"/>
                    <a:gd name="T3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08">
                      <a:moveTo>
                        <a:pt x="102" y="51"/>
                      </a:moveTo>
                      <a:cubicBezTo>
                        <a:pt x="102" y="23"/>
                        <a:pt x="79" y="0"/>
                        <a:pt x="51" y="0"/>
                      </a:cubicBezTo>
                      <a:cubicBezTo>
                        <a:pt x="23" y="0"/>
                        <a:pt x="0" y="23"/>
                        <a:pt x="0" y="51"/>
                      </a:cubicBezTo>
                      <a:cubicBezTo>
                        <a:pt x="0" y="66"/>
                        <a:pt x="7" y="80"/>
                        <a:pt x="17" y="89"/>
                      </a:cubicBezTo>
                      <a:cubicBezTo>
                        <a:pt x="4" y="103"/>
                        <a:pt x="4" y="103"/>
                        <a:pt x="4" y="103"/>
                      </a:cubicBezTo>
                      <a:cubicBezTo>
                        <a:pt x="3" y="104"/>
                        <a:pt x="3" y="106"/>
                        <a:pt x="4" y="107"/>
                      </a:cubicBezTo>
                      <a:cubicBezTo>
                        <a:pt x="5" y="108"/>
                        <a:pt x="7" y="108"/>
                        <a:pt x="8" y="107"/>
                      </a:cubicBezTo>
                      <a:cubicBezTo>
                        <a:pt x="22" y="93"/>
                        <a:pt x="22" y="93"/>
                        <a:pt x="22" y="93"/>
                      </a:cubicBezTo>
                      <a:cubicBezTo>
                        <a:pt x="30" y="99"/>
                        <a:pt x="40" y="102"/>
                        <a:pt x="51" y="102"/>
                      </a:cubicBezTo>
                      <a:cubicBezTo>
                        <a:pt x="62" y="102"/>
                        <a:pt x="72" y="99"/>
                        <a:pt x="80" y="93"/>
                      </a:cubicBezTo>
                      <a:cubicBezTo>
                        <a:pt x="94" y="107"/>
                        <a:pt x="94" y="107"/>
                        <a:pt x="94" y="107"/>
                      </a:cubicBezTo>
                      <a:cubicBezTo>
                        <a:pt x="95" y="108"/>
                        <a:pt x="97" y="108"/>
                        <a:pt x="98" y="107"/>
                      </a:cubicBezTo>
                      <a:cubicBezTo>
                        <a:pt x="99" y="106"/>
                        <a:pt x="99" y="104"/>
                        <a:pt x="98" y="103"/>
                      </a:cubicBezTo>
                      <a:cubicBezTo>
                        <a:pt x="85" y="89"/>
                        <a:pt x="85" y="89"/>
                        <a:pt x="85" y="89"/>
                      </a:cubicBezTo>
                      <a:cubicBezTo>
                        <a:pt x="95" y="80"/>
                        <a:pt x="102" y="66"/>
                        <a:pt x="102" y="51"/>
                      </a:cubicBezTo>
                      <a:close/>
                      <a:moveTo>
                        <a:pt x="51" y="96"/>
                      </a:moveTo>
                      <a:cubicBezTo>
                        <a:pt x="26" y="96"/>
                        <a:pt x="6" y="76"/>
                        <a:pt x="6" y="51"/>
                      </a:cubicBezTo>
                      <a:cubicBezTo>
                        <a:pt x="6" y="26"/>
                        <a:pt x="26" y="6"/>
                        <a:pt x="51" y="6"/>
                      </a:cubicBezTo>
                      <a:cubicBezTo>
                        <a:pt x="76" y="6"/>
                        <a:pt x="96" y="26"/>
                        <a:pt x="96" y="51"/>
                      </a:cubicBezTo>
                      <a:cubicBezTo>
                        <a:pt x="96" y="76"/>
                        <a:pt x="76" y="96"/>
                        <a:pt x="51" y="9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1"/>
                <p:cNvSpPr>
                  <a:spLocks noEditPoints="1"/>
                </p:cNvSpPr>
                <p:nvPr/>
              </p:nvSpPr>
              <p:spPr bwMode="auto">
                <a:xfrm>
                  <a:off x="1244" y="1756"/>
                  <a:ext cx="94" cy="117"/>
                </a:xfrm>
                <a:custGeom>
                  <a:avLst/>
                  <a:gdLst>
                    <a:gd name="T0" fmla="*/ 33 w 39"/>
                    <a:gd name="T1" fmla="*/ 31 h 48"/>
                    <a:gd name="T2" fmla="*/ 33 w 39"/>
                    <a:gd name="T3" fmla="*/ 0 h 48"/>
                    <a:gd name="T4" fmla="*/ 27 w 39"/>
                    <a:gd name="T5" fmla="*/ 0 h 48"/>
                    <a:gd name="T6" fmla="*/ 27 w 39"/>
                    <a:gd name="T7" fmla="*/ 31 h 48"/>
                    <a:gd name="T8" fmla="*/ 22 w 39"/>
                    <a:gd name="T9" fmla="*/ 36 h 48"/>
                    <a:gd name="T10" fmla="*/ 0 w 39"/>
                    <a:gd name="T11" fmla="*/ 36 h 48"/>
                    <a:gd name="T12" fmla="*/ 0 w 39"/>
                    <a:gd name="T13" fmla="*/ 42 h 48"/>
                    <a:gd name="T14" fmla="*/ 22 w 39"/>
                    <a:gd name="T15" fmla="*/ 42 h 48"/>
                    <a:gd name="T16" fmla="*/ 30 w 39"/>
                    <a:gd name="T17" fmla="*/ 48 h 48"/>
                    <a:gd name="T18" fmla="*/ 39 w 39"/>
                    <a:gd name="T19" fmla="*/ 39 h 48"/>
                    <a:gd name="T20" fmla="*/ 33 w 39"/>
                    <a:gd name="T21" fmla="*/ 31 h 48"/>
                    <a:gd name="T22" fmla="*/ 30 w 39"/>
                    <a:gd name="T23" fmla="*/ 42 h 48"/>
                    <a:gd name="T24" fmla="*/ 27 w 39"/>
                    <a:gd name="T25" fmla="*/ 39 h 48"/>
                    <a:gd name="T26" fmla="*/ 30 w 39"/>
                    <a:gd name="T27" fmla="*/ 36 h 48"/>
                    <a:gd name="T28" fmla="*/ 33 w 39"/>
                    <a:gd name="T29" fmla="*/ 39 h 48"/>
                    <a:gd name="T30" fmla="*/ 30 w 39"/>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8">
                      <a:moveTo>
                        <a:pt x="33" y="31"/>
                      </a:moveTo>
                      <a:cubicBezTo>
                        <a:pt x="33" y="0"/>
                        <a:pt x="33" y="0"/>
                        <a:pt x="33" y="0"/>
                      </a:cubicBezTo>
                      <a:cubicBezTo>
                        <a:pt x="27" y="0"/>
                        <a:pt x="27" y="0"/>
                        <a:pt x="27" y="0"/>
                      </a:cubicBezTo>
                      <a:cubicBezTo>
                        <a:pt x="27" y="31"/>
                        <a:pt x="27" y="31"/>
                        <a:pt x="27" y="31"/>
                      </a:cubicBezTo>
                      <a:cubicBezTo>
                        <a:pt x="24" y="31"/>
                        <a:pt x="22" y="33"/>
                        <a:pt x="22" y="36"/>
                      </a:cubicBezTo>
                      <a:cubicBezTo>
                        <a:pt x="0" y="36"/>
                        <a:pt x="0" y="36"/>
                        <a:pt x="0" y="36"/>
                      </a:cubicBezTo>
                      <a:cubicBezTo>
                        <a:pt x="0" y="42"/>
                        <a:pt x="0" y="42"/>
                        <a:pt x="0" y="42"/>
                      </a:cubicBezTo>
                      <a:cubicBezTo>
                        <a:pt x="22" y="42"/>
                        <a:pt x="22" y="42"/>
                        <a:pt x="22" y="42"/>
                      </a:cubicBezTo>
                      <a:cubicBezTo>
                        <a:pt x="23" y="45"/>
                        <a:pt x="26" y="48"/>
                        <a:pt x="30" y="48"/>
                      </a:cubicBezTo>
                      <a:cubicBezTo>
                        <a:pt x="35" y="48"/>
                        <a:pt x="39" y="44"/>
                        <a:pt x="39" y="39"/>
                      </a:cubicBezTo>
                      <a:cubicBezTo>
                        <a:pt x="39" y="35"/>
                        <a:pt x="36" y="32"/>
                        <a:pt x="33" y="31"/>
                      </a:cubicBezTo>
                      <a:close/>
                      <a:moveTo>
                        <a:pt x="30" y="42"/>
                      </a:moveTo>
                      <a:cubicBezTo>
                        <a:pt x="28" y="42"/>
                        <a:pt x="27" y="41"/>
                        <a:pt x="27" y="39"/>
                      </a:cubicBezTo>
                      <a:cubicBezTo>
                        <a:pt x="27" y="37"/>
                        <a:pt x="28" y="36"/>
                        <a:pt x="30" y="36"/>
                      </a:cubicBezTo>
                      <a:cubicBezTo>
                        <a:pt x="32" y="36"/>
                        <a:pt x="33" y="37"/>
                        <a:pt x="33" y="39"/>
                      </a:cubicBezTo>
                      <a:cubicBezTo>
                        <a:pt x="33" y="41"/>
                        <a:pt x="32" y="42"/>
                        <a:pt x="30" y="4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 name="Freeform 12"/>
                <p:cNvSpPr/>
                <p:nvPr/>
              </p:nvSpPr>
              <p:spPr bwMode="auto">
                <a:xfrm>
                  <a:off x="1171" y="1698"/>
                  <a:ext cx="102" cy="99"/>
                </a:xfrm>
                <a:custGeom>
                  <a:avLst/>
                  <a:gdLst>
                    <a:gd name="T0" fmla="*/ 6 w 42"/>
                    <a:gd name="T1" fmla="*/ 24 h 41"/>
                    <a:gd name="T2" fmla="*/ 24 w 42"/>
                    <a:gd name="T3" fmla="*/ 6 h 41"/>
                    <a:gd name="T4" fmla="*/ 37 w 42"/>
                    <a:gd name="T5" fmla="*/ 11 h 41"/>
                    <a:gd name="T6" fmla="*/ 42 w 42"/>
                    <a:gd name="T7" fmla="*/ 9 h 41"/>
                    <a:gd name="T8" fmla="*/ 24 w 42"/>
                    <a:gd name="T9" fmla="*/ 0 h 41"/>
                    <a:gd name="T10" fmla="*/ 0 w 42"/>
                    <a:gd name="T11" fmla="*/ 24 h 41"/>
                    <a:gd name="T12" fmla="*/ 7 w 42"/>
                    <a:gd name="T13" fmla="*/ 41 h 41"/>
                    <a:gd name="T14" fmla="*/ 10 w 42"/>
                    <a:gd name="T15" fmla="*/ 35 h 41"/>
                    <a:gd name="T16" fmla="*/ 6 w 42"/>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6" y="24"/>
                      </a:moveTo>
                      <a:cubicBezTo>
                        <a:pt x="6" y="14"/>
                        <a:pt x="14" y="6"/>
                        <a:pt x="24" y="6"/>
                      </a:cubicBezTo>
                      <a:cubicBezTo>
                        <a:pt x="29" y="6"/>
                        <a:pt x="33" y="8"/>
                        <a:pt x="37" y="11"/>
                      </a:cubicBezTo>
                      <a:cubicBezTo>
                        <a:pt x="38" y="10"/>
                        <a:pt x="40" y="9"/>
                        <a:pt x="42" y="9"/>
                      </a:cubicBezTo>
                      <a:cubicBezTo>
                        <a:pt x="38" y="3"/>
                        <a:pt x="31" y="0"/>
                        <a:pt x="24" y="0"/>
                      </a:cubicBezTo>
                      <a:cubicBezTo>
                        <a:pt x="11" y="0"/>
                        <a:pt x="0" y="11"/>
                        <a:pt x="0" y="24"/>
                      </a:cubicBezTo>
                      <a:cubicBezTo>
                        <a:pt x="0" y="31"/>
                        <a:pt x="3" y="37"/>
                        <a:pt x="7" y="41"/>
                      </a:cubicBezTo>
                      <a:cubicBezTo>
                        <a:pt x="8" y="39"/>
                        <a:pt x="9" y="37"/>
                        <a:pt x="10" y="35"/>
                      </a:cubicBezTo>
                      <a:cubicBezTo>
                        <a:pt x="8" y="32"/>
                        <a:pt x="6" y="28"/>
                        <a:pt x="6"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1360" y="1698"/>
                  <a:ext cx="101" cy="99"/>
                </a:xfrm>
                <a:custGeom>
                  <a:avLst/>
                  <a:gdLst>
                    <a:gd name="T0" fmla="*/ 18 w 42"/>
                    <a:gd name="T1" fmla="*/ 0 h 41"/>
                    <a:gd name="T2" fmla="*/ 0 w 42"/>
                    <a:gd name="T3" fmla="*/ 9 h 41"/>
                    <a:gd name="T4" fmla="*/ 5 w 42"/>
                    <a:gd name="T5" fmla="*/ 11 h 41"/>
                    <a:gd name="T6" fmla="*/ 18 w 42"/>
                    <a:gd name="T7" fmla="*/ 6 h 41"/>
                    <a:gd name="T8" fmla="*/ 36 w 42"/>
                    <a:gd name="T9" fmla="*/ 24 h 41"/>
                    <a:gd name="T10" fmla="*/ 32 w 42"/>
                    <a:gd name="T11" fmla="*/ 35 h 41"/>
                    <a:gd name="T12" fmla="*/ 35 w 42"/>
                    <a:gd name="T13" fmla="*/ 41 h 41"/>
                    <a:gd name="T14" fmla="*/ 42 w 42"/>
                    <a:gd name="T15" fmla="*/ 24 h 41"/>
                    <a:gd name="T16" fmla="*/ 18 w 4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18" y="0"/>
                      </a:moveTo>
                      <a:cubicBezTo>
                        <a:pt x="11" y="0"/>
                        <a:pt x="4" y="3"/>
                        <a:pt x="0" y="9"/>
                      </a:cubicBezTo>
                      <a:cubicBezTo>
                        <a:pt x="2" y="9"/>
                        <a:pt x="4" y="10"/>
                        <a:pt x="5" y="11"/>
                      </a:cubicBezTo>
                      <a:cubicBezTo>
                        <a:pt x="9" y="8"/>
                        <a:pt x="13" y="6"/>
                        <a:pt x="18" y="6"/>
                      </a:cubicBezTo>
                      <a:cubicBezTo>
                        <a:pt x="28" y="6"/>
                        <a:pt x="36" y="14"/>
                        <a:pt x="36" y="24"/>
                      </a:cubicBezTo>
                      <a:cubicBezTo>
                        <a:pt x="36" y="28"/>
                        <a:pt x="34" y="32"/>
                        <a:pt x="32" y="35"/>
                      </a:cubicBezTo>
                      <a:cubicBezTo>
                        <a:pt x="33" y="37"/>
                        <a:pt x="34" y="39"/>
                        <a:pt x="35" y="41"/>
                      </a:cubicBezTo>
                      <a:cubicBezTo>
                        <a:pt x="39" y="37"/>
                        <a:pt x="42" y="31"/>
                        <a:pt x="42" y="24"/>
                      </a:cubicBezTo>
                      <a:cubicBezTo>
                        <a:pt x="42" y="11"/>
                        <a:pt x="31" y="0"/>
                        <a:pt x="18" y="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3" name="组合 2"/>
            <p:cNvGrpSpPr/>
            <p:nvPr/>
          </p:nvGrpSpPr>
          <p:grpSpPr>
            <a:xfrm>
              <a:off x="4860858" y="3868943"/>
              <a:ext cx="2493274" cy="2493274"/>
              <a:chOff x="4860858" y="3868943"/>
              <a:chExt cx="2493274" cy="2493274"/>
            </a:xfrm>
          </p:grpSpPr>
          <p:sp>
            <p:nvSpPr>
              <p:cNvPr id="11" name="椭圆 10"/>
              <p:cNvSpPr/>
              <p:nvPr/>
            </p:nvSpPr>
            <p:spPr>
              <a:xfrm>
                <a:off x="4860858" y="3868943"/>
                <a:ext cx="2493274" cy="2493274"/>
              </a:xfrm>
              <a:prstGeom prst="ellipse">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7"/>
              <p:cNvSpPr>
                <a:spLocks noEditPoints="1"/>
              </p:cNvSpPr>
              <p:nvPr/>
            </p:nvSpPr>
            <p:spPr bwMode="auto">
              <a:xfrm>
                <a:off x="5966919" y="4298476"/>
                <a:ext cx="258162" cy="258160"/>
              </a:xfrm>
              <a:custGeom>
                <a:avLst/>
                <a:gdLst>
                  <a:gd name="T0" fmla="*/ 114 w 120"/>
                  <a:gd name="T1" fmla="*/ 18 h 120"/>
                  <a:gd name="T2" fmla="*/ 78 w 120"/>
                  <a:gd name="T3" fmla="*/ 18 h 120"/>
                  <a:gd name="T4" fmla="*/ 78 w 120"/>
                  <a:gd name="T5" fmla="*/ 6 h 120"/>
                  <a:gd name="T6" fmla="*/ 72 w 120"/>
                  <a:gd name="T7" fmla="*/ 0 h 120"/>
                  <a:gd name="T8" fmla="*/ 48 w 120"/>
                  <a:gd name="T9" fmla="*/ 0 h 120"/>
                  <a:gd name="T10" fmla="*/ 42 w 120"/>
                  <a:gd name="T11" fmla="*/ 6 h 120"/>
                  <a:gd name="T12" fmla="*/ 42 w 120"/>
                  <a:gd name="T13" fmla="*/ 18 h 120"/>
                  <a:gd name="T14" fmla="*/ 6 w 120"/>
                  <a:gd name="T15" fmla="*/ 18 h 120"/>
                  <a:gd name="T16" fmla="*/ 0 w 120"/>
                  <a:gd name="T17" fmla="*/ 24 h 120"/>
                  <a:gd name="T18" fmla="*/ 0 w 120"/>
                  <a:gd name="T19" fmla="*/ 114 h 120"/>
                  <a:gd name="T20" fmla="*/ 6 w 120"/>
                  <a:gd name="T21" fmla="*/ 120 h 120"/>
                  <a:gd name="T22" fmla="*/ 114 w 120"/>
                  <a:gd name="T23" fmla="*/ 120 h 120"/>
                  <a:gd name="T24" fmla="*/ 120 w 120"/>
                  <a:gd name="T25" fmla="*/ 114 h 120"/>
                  <a:gd name="T26" fmla="*/ 120 w 120"/>
                  <a:gd name="T27" fmla="*/ 24 h 120"/>
                  <a:gd name="T28" fmla="*/ 114 w 120"/>
                  <a:gd name="T29" fmla="*/ 18 h 120"/>
                  <a:gd name="T30" fmla="*/ 48 w 120"/>
                  <a:gd name="T31" fmla="*/ 6 h 120"/>
                  <a:gd name="T32" fmla="*/ 72 w 120"/>
                  <a:gd name="T33" fmla="*/ 6 h 120"/>
                  <a:gd name="T34" fmla="*/ 72 w 120"/>
                  <a:gd name="T35" fmla="*/ 18 h 120"/>
                  <a:gd name="T36" fmla="*/ 48 w 120"/>
                  <a:gd name="T37" fmla="*/ 18 h 120"/>
                  <a:gd name="T38" fmla="*/ 48 w 120"/>
                  <a:gd name="T39" fmla="*/ 6 h 120"/>
                  <a:gd name="T40" fmla="*/ 114 w 120"/>
                  <a:gd name="T41" fmla="*/ 114 h 120"/>
                  <a:gd name="T42" fmla="*/ 6 w 120"/>
                  <a:gd name="T43" fmla="*/ 114 h 120"/>
                  <a:gd name="T44" fmla="*/ 6 w 120"/>
                  <a:gd name="T45" fmla="*/ 54 h 120"/>
                  <a:gd name="T46" fmla="*/ 48 w 120"/>
                  <a:gd name="T47" fmla="*/ 54 h 120"/>
                  <a:gd name="T48" fmla="*/ 48 w 120"/>
                  <a:gd name="T49" fmla="*/ 60 h 120"/>
                  <a:gd name="T50" fmla="*/ 54 w 120"/>
                  <a:gd name="T51" fmla="*/ 66 h 120"/>
                  <a:gd name="T52" fmla="*/ 66 w 120"/>
                  <a:gd name="T53" fmla="*/ 66 h 120"/>
                  <a:gd name="T54" fmla="*/ 72 w 120"/>
                  <a:gd name="T55" fmla="*/ 60 h 120"/>
                  <a:gd name="T56" fmla="*/ 72 w 120"/>
                  <a:gd name="T57" fmla="*/ 54 h 120"/>
                  <a:gd name="T58" fmla="*/ 114 w 120"/>
                  <a:gd name="T59" fmla="*/ 54 h 120"/>
                  <a:gd name="T60" fmla="*/ 114 w 120"/>
                  <a:gd name="T61" fmla="*/ 114 h 120"/>
                  <a:gd name="T62" fmla="*/ 54 w 120"/>
                  <a:gd name="T63" fmla="*/ 54 h 120"/>
                  <a:gd name="T64" fmla="*/ 66 w 120"/>
                  <a:gd name="T65" fmla="*/ 54 h 120"/>
                  <a:gd name="T66" fmla="*/ 66 w 120"/>
                  <a:gd name="T67" fmla="*/ 60 h 120"/>
                  <a:gd name="T68" fmla="*/ 54 w 120"/>
                  <a:gd name="T69" fmla="*/ 60 h 120"/>
                  <a:gd name="T70" fmla="*/ 54 w 120"/>
                  <a:gd name="T71" fmla="*/ 54 h 120"/>
                  <a:gd name="T72" fmla="*/ 6 w 120"/>
                  <a:gd name="T73" fmla="*/ 48 h 120"/>
                  <a:gd name="T74" fmla="*/ 6 w 120"/>
                  <a:gd name="T75" fmla="*/ 24 h 120"/>
                  <a:gd name="T76" fmla="*/ 48 w 120"/>
                  <a:gd name="T77" fmla="*/ 24 h 120"/>
                  <a:gd name="T78" fmla="*/ 72 w 120"/>
                  <a:gd name="T79" fmla="*/ 24 h 120"/>
                  <a:gd name="T80" fmla="*/ 114 w 120"/>
                  <a:gd name="T81" fmla="*/ 24 h 120"/>
                  <a:gd name="T82" fmla="*/ 114 w 120"/>
                  <a:gd name="T83" fmla="*/ 48 h 120"/>
                  <a:gd name="T84" fmla="*/ 6 w 120"/>
                  <a:gd name="T85"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0">
                    <a:moveTo>
                      <a:pt x="114" y="18"/>
                    </a:moveTo>
                    <a:cubicBezTo>
                      <a:pt x="78" y="18"/>
                      <a:pt x="78" y="18"/>
                      <a:pt x="78" y="18"/>
                    </a:cubicBezTo>
                    <a:cubicBezTo>
                      <a:pt x="78" y="6"/>
                      <a:pt x="78" y="6"/>
                      <a:pt x="78" y="6"/>
                    </a:cubicBezTo>
                    <a:cubicBezTo>
                      <a:pt x="78" y="3"/>
                      <a:pt x="75" y="0"/>
                      <a:pt x="72" y="0"/>
                    </a:cubicBezTo>
                    <a:cubicBezTo>
                      <a:pt x="48" y="0"/>
                      <a:pt x="48" y="0"/>
                      <a:pt x="48" y="0"/>
                    </a:cubicBezTo>
                    <a:cubicBezTo>
                      <a:pt x="45" y="0"/>
                      <a:pt x="42" y="3"/>
                      <a:pt x="42" y="6"/>
                    </a:cubicBezTo>
                    <a:cubicBezTo>
                      <a:pt x="42" y="18"/>
                      <a:pt x="42" y="18"/>
                      <a:pt x="42" y="18"/>
                    </a:cubicBezTo>
                    <a:cubicBezTo>
                      <a:pt x="6" y="18"/>
                      <a:pt x="6" y="18"/>
                      <a:pt x="6" y="18"/>
                    </a:cubicBezTo>
                    <a:cubicBezTo>
                      <a:pt x="3" y="18"/>
                      <a:pt x="0" y="21"/>
                      <a:pt x="0" y="24"/>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24"/>
                      <a:pt x="120" y="24"/>
                      <a:pt x="120" y="24"/>
                    </a:cubicBezTo>
                    <a:cubicBezTo>
                      <a:pt x="120" y="21"/>
                      <a:pt x="117" y="18"/>
                      <a:pt x="114" y="18"/>
                    </a:cubicBezTo>
                    <a:close/>
                    <a:moveTo>
                      <a:pt x="48" y="6"/>
                    </a:moveTo>
                    <a:cubicBezTo>
                      <a:pt x="72" y="6"/>
                      <a:pt x="72" y="6"/>
                      <a:pt x="72" y="6"/>
                    </a:cubicBezTo>
                    <a:cubicBezTo>
                      <a:pt x="72" y="18"/>
                      <a:pt x="72" y="18"/>
                      <a:pt x="72" y="18"/>
                    </a:cubicBezTo>
                    <a:cubicBezTo>
                      <a:pt x="48" y="18"/>
                      <a:pt x="48" y="18"/>
                      <a:pt x="48" y="18"/>
                    </a:cubicBezTo>
                    <a:lnTo>
                      <a:pt x="48" y="6"/>
                    </a:lnTo>
                    <a:close/>
                    <a:moveTo>
                      <a:pt x="114" y="114"/>
                    </a:moveTo>
                    <a:cubicBezTo>
                      <a:pt x="6" y="114"/>
                      <a:pt x="6" y="114"/>
                      <a:pt x="6" y="114"/>
                    </a:cubicBezTo>
                    <a:cubicBezTo>
                      <a:pt x="6" y="54"/>
                      <a:pt x="6" y="54"/>
                      <a:pt x="6" y="54"/>
                    </a:cubicBezTo>
                    <a:cubicBezTo>
                      <a:pt x="48" y="54"/>
                      <a:pt x="48" y="54"/>
                      <a:pt x="48" y="54"/>
                    </a:cubicBezTo>
                    <a:cubicBezTo>
                      <a:pt x="48" y="60"/>
                      <a:pt x="48" y="60"/>
                      <a:pt x="48" y="60"/>
                    </a:cubicBezTo>
                    <a:cubicBezTo>
                      <a:pt x="48" y="63"/>
                      <a:pt x="51" y="66"/>
                      <a:pt x="54" y="66"/>
                    </a:cubicBezTo>
                    <a:cubicBezTo>
                      <a:pt x="66" y="66"/>
                      <a:pt x="66" y="66"/>
                      <a:pt x="66" y="66"/>
                    </a:cubicBezTo>
                    <a:cubicBezTo>
                      <a:pt x="69" y="66"/>
                      <a:pt x="72" y="63"/>
                      <a:pt x="72" y="60"/>
                    </a:cubicBezTo>
                    <a:cubicBezTo>
                      <a:pt x="72" y="54"/>
                      <a:pt x="72" y="54"/>
                      <a:pt x="72" y="54"/>
                    </a:cubicBezTo>
                    <a:cubicBezTo>
                      <a:pt x="114" y="54"/>
                      <a:pt x="114" y="54"/>
                      <a:pt x="114" y="54"/>
                    </a:cubicBezTo>
                    <a:lnTo>
                      <a:pt x="114" y="114"/>
                    </a:lnTo>
                    <a:close/>
                    <a:moveTo>
                      <a:pt x="54" y="54"/>
                    </a:moveTo>
                    <a:cubicBezTo>
                      <a:pt x="66" y="54"/>
                      <a:pt x="66" y="54"/>
                      <a:pt x="66" y="54"/>
                    </a:cubicBezTo>
                    <a:cubicBezTo>
                      <a:pt x="66" y="60"/>
                      <a:pt x="66" y="60"/>
                      <a:pt x="66" y="60"/>
                    </a:cubicBezTo>
                    <a:cubicBezTo>
                      <a:pt x="54" y="60"/>
                      <a:pt x="54" y="60"/>
                      <a:pt x="54" y="60"/>
                    </a:cubicBezTo>
                    <a:lnTo>
                      <a:pt x="54" y="54"/>
                    </a:lnTo>
                    <a:close/>
                    <a:moveTo>
                      <a:pt x="6" y="48"/>
                    </a:moveTo>
                    <a:cubicBezTo>
                      <a:pt x="6" y="24"/>
                      <a:pt x="6" y="24"/>
                      <a:pt x="6" y="24"/>
                    </a:cubicBezTo>
                    <a:cubicBezTo>
                      <a:pt x="48" y="24"/>
                      <a:pt x="48" y="24"/>
                      <a:pt x="48" y="24"/>
                    </a:cubicBezTo>
                    <a:cubicBezTo>
                      <a:pt x="72" y="24"/>
                      <a:pt x="72" y="24"/>
                      <a:pt x="72" y="24"/>
                    </a:cubicBezTo>
                    <a:cubicBezTo>
                      <a:pt x="114" y="24"/>
                      <a:pt x="114" y="24"/>
                      <a:pt x="114" y="24"/>
                    </a:cubicBezTo>
                    <a:cubicBezTo>
                      <a:pt x="114" y="48"/>
                      <a:pt x="114" y="48"/>
                      <a:pt x="114" y="48"/>
                    </a:cubicBezTo>
                    <a:lnTo>
                      <a:pt x="6" y="48"/>
                    </a:lnTo>
                    <a:close/>
                  </a:path>
                </a:pathLst>
              </a:custGeom>
              <a:solidFill>
                <a:srgbClr val="E7EDEA"/>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5393561" y="4934347"/>
              <a:ext cx="1427869" cy="1427869"/>
              <a:chOff x="5393561" y="4934347"/>
              <a:chExt cx="1427869" cy="1427869"/>
            </a:xfrm>
          </p:grpSpPr>
          <p:sp>
            <p:nvSpPr>
              <p:cNvPr id="12" name="椭圆 11"/>
              <p:cNvSpPr/>
              <p:nvPr/>
            </p:nvSpPr>
            <p:spPr>
              <a:xfrm>
                <a:off x="5393561" y="4934347"/>
                <a:ext cx="1427869" cy="1427869"/>
              </a:xfrm>
              <a:prstGeom prst="ellipse">
                <a:avLst/>
              </a:prstGeom>
              <a:solidFill>
                <a:srgbClr val="37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21"/>
              <p:cNvSpPr>
                <a:spLocks noEditPoints="1"/>
              </p:cNvSpPr>
              <p:nvPr/>
            </p:nvSpPr>
            <p:spPr bwMode="auto">
              <a:xfrm>
                <a:off x="5935037" y="5591102"/>
                <a:ext cx="321926" cy="238668"/>
              </a:xfrm>
              <a:custGeom>
                <a:avLst/>
                <a:gdLst>
                  <a:gd name="T0" fmla="*/ 86 w 120"/>
                  <a:gd name="T1" fmla="*/ 1 h 88"/>
                  <a:gd name="T2" fmla="*/ 65 w 120"/>
                  <a:gd name="T3" fmla="*/ 16 h 88"/>
                  <a:gd name="T4" fmla="*/ 69 w 120"/>
                  <a:gd name="T5" fmla="*/ 27 h 88"/>
                  <a:gd name="T6" fmla="*/ 53 w 120"/>
                  <a:gd name="T7" fmla="*/ 25 h 88"/>
                  <a:gd name="T8" fmla="*/ 57 w 120"/>
                  <a:gd name="T9" fmla="*/ 20 h 88"/>
                  <a:gd name="T10" fmla="*/ 41 w 120"/>
                  <a:gd name="T11" fmla="*/ 1 h 88"/>
                  <a:gd name="T12" fmla="*/ 1 w 120"/>
                  <a:gd name="T13" fmla="*/ 34 h 88"/>
                  <a:gd name="T14" fmla="*/ 1 w 120"/>
                  <a:gd name="T15" fmla="*/ 41 h 88"/>
                  <a:gd name="T16" fmla="*/ 20 w 120"/>
                  <a:gd name="T17" fmla="*/ 57 h 88"/>
                  <a:gd name="T18" fmla="*/ 24 w 120"/>
                  <a:gd name="T19" fmla="*/ 54 h 88"/>
                  <a:gd name="T20" fmla="*/ 50 w 120"/>
                  <a:gd name="T21" fmla="*/ 85 h 88"/>
                  <a:gd name="T22" fmla="*/ 61 w 120"/>
                  <a:gd name="T23" fmla="*/ 86 h 88"/>
                  <a:gd name="T24" fmla="*/ 69 w 120"/>
                  <a:gd name="T25" fmla="*/ 80 h 88"/>
                  <a:gd name="T26" fmla="*/ 77 w 120"/>
                  <a:gd name="T27" fmla="*/ 75 h 88"/>
                  <a:gd name="T28" fmla="*/ 85 w 120"/>
                  <a:gd name="T29" fmla="*/ 70 h 88"/>
                  <a:gd name="T30" fmla="*/ 97 w 120"/>
                  <a:gd name="T31" fmla="*/ 55 h 88"/>
                  <a:gd name="T32" fmla="*/ 104 w 120"/>
                  <a:gd name="T33" fmla="*/ 55 h 88"/>
                  <a:gd name="T34" fmla="*/ 119 w 120"/>
                  <a:gd name="T35" fmla="*/ 34 h 88"/>
                  <a:gd name="T36" fmla="*/ 6 w 120"/>
                  <a:gd name="T37" fmla="*/ 37 h 88"/>
                  <a:gd name="T38" fmla="*/ 50 w 120"/>
                  <a:gd name="T39" fmla="*/ 20 h 88"/>
                  <a:gd name="T40" fmla="*/ 81 w 120"/>
                  <a:gd name="T41" fmla="*/ 65 h 88"/>
                  <a:gd name="T42" fmla="*/ 78 w 120"/>
                  <a:gd name="T43" fmla="*/ 65 h 88"/>
                  <a:gd name="T44" fmla="*/ 74 w 120"/>
                  <a:gd name="T45" fmla="*/ 70 h 88"/>
                  <a:gd name="T46" fmla="*/ 72 w 120"/>
                  <a:gd name="T47" fmla="*/ 70 h 88"/>
                  <a:gd name="T48" fmla="*/ 67 w 120"/>
                  <a:gd name="T49" fmla="*/ 71 h 88"/>
                  <a:gd name="T50" fmla="*/ 65 w 120"/>
                  <a:gd name="T51" fmla="*/ 76 h 88"/>
                  <a:gd name="T52" fmla="*/ 62 w 120"/>
                  <a:gd name="T53" fmla="*/ 75 h 88"/>
                  <a:gd name="T54" fmla="*/ 57 w 120"/>
                  <a:gd name="T55" fmla="*/ 80 h 88"/>
                  <a:gd name="T56" fmla="*/ 56 w 120"/>
                  <a:gd name="T57" fmla="*/ 82 h 88"/>
                  <a:gd name="T58" fmla="*/ 46 w 120"/>
                  <a:gd name="T59" fmla="*/ 73 h 88"/>
                  <a:gd name="T60" fmla="*/ 48 w 120"/>
                  <a:gd name="T61" fmla="*/ 30 h 88"/>
                  <a:gd name="T62" fmla="*/ 44 w 120"/>
                  <a:gd name="T63" fmla="*/ 41 h 88"/>
                  <a:gd name="T64" fmla="*/ 40 w 120"/>
                  <a:gd name="T65" fmla="*/ 49 h 88"/>
                  <a:gd name="T66" fmla="*/ 48 w 120"/>
                  <a:gd name="T67" fmla="*/ 55 h 88"/>
                  <a:gd name="T68" fmla="*/ 64 w 120"/>
                  <a:gd name="T69" fmla="*/ 47 h 88"/>
                  <a:gd name="T70" fmla="*/ 81 w 120"/>
                  <a:gd name="T71" fmla="*/ 65 h 88"/>
                  <a:gd name="T72" fmla="*/ 67 w 120"/>
                  <a:gd name="T73" fmla="*/ 42 h 88"/>
                  <a:gd name="T74" fmla="*/ 56 w 120"/>
                  <a:gd name="T75" fmla="*/ 45 h 88"/>
                  <a:gd name="T76" fmla="*/ 46 w 120"/>
                  <a:gd name="T77" fmla="*/ 48 h 88"/>
                  <a:gd name="T78" fmla="*/ 62 w 120"/>
                  <a:gd name="T79" fmla="*/ 34 h 88"/>
                  <a:gd name="T80" fmla="*/ 93 w 120"/>
                  <a:gd name="T81" fmla="*/ 51 h 88"/>
                  <a:gd name="T82" fmla="*/ 83 w 120"/>
                  <a:gd name="T83" fmla="*/ 57 h 88"/>
                  <a:gd name="T84" fmla="*/ 70 w 120"/>
                  <a:gd name="T85" fmla="*/ 20 h 88"/>
                  <a:gd name="T86" fmla="*/ 114 w 120"/>
                  <a:gd name="T87" fmla="*/ 3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8">
                    <a:moveTo>
                      <a:pt x="119" y="34"/>
                    </a:moveTo>
                    <a:cubicBezTo>
                      <a:pt x="86" y="1"/>
                      <a:pt x="86" y="1"/>
                      <a:pt x="86" y="1"/>
                    </a:cubicBezTo>
                    <a:cubicBezTo>
                      <a:pt x="85" y="0"/>
                      <a:pt x="81" y="0"/>
                      <a:pt x="79" y="1"/>
                    </a:cubicBezTo>
                    <a:cubicBezTo>
                      <a:pt x="65" y="16"/>
                      <a:pt x="65" y="16"/>
                      <a:pt x="65" y="16"/>
                    </a:cubicBezTo>
                    <a:cubicBezTo>
                      <a:pt x="63" y="18"/>
                      <a:pt x="63" y="21"/>
                      <a:pt x="65" y="23"/>
                    </a:cubicBezTo>
                    <a:cubicBezTo>
                      <a:pt x="69" y="27"/>
                      <a:pt x="69" y="27"/>
                      <a:pt x="69" y="27"/>
                    </a:cubicBezTo>
                    <a:cubicBezTo>
                      <a:pt x="66" y="27"/>
                      <a:pt x="63" y="28"/>
                      <a:pt x="62" y="28"/>
                    </a:cubicBezTo>
                    <a:cubicBezTo>
                      <a:pt x="53" y="25"/>
                      <a:pt x="53" y="25"/>
                      <a:pt x="53" y="25"/>
                    </a:cubicBezTo>
                    <a:cubicBezTo>
                      <a:pt x="55" y="23"/>
                      <a:pt x="55" y="23"/>
                      <a:pt x="55" y="23"/>
                    </a:cubicBezTo>
                    <a:cubicBezTo>
                      <a:pt x="56" y="22"/>
                      <a:pt x="57" y="21"/>
                      <a:pt x="57" y="20"/>
                    </a:cubicBezTo>
                    <a:cubicBezTo>
                      <a:pt x="57" y="18"/>
                      <a:pt x="56" y="17"/>
                      <a:pt x="55" y="16"/>
                    </a:cubicBezTo>
                    <a:cubicBezTo>
                      <a:pt x="41" y="1"/>
                      <a:pt x="41" y="1"/>
                      <a:pt x="41" y="1"/>
                    </a:cubicBezTo>
                    <a:cubicBezTo>
                      <a:pt x="39" y="0"/>
                      <a:pt x="35" y="0"/>
                      <a:pt x="34" y="1"/>
                    </a:cubicBezTo>
                    <a:cubicBezTo>
                      <a:pt x="1" y="34"/>
                      <a:pt x="1" y="34"/>
                      <a:pt x="1" y="34"/>
                    </a:cubicBezTo>
                    <a:cubicBezTo>
                      <a:pt x="1" y="35"/>
                      <a:pt x="0" y="36"/>
                      <a:pt x="0" y="37"/>
                    </a:cubicBezTo>
                    <a:cubicBezTo>
                      <a:pt x="0" y="38"/>
                      <a:pt x="1" y="40"/>
                      <a:pt x="1" y="41"/>
                    </a:cubicBezTo>
                    <a:cubicBezTo>
                      <a:pt x="16" y="55"/>
                      <a:pt x="16" y="55"/>
                      <a:pt x="16" y="55"/>
                    </a:cubicBezTo>
                    <a:cubicBezTo>
                      <a:pt x="17" y="56"/>
                      <a:pt x="18" y="57"/>
                      <a:pt x="20" y="57"/>
                    </a:cubicBezTo>
                    <a:cubicBezTo>
                      <a:pt x="21" y="57"/>
                      <a:pt x="22" y="56"/>
                      <a:pt x="23" y="55"/>
                    </a:cubicBezTo>
                    <a:cubicBezTo>
                      <a:pt x="24" y="54"/>
                      <a:pt x="24" y="54"/>
                      <a:pt x="24" y="54"/>
                    </a:cubicBezTo>
                    <a:cubicBezTo>
                      <a:pt x="27" y="60"/>
                      <a:pt x="35" y="71"/>
                      <a:pt x="42" y="77"/>
                    </a:cubicBezTo>
                    <a:cubicBezTo>
                      <a:pt x="50" y="85"/>
                      <a:pt x="50" y="85"/>
                      <a:pt x="50" y="85"/>
                    </a:cubicBezTo>
                    <a:cubicBezTo>
                      <a:pt x="52" y="87"/>
                      <a:pt x="54" y="88"/>
                      <a:pt x="56" y="88"/>
                    </a:cubicBezTo>
                    <a:cubicBezTo>
                      <a:pt x="58" y="88"/>
                      <a:pt x="60" y="87"/>
                      <a:pt x="61" y="86"/>
                    </a:cubicBezTo>
                    <a:cubicBezTo>
                      <a:pt x="63" y="84"/>
                      <a:pt x="63" y="83"/>
                      <a:pt x="63" y="82"/>
                    </a:cubicBezTo>
                    <a:cubicBezTo>
                      <a:pt x="65" y="82"/>
                      <a:pt x="68" y="82"/>
                      <a:pt x="69" y="80"/>
                    </a:cubicBezTo>
                    <a:cubicBezTo>
                      <a:pt x="71" y="79"/>
                      <a:pt x="71" y="77"/>
                      <a:pt x="71" y="76"/>
                    </a:cubicBezTo>
                    <a:cubicBezTo>
                      <a:pt x="73" y="77"/>
                      <a:pt x="76" y="77"/>
                      <a:pt x="77" y="75"/>
                    </a:cubicBezTo>
                    <a:cubicBezTo>
                      <a:pt x="79" y="73"/>
                      <a:pt x="79" y="72"/>
                      <a:pt x="79" y="71"/>
                    </a:cubicBezTo>
                    <a:cubicBezTo>
                      <a:pt x="81" y="71"/>
                      <a:pt x="84" y="71"/>
                      <a:pt x="85" y="70"/>
                    </a:cubicBezTo>
                    <a:cubicBezTo>
                      <a:pt x="87" y="68"/>
                      <a:pt x="88" y="66"/>
                      <a:pt x="87" y="62"/>
                    </a:cubicBezTo>
                    <a:cubicBezTo>
                      <a:pt x="89" y="60"/>
                      <a:pt x="93" y="58"/>
                      <a:pt x="97" y="55"/>
                    </a:cubicBezTo>
                    <a:cubicBezTo>
                      <a:pt x="98" y="56"/>
                      <a:pt x="99" y="57"/>
                      <a:pt x="100" y="57"/>
                    </a:cubicBezTo>
                    <a:cubicBezTo>
                      <a:pt x="102" y="57"/>
                      <a:pt x="103" y="56"/>
                      <a:pt x="104" y="55"/>
                    </a:cubicBezTo>
                    <a:cubicBezTo>
                      <a:pt x="119" y="41"/>
                      <a:pt x="119" y="41"/>
                      <a:pt x="119" y="41"/>
                    </a:cubicBezTo>
                    <a:cubicBezTo>
                      <a:pt x="120" y="39"/>
                      <a:pt x="120" y="36"/>
                      <a:pt x="119" y="34"/>
                    </a:cubicBezTo>
                    <a:close/>
                    <a:moveTo>
                      <a:pt x="20" y="50"/>
                    </a:moveTo>
                    <a:cubicBezTo>
                      <a:pt x="6" y="37"/>
                      <a:pt x="6" y="37"/>
                      <a:pt x="6" y="37"/>
                    </a:cubicBezTo>
                    <a:cubicBezTo>
                      <a:pt x="37" y="6"/>
                      <a:pt x="37" y="6"/>
                      <a:pt x="37" y="6"/>
                    </a:cubicBezTo>
                    <a:cubicBezTo>
                      <a:pt x="50" y="20"/>
                      <a:pt x="50" y="20"/>
                      <a:pt x="50" y="20"/>
                    </a:cubicBezTo>
                    <a:lnTo>
                      <a:pt x="20" y="50"/>
                    </a:lnTo>
                    <a:close/>
                    <a:moveTo>
                      <a:pt x="81" y="65"/>
                    </a:moveTo>
                    <a:cubicBezTo>
                      <a:pt x="81" y="65"/>
                      <a:pt x="81" y="65"/>
                      <a:pt x="80" y="65"/>
                    </a:cubicBezTo>
                    <a:cubicBezTo>
                      <a:pt x="80" y="65"/>
                      <a:pt x="79" y="65"/>
                      <a:pt x="78" y="65"/>
                    </a:cubicBezTo>
                    <a:cubicBezTo>
                      <a:pt x="77" y="65"/>
                      <a:pt x="76" y="65"/>
                      <a:pt x="75" y="66"/>
                    </a:cubicBezTo>
                    <a:cubicBezTo>
                      <a:pt x="74" y="67"/>
                      <a:pt x="74" y="69"/>
                      <a:pt x="74" y="70"/>
                    </a:cubicBezTo>
                    <a:cubicBezTo>
                      <a:pt x="73" y="70"/>
                      <a:pt x="73" y="70"/>
                      <a:pt x="73" y="71"/>
                    </a:cubicBezTo>
                    <a:cubicBezTo>
                      <a:pt x="73" y="71"/>
                      <a:pt x="73" y="70"/>
                      <a:pt x="72" y="70"/>
                    </a:cubicBezTo>
                    <a:cubicBezTo>
                      <a:pt x="72" y="70"/>
                      <a:pt x="71" y="70"/>
                      <a:pt x="70" y="70"/>
                    </a:cubicBezTo>
                    <a:cubicBezTo>
                      <a:pt x="69" y="70"/>
                      <a:pt x="68" y="71"/>
                      <a:pt x="67" y="71"/>
                    </a:cubicBezTo>
                    <a:cubicBezTo>
                      <a:pt x="66" y="73"/>
                      <a:pt x="66" y="74"/>
                      <a:pt x="65" y="75"/>
                    </a:cubicBezTo>
                    <a:cubicBezTo>
                      <a:pt x="65" y="76"/>
                      <a:pt x="65" y="76"/>
                      <a:pt x="65" y="76"/>
                    </a:cubicBezTo>
                    <a:cubicBezTo>
                      <a:pt x="65" y="76"/>
                      <a:pt x="65" y="76"/>
                      <a:pt x="64" y="76"/>
                    </a:cubicBezTo>
                    <a:cubicBezTo>
                      <a:pt x="64" y="76"/>
                      <a:pt x="63" y="75"/>
                      <a:pt x="62" y="75"/>
                    </a:cubicBezTo>
                    <a:cubicBezTo>
                      <a:pt x="61" y="75"/>
                      <a:pt x="60" y="76"/>
                      <a:pt x="59" y="77"/>
                    </a:cubicBezTo>
                    <a:cubicBezTo>
                      <a:pt x="58" y="78"/>
                      <a:pt x="58" y="80"/>
                      <a:pt x="57" y="80"/>
                    </a:cubicBezTo>
                    <a:cubicBezTo>
                      <a:pt x="57" y="81"/>
                      <a:pt x="57" y="81"/>
                      <a:pt x="57" y="81"/>
                    </a:cubicBezTo>
                    <a:cubicBezTo>
                      <a:pt x="56" y="82"/>
                      <a:pt x="56" y="82"/>
                      <a:pt x="56" y="82"/>
                    </a:cubicBezTo>
                    <a:cubicBezTo>
                      <a:pt x="55" y="82"/>
                      <a:pt x="55" y="82"/>
                      <a:pt x="54" y="81"/>
                    </a:cubicBezTo>
                    <a:cubicBezTo>
                      <a:pt x="46" y="73"/>
                      <a:pt x="46" y="73"/>
                      <a:pt x="46" y="73"/>
                    </a:cubicBezTo>
                    <a:cubicBezTo>
                      <a:pt x="39" y="66"/>
                      <a:pt x="31" y="55"/>
                      <a:pt x="28" y="50"/>
                    </a:cubicBezTo>
                    <a:cubicBezTo>
                      <a:pt x="48" y="30"/>
                      <a:pt x="48" y="30"/>
                      <a:pt x="48" y="30"/>
                    </a:cubicBezTo>
                    <a:cubicBezTo>
                      <a:pt x="53" y="31"/>
                      <a:pt x="53" y="31"/>
                      <a:pt x="53" y="31"/>
                    </a:cubicBezTo>
                    <a:cubicBezTo>
                      <a:pt x="49" y="34"/>
                      <a:pt x="46" y="38"/>
                      <a:pt x="44" y="41"/>
                    </a:cubicBezTo>
                    <a:cubicBezTo>
                      <a:pt x="43" y="42"/>
                      <a:pt x="42" y="43"/>
                      <a:pt x="42" y="43"/>
                    </a:cubicBezTo>
                    <a:cubicBezTo>
                      <a:pt x="40" y="45"/>
                      <a:pt x="39" y="47"/>
                      <a:pt x="40" y="49"/>
                    </a:cubicBezTo>
                    <a:cubicBezTo>
                      <a:pt x="41" y="51"/>
                      <a:pt x="42" y="52"/>
                      <a:pt x="43" y="53"/>
                    </a:cubicBezTo>
                    <a:cubicBezTo>
                      <a:pt x="45" y="55"/>
                      <a:pt x="46" y="55"/>
                      <a:pt x="48" y="55"/>
                    </a:cubicBezTo>
                    <a:cubicBezTo>
                      <a:pt x="52" y="55"/>
                      <a:pt x="56" y="53"/>
                      <a:pt x="59" y="50"/>
                    </a:cubicBezTo>
                    <a:cubicBezTo>
                      <a:pt x="60" y="49"/>
                      <a:pt x="62" y="48"/>
                      <a:pt x="64" y="47"/>
                    </a:cubicBezTo>
                    <a:cubicBezTo>
                      <a:pt x="70" y="52"/>
                      <a:pt x="75" y="57"/>
                      <a:pt x="79" y="61"/>
                    </a:cubicBezTo>
                    <a:cubicBezTo>
                      <a:pt x="82" y="64"/>
                      <a:pt x="81" y="65"/>
                      <a:pt x="81" y="65"/>
                    </a:cubicBezTo>
                    <a:close/>
                    <a:moveTo>
                      <a:pt x="83" y="57"/>
                    </a:moveTo>
                    <a:cubicBezTo>
                      <a:pt x="78" y="51"/>
                      <a:pt x="72" y="46"/>
                      <a:pt x="67" y="42"/>
                    </a:cubicBezTo>
                    <a:cubicBezTo>
                      <a:pt x="66" y="41"/>
                      <a:pt x="64" y="41"/>
                      <a:pt x="62" y="42"/>
                    </a:cubicBezTo>
                    <a:cubicBezTo>
                      <a:pt x="60" y="42"/>
                      <a:pt x="58" y="43"/>
                      <a:pt x="56" y="45"/>
                    </a:cubicBezTo>
                    <a:cubicBezTo>
                      <a:pt x="53" y="47"/>
                      <a:pt x="50" y="49"/>
                      <a:pt x="48" y="49"/>
                    </a:cubicBezTo>
                    <a:cubicBezTo>
                      <a:pt x="48" y="49"/>
                      <a:pt x="47" y="48"/>
                      <a:pt x="46" y="48"/>
                    </a:cubicBezTo>
                    <a:cubicBezTo>
                      <a:pt x="46" y="48"/>
                      <a:pt x="47" y="46"/>
                      <a:pt x="48" y="45"/>
                    </a:cubicBezTo>
                    <a:cubicBezTo>
                      <a:pt x="52" y="41"/>
                      <a:pt x="56" y="36"/>
                      <a:pt x="62" y="34"/>
                    </a:cubicBezTo>
                    <a:cubicBezTo>
                      <a:pt x="67" y="32"/>
                      <a:pt x="70" y="33"/>
                      <a:pt x="75" y="33"/>
                    </a:cubicBezTo>
                    <a:cubicBezTo>
                      <a:pt x="93" y="51"/>
                      <a:pt x="93" y="51"/>
                      <a:pt x="93" y="51"/>
                    </a:cubicBezTo>
                    <a:cubicBezTo>
                      <a:pt x="89" y="53"/>
                      <a:pt x="86" y="55"/>
                      <a:pt x="84" y="57"/>
                    </a:cubicBezTo>
                    <a:cubicBezTo>
                      <a:pt x="84" y="57"/>
                      <a:pt x="84" y="57"/>
                      <a:pt x="83" y="57"/>
                    </a:cubicBezTo>
                    <a:close/>
                    <a:moveTo>
                      <a:pt x="100" y="50"/>
                    </a:moveTo>
                    <a:cubicBezTo>
                      <a:pt x="70" y="20"/>
                      <a:pt x="70" y="20"/>
                      <a:pt x="70" y="20"/>
                    </a:cubicBezTo>
                    <a:cubicBezTo>
                      <a:pt x="83" y="6"/>
                      <a:pt x="83" y="6"/>
                      <a:pt x="83" y="6"/>
                    </a:cubicBezTo>
                    <a:cubicBezTo>
                      <a:pt x="114" y="37"/>
                      <a:pt x="114" y="37"/>
                      <a:pt x="114" y="37"/>
                    </a:cubicBezTo>
                    <a:lnTo>
                      <a:pt x="100" y="50"/>
                    </a:lnTo>
                    <a:close/>
                  </a:path>
                </a:pathLst>
              </a:custGeom>
              <a:solidFill>
                <a:srgbClr val="E7EDEA"/>
              </a:solidFill>
              <a:ln w="9525">
                <a:noFill/>
                <a:round/>
              </a:ln>
            </p:spPr>
            <p:txBody>
              <a:bodyPr vert="horz" wrap="square" lIns="91440" tIns="45720" rIns="91440" bIns="45720" numCol="1" anchor="t" anchorCtr="0" compatLnSpc="1"/>
              <a:lstStyle/>
              <a:p>
                <a:endParaRPr lang="zh-CN" altLang="en-US"/>
              </a:p>
            </p:txBody>
          </p:sp>
        </p:grpSp>
      </p:grpSp>
      <p:sp>
        <p:nvSpPr>
          <p:cNvPr id="54" name="矩形 53"/>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rot="16200000">
            <a:off x="11710552" y="629650"/>
            <a:ext cx="678648" cy="276999"/>
          </a:xfrm>
          <a:prstGeom prst="rect">
            <a:avLst/>
          </a:prstGeom>
          <a:noFill/>
        </p:spPr>
        <p:txBody>
          <a:bodyPr wrap="none" rtlCol="0">
            <a:spAutoFit/>
          </a:bodyPr>
          <a:lstStyle/>
          <a:p>
            <a:pPr algn="ctr"/>
            <a:r>
              <a:rPr lang="en-US" altLang="zh-CN" sz="1200" dirty="0">
                <a:solidFill>
                  <a:srgbClr val="E7EDEA"/>
                </a:solidFill>
                <a:latin typeface="+mj-lt"/>
                <a:ea typeface="Adobe 繁黑體 Std B" panose="020B0700000000000000" pitchFamily="34" charset="-128"/>
                <a:cs typeface="Arial" panose="020B0604020202020204" pitchFamily="34" charset="0"/>
              </a:rPr>
              <a:t>Page</a:t>
            </a:r>
            <a:r>
              <a:rPr lang="en-US" altLang="zh-CN" sz="1100" dirty="0">
                <a:solidFill>
                  <a:srgbClr val="E7EDEA"/>
                </a:solidFill>
                <a:latin typeface="Arial" panose="020B0604020202020204" pitchFamily="34" charset="0"/>
                <a:ea typeface="Adobe 繁黑體 Std B" panose="020B0700000000000000" pitchFamily="34" charset="-128"/>
                <a:cs typeface="Arial" panose="020B0604020202020204" pitchFamily="34" charset="0"/>
              </a:rPr>
              <a:t>   </a:t>
            </a:r>
            <a:r>
              <a:rPr lang="en-US" altLang="zh-CN"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rPr>
              <a:t>7</a:t>
            </a:r>
            <a:endParaRPr lang="zh-CN" altLang="en-US"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endParaRPr>
          </a:p>
        </p:txBody>
      </p:sp>
      <p:sp>
        <p:nvSpPr>
          <p:cNvPr id="50" name="文本框 49"/>
          <p:cNvSpPr txBox="1"/>
          <p:nvPr/>
        </p:nvSpPr>
        <p:spPr>
          <a:xfrm>
            <a:off x="288534" y="360642"/>
            <a:ext cx="3262432" cy="461665"/>
          </a:xfrm>
          <a:prstGeom prst="rect">
            <a:avLst/>
          </a:prstGeom>
          <a:noFill/>
        </p:spPr>
        <p:txBody>
          <a:bodyPr wrap="none" rtlCol="0">
            <a:spAutoFit/>
          </a:bodyPr>
          <a:lstStyle/>
          <a:p>
            <a:r>
              <a:rPr lang="zh-CN" altLang="en-US" sz="2400" dirty="0">
                <a:solidFill>
                  <a:srgbClr val="00B4D9"/>
                </a:solidFill>
                <a:latin typeface="微软雅黑" panose="020B0503020204020204" pitchFamily="34" charset="-122"/>
                <a:ea typeface="微软雅黑" panose="020B0503020204020204" pitchFamily="34" charset="-122"/>
              </a:rPr>
              <a:t>单击添加标题添加标题</a:t>
            </a:r>
          </a:p>
        </p:txBody>
      </p:sp>
      <p:sp>
        <p:nvSpPr>
          <p:cNvPr id="51" name="文本框 50"/>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grpSp>
        <p:nvGrpSpPr>
          <p:cNvPr id="69" name="组合 68"/>
          <p:cNvGrpSpPr/>
          <p:nvPr/>
        </p:nvGrpSpPr>
        <p:grpSpPr>
          <a:xfrm>
            <a:off x="458305" y="3043517"/>
            <a:ext cx="3028753" cy="2271570"/>
            <a:chOff x="458305" y="3043517"/>
            <a:chExt cx="3028753" cy="2271570"/>
          </a:xfrm>
        </p:grpSpPr>
        <p:grpSp>
          <p:nvGrpSpPr>
            <p:cNvPr id="26" name="组合 25"/>
            <p:cNvGrpSpPr/>
            <p:nvPr/>
          </p:nvGrpSpPr>
          <p:grpSpPr>
            <a:xfrm>
              <a:off x="1147956" y="3044030"/>
              <a:ext cx="2339102" cy="761480"/>
              <a:chOff x="1022339" y="4478437"/>
              <a:chExt cx="2339102" cy="761480"/>
            </a:xfrm>
          </p:grpSpPr>
          <p:sp>
            <p:nvSpPr>
              <p:cNvPr id="30" name="文本框 29"/>
              <p:cNvSpPr txBox="1"/>
              <p:nvPr/>
            </p:nvSpPr>
            <p:spPr>
              <a:xfrm>
                <a:off x="1022339" y="4478437"/>
                <a:ext cx="1620957" cy="307777"/>
              </a:xfrm>
              <a:prstGeom prst="rect">
                <a:avLst/>
              </a:prstGeom>
              <a:noFill/>
            </p:spPr>
            <p:txBody>
              <a:bodyPr wrap="none" rtlCol="0">
                <a:spAutoFit/>
              </a:bodyPr>
              <a:lstStyle/>
              <a:p>
                <a:r>
                  <a:rPr lang="zh-CN" altLang="en-US" sz="1400" dirty="0">
                    <a:solidFill>
                      <a:srgbClr val="00B4D9"/>
                    </a:solidFill>
                    <a:latin typeface="微软雅黑" panose="020B0503020204020204" pitchFamily="34" charset="-122"/>
                    <a:ea typeface="微软雅黑" panose="020B0503020204020204" pitchFamily="34" charset="-122"/>
                  </a:rPr>
                  <a:t>单击此处添加标题</a:t>
                </a:r>
              </a:p>
            </p:txBody>
          </p:sp>
          <p:sp>
            <p:nvSpPr>
              <p:cNvPr id="31" name="文本框 30"/>
              <p:cNvSpPr txBox="1"/>
              <p:nvPr/>
            </p:nvSpPr>
            <p:spPr>
              <a:xfrm>
                <a:off x="1022339" y="4704386"/>
                <a:ext cx="2339102" cy="535531"/>
              </a:xfrm>
              <a:prstGeom prst="rect">
                <a:avLst/>
              </a:prstGeom>
              <a:noFill/>
            </p:spPr>
            <p:txBody>
              <a:bodyPr wrap="none" rtlCol="0">
                <a:spAutoFit/>
              </a:bodyPr>
              <a:lstStyle/>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147956" y="4553607"/>
              <a:ext cx="2339102" cy="761480"/>
              <a:chOff x="1022339" y="4478437"/>
              <a:chExt cx="2339102" cy="761480"/>
            </a:xfrm>
          </p:grpSpPr>
          <p:sp>
            <p:nvSpPr>
              <p:cNvPr id="28" name="文本框 27"/>
              <p:cNvSpPr txBox="1"/>
              <p:nvPr/>
            </p:nvSpPr>
            <p:spPr>
              <a:xfrm>
                <a:off x="1022339" y="4478437"/>
                <a:ext cx="1620957" cy="307777"/>
              </a:xfrm>
              <a:prstGeom prst="rect">
                <a:avLst/>
              </a:prstGeom>
              <a:noFill/>
            </p:spPr>
            <p:txBody>
              <a:bodyPr wrap="none" rtlCol="0">
                <a:spAutoFit/>
              </a:bodyPr>
              <a:lstStyle/>
              <a:p>
                <a:r>
                  <a:rPr lang="zh-CN" altLang="en-US" sz="1400" dirty="0">
                    <a:solidFill>
                      <a:srgbClr val="00B4D9"/>
                    </a:solidFill>
                    <a:latin typeface="微软雅黑" panose="020B0503020204020204" pitchFamily="34" charset="-122"/>
                    <a:ea typeface="微软雅黑" panose="020B0503020204020204" pitchFamily="34" charset="-122"/>
                  </a:rPr>
                  <a:t>单击此处添加标题</a:t>
                </a:r>
              </a:p>
            </p:txBody>
          </p:sp>
          <p:sp>
            <p:nvSpPr>
              <p:cNvPr id="29" name="文本框 28"/>
              <p:cNvSpPr txBox="1"/>
              <p:nvPr/>
            </p:nvSpPr>
            <p:spPr>
              <a:xfrm>
                <a:off x="1022339" y="4704386"/>
                <a:ext cx="2339102" cy="535531"/>
              </a:xfrm>
              <a:prstGeom prst="rect">
                <a:avLst/>
              </a:prstGeom>
              <a:noFill/>
            </p:spPr>
            <p:txBody>
              <a:bodyPr wrap="none" rtlCol="0">
                <a:spAutoFit/>
              </a:bodyPr>
              <a:lstStyle/>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58305" y="3043517"/>
              <a:ext cx="640081" cy="640079"/>
              <a:chOff x="458306" y="3043517"/>
              <a:chExt cx="640081" cy="640079"/>
            </a:xfrm>
          </p:grpSpPr>
          <p:sp>
            <p:nvSpPr>
              <p:cNvPr id="34" name="椭圆 33"/>
              <p:cNvSpPr/>
              <p:nvPr/>
            </p:nvSpPr>
            <p:spPr>
              <a:xfrm>
                <a:off x="458306" y="3043517"/>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21"/>
              <p:cNvSpPr>
                <a:spLocks noEditPoints="1"/>
              </p:cNvSpPr>
              <p:nvPr/>
            </p:nvSpPr>
            <p:spPr bwMode="auto">
              <a:xfrm>
                <a:off x="631897" y="3273250"/>
                <a:ext cx="321926" cy="238668"/>
              </a:xfrm>
              <a:custGeom>
                <a:avLst/>
                <a:gdLst>
                  <a:gd name="T0" fmla="*/ 86 w 120"/>
                  <a:gd name="T1" fmla="*/ 1 h 88"/>
                  <a:gd name="T2" fmla="*/ 65 w 120"/>
                  <a:gd name="T3" fmla="*/ 16 h 88"/>
                  <a:gd name="T4" fmla="*/ 69 w 120"/>
                  <a:gd name="T5" fmla="*/ 27 h 88"/>
                  <a:gd name="T6" fmla="*/ 53 w 120"/>
                  <a:gd name="T7" fmla="*/ 25 h 88"/>
                  <a:gd name="T8" fmla="*/ 57 w 120"/>
                  <a:gd name="T9" fmla="*/ 20 h 88"/>
                  <a:gd name="T10" fmla="*/ 41 w 120"/>
                  <a:gd name="T11" fmla="*/ 1 h 88"/>
                  <a:gd name="T12" fmla="*/ 1 w 120"/>
                  <a:gd name="T13" fmla="*/ 34 h 88"/>
                  <a:gd name="T14" fmla="*/ 1 w 120"/>
                  <a:gd name="T15" fmla="*/ 41 h 88"/>
                  <a:gd name="T16" fmla="*/ 20 w 120"/>
                  <a:gd name="T17" fmla="*/ 57 h 88"/>
                  <a:gd name="T18" fmla="*/ 24 w 120"/>
                  <a:gd name="T19" fmla="*/ 54 h 88"/>
                  <a:gd name="T20" fmla="*/ 50 w 120"/>
                  <a:gd name="T21" fmla="*/ 85 h 88"/>
                  <a:gd name="T22" fmla="*/ 61 w 120"/>
                  <a:gd name="T23" fmla="*/ 86 h 88"/>
                  <a:gd name="T24" fmla="*/ 69 w 120"/>
                  <a:gd name="T25" fmla="*/ 80 h 88"/>
                  <a:gd name="T26" fmla="*/ 77 w 120"/>
                  <a:gd name="T27" fmla="*/ 75 h 88"/>
                  <a:gd name="T28" fmla="*/ 85 w 120"/>
                  <a:gd name="T29" fmla="*/ 70 h 88"/>
                  <a:gd name="T30" fmla="*/ 97 w 120"/>
                  <a:gd name="T31" fmla="*/ 55 h 88"/>
                  <a:gd name="T32" fmla="*/ 104 w 120"/>
                  <a:gd name="T33" fmla="*/ 55 h 88"/>
                  <a:gd name="T34" fmla="*/ 119 w 120"/>
                  <a:gd name="T35" fmla="*/ 34 h 88"/>
                  <a:gd name="T36" fmla="*/ 6 w 120"/>
                  <a:gd name="T37" fmla="*/ 37 h 88"/>
                  <a:gd name="T38" fmla="*/ 50 w 120"/>
                  <a:gd name="T39" fmla="*/ 20 h 88"/>
                  <a:gd name="T40" fmla="*/ 81 w 120"/>
                  <a:gd name="T41" fmla="*/ 65 h 88"/>
                  <a:gd name="T42" fmla="*/ 78 w 120"/>
                  <a:gd name="T43" fmla="*/ 65 h 88"/>
                  <a:gd name="T44" fmla="*/ 74 w 120"/>
                  <a:gd name="T45" fmla="*/ 70 h 88"/>
                  <a:gd name="T46" fmla="*/ 72 w 120"/>
                  <a:gd name="T47" fmla="*/ 70 h 88"/>
                  <a:gd name="T48" fmla="*/ 67 w 120"/>
                  <a:gd name="T49" fmla="*/ 71 h 88"/>
                  <a:gd name="T50" fmla="*/ 65 w 120"/>
                  <a:gd name="T51" fmla="*/ 76 h 88"/>
                  <a:gd name="T52" fmla="*/ 62 w 120"/>
                  <a:gd name="T53" fmla="*/ 75 h 88"/>
                  <a:gd name="T54" fmla="*/ 57 w 120"/>
                  <a:gd name="T55" fmla="*/ 80 h 88"/>
                  <a:gd name="T56" fmla="*/ 56 w 120"/>
                  <a:gd name="T57" fmla="*/ 82 h 88"/>
                  <a:gd name="T58" fmla="*/ 46 w 120"/>
                  <a:gd name="T59" fmla="*/ 73 h 88"/>
                  <a:gd name="T60" fmla="*/ 48 w 120"/>
                  <a:gd name="T61" fmla="*/ 30 h 88"/>
                  <a:gd name="T62" fmla="*/ 44 w 120"/>
                  <a:gd name="T63" fmla="*/ 41 h 88"/>
                  <a:gd name="T64" fmla="*/ 40 w 120"/>
                  <a:gd name="T65" fmla="*/ 49 h 88"/>
                  <a:gd name="T66" fmla="*/ 48 w 120"/>
                  <a:gd name="T67" fmla="*/ 55 h 88"/>
                  <a:gd name="T68" fmla="*/ 64 w 120"/>
                  <a:gd name="T69" fmla="*/ 47 h 88"/>
                  <a:gd name="T70" fmla="*/ 81 w 120"/>
                  <a:gd name="T71" fmla="*/ 65 h 88"/>
                  <a:gd name="T72" fmla="*/ 67 w 120"/>
                  <a:gd name="T73" fmla="*/ 42 h 88"/>
                  <a:gd name="T74" fmla="*/ 56 w 120"/>
                  <a:gd name="T75" fmla="*/ 45 h 88"/>
                  <a:gd name="T76" fmla="*/ 46 w 120"/>
                  <a:gd name="T77" fmla="*/ 48 h 88"/>
                  <a:gd name="T78" fmla="*/ 62 w 120"/>
                  <a:gd name="T79" fmla="*/ 34 h 88"/>
                  <a:gd name="T80" fmla="*/ 93 w 120"/>
                  <a:gd name="T81" fmla="*/ 51 h 88"/>
                  <a:gd name="T82" fmla="*/ 83 w 120"/>
                  <a:gd name="T83" fmla="*/ 57 h 88"/>
                  <a:gd name="T84" fmla="*/ 70 w 120"/>
                  <a:gd name="T85" fmla="*/ 20 h 88"/>
                  <a:gd name="T86" fmla="*/ 114 w 120"/>
                  <a:gd name="T87" fmla="*/ 3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8">
                    <a:moveTo>
                      <a:pt x="119" y="34"/>
                    </a:moveTo>
                    <a:cubicBezTo>
                      <a:pt x="86" y="1"/>
                      <a:pt x="86" y="1"/>
                      <a:pt x="86" y="1"/>
                    </a:cubicBezTo>
                    <a:cubicBezTo>
                      <a:pt x="85" y="0"/>
                      <a:pt x="81" y="0"/>
                      <a:pt x="79" y="1"/>
                    </a:cubicBezTo>
                    <a:cubicBezTo>
                      <a:pt x="65" y="16"/>
                      <a:pt x="65" y="16"/>
                      <a:pt x="65" y="16"/>
                    </a:cubicBezTo>
                    <a:cubicBezTo>
                      <a:pt x="63" y="18"/>
                      <a:pt x="63" y="21"/>
                      <a:pt x="65" y="23"/>
                    </a:cubicBezTo>
                    <a:cubicBezTo>
                      <a:pt x="69" y="27"/>
                      <a:pt x="69" y="27"/>
                      <a:pt x="69" y="27"/>
                    </a:cubicBezTo>
                    <a:cubicBezTo>
                      <a:pt x="66" y="27"/>
                      <a:pt x="63" y="28"/>
                      <a:pt x="62" y="28"/>
                    </a:cubicBezTo>
                    <a:cubicBezTo>
                      <a:pt x="53" y="25"/>
                      <a:pt x="53" y="25"/>
                      <a:pt x="53" y="25"/>
                    </a:cubicBezTo>
                    <a:cubicBezTo>
                      <a:pt x="55" y="23"/>
                      <a:pt x="55" y="23"/>
                      <a:pt x="55" y="23"/>
                    </a:cubicBezTo>
                    <a:cubicBezTo>
                      <a:pt x="56" y="22"/>
                      <a:pt x="57" y="21"/>
                      <a:pt x="57" y="20"/>
                    </a:cubicBezTo>
                    <a:cubicBezTo>
                      <a:pt x="57" y="18"/>
                      <a:pt x="56" y="17"/>
                      <a:pt x="55" y="16"/>
                    </a:cubicBezTo>
                    <a:cubicBezTo>
                      <a:pt x="41" y="1"/>
                      <a:pt x="41" y="1"/>
                      <a:pt x="41" y="1"/>
                    </a:cubicBezTo>
                    <a:cubicBezTo>
                      <a:pt x="39" y="0"/>
                      <a:pt x="35" y="0"/>
                      <a:pt x="34" y="1"/>
                    </a:cubicBezTo>
                    <a:cubicBezTo>
                      <a:pt x="1" y="34"/>
                      <a:pt x="1" y="34"/>
                      <a:pt x="1" y="34"/>
                    </a:cubicBezTo>
                    <a:cubicBezTo>
                      <a:pt x="1" y="35"/>
                      <a:pt x="0" y="36"/>
                      <a:pt x="0" y="37"/>
                    </a:cubicBezTo>
                    <a:cubicBezTo>
                      <a:pt x="0" y="38"/>
                      <a:pt x="1" y="40"/>
                      <a:pt x="1" y="41"/>
                    </a:cubicBezTo>
                    <a:cubicBezTo>
                      <a:pt x="16" y="55"/>
                      <a:pt x="16" y="55"/>
                      <a:pt x="16" y="55"/>
                    </a:cubicBezTo>
                    <a:cubicBezTo>
                      <a:pt x="17" y="56"/>
                      <a:pt x="18" y="57"/>
                      <a:pt x="20" y="57"/>
                    </a:cubicBezTo>
                    <a:cubicBezTo>
                      <a:pt x="21" y="57"/>
                      <a:pt x="22" y="56"/>
                      <a:pt x="23" y="55"/>
                    </a:cubicBezTo>
                    <a:cubicBezTo>
                      <a:pt x="24" y="54"/>
                      <a:pt x="24" y="54"/>
                      <a:pt x="24" y="54"/>
                    </a:cubicBezTo>
                    <a:cubicBezTo>
                      <a:pt x="27" y="60"/>
                      <a:pt x="35" y="71"/>
                      <a:pt x="42" y="77"/>
                    </a:cubicBezTo>
                    <a:cubicBezTo>
                      <a:pt x="50" y="85"/>
                      <a:pt x="50" y="85"/>
                      <a:pt x="50" y="85"/>
                    </a:cubicBezTo>
                    <a:cubicBezTo>
                      <a:pt x="52" y="87"/>
                      <a:pt x="54" y="88"/>
                      <a:pt x="56" y="88"/>
                    </a:cubicBezTo>
                    <a:cubicBezTo>
                      <a:pt x="58" y="88"/>
                      <a:pt x="60" y="87"/>
                      <a:pt x="61" y="86"/>
                    </a:cubicBezTo>
                    <a:cubicBezTo>
                      <a:pt x="63" y="84"/>
                      <a:pt x="63" y="83"/>
                      <a:pt x="63" y="82"/>
                    </a:cubicBezTo>
                    <a:cubicBezTo>
                      <a:pt x="65" y="82"/>
                      <a:pt x="68" y="82"/>
                      <a:pt x="69" y="80"/>
                    </a:cubicBezTo>
                    <a:cubicBezTo>
                      <a:pt x="71" y="79"/>
                      <a:pt x="71" y="77"/>
                      <a:pt x="71" y="76"/>
                    </a:cubicBezTo>
                    <a:cubicBezTo>
                      <a:pt x="73" y="77"/>
                      <a:pt x="76" y="77"/>
                      <a:pt x="77" y="75"/>
                    </a:cubicBezTo>
                    <a:cubicBezTo>
                      <a:pt x="79" y="73"/>
                      <a:pt x="79" y="72"/>
                      <a:pt x="79" y="71"/>
                    </a:cubicBezTo>
                    <a:cubicBezTo>
                      <a:pt x="81" y="71"/>
                      <a:pt x="84" y="71"/>
                      <a:pt x="85" y="70"/>
                    </a:cubicBezTo>
                    <a:cubicBezTo>
                      <a:pt x="87" y="68"/>
                      <a:pt x="88" y="66"/>
                      <a:pt x="87" y="62"/>
                    </a:cubicBezTo>
                    <a:cubicBezTo>
                      <a:pt x="89" y="60"/>
                      <a:pt x="93" y="58"/>
                      <a:pt x="97" y="55"/>
                    </a:cubicBezTo>
                    <a:cubicBezTo>
                      <a:pt x="98" y="56"/>
                      <a:pt x="99" y="57"/>
                      <a:pt x="100" y="57"/>
                    </a:cubicBezTo>
                    <a:cubicBezTo>
                      <a:pt x="102" y="57"/>
                      <a:pt x="103" y="56"/>
                      <a:pt x="104" y="55"/>
                    </a:cubicBezTo>
                    <a:cubicBezTo>
                      <a:pt x="119" y="41"/>
                      <a:pt x="119" y="41"/>
                      <a:pt x="119" y="41"/>
                    </a:cubicBezTo>
                    <a:cubicBezTo>
                      <a:pt x="120" y="39"/>
                      <a:pt x="120" y="36"/>
                      <a:pt x="119" y="34"/>
                    </a:cubicBezTo>
                    <a:close/>
                    <a:moveTo>
                      <a:pt x="20" y="50"/>
                    </a:moveTo>
                    <a:cubicBezTo>
                      <a:pt x="6" y="37"/>
                      <a:pt x="6" y="37"/>
                      <a:pt x="6" y="37"/>
                    </a:cubicBezTo>
                    <a:cubicBezTo>
                      <a:pt x="37" y="6"/>
                      <a:pt x="37" y="6"/>
                      <a:pt x="37" y="6"/>
                    </a:cubicBezTo>
                    <a:cubicBezTo>
                      <a:pt x="50" y="20"/>
                      <a:pt x="50" y="20"/>
                      <a:pt x="50" y="20"/>
                    </a:cubicBezTo>
                    <a:lnTo>
                      <a:pt x="20" y="50"/>
                    </a:lnTo>
                    <a:close/>
                    <a:moveTo>
                      <a:pt x="81" y="65"/>
                    </a:moveTo>
                    <a:cubicBezTo>
                      <a:pt x="81" y="65"/>
                      <a:pt x="81" y="65"/>
                      <a:pt x="80" y="65"/>
                    </a:cubicBezTo>
                    <a:cubicBezTo>
                      <a:pt x="80" y="65"/>
                      <a:pt x="79" y="65"/>
                      <a:pt x="78" y="65"/>
                    </a:cubicBezTo>
                    <a:cubicBezTo>
                      <a:pt x="77" y="65"/>
                      <a:pt x="76" y="65"/>
                      <a:pt x="75" y="66"/>
                    </a:cubicBezTo>
                    <a:cubicBezTo>
                      <a:pt x="74" y="67"/>
                      <a:pt x="74" y="69"/>
                      <a:pt x="74" y="70"/>
                    </a:cubicBezTo>
                    <a:cubicBezTo>
                      <a:pt x="73" y="70"/>
                      <a:pt x="73" y="70"/>
                      <a:pt x="73" y="71"/>
                    </a:cubicBezTo>
                    <a:cubicBezTo>
                      <a:pt x="73" y="71"/>
                      <a:pt x="73" y="70"/>
                      <a:pt x="72" y="70"/>
                    </a:cubicBezTo>
                    <a:cubicBezTo>
                      <a:pt x="72" y="70"/>
                      <a:pt x="71" y="70"/>
                      <a:pt x="70" y="70"/>
                    </a:cubicBezTo>
                    <a:cubicBezTo>
                      <a:pt x="69" y="70"/>
                      <a:pt x="68" y="71"/>
                      <a:pt x="67" y="71"/>
                    </a:cubicBezTo>
                    <a:cubicBezTo>
                      <a:pt x="66" y="73"/>
                      <a:pt x="66" y="74"/>
                      <a:pt x="65" y="75"/>
                    </a:cubicBezTo>
                    <a:cubicBezTo>
                      <a:pt x="65" y="76"/>
                      <a:pt x="65" y="76"/>
                      <a:pt x="65" y="76"/>
                    </a:cubicBezTo>
                    <a:cubicBezTo>
                      <a:pt x="65" y="76"/>
                      <a:pt x="65" y="76"/>
                      <a:pt x="64" y="76"/>
                    </a:cubicBezTo>
                    <a:cubicBezTo>
                      <a:pt x="64" y="76"/>
                      <a:pt x="63" y="75"/>
                      <a:pt x="62" y="75"/>
                    </a:cubicBezTo>
                    <a:cubicBezTo>
                      <a:pt x="61" y="75"/>
                      <a:pt x="60" y="76"/>
                      <a:pt x="59" y="77"/>
                    </a:cubicBezTo>
                    <a:cubicBezTo>
                      <a:pt x="58" y="78"/>
                      <a:pt x="58" y="80"/>
                      <a:pt x="57" y="80"/>
                    </a:cubicBezTo>
                    <a:cubicBezTo>
                      <a:pt x="57" y="81"/>
                      <a:pt x="57" y="81"/>
                      <a:pt x="57" y="81"/>
                    </a:cubicBezTo>
                    <a:cubicBezTo>
                      <a:pt x="56" y="82"/>
                      <a:pt x="56" y="82"/>
                      <a:pt x="56" y="82"/>
                    </a:cubicBezTo>
                    <a:cubicBezTo>
                      <a:pt x="55" y="82"/>
                      <a:pt x="55" y="82"/>
                      <a:pt x="54" y="81"/>
                    </a:cubicBezTo>
                    <a:cubicBezTo>
                      <a:pt x="46" y="73"/>
                      <a:pt x="46" y="73"/>
                      <a:pt x="46" y="73"/>
                    </a:cubicBezTo>
                    <a:cubicBezTo>
                      <a:pt x="39" y="66"/>
                      <a:pt x="31" y="55"/>
                      <a:pt x="28" y="50"/>
                    </a:cubicBezTo>
                    <a:cubicBezTo>
                      <a:pt x="48" y="30"/>
                      <a:pt x="48" y="30"/>
                      <a:pt x="48" y="30"/>
                    </a:cubicBezTo>
                    <a:cubicBezTo>
                      <a:pt x="53" y="31"/>
                      <a:pt x="53" y="31"/>
                      <a:pt x="53" y="31"/>
                    </a:cubicBezTo>
                    <a:cubicBezTo>
                      <a:pt x="49" y="34"/>
                      <a:pt x="46" y="38"/>
                      <a:pt x="44" y="41"/>
                    </a:cubicBezTo>
                    <a:cubicBezTo>
                      <a:pt x="43" y="42"/>
                      <a:pt x="42" y="43"/>
                      <a:pt x="42" y="43"/>
                    </a:cubicBezTo>
                    <a:cubicBezTo>
                      <a:pt x="40" y="45"/>
                      <a:pt x="39" y="47"/>
                      <a:pt x="40" y="49"/>
                    </a:cubicBezTo>
                    <a:cubicBezTo>
                      <a:pt x="41" y="51"/>
                      <a:pt x="42" y="52"/>
                      <a:pt x="43" y="53"/>
                    </a:cubicBezTo>
                    <a:cubicBezTo>
                      <a:pt x="45" y="55"/>
                      <a:pt x="46" y="55"/>
                      <a:pt x="48" y="55"/>
                    </a:cubicBezTo>
                    <a:cubicBezTo>
                      <a:pt x="52" y="55"/>
                      <a:pt x="56" y="53"/>
                      <a:pt x="59" y="50"/>
                    </a:cubicBezTo>
                    <a:cubicBezTo>
                      <a:pt x="60" y="49"/>
                      <a:pt x="62" y="48"/>
                      <a:pt x="64" y="47"/>
                    </a:cubicBezTo>
                    <a:cubicBezTo>
                      <a:pt x="70" y="52"/>
                      <a:pt x="75" y="57"/>
                      <a:pt x="79" y="61"/>
                    </a:cubicBezTo>
                    <a:cubicBezTo>
                      <a:pt x="82" y="64"/>
                      <a:pt x="81" y="65"/>
                      <a:pt x="81" y="65"/>
                    </a:cubicBezTo>
                    <a:close/>
                    <a:moveTo>
                      <a:pt x="83" y="57"/>
                    </a:moveTo>
                    <a:cubicBezTo>
                      <a:pt x="78" y="51"/>
                      <a:pt x="72" y="46"/>
                      <a:pt x="67" y="42"/>
                    </a:cubicBezTo>
                    <a:cubicBezTo>
                      <a:pt x="66" y="41"/>
                      <a:pt x="64" y="41"/>
                      <a:pt x="62" y="42"/>
                    </a:cubicBezTo>
                    <a:cubicBezTo>
                      <a:pt x="60" y="42"/>
                      <a:pt x="58" y="43"/>
                      <a:pt x="56" y="45"/>
                    </a:cubicBezTo>
                    <a:cubicBezTo>
                      <a:pt x="53" y="47"/>
                      <a:pt x="50" y="49"/>
                      <a:pt x="48" y="49"/>
                    </a:cubicBezTo>
                    <a:cubicBezTo>
                      <a:pt x="48" y="49"/>
                      <a:pt x="47" y="48"/>
                      <a:pt x="46" y="48"/>
                    </a:cubicBezTo>
                    <a:cubicBezTo>
                      <a:pt x="46" y="48"/>
                      <a:pt x="47" y="46"/>
                      <a:pt x="48" y="45"/>
                    </a:cubicBezTo>
                    <a:cubicBezTo>
                      <a:pt x="52" y="41"/>
                      <a:pt x="56" y="36"/>
                      <a:pt x="62" y="34"/>
                    </a:cubicBezTo>
                    <a:cubicBezTo>
                      <a:pt x="67" y="32"/>
                      <a:pt x="70" y="33"/>
                      <a:pt x="75" y="33"/>
                    </a:cubicBezTo>
                    <a:cubicBezTo>
                      <a:pt x="93" y="51"/>
                      <a:pt x="93" y="51"/>
                      <a:pt x="93" y="51"/>
                    </a:cubicBezTo>
                    <a:cubicBezTo>
                      <a:pt x="89" y="53"/>
                      <a:pt x="86" y="55"/>
                      <a:pt x="84" y="57"/>
                    </a:cubicBezTo>
                    <a:cubicBezTo>
                      <a:pt x="84" y="57"/>
                      <a:pt x="84" y="57"/>
                      <a:pt x="83" y="57"/>
                    </a:cubicBezTo>
                    <a:close/>
                    <a:moveTo>
                      <a:pt x="100" y="50"/>
                    </a:moveTo>
                    <a:cubicBezTo>
                      <a:pt x="70" y="20"/>
                      <a:pt x="70" y="20"/>
                      <a:pt x="70" y="20"/>
                    </a:cubicBezTo>
                    <a:cubicBezTo>
                      <a:pt x="83" y="6"/>
                      <a:pt x="83" y="6"/>
                      <a:pt x="83" y="6"/>
                    </a:cubicBezTo>
                    <a:cubicBezTo>
                      <a:pt x="114" y="37"/>
                      <a:pt x="114" y="37"/>
                      <a:pt x="114" y="37"/>
                    </a:cubicBezTo>
                    <a:lnTo>
                      <a:pt x="100" y="50"/>
                    </a:lnTo>
                    <a:close/>
                  </a:path>
                </a:pathLst>
              </a:custGeom>
              <a:solidFill>
                <a:srgbClr val="00B4D9"/>
              </a:solidFill>
              <a:ln w="9525">
                <a:noFill/>
                <a:round/>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58305" y="4570810"/>
              <a:ext cx="640081" cy="640079"/>
              <a:chOff x="458304" y="4570810"/>
              <a:chExt cx="640081" cy="640079"/>
            </a:xfrm>
          </p:grpSpPr>
          <p:sp>
            <p:nvSpPr>
              <p:cNvPr id="32" name="椭圆 31"/>
              <p:cNvSpPr/>
              <p:nvPr/>
            </p:nvSpPr>
            <p:spPr>
              <a:xfrm>
                <a:off x="458304" y="4570810"/>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7"/>
              <p:cNvSpPr>
                <a:spLocks noEditPoints="1"/>
              </p:cNvSpPr>
              <p:nvPr/>
            </p:nvSpPr>
            <p:spPr bwMode="auto">
              <a:xfrm>
                <a:off x="649263" y="4761769"/>
                <a:ext cx="258162" cy="258160"/>
              </a:xfrm>
              <a:custGeom>
                <a:avLst/>
                <a:gdLst>
                  <a:gd name="T0" fmla="*/ 114 w 120"/>
                  <a:gd name="T1" fmla="*/ 18 h 120"/>
                  <a:gd name="T2" fmla="*/ 78 w 120"/>
                  <a:gd name="T3" fmla="*/ 18 h 120"/>
                  <a:gd name="T4" fmla="*/ 78 w 120"/>
                  <a:gd name="T5" fmla="*/ 6 h 120"/>
                  <a:gd name="T6" fmla="*/ 72 w 120"/>
                  <a:gd name="T7" fmla="*/ 0 h 120"/>
                  <a:gd name="T8" fmla="*/ 48 w 120"/>
                  <a:gd name="T9" fmla="*/ 0 h 120"/>
                  <a:gd name="T10" fmla="*/ 42 w 120"/>
                  <a:gd name="T11" fmla="*/ 6 h 120"/>
                  <a:gd name="T12" fmla="*/ 42 w 120"/>
                  <a:gd name="T13" fmla="*/ 18 h 120"/>
                  <a:gd name="T14" fmla="*/ 6 w 120"/>
                  <a:gd name="T15" fmla="*/ 18 h 120"/>
                  <a:gd name="T16" fmla="*/ 0 w 120"/>
                  <a:gd name="T17" fmla="*/ 24 h 120"/>
                  <a:gd name="T18" fmla="*/ 0 w 120"/>
                  <a:gd name="T19" fmla="*/ 114 h 120"/>
                  <a:gd name="T20" fmla="*/ 6 w 120"/>
                  <a:gd name="T21" fmla="*/ 120 h 120"/>
                  <a:gd name="T22" fmla="*/ 114 w 120"/>
                  <a:gd name="T23" fmla="*/ 120 h 120"/>
                  <a:gd name="T24" fmla="*/ 120 w 120"/>
                  <a:gd name="T25" fmla="*/ 114 h 120"/>
                  <a:gd name="T26" fmla="*/ 120 w 120"/>
                  <a:gd name="T27" fmla="*/ 24 h 120"/>
                  <a:gd name="T28" fmla="*/ 114 w 120"/>
                  <a:gd name="T29" fmla="*/ 18 h 120"/>
                  <a:gd name="T30" fmla="*/ 48 w 120"/>
                  <a:gd name="T31" fmla="*/ 6 h 120"/>
                  <a:gd name="T32" fmla="*/ 72 w 120"/>
                  <a:gd name="T33" fmla="*/ 6 h 120"/>
                  <a:gd name="T34" fmla="*/ 72 w 120"/>
                  <a:gd name="T35" fmla="*/ 18 h 120"/>
                  <a:gd name="T36" fmla="*/ 48 w 120"/>
                  <a:gd name="T37" fmla="*/ 18 h 120"/>
                  <a:gd name="T38" fmla="*/ 48 w 120"/>
                  <a:gd name="T39" fmla="*/ 6 h 120"/>
                  <a:gd name="T40" fmla="*/ 114 w 120"/>
                  <a:gd name="T41" fmla="*/ 114 h 120"/>
                  <a:gd name="T42" fmla="*/ 6 w 120"/>
                  <a:gd name="T43" fmla="*/ 114 h 120"/>
                  <a:gd name="T44" fmla="*/ 6 w 120"/>
                  <a:gd name="T45" fmla="*/ 54 h 120"/>
                  <a:gd name="T46" fmla="*/ 48 w 120"/>
                  <a:gd name="T47" fmla="*/ 54 h 120"/>
                  <a:gd name="T48" fmla="*/ 48 w 120"/>
                  <a:gd name="T49" fmla="*/ 60 h 120"/>
                  <a:gd name="T50" fmla="*/ 54 w 120"/>
                  <a:gd name="T51" fmla="*/ 66 h 120"/>
                  <a:gd name="T52" fmla="*/ 66 w 120"/>
                  <a:gd name="T53" fmla="*/ 66 h 120"/>
                  <a:gd name="T54" fmla="*/ 72 w 120"/>
                  <a:gd name="T55" fmla="*/ 60 h 120"/>
                  <a:gd name="T56" fmla="*/ 72 w 120"/>
                  <a:gd name="T57" fmla="*/ 54 h 120"/>
                  <a:gd name="T58" fmla="*/ 114 w 120"/>
                  <a:gd name="T59" fmla="*/ 54 h 120"/>
                  <a:gd name="T60" fmla="*/ 114 w 120"/>
                  <a:gd name="T61" fmla="*/ 114 h 120"/>
                  <a:gd name="T62" fmla="*/ 54 w 120"/>
                  <a:gd name="T63" fmla="*/ 54 h 120"/>
                  <a:gd name="T64" fmla="*/ 66 w 120"/>
                  <a:gd name="T65" fmla="*/ 54 h 120"/>
                  <a:gd name="T66" fmla="*/ 66 w 120"/>
                  <a:gd name="T67" fmla="*/ 60 h 120"/>
                  <a:gd name="T68" fmla="*/ 54 w 120"/>
                  <a:gd name="T69" fmla="*/ 60 h 120"/>
                  <a:gd name="T70" fmla="*/ 54 w 120"/>
                  <a:gd name="T71" fmla="*/ 54 h 120"/>
                  <a:gd name="T72" fmla="*/ 6 w 120"/>
                  <a:gd name="T73" fmla="*/ 48 h 120"/>
                  <a:gd name="T74" fmla="*/ 6 w 120"/>
                  <a:gd name="T75" fmla="*/ 24 h 120"/>
                  <a:gd name="T76" fmla="*/ 48 w 120"/>
                  <a:gd name="T77" fmla="*/ 24 h 120"/>
                  <a:gd name="T78" fmla="*/ 72 w 120"/>
                  <a:gd name="T79" fmla="*/ 24 h 120"/>
                  <a:gd name="T80" fmla="*/ 114 w 120"/>
                  <a:gd name="T81" fmla="*/ 24 h 120"/>
                  <a:gd name="T82" fmla="*/ 114 w 120"/>
                  <a:gd name="T83" fmla="*/ 48 h 120"/>
                  <a:gd name="T84" fmla="*/ 6 w 120"/>
                  <a:gd name="T85"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20">
                    <a:moveTo>
                      <a:pt x="114" y="18"/>
                    </a:moveTo>
                    <a:cubicBezTo>
                      <a:pt x="78" y="18"/>
                      <a:pt x="78" y="18"/>
                      <a:pt x="78" y="18"/>
                    </a:cubicBezTo>
                    <a:cubicBezTo>
                      <a:pt x="78" y="6"/>
                      <a:pt x="78" y="6"/>
                      <a:pt x="78" y="6"/>
                    </a:cubicBezTo>
                    <a:cubicBezTo>
                      <a:pt x="78" y="3"/>
                      <a:pt x="75" y="0"/>
                      <a:pt x="72" y="0"/>
                    </a:cubicBezTo>
                    <a:cubicBezTo>
                      <a:pt x="48" y="0"/>
                      <a:pt x="48" y="0"/>
                      <a:pt x="48" y="0"/>
                    </a:cubicBezTo>
                    <a:cubicBezTo>
                      <a:pt x="45" y="0"/>
                      <a:pt x="42" y="3"/>
                      <a:pt x="42" y="6"/>
                    </a:cubicBezTo>
                    <a:cubicBezTo>
                      <a:pt x="42" y="18"/>
                      <a:pt x="42" y="18"/>
                      <a:pt x="42" y="18"/>
                    </a:cubicBezTo>
                    <a:cubicBezTo>
                      <a:pt x="6" y="18"/>
                      <a:pt x="6" y="18"/>
                      <a:pt x="6" y="18"/>
                    </a:cubicBezTo>
                    <a:cubicBezTo>
                      <a:pt x="3" y="18"/>
                      <a:pt x="0" y="21"/>
                      <a:pt x="0" y="24"/>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24"/>
                      <a:pt x="120" y="24"/>
                      <a:pt x="120" y="24"/>
                    </a:cubicBezTo>
                    <a:cubicBezTo>
                      <a:pt x="120" y="21"/>
                      <a:pt x="117" y="18"/>
                      <a:pt x="114" y="18"/>
                    </a:cubicBezTo>
                    <a:close/>
                    <a:moveTo>
                      <a:pt x="48" y="6"/>
                    </a:moveTo>
                    <a:cubicBezTo>
                      <a:pt x="72" y="6"/>
                      <a:pt x="72" y="6"/>
                      <a:pt x="72" y="6"/>
                    </a:cubicBezTo>
                    <a:cubicBezTo>
                      <a:pt x="72" y="18"/>
                      <a:pt x="72" y="18"/>
                      <a:pt x="72" y="18"/>
                    </a:cubicBezTo>
                    <a:cubicBezTo>
                      <a:pt x="48" y="18"/>
                      <a:pt x="48" y="18"/>
                      <a:pt x="48" y="18"/>
                    </a:cubicBezTo>
                    <a:lnTo>
                      <a:pt x="48" y="6"/>
                    </a:lnTo>
                    <a:close/>
                    <a:moveTo>
                      <a:pt x="114" y="114"/>
                    </a:moveTo>
                    <a:cubicBezTo>
                      <a:pt x="6" y="114"/>
                      <a:pt x="6" y="114"/>
                      <a:pt x="6" y="114"/>
                    </a:cubicBezTo>
                    <a:cubicBezTo>
                      <a:pt x="6" y="54"/>
                      <a:pt x="6" y="54"/>
                      <a:pt x="6" y="54"/>
                    </a:cubicBezTo>
                    <a:cubicBezTo>
                      <a:pt x="48" y="54"/>
                      <a:pt x="48" y="54"/>
                      <a:pt x="48" y="54"/>
                    </a:cubicBezTo>
                    <a:cubicBezTo>
                      <a:pt x="48" y="60"/>
                      <a:pt x="48" y="60"/>
                      <a:pt x="48" y="60"/>
                    </a:cubicBezTo>
                    <a:cubicBezTo>
                      <a:pt x="48" y="63"/>
                      <a:pt x="51" y="66"/>
                      <a:pt x="54" y="66"/>
                    </a:cubicBezTo>
                    <a:cubicBezTo>
                      <a:pt x="66" y="66"/>
                      <a:pt x="66" y="66"/>
                      <a:pt x="66" y="66"/>
                    </a:cubicBezTo>
                    <a:cubicBezTo>
                      <a:pt x="69" y="66"/>
                      <a:pt x="72" y="63"/>
                      <a:pt x="72" y="60"/>
                    </a:cubicBezTo>
                    <a:cubicBezTo>
                      <a:pt x="72" y="54"/>
                      <a:pt x="72" y="54"/>
                      <a:pt x="72" y="54"/>
                    </a:cubicBezTo>
                    <a:cubicBezTo>
                      <a:pt x="114" y="54"/>
                      <a:pt x="114" y="54"/>
                      <a:pt x="114" y="54"/>
                    </a:cubicBezTo>
                    <a:lnTo>
                      <a:pt x="114" y="114"/>
                    </a:lnTo>
                    <a:close/>
                    <a:moveTo>
                      <a:pt x="54" y="54"/>
                    </a:moveTo>
                    <a:cubicBezTo>
                      <a:pt x="66" y="54"/>
                      <a:pt x="66" y="54"/>
                      <a:pt x="66" y="54"/>
                    </a:cubicBezTo>
                    <a:cubicBezTo>
                      <a:pt x="66" y="60"/>
                      <a:pt x="66" y="60"/>
                      <a:pt x="66" y="60"/>
                    </a:cubicBezTo>
                    <a:cubicBezTo>
                      <a:pt x="54" y="60"/>
                      <a:pt x="54" y="60"/>
                      <a:pt x="54" y="60"/>
                    </a:cubicBezTo>
                    <a:lnTo>
                      <a:pt x="54" y="54"/>
                    </a:lnTo>
                    <a:close/>
                    <a:moveTo>
                      <a:pt x="6" y="48"/>
                    </a:moveTo>
                    <a:cubicBezTo>
                      <a:pt x="6" y="24"/>
                      <a:pt x="6" y="24"/>
                      <a:pt x="6" y="24"/>
                    </a:cubicBezTo>
                    <a:cubicBezTo>
                      <a:pt x="48" y="24"/>
                      <a:pt x="48" y="24"/>
                      <a:pt x="48" y="24"/>
                    </a:cubicBezTo>
                    <a:cubicBezTo>
                      <a:pt x="72" y="24"/>
                      <a:pt x="72" y="24"/>
                      <a:pt x="72" y="24"/>
                    </a:cubicBezTo>
                    <a:cubicBezTo>
                      <a:pt x="114" y="24"/>
                      <a:pt x="114" y="24"/>
                      <a:pt x="114" y="24"/>
                    </a:cubicBezTo>
                    <a:cubicBezTo>
                      <a:pt x="114" y="48"/>
                      <a:pt x="114" y="48"/>
                      <a:pt x="114" y="48"/>
                    </a:cubicBezTo>
                    <a:lnTo>
                      <a:pt x="6" y="48"/>
                    </a:lnTo>
                    <a:close/>
                  </a:path>
                </a:pathLst>
              </a:custGeom>
              <a:solidFill>
                <a:srgbClr val="00B4D9"/>
              </a:solidFill>
              <a:ln w="9525">
                <a:noFill/>
                <a:round/>
              </a:ln>
            </p:spPr>
            <p:txBody>
              <a:bodyPr vert="horz" wrap="square" lIns="91440" tIns="45720" rIns="91440" bIns="45720" numCol="1" anchor="t" anchorCtr="0" compatLnSpc="1"/>
              <a:lstStyle/>
              <a:p>
                <a:endParaRPr lang="zh-CN" altLang="en-US"/>
              </a:p>
            </p:txBody>
          </p:sp>
        </p:grpSp>
      </p:grpSp>
      <p:grpSp>
        <p:nvGrpSpPr>
          <p:cNvPr id="70" name="组合 69"/>
          <p:cNvGrpSpPr/>
          <p:nvPr/>
        </p:nvGrpSpPr>
        <p:grpSpPr>
          <a:xfrm>
            <a:off x="8668290" y="3043517"/>
            <a:ext cx="3028754" cy="2271570"/>
            <a:chOff x="8668290" y="3043517"/>
            <a:chExt cx="3028754" cy="2271570"/>
          </a:xfrm>
        </p:grpSpPr>
        <p:sp>
          <p:nvSpPr>
            <p:cNvPr id="38" name="椭圆 37"/>
            <p:cNvSpPr/>
            <p:nvPr/>
          </p:nvSpPr>
          <p:spPr>
            <a:xfrm flipH="1">
              <a:off x="11056961" y="3043517"/>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flipH="1">
              <a:off x="8668290" y="3044030"/>
              <a:ext cx="2339102" cy="761480"/>
              <a:chOff x="1022339" y="4478437"/>
              <a:chExt cx="2339102" cy="761480"/>
            </a:xfrm>
          </p:grpSpPr>
          <p:sp>
            <p:nvSpPr>
              <p:cNvPr id="45" name="文本框 44"/>
              <p:cNvSpPr txBox="1"/>
              <p:nvPr/>
            </p:nvSpPr>
            <p:spPr>
              <a:xfrm>
                <a:off x="1022339" y="4478437"/>
                <a:ext cx="1620957" cy="307777"/>
              </a:xfrm>
              <a:prstGeom prst="rect">
                <a:avLst/>
              </a:prstGeom>
              <a:noFill/>
            </p:spPr>
            <p:txBody>
              <a:bodyPr wrap="none" rtlCol="0">
                <a:spAutoFit/>
              </a:bodyPr>
              <a:lstStyle/>
              <a:p>
                <a:r>
                  <a:rPr lang="zh-CN" altLang="en-US" sz="1400" dirty="0">
                    <a:solidFill>
                      <a:srgbClr val="00B4D9"/>
                    </a:solidFill>
                    <a:latin typeface="微软雅黑" panose="020B0503020204020204" pitchFamily="34" charset="-122"/>
                    <a:ea typeface="微软雅黑" panose="020B0503020204020204" pitchFamily="34" charset="-122"/>
                  </a:rPr>
                  <a:t>单击此处添加标题</a:t>
                </a:r>
              </a:p>
            </p:txBody>
          </p:sp>
          <p:sp>
            <p:nvSpPr>
              <p:cNvPr id="46" name="文本框 45"/>
              <p:cNvSpPr txBox="1"/>
              <p:nvPr/>
            </p:nvSpPr>
            <p:spPr>
              <a:xfrm>
                <a:off x="1022339" y="4704386"/>
                <a:ext cx="2339102" cy="535531"/>
              </a:xfrm>
              <a:prstGeom prst="rect">
                <a:avLst/>
              </a:prstGeom>
              <a:noFill/>
            </p:spPr>
            <p:txBody>
              <a:bodyPr wrap="none" rtlCol="0">
                <a:spAutoFit/>
              </a:bodyPr>
              <a:lstStyle/>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flipH="1">
              <a:off x="8668290" y="4553607"/>
              <a:ext cx="2339102" cy="761480"/>
              <a:chOff x="1022339" y="4478437"/>
              <a:chExt cx="2339102" cy="761480"/>
            </a:xfrm>
          </p:grpSpPr>
          <p:sp>
            <p:nvSpPr>
              <p:cNvPr id="48" name="文本框 47"/>
              <p:cNvSpPr txBox="1"/>
              <p:nvPr/>
            </p:nvSpPr>
            <p:spPr>
              <a:xfrm>
                <a:off x="1022339" y="4478437"/>
                <a:ext cx="1620957" cy="307777"/>
              </a:xfrm>
              <a:prstGeom prst="rect">
                <a:avLst/>
              </a:prstGeom>
              <a:noFill/>
            </p:spPr>
            <p:txBody>
              <a:bodyPr wrap="none" rtlCol="0">
                <a:spAutoFit/>
              </a:bodyPr>
              <a:lstStyle/>
              <a:p>
                <a:r>
                  <a:rPr lang="zh-CN" altLang="en-US" sz="1400" dirty="0">
                    <a:solidFill>
                      <a:srgbClr val="00B4D9"/>
                    </a:solidFill>
                    <a:latin typeface="微软雅黑" panose="020B0503020204020204" pitchFamily="34" charset="-122"/>
                    <a:ea typeface="微软雅黑" panose="020B0503020204020204" pitchFamily="34" charset="-122"/>
                  </a:rPr>
                  <a:t>单击此处添加标题</a:t>
                </a:r>
              </a:p>
            </p:txBody>
          </p:sp>
          <p:sp>
            <p:nvSpPr>
              <p:cNvPr id="49" name="文本框 48"/>
              <p:cNvSpPr txBox="1"/>
              <p:nvPr/>
            </p:nvSpPr>
            <p:spPr>
              <a:xfrm>
                <a:off x="1022339" y="4704386"/>
                <a:ext cx="2339102" cy="535531"/>
              </a:xfrm>
              <a:prstGeom prst="rect">
                <a:avLst/>
              </a:prstGeom>
              <a:noFill/>
            </p:spPr>
            <p:txBody>
              <a:bodyPr wrap="none" rtlCol="0">
                <a:spAutoFit/>
              </a:bodyPr>
              <a:lstStyle/>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E7EDEA"/>
                    </a:solidFill>
                    <a:latin typeface="微软雅黑" panose="020B0503020204020204" pitchFamily="34" charset="-122"/>
                    <a:ea typeface="微软雅黑" panose="020B0503020204020204" pitchFamily="34" charset="-122"/>
                  </a:rPr>
                  <a:t>单击添加文本添加文本添加文本</a:t>
                </a:r>
                <a:endParaRPr lang="en-US" altLang="zh-CN" sz="1200" dirty="0">
                  <a:solidFill>
                    <a:srgbClr val="E7EDEA"/>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1236990" y="3254007"/>
              <a:ext cx="280022" cy="279058"/>
              <a:chOff x="6108389" y="2500382"/>
              <a:chExt cx="280022" cy="279058"/>
            </a:xfrm>
          </p:grpSpPr>
          <p:sp>
            <p:nvSpPr>
              <p:cNvPr id="60" name="Freeform 5"/>
              <p:cNvSpPr>
                <a:spLocks noEditPoints="1"/>
              </p:cNvSpPr>
              <p:nvPr/>
            </p:nvSpPr>
            <p:spPr bwMode="auto">
              <a:xfrm flipH="1">
                <a:off x="6108389" y="2500382"/>
                <a:ext cx="280022" cy="279058"/>
              </a:xfrm>
              <a:custGeom>
                <a:avLst/>
                <a:gdLst>
                  <a:gd name="T0" fmla="*/ 114 w 120"/>
                  <a:gd name="T1" fmla="*/ 0 h 120"/>
                  <a:gd name="T2" fmla="*/ 6 w 120"/>
                  <a:gd name="T3" fmla="*/ 0 h 120"/>
                  <a:gd name="T4" fmla="*/ 0 w 120"/>
                  <a:gd name="T5" fmla="*/ 6 h 120"/>
                  <a:gd name="T6" fmla="*/ 0 w 120"/>
                  <a:gd name="T7" fmla="*/ 84 h 120"/>
                  <a:gd name="T8" fmla="*/ 6 w 120"/>
                  <a:gd name="T9" fmla="*/ 90 h 120"/>
                  <a:gd name="T10" fmla="*/ 45 w 120"/>
                  <a:gd name="T11" fmla="*/ 90 h 120"/>
                  <a:gd name="T12" fmla="*/ 30 w 120"/>
                  <a:gd name="T13" fmla="*/ 115 h 120"/>
                  <a:gd name="T14" fmla="*/ 32 w 120"/>
                  <a:gd name="T15" fmla="*/ 120 h 120"/>
                  <a:gd name="T16" fmla="*/ 36 w 120"/>
                  <a:gd name="T17" fmla="*/ 118 h 120"/>
                  <a:gd name="T18" fmla="*/ 52 w 120"/>
                  <a:gd name="T19" fmla="*/ 90 h 120"/>
                  <a:gd name="T20" fmla="*/ 68 w 120"/>
                  <a:gd name="T21" fmla="*/ 90 h 120"/>
                  <a:gd name="T22" fmla="*/ 84 w 120"/>
                  <a:gd name="T23" fmla="*/ 118 h 120"/>
                  <a:gd name="T24" fmla="*/ 88 w 120"/>
                  <a:gd name="T25" fmla="*/ 120 h 120"/>
                  <a:gd name="T26" fmla="*/ 90 w 120"/>
                  <a:gd name="T27" fmla="*/ 115 h 120"/>
                  <a:gd name="T28" fmla="*/ 75 w 120"/>
                  <a:gd name="T29" fmla="*/ 90 h 120"/>
                  <a:gd name="T30" fmla="*/ 114 w 120"/>
                  <a:gd name="T31" fmla="*/ 90 h 120"/>
                  <a:gd name="T32" fmla="*/ 120 w 120"/>
                  <a:gd name="T33" fmla="*/ 84 h 120"/>
                  <a:gd name="T34" fmla="*/ 120 w 120"/>
                  <a:gd name="T35" fmla="*/ 6 h 120"/>
                  <a:gd name="T36" fmla="*/ 114 w 120"/>
                  <a:gd name="T37" fmla="*/ 0 h 120"/>
                  <a:gd name="T38" fmla="*/ 114 w 120"/>
                  <a:gd name="T39" fmla="*/ 84 h 120"/>
                  <a:gd name="T40" fmla="*/ 6 w 120"/>
                  <a:gd name="T41" fmla="*/ 84 h 120"/>
                  <a:gd name="T42" fmla="*/ 6 w 120"/>
                  <a:gd name="T43" fmla="*/ 6 h 120"/>
                  <a:gd name="T44" fmla="*/ 114 w 120"/>
                  <a:gd name="T45" fmla="*/ 6 h 120"/>
                  <a:gd name="T46" fmla="*/ 114 w 120"/>
                  <a:gd name="T47"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rgbClr val="00B4D9"/>
              </a:solidFill>
              <a:ln w="9525">
                <a:noFill/>
                <a:round/>
              </a:ln>
            </p:spPr>
            <p:txBody>
              <a:bodyPr vert="horz" wrap="square" lIns="91440" tIns="45720" rIns="91440" bIns="45720" numCol="1" anchor="t" anchorCtr="0" compatLnSpc="1"/>
              <a:lstStyle/>
              <a:p>
                <a:endParaRPr lang="zh-CN" altLang="en-US"/>
              </a:p>
            </p:txBody>
          </p:sp>
          <p:sp>
            <p:nvSpPr>
              <p:cNvPr id="61" name="Freeform 6"/>
              <p:cNvSpPr/>
              <p:nvPr/>
            </p:nvSpPr>
            <p:spPr bwMode="auto">
              <a:xfrm flipH="1">
                <a:off x="6157465" y="2549458"/>
                <a:ext cx="181870" cy="111623"/>
              </a:xfrm>
              <a:custGeom>
                <a:avLst/>
                <a:gdLst>
                  <a:gd name="T0" fmla="*/ 3 w 78"/>
                  <a:gd name="T1" fmla="*/ 48 h 48"/>
                  <a:gd name="T2" fmla="*/ 5 w 78"/>
                  <a:gd name="T3" fmla="*/ 47 h 48"/>
                  <a:gd name="T4" fmla="*/ 28 w 78"/>
                  <a:gd name="T5" fmla="*/ 13 h 48"/>
                  <a:gd name="T6" fmla="*/ 55 w 78"/>
                  <a:gd name="T7" fmla="*/ 35 h 48"/>
                  <a:gd name="T8" fmla="*/ 58 w 78"/>
                  <a:gd name="T9" fmla="*/ 36 h 48"/>
                  <a:gd name="T10" fmla="*/ 60 w 78"/>
                  <a:gd name="T11" fmla="*/ 35 h 48"/>
                  <a:gd name="T12" fmla="*/ 78 w 78"/>
                  <a:gd name="T13" fmla="*/ 5 h 48"/>
                  <a:gd name="T14" fmla="*/ 77 w 78"/>
                  <a:gd name="T15" fmla="*/ 0 h 48"/>
                  <a:gd name="T16" fmla="*/ 72 w 78"/>
                  <a:gd name="T17" fmla="*/ 1 h 48"/>
                  <a:gd name="T18" fmla="*/ 56 w 78"/>
                  <a:gd name="T19" fmla="*/ 29 h 48"/>
                  <a:gd name="T20" fmla="*/ 29 w 78"/>
                  <a:gd name="T21" fmla="*/ 7 h 48"/>
                  <a:gd name="T22" fmla="*/ 27 w 78"/>
                  <a:gd name="T23" fmla="*/ 6 h 48"/>
                  <a:gd name="T24" fmla="*/ 25 w 78"/>
                  <a:gd name="T25" fmla="*/ 7 h 48"/>
                  <a:gd name="T26" fmla="*/ 1 w 78"/>
                  <a:gd name="T27" fmla="*/ 43 h 48"/>
                  <a:gd name="T28" fmla="*/ 1 w 78"/>
                  <a:gd name="T29" fmla="*/ 47 h 48"/>
                  <a:gd name="T30" fmla="*/ 3 w 7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4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rgbClr val="00B4D9"/>
              </a:solidFill>
              <a:ln w="9525">
                <a:noFill/>
                <a:round/>
              </a:ln>
            </p:spPr>
            <p:txBody>
              <a:bodyPr vert="horz" wrap="square" lIns="91440" tIns="45720" rIns="91440" bIns="45720" numCol="1" anchor="t" anchorCtr="0" compatLnSpc="1"/>
              <a:lstStyle/>
              <a:p>
                <a:endParaRPr lang="zh-CN" altLang="en-US"/>
              </a:p>
            </p:txBody>
          </p:sp>
        </p:grpSp>
        <p:grpSp>
          <p:nvGrpSpPr>
            <p:cNvPr id="68" name="组合 67"/>
            <p:cNvGrpSpPr/>
            <p:nvPr/>
          </p:nvGrpSpPr>
          <p:grpSpPr>
            <a:xfrm>
              <a:off x="11056963" y="4570810"/>
              <a:ext cx="640081" cy="640079"/>
              <a:chOff x="11056963" y="4570810"/>
              <a:chExt cx="640081" cy="640079"/>
            </a:xfrm>
          </p:grpSpPr>
          <p:sp>
            <p:nvSpPr>
              <p:cNvPr id="42" name="椭圆 41"/>
              <p:cNvSpPr/>
              <p:nvPr/>
            </p:nvSpPr>
            <p:spPr>
              <a:xfrm flipH="1">
                <a:off x="11056963" y="4570810"/>
                <a:ext cx="640081" cy="640079"/>
              </a:xfrm>
              <a:prstGeom prst="ellipse">
                <a:avLst/>
              </a:prstGeom>
              <a:noFill/>
              <a:ln w="12700">
                <a:solidFill>
                  <a:srgbClr val="E7E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11236071" y="4749432"/>
                <a:ext cx="281864" cy="282835"/>
                <a:chOff x="6107468" y="3463915"/>
                <a:chExt cx="281864" cy="282835"/>
              </a:xfrm>
            </p:grpSpPr>
            <p:sp>
              <p:nvSpPr>
                <p:cNvPr id="63" name="Freeform 10"/>
                <p:cNvSpPr>
                  <a:spLocks noEditPoints="1"/>
                </p:cNvSpPr>
                <p:nvPr/>
              </p:nvSpPr>
              <p:spPr bwMode="auto">
                <a:xfrm>
                  <a:off x="6128851" y="3492101"/>
                  <a:ext cx="239098" cy="254649"/>
                </a:xfrm>
                <a:custGeom>
                  <a:avLst/>
                  <a:gdLst>
                    <a:gd name="T0" fmla="*/ 102 w 102"/>
                    <a:gd name="T1" fmla="*/ 51 h 108"/>
                    <a:gd name="T2" fmla="*/ 51 w 102"/>
                    <a:gd name="T3" fmla="*/ 0 h 108"/>
                    <a:gd name="T4" fmla="*/ 0 w 102"/>
                    <a:gd name="T5" fmla="*/ 51 h 108"/>
                    <a:gd name="T6" fmla="*/ 17 w 102"/>
                    <a:gd name="T7" fmla="*/ 89 h 108"/>
                    <a:gd name="T8" fmla="*/ 4 w 102"/>
                    <a:gd name="T9" fmla="*/ 103 h 108"/>
                    <a:gd name="T10" fmla="*/ 4 w 102"/>
                    <a:gd name="T11" fmla="*/ 107 h 108"/>
                    <a:gd name="T12" fmla="*/ 8 w 102"/>
                    <a:gd name="T13" fmla="*/ 107 h 108"/>
                    <a:gd name="T14" fmla="*/ 22 w 102"/>
                    <a:gd name="T15" fmla="*/ 93 h 108"/>
                    <a:gd name="T16" fmla="*/ 51 w 102"/>
                    <a:gd name="T17" fmla="*/ 102 h 108"/>
                    <a:gd name="T18" fmla="*/ 80 w 102"/>
                    <a:gd name="T19" fmla="*/ 93 h 108"/>
                    <a:gd name="T20" fmla="*/ 94 w 102"/>
                    <a:gd name="T21" fmla="*/ 107 h 108"/>
                    <a:gd name="T22" fmla="*/ 98 w 102"/>
                    <a:gd name="T23" fmla="*/ 107 h 108"/>
                    <a:gd name="T24" fmla="*/ 98 w 102"/>
                    <a:gd name="T25" fmla="*/ 103 h 108"/>
                    <a:gd name="T26" fmla="*/ 85 w 102"/>
                    <a:gd name="T27" fmla="*/ 89 h 108"/>
                    <a:gd name="T28" fmla="*/ 102 w 102"/>
                    <a:gd name="T29" fmla="*/ 51 h 108"/>
                    <a:gd name="T30" fmla="*/ 51 w 102"/>
                    <a:gd name="T31" fmla="*/ 96 h 108"/>
                    <a:gd name="T32" fmla="*/ 6 w 102"/>
                    <a:gd name="T33" fmla="*/ 51 h 108"/>
                    <a:gd name="T34" fmla="*/ 51 w 102"/>
                    <a:gd name="T35" fmla="*/ 6 h 108"/>
                    <a:gd name="T36" fmla="*/ 96 w 102"/>
                    <a:gd name="T37" fmla="*/ 51 h 108"/>
                    <a:gd name="T38" fmla="*/ 51 w 102"/>
                    <a:gd name="T3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08">
                      <a:moveTo>
                        <a:pt x="102" y="51"/>
                      </a:moveTo>
                      <a:cubicBezTo>
                        <a:pt x="102" y="23"/>
                        <a:pt x="79" y="0"/>
                        <a:pt x="51" y="0"/>
                      </a:cubicBezTo>
                      <a:cubicBezTo>
                        <a:pt x="23" y="0"/>
                        <a:pt x="0" y="23"/>
                        <a:pt x="0" y="51"/>
                      </a:cubicBezTo>
                      <a:cubicBezTo>
                        <a:pt x="0" y="66"/>
                        <a:pt x="7" y="80"/>
                        <a:pt x="17" y="89"/>
                      </a:cubicBezTo>
                      <a:cubicBezTo>
                        <a:pt x="4" y="103"/>
                        <a:pt x="4" y="103"/>
                        <a:pt x="4" y="103"/>
                      </a:cubicBezTo>
                      <a:cubicBezTo>
                        <a:pt x="3" y="104"/>
                        <a:pt x="3" y="106"/>
                        <a:pt x="4" y="107"/>
                      </a:cubicBezTo>
                      <a:cubicBezTo>
                        <a:pt x="5" y="108"/>
                        <a:pt x="7" y="108"/>
                        <a:pt x="8" y="107"/>
                      </a:cubicBezTo>
                      <a:cubicBezTo>
                        <a:pt x="22" y="93"/>
                        <a:pt x="22" y="93"/>
                        <a:pt x="22" y="93"/>
                      </a:cubicBezTo>
                      <a:cubicBezTo>
                        <a:pt x="30" y="99"/>
                        <a:pt x="40" y="102"/>
                        <a:pt x="51" y="102"/>
                      </a:cubicBezTo>
                      <a:cubicBezTo>
                        <a:pt x="62" y="102"/>
                        <a:pt x="72" y="99"/>
                        <a:pt x="80" y="93"/>
                      </a:cubicBezTo>
                      <a:cubicBezTo>
                        <a:pt x="94" y="107"/>
                        <a:pt x="94" y="107"/>
                        <a:pt x="94" y="107"/>
                      </a:cubicBezTo>
                      <a:cubicBezTo>
                        <a:pt x="95" y="108"/>
                        <a:pt x="97" y="108"/>
                        <a:pt x="98" y="107"/>
                      </a:cubicBezTo>
                      <a:cubicBezTo>
                        <a:pt x="99" y="106"/>
                        <a:pt x="99" y="104"/>
                        <a:pt x="98" y="103"/>
                      </a:cubicBezTo>
                      <a:cubicBezTo>
                        <a:pt x="85" y="89"/>
                        <a:pt x="85" y="89"/>
                        <a:pt x="85" y="89"/>
                      </a:cubicBezTo>
                      <a:cubicBezTo>
                        <a:pt x="95" y="80"/>
                        <a:pt x="102" y="66"/>
                        <a:pt x="102" y="51"/>
                      </a:cubicBezTo>
                      <a:close/>
                      <a:moveTo>
                        <a:pt x="51" y="96"/>
                      </a:moveTo>
                      <a:cubicBezTo>
                        <a:pt x="26" y="96"/>
                        <a:pt x="6" y="76"/>
                        <a:pt x="6" y="51"/>
                      </a:cubicBezTo>
                      <a:cubicBezTo>
                        <a:pt x="6" y="26"/>
                        <a:pt x="26" y="6"/>
                        <a:pt x="51" y="6"/>
                      </a:cubicBezTo>
                      <a:cubicBezTo>
                        <a:pt x="76" y="6"/>
                        <a:pt x="96" y="26"/>
                        <a:pt x="96" y="51"/>
                      </a:cubicBezTo>
                      <a:cubicBezTo>
                        <a:pt x="96" y="76"/>
                        <a:pt x="76" y="96"/>
                        <a:pt x="51" y="96"/>
                      </a:cubicBezTo>
                      <a:close/>
                    </a:path>
                  </a:pathLst>
                </a:custGeom>
                <a:solidFill>
                  <a:srgbClr val="00B4D9"/>
                </a:solidFill>
                <a:ln>
                  <a:noFill/>
                </a:ln>
              </p:spPr>
              <p:txBody>
                <a:bodyPr vert="horz" wrap="square" lIns="91440" tIns="45720" rIns="91440" bIns="45720" numCol="1" anchor="t" anchorCtr="0" compatLnSpc="1"/>
                <a:lstStyle/>
                <a:p>
                  <a:endParaRPr lang="zh-CN" altLang="en-US"/>
                </a:p>
              </p:txBody>
            </p:sp>
            <p:sp>
              <p:nvSpPr>
                <p:cNvPr id="64" name="Freeform 11"/>
                <p:cNvSpPr>
                  <a:spLocks noEditPoints="1"/>
                </p:cNvSpPr>
                <p:nvPr/>
              </p:nvSpPr>
              <p:spPr bwMode="auto">
                <a:xfrm>
                  <a:off x="6178420" y="3520288"/>
                  <a:ext cx="91363" cy="113717"/>
                </a:xfrm>
                <a:custGeom>
                  <a:avLst/>
                  <a:gdLst>
                    <a:gd name="T0" fmla="*/ 33 w 39"/>
                    <a:gd name="T1" fmla="*/ 31 h 48"/>
                    <a:gd name="T2" fmla="*/ 33 w 39"/>
                    <a:gd name="T3" fmla="*/ 0 h 48"/>
                    <a:gd name="T4" fmla="*/ 27 w 39"/>
                    <a:gd name="T5" fmla="*/ 0 h 48"/>
                    <a:gd name="T6" fmla="*/ 27 w 39"/>
                    <a:gd name="T7" fmla="*/ 31 h 48"/>
                    <a:gd name="T8" fmla="*/ 22 w 39"/>
                    <a:gd name="T9" fmla="*/ 36 h 48"/>
                    <a:gd name="T10" fmla="*/ 0 w 39"/>
                    <a:gd name="T11" fmla="*/ 36 h 48"/>
                    <a:gd name="T12" fmla="*/ 0 w 39"/>
                    <a:gd name="T13" fmla="*/ 42 h 48"/>
                    <a:gd name="T14" fmla="*/ 22 w 39"/>
                    <a:gd name="T15" fmla="*/ 42 h 48"/>
                    <a:gd name="T16" fmla="*/ 30 w 39"/>
                    <a:gd name="T17" fmla="*/ 48 h 48"/>
                    <a:gd name="T18" fmla="*/ 39 w 39"/>
                    <a:gd name="T19" fmla="*/ 39 h 48"/>
                    <a:gd name="T20" fmla="*/ 33 w 39"/>
                    <a:gd name="T21" fmla="*/ 31 h 48"/>
                    <a:gd name="T22" fmla="*/ 30 w 39"/>
                    <a:gd name="T23" fmla="*/ 42 h 48"/>
                    <a:gd name="T24" fmla="*/ 27 w 39"/>
                    <a:gd name="T25" fmla="*/ 39 h 48"/>
                    <a:gd name="T26" fmla="*/ 30 w 39"/>
                    <a:gd name="T27" fmla="*/ 36 h 48"/>
                    <a:gd name="T28" fmla="*/ 33 w 39"/>
                    <a:gd name="T29" fmla="*/ 39 h 48"/>
                    <a:gd name="T30" fmla="*/ 30 w 39"/>
                    <a:gd name="T31"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8">
                      <a:moveTo>
                        <a:pt x="33" y="31"/>
                      </a:moveTo>
                      <a:cubicBezTo>
                        <a:pt x="33" y="0"/>
                        <a:pt x="33" y="0"/>
                        <a:pt x="33" y="0"/>
                      </a:cubicBezTo>
                      <a:cubicBezTo>
                        <a:pt x="27" y="0"/>
                        <a:pt x="27" y="0"/>
                        <a:pt x="27" y="0"/>
                      </a:cubicBezTo>
                      <a:cubicBezTo>
                        <a:pt x="27" y="31"/>
                        <a:pt x="27" y="31"/>
                        <a:pt x="27" y="31"/>
                      </a:cubicBezTo>
                      <a:cubicBezTo>
                        <a:pt x="24" y="31"/>
                        <a:pt x="22" y="33"/>
                        <a:pt x="22" y="36"/>
                      </a:cubicBezTo>
                      <a:cubicBezTo>
                        <a:pt x="0" y="36"/>
                        <a:pt x="0" y="36"/>
                        <a:pt x="0" y="36"/>
                      </a:cubicBezTo>
                      <a:cubicBezTo>
                        <a:pt x="0" y="42"/>
                        <a:pt x="0" y="42"/>
                        <a:pt x="0" y="42"/>
                      </a:cubicBezTo>
                      <a:cubicBezTo>
                        <a:pt x="22" y="42"/>
                        <a:pt x="22" y="42"/>
                        <a:pt x="22" y="42"/>
                      </a:cubicBezTo>
                      <a:cubicBezTo>
                        <a:pt x="23" y="45"/>
                        <a:pt x="26" y="48"/>
                        <a:pt x="30" y="48"/>
                      </a:cubicBezTo>
                      <a:cubicBezTo>
                        <a:pt x="35" y="48"/>
                        <a:pt x="39" y="44"/>
                        <a:pt x="39" y="39"/>
                      </a:cubicBezTo>
                      <a:cubicBezTo>
                        <a:pt x="39" y="35"/>
                        <a:pt x="36" y="32"/>
                        <a:pt x="33" y="31"/>
                      </a:cubicBezTo>
                      <a:close/>
                      <a:moveTo>
                        <a:pt x="30" y="42"/>
                      </a:moveTo>
                      <a:cubicBezTo>
                        <a:pt x="28" y="42"/>
                        <a:pt x="27" y="41"/>
                        <a:pt x="27" y="39"/>
                      </a:cubicBezTo>
                      <a:cubicBezTo>
                        <a:pt x="27" y="37"/>
                        <a:pt x="28" y="36"/>
                        <a:pt x="30" y="36"/>
                      </a:cubicBezTo>
                      <a:cubicBezTo>
                        <a:pt x="32" y="36"/>
                        <a:pt x="33" y="37"/>
                        <a:pt x="33" y="39"/>
                      </a:cubicBezTo>
                      <a:cubicBezTo>
                        <a:pt x="33" y="41"/>
                        <a:pt x="32" y="42"/>
                        <a:pt x="30" y="42"/>
                      </a:cubicBezTo>
                      <a:close/>
                    </a:path>
                  </a:pathLst>
                </a:custGeom>
                <a:solidFill>
                  <a:srgbClr val="00B4D9"/>
                </a:solidFill>
                <a:ln>
                  <a:noFill/>
                </a:ln>
              </p:spPr>
              <p:txBody>
                <a:bodyPr vert="horz" wrap="square" lIns="91440" tIns="45720" rIns="91440" bIns="45720" numCol="1" anchor="t" anchorCtr="0" compatLnSpc="1"/>
                <a:lstStyle/>
                <a:p>
                  <a:endParaRPr lang="zh-CN" altLang="en-US"/>
                </a:p>
              </p:txBody>
            </p:sp>
            <p:sp>
              <p:nvSpPr>
                <p:cNvPr id="65" name="Freeform 12"/>
                <p:cNvSpPr/>
                <p:nvPr/>
              </p:nvSpPr>
              <p:spPr bwMode="auto">
                <a:xfrm>
                  <a:off x="6107468" y="3463915"/>
                  <a:ext cx="99138" cy="96222"/>
                </a:xfrm>
                <a:custGeom>
                  <a:avLst/>
                  <a:gdLst>
                    <a:gd name="T0" fmla="*/ 6 w 42"/>
                    <a:gd name="T1" fmla="*/ 24 h 41"/>
                    <a:gd name="T2" fmla="*/ 24 w 42"/>
                    <a:gd name="T3" fmla="*/ 6 h 41"/>
                    <a:gd name="T4" fmla="*/ 37 w 42"/>
                    <a:gd name="T5" fmla="*/ 11 h 41"/>
                    <a:gd name="T6" fmla="*/ 42 w 42"/>
                    <a:gd name="T7" fmla="*/ 9 h 41"/>
                    <a:gd name="T8" fmla="*/ 24 w 42"/>
                    <a:gd name="T9" fmla="*/ 0 h 41"/>
                    <a:gd name="T10" fmla="*/ 0 w 42"/>
                    <a:gd name="T11" fmla="*/ 24 h 41"/>
                    <a:gd name="T12" fmla="*/ 7 w 42"/>
                    <a:gd name="T13" fmla="*/ 41 h 41"/>
                    <a:gd name="T14" fmla="*/ 10 w 42"/>
                    <a:gd name="T15" fmla="*/ 35 h 41"/>
                    <a:gd name="T16" fmla="*/ 6 w 42"/>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6" y="24"/>
                      </a:moveTo>
                      <a:cubicBezTo>
                        <a:pt x="6" y="14"/>
                        <a:pt x="14" y="6"/>
                        <a:pt x="24" y="6"/>
                      </a:cubicBezTo>
                      <a:cubicBezTo>
                        <a:pt x="29" y="6"/>
                        <a:pt x="33" y="8"/>
                        <a:pt x="37" y="11"/>
                      </a:cubicBezTo>
                      <a:cubicBezTo>
                        <a:pt x="38" y="10"/>
                        <a:pt x="40" y="9"/>
                        <a:pt x="42" y="9"/>
                      </a:cubicBezTo>
                      <a:cubicBezTo>
                        <a:pt x="38" y="3"/>
                        <a:pt x="31" y="0"/>
                        <a:pt x="24" y="0"/>
                      </a:cubicBezTo>
                      <a:cubicBezTo>
                        <a:pt x="11" y="0"/>
                        <a:pt x="0" y="11"/>
                        <a:pt x="0" y="24"/>
                      </a:cubicBezTo>
                      <a:cubicBezTo>
                        <a:pt x="0" y="31"/>
                        <a:pt x="3" y="37"/>
                        <a:pt x="7" y="41"/>
                      </a:cubicBezTo>
                      <a:cubicBezTo>
                        <a:pt x="8" y="39"/>
                        <a:pt x="9" y="37"/>
                        <a:pt x="10" y="35"/>
                      </a:cubicBezTo>
                      <a:cubicBezTo>
                        <a:pt x="8" y="32"/>
                        <a:pt x="6" y="28"/>
                        <a:pt x="6" y="24"/>
                      </a:cubicBezTo>
                      <a:close/>
                    </a:path>
                  </a:pathLst>
                </a:custGeom>
                <a:solidFill>
                  <a:srgbClr val="00B4D9"/>
                </a:solidFill>
                <a:ln>
                  <a:noFill/>
                </a:ln>
              </p:spPr>
              <p:txBody>
                <a:bodyPr vert="horz" wrap="square" lIns="91440" tIns="45720" rIns="91440" bIns="45720" numCol="1" anchor="t" anchorCtr="0" compatLnSpc="1"/>
                <a:lstStyle/>
                <a:p>
                  <a:endParaRPr lang="zh-CN" altLang="en-US"/>
                </a:p>
              </p:txBody>
            </p:sp>
            <p:sp>
              <p:nvSpPr>
                <p:cNvPr id="66" name="Freeform 13"/>
                <p:cNvSpPr/>
                <p:nvPr/>
              </p:nvSpPr>
              <p:spPr bwMode="auto">
                <a:xfrm>
                  <a:off x="6291166" y="3463915"/>
                  <a:ext cx="98166" cy="96222"/>
                </a:xfrm>
                <a:custGeom>
                  <a:avLst/>
                  <a:gdLst>
                    <a:gd name="T0" fmla="*/ 18 w 42"/>
                    <a:gd name="T1" fmla="*/ 0 h 41"/>
                    <a:gd name="T2" fmla="*/ 0 w 42"/>
                    <a:gd name="T3" fmla="*/ 9 h 41"/>
                    <a:gd name="T4" fmla="*/ 5 w 42"/>
                    <a:gd name="T5" fmla="*/ 11 h 41"/>
                    <a:gd name="T6" fmla="*/ 18 w 42"/>
                    <a:gd name="T7" fmla="*/ 6 h 41"/>
                    <a:gd name="T8" fmla="*/ 36 w 42"/>
                    <a:gd name="T9" fmla="*/ 24 h 41"/>
                    <a:gd name="T10" fmla="*/ 32 w 42"/>
                    <a:gd name="T11" fmla="*/ 35 h 41"/>
                    <a:gd name="T12" fmla="*/ 35 w 42"/>
                    <a:gd name="T13" fmla="*/ 41 h 41"/>
                    <a:gd name="T14" fmla="*/ 42 w 42"/>
                    <a:gd name="T15" fmla="*/ 24 h 41"/>
                    <a:gd name="T16" fmla="*/ 18 w 4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1">
                      <a:moveTo>
                        <a:pt x="18" y="0"/>
                      </a:moveTo>
                      <a:cubicBezTo>
                        <a:pt x="11" y="0"/>
                        <a:pt x="4" y="3"/>
                        <a:pt x="0" y="9"/>
                      </a:cubicBezTo>
                      <a:cubicBezTo>
                        <a:pt x="2" y="9"/>
                        <a:pt x="4" y="10"/>
                        <a:pt x="5" y="11"/>
                      </a:cubicBezTo>
                      <a:cubicBezTo>
                        <a:pt x="9" y="8"/>
                        <a:pt x="13" y="6"/>
                        <a:pt x="18" y="6"/>
                      </a:cubicBezTo>
                      <a:cubicBezTo>
                        <a:pt x="28" y="6"/>
                        <a:pt x="36" y="14"/>
                        <a:pt x="36" y="24"/>
                      </a:cubicBezTo>
                      <a:cubicBezTo>
                        <a:pt x="36" y="28"/>
                        <a:pt x="34" y="32"/>
                        <a:pt x="32" y="35"/>
                      </a:cubicBezTo>
                      <a:cubicBezTo>
                        <a:pt x="33" y="37"/>
                        <a:pt x="34" y="39"/>
                        <a:pt x="35" y="41"/>
                      </a:cubicBezTo>
                      <a:cubicBezTo>
                        <a:pt x="39" y="37"/>
                        <a:pt x="42" y="31"/>
                        <a:pt x="42" y="24"/>
                      </a:cubicBezTo>
                      <a:cubicBezTo>
                        <a:pt x="42" y="11"/>
                        <a:pt x="31" y="0"/>
                        <a:pt x="18" y="0"/>
                      </a:cubicBezTo>
                      <a:close/>
                    </a:path>
                  </a:pathLst>
                </a:custGeom>
                <a:solidFill>
                  <a:srgbClr val="00B4D9"/>
                </a:solidFill>
                <a:ln>
                  <a:noFill/>
                </a:ln>
              </p:spPr>
              <p:txBody>
                <a:bodyPr vert="horz" wrap="square" lIns="91440" tIns="45720" rIns="91440" bIns="45720" numCol="1" anchor="t" anchorCtr="0" compatLnSpc="1"/>
                <a:lstStyle/>
                <a:p>
                  <a:endParaRPr lang="zh-CN" alt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500" fill="hold"/>
                                        <p:tgtEl>
                                          <p:spTgt spid="71"/>
                                        </p:tgtEl>
                                        <p:attrNameLst>
                                          <p:attrName>ppt_x</p:attrName>
                                        </p:attrNameLst>
                                      </p:cBhvr>
                                      <p:tavLst>
                                        <p:tav tm="0">
                                          <p:val>
                                            <p:strVal val="#ppt_x"/>
                                          </p:val>
                                        </p:tav>
                                        <p:tav tm="100000">
                                          <p:val>
                                            <p:strVal val="#ppt_x"/>
                                          </p:val>
                                        </p:tav>
                                      </p:tavLst>
                                    </p:anim>
                                    <p:anim calcmode="lin" valueType="num">
                                      <p:cBhvr additive="base">
                                        <p:cTn id="17" dur="500" fill="hold"/>
                                        <p:tgtEl>
                                          <p:spTgt spid="7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0-#ppt_w/2"/>
                                          </p:val>
                                        </p:tav>
                                        <p:tav tm="100000">
                                          <p:val>
                                            <p:strVal val="#ppt_x"/>
                                          </p:val>
                                        </p:tav>
                                      </p:tavLst>
                                    </p:anim>
                                    <p:anim calcmode="lin" valueType="num">
                                      <p:cBhvr additive="base">
                                        <p:cTn id="2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rot="16200000">
            <a:off x="11710553" y="629650"/>
            <a:ext cx="678647" cy="276999"/>
          </a:xfrm>
          <a:prstGeom prst="rect">
            <a:avLst/>
          </a:prstGeom>
          <a:noFill/>
        </p:spPr>
        <p:txBody>
          <a:bodyPr wrap="none" rtlCol="0">
            <a:spAutoFit/>
          </a:bodyPr>
          <a:lstStyle/>
          <a:p>
            <a:pPr algn="ctr"/>
            <a:r>
              <a:rPr lang="en-US" altLang="zh-CN" sz="1200" dirty="0">
                <a:solidFill>
                  <a:srgbClr val="E7EDEA"/>
                </a:solidFill>
                <a:latin typeface="+mj-lt"/>
                <a:ea typeface="Adobe 繁黑體 Std B" panose="020B0700000000000000" pitchFamily="34" charset="-128"/>
                <a:cs typeface="Arial" panose="020B0604020202020204" pitchFamily="34" charset="0"/>
              </a:rPr>
              <a:t>Page</a:t>
            </a:r>
            <a:r>
              <a:rPr lang="en-US" altLang="zh-CN" sz="1100" dirty="0">
                <a:solidFill>
                  <a:srgbClr val="E7EDEA"/>
                </a:solidFill>
                <a:latin typeface="Arial" panose="020B0604020202020204" pitchFamily="34" charset="0"/>
                <a:ea typeface="Adobe 繁黑體 Std B" panose="020B0700000000000000" pitchFamily="34" charset="-128"/>
                <a:cs typeface="Arial" panose="020B0604020202020204" pitchFamily="34" charset="0"/>
              </a:rPr>
              <a:t>   </a:t>
            </a:r>
            <a:r>
              <a:rPr lang="en-US" altLang="zh-CN"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rPr>
              <a:t>8</a:t>
            </a:r>
            <a:endParaRPr lang="zh-CN" altLang="en-US"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endParaRPr>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b="8799"/>
          <a:stretch>
            <a:fillRect/>
          </a:stretch>
        </p:blipFill>
        <p:spPr>
          <a:xfrm>
            <a:off x="6519031" y="2487452"/>
            <a:ext cx="4986423" cy="3266712"/>
          </a:xfrm>
          <a:prstGeom prst="rect">
            <a:avLst/>
          </a:prstGeom>
          <a:ln w="12700">
            <a:solidFill>
              <a:srgbClr val="00B4D9"/>
            </a:solidFill>
          </a:ln>
        </p:spPr>
      </p:pic>
      <p:grpSp>
        <p:nvGrpSpPr>
          <p:cNvPr id="5" name="组合 4"/>
          <p:cNvGrpSpPr/>
          <p:nvPr/>
        </p:nvGrpSpPr>
        <p:grpSpPr>
          <a:xfrm>
            <a:off x="732916" y="2487452"/>
            <a:ext cx="5263036" cy="1598455"/>
            <a:chOff x="732916" y="2247609"/>
            <a:chExt cx="5263036" cy="1598455"/>
          </a:xfrm>
        </p:grpSpPr>
        <p:sp>
          <p:nvSpPr>
            <p:cNvPr id="4" name="矩形 3"/>
            <p:cNvSpPr/>
            <p:nvPr/>
          </p:nvSpPr>
          <p:spPr>
            <a:xfrm>
              <a:off x="1640336" y="2247609"/>
              <a:ext cx="4355616" cy="1598455"/>
            </a:xfrm>
            <a:prstGeom prst="rect">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32916" y="2247609"/>
              <a:ext cx="914400" cy="1598455"/>
              <a:chOff x="732916" y="2247609"/>
              <a:chExt cx="914400" cy="1598455"/>
            </a:xfrm>
          </p:grpSpPr>
          <p:sp>
            <p:nvSpPr>
              <p:cNvPr id="2" name="矩形 1"/>
              <p:cNvSpPr/>
              <p:nvPr/>
            </p:nvSpPr>
            <p:spPr>
              <a:xfrm>
                <a:off x="732916" y="2247609"/>
                <a:ext cx="914400" cy="1598455"/>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0"/>
              <p:cNvSpPr>
                <a:spLocks noEditPoints="1"/>
              </p:cNvSpPr>
              <p:nvPr/>
            </p:nvSpPr>
            <p:spPr bwMode="auto">
              <a:xfrm>
                <a:off x="1069062" y="2929804"/>
                <a:ext cx="242108" cy="234064"/>
              </a:xfrm>
              <a:custGeom>
                <a:avLst/>
                <a:gdLst>
                  <a:gd name="T0" fmla="*/ 62 w 124"/>
                  <a:gd name="T1" fmla="*/ 0 h 120"/>
                  <a:gd name="T2" fmla="*/ 104 w 124"/>
                  <a:gd name="T3" fmla="*/ 42 h 120"/>
                  <a:gd name="T4" fmla="*/ 120 w 124"/>
                  <a:gd name="T5" fmla="*/ 86 h 120"/>
                  <a:gd name="T6" fmla="*/ 116 w 124"/>
                  <a:gd name="T7" fmla="*/ 96 h 120"/>
                  <a:gd name="T8" fmla="*/ 83 w 124"/>
                  <a:gd name="T9" fmla="*/ 96 h 120"/>
                  <a:gd name="T10" fmla="*/ 83 w 124"/>
                  <a:gd name="T11" fmla="*/ 99 h 120"/>
                  <a:gd name="T12" fmla="*/ 62 w 124"/>
                  <a:gd name="T13" fmla="*/ 120 h 120"/>
                  <a:gd name="T14" fmla="*/ 41 w 124"/>
                  <a:gd name="T15" fmla="*/ 99 h 120"/>
                  <a:gd name="T16" fmla="*/ 41 w 124"/>
                  <a:gd name="T17" fmla="*/ 96 h 120"/>
                  <a:gd name="T18" fmla="*/ 8 w 124"/>
                  <a:gd name="T19" fmla="*/ 96 h 120"/>
                  <a:gd name="T20" fmla="*/ 4 w 124"/>
                  <a:gd name="T21" fmla="*/ 86 h 120"/>
                  <a:gd name="T22" fmla="*/ 18 w 124"/>
                  <a:gd name="T23" fmla="*/ 64 h 120"/>
                  <a:gd name="T24" fmla="*/ 20 w 124"/>
                  <a:gd name="T25" fmla="*/ 42 h 120"/>
                  <a:gd name="T26" fmla="*/ 62 w 124"/>
                  <a:gd name="T27" fmla="*/ 0 h 120"/>
                  <a:gd name="T28" fmla="*/ 62 w 124"/>
                  <a:gd name="T29" fmla="*/ 6 h 120"/>
                  <a:gd name="T30" fmla="*/ 26 w 124"/>
                  <a:gd name="T31" fmla="*/ 42 h 120"/>
                  <a:gd name="T32" fmla="*/ 8 w 124"/>
                  <a:gd name="T33" fmla="*/ 90 h 120"/>
                  <a:gd name="T34" fmla="*/ 116 w 124"/>
                  <a:gd name="T35" fmla="*/ 90 h 120"/>
                  <a:gd name="T36" fmla="*/ 98 w 124"/>
                  <a:gd name="T37" fmla="*/ 42 h 120"/>
                  <a:gd name="T38" fmla="*/ 62 w 124"/>
                  <a:gd name="T39" fmla="*/ 6 h 120"/>
                  <a:gd name="T40" fmla="*/ 77 w 124"/>
                  <a:gd name="T41" fmla="*/ 96 h 120"/>
                  <a:gd name="T42" fmla="*/ 47 w 124"/>
                  <a:gd name="T43" fmla="*/ 96 h 120"/>
                  <a:gd name="T44" fmla="*/ 47 w 124"/>
                  <a:gd name="T45" fmla="*/ 99 h 120"/>
                  <a:gd name="T46" fmla="*/ 62 w 124"/>
                  <a:gd name="T47" fmla="*/ 114 h 120"/>
                  <a:gd name="T48" fmla="*/ 77 w 124"/>
                  <a:gd name="T49" fmla="*/ 99 h 120"/>
                  <a:gd name="T50" fmla="*/ 77 w 124"/>
                  <a:gd name="T51"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0">
                    <a:moveTo>
                      <a:pt x="62" y="0"/>
                    </a:moveTo>
                    <a:cubicBezTo>
                      <a:pt x="85" y="0"/>
                      <a:pt x="104" y="19"/>
                      <a:pt x="104" y="42"/>
                    </a:cubicBezTo>
                    <a:cubicBezTo>
                      <a:pt x="104" y="65"/>
                      <a:pt x="106" y="72"/>
                      <a:pt x="120" y="86"/>
                    </a:cubicBezTo>
                    <a:cubicBezTo>
                      <a:pt x="124" y="90"/>
                      <a:pt x="121" y="96"/>
                      <a:pt x="116" y="96"/>
                    </a:cubicBezTo>
                    <a:cubicBezTo>
                      <a:pt x="83" y="96"/>
                      <a:pt x="83" y="96"/>
                      <a:pt x="83" y="96"/>
                    </a:cubicBezTo>
                    <a:cubicBezTo>
                      <a:pt x="83" y="99"/>
                      <a:pt x="83" y="99"/>
                      <a:pt x="83" y="99"/>
                    </a:cubicBezTo>
                    <a:cubicBezTo>
                      <a:pt x="83" y="111"/>
                      <a:pt x="74" y="120"/>
                      <a:pt x="62" y="120"/>
                    </a:cubicBezTo>
                    <a:cubicBezTo>
                      <a:pt x="50" y="120"/>
                      <a:pt x="41" y="111"/>
                      <a:pt x="41" y="99"/>
                    </a:cubicBezTo>
                    <a:cubicBezTo>
                      <a:pt x="41" y="96"/>
                      <a:pt x="41" y="96"/>
                      <a:pt x="41" y="96"/>
                    </a:cubicBezTo>
                    <a:cubicBezTo>
                      <a:pt x="8" y="96"/>
                      <a:pt x="8" y="96"/>
                      <a:pt x="8" y="96"/>
                    </a:cubicBezTo>
                    <a:cubicBezTo>
                      <a:pt x="3" y="96"/>
                      <a:pt x="0" y="90"/>
                      <a:pt x="4" y="86"/>
                    </a:cubicBezTo>
                    <a:cubicBezTo>
                      <a:pt x="12" y="78"/>
                      <a:pt x="16" y="71"/>
                      <a:pt x="18" y="64"/>
                    </a:cubicBezTo>
                    <a:cubicBezTo>
                      <a:pt x="20" y="59"/>
                      <a:pt x="20" y="54"/>
                      <a:pt x="20" y="42"/>
                    </a:cubicBezTo>
                    <a:cubicBezTo>
                      <a:pt x="20" y="19"/>
                      <a:pt x="39" y="0"/>
                      <a:pt x="62" y="0"/>
                    </a:cubicBezTo>
                    <a:close/>
                    <a:moveTo>
                      <a:pt x="62" y="6"/>
                    </a:moveTo>
                    <a:cubicBezTo>
                      <a:pt x="42" y="6"/>
                      <a:pt x="26" y="22"/>
                      <a:pt x="26" y="42"/>
                    </a:cubicBezTo>
                    <a:cubicBezTo>
                      <a:pt x="26" y="60"/>
                      <a:pt x="26" y="72"/>
                      <a:pt x="8" y="90"/>
                    </a:cubicBezTo>
                    <a:cubicBezTo>
                      <a:pt x="116" y="90"/>
                      <a:pt x="116" y="90"/>
                      <a:pt x="116" y="90"/>
                    </a:cubicBezTo>
                    <a:cubicBezTo>
                      <a:pt x="98" y="72"/>
                      <a:pt x="98" y="60"/>
                      <a:pt x="98" y="42"/>
                    </a:cubicBezTo>
                    <a:cubicBezTo>
                      <a:pt x="98" y="22"/>
                      <a:pt x="82" y="6"/>
                      <a:pt x="62" y="6"/>
                    </a:cubicBezTo>
                    <a:close/>
                    <a:moveTo>
                      <a:pt x="77" y="96"/>
                    </a:moveTo>
                    <a:cubicBezTo>
                      <a:pt x="47" y="96"/>
                      <a:pt x="47" y="96"/>
                      <a:pt x="47" y="96"/>
                    </a:cubicBezTo>
                    <a:cubicBezTo>
                      <a:pt x="47" y="99"/>
                      <a:pt x="47" y="99"/>
                      <a:pt x="47" y="99"/>
                    </a:cubicBezTo>
                    <a:cubicBezTo>
                      <a:pt x="47" y="107"/>
                      <a:pt x="54" y="114"/>
                      <a:pt x="62" y="114"/>
                    </a:cubicBezTo>
                    <a:cubicBezTo>
                      <a:pt x="70" y="114"/>
                      <a:pt x="77" y="107"/>
                      <a:pt x="77" y="99"/>
                    </a:cubicBezTo>
                    <a:lnTo>
                      <a:pt x="77" y="96"/>
                    </a:lnTo>
                    <a:close/>
                  </a:path>
                </a:pathLst>
              </a:custGeom>
              <a:solidFill>
                <a:srgbClr val="E7EDEA"/>
              </a:solidFill>
              <a:ln>
                <a:solidFill>
                  <a:srgbClr val="E7EDEA"/>
                </a:solid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1886285" y="2459996"/>
              <a:ext cx="3863719" cy="1173680"/>
              <a:chOff x="1936190" y="2530485"/>
              <a:chExt cx="3863719" cy="1173680"/>
            </a:xfrm>
          </p:grpSpPr>
          <p:sp>
            <p:nvSpPr>
              <p:cNvPr id="29" name="文本框 28"/>
              <p:cNvSpPr txBox="1"/>
              <p:nvPr/>
            </p:nvSpPr>
            <p:spPr>
              <a:xfrm>
                <a:off x="1936190" y="2530485"/>
                <a:ext cx="1826141" cy="338554"/>
              </a:xfrm>
              <a:prstGeom prst="rect">
                <a:avLst/>
              </a:prstGeom>
              <a:noFill/>
            </p:spPr>
            <p:txBody>
              <a:bodyPr wrap="none" rtlCol="0">
                <a:spAutoFit/>
              </a:bodyPr>
              <a:lstStyle/>
              <a:p>
                <a:r>
                  <a:rPr lang="zh-CN" altLang="en-US" sz="1600" dirty="0">
                    <a:solidFill>
                      <a:srgbClr val="373B44"/>
                    </a:solidFill>
                    <a:latin typeface="微软雅黑" panose="020B0503020204020204" pitchFamily="34" charset="-122"/>
                    <a:ea typeface="微软雅黑" panose="020B0503020204020204" pitchFamily="34" charset="-122"/>
                  </a:rPr>
                  <a:t>单击此处添加标题</a:t>
                </a:r>
              </a:p>
            </p:txBody>
          </p:sp>
          <p:sp>
            <p:nvSpPr>
              <p:cNvPr id="30" name="文本框 29"/>
              <p:cNvSpPr txBox="1"/>
              <p:nvPr/>
            </p:nvSpPr>
            <p:spPr>
              <a:xfrm>
                <a:off x="1936190" y="2891635"/>
                <a:ext cx="3863719" cy="812530"/>
              </a:xfrm>
              <a:prstGeom prst="rect">
                <a:avLst/>
              </a:prstGeom>
              <a:noFill/>
            </p:spPr>
            <p:txBody>
              <a:bodyPr wrap="square" rtlCol="0">
                <a:spAutoFit/>
              </a:bodyPr>
              <a:lstStyle/>
              <a:p>
                <a:pPr>
                  <a:lnSpc>
                    <a:spcPct val="130000"/>
                  </a:lnSpc>
                </a:pPr>
                <a:r>
                  <a:rPr lang="zh-CN" altLang="en-US" sz="1200" dirty="0">
                    <a:solidFill>
                      <a:srgbClr val="373B44"/>
                    </a:solidFill>
                    <a:latin typeface="微软雅黑" panose="020B0503020204020204" pitchFamily="34" charset="-122"/>
                    <a:ea typeface="微软雅黑" panose="020B0503020204020204" pitchFamily="34" charset="-122"/>
                  </a:rPr>
                  <a:t>单击此处添加文本单击此处添加文本单击此处添加文本</a:t>
                </a:r>
                <a:r>
                  <a:rPr lang="en-US" altLang="zh-CN" sz="1200" dirty="0">
                    <a:solidFill>
                      <a:srgbClr val="373B44"/>
                    </a:solidFill>
                    <a:latin typeface="微软雅黑" panose="020B0503020204020204" pitchFamily="34" charset="-122"/>
                    <a:ea typeface="微软雅黑" panose="020B0503020204020204" pitchFamily="34" charset="-122"/>
                  </a:rPr>
                  <a:t> </a:t>
                </a:r>
              </a:p>
              <a:p>
                <a:pPr>
                  <a:lnSpc>
                    <a:spcPct val="130000"/>
                  </a:lnSpc>
                </a:pPr>
                <a:r>
                  <a:rPr lang="zh-CN" altLang="en-US" sz="1200" dirty="0">
                    <a:solidFill>
                      <a:srgbClr val="373B44"/>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r>
                  <a:rPr lang="en-US" altLang="zh-CN" sz="1200" dirty="0">
                    <a:solidFill>
                      <a:srgbClr val="373B44"/>
                    </a:solidFill>
                    <a:latin typeface="微软雅黑" panose="020B0503020204020204" pitchFamily="34" charset="-122"/>
                    <a:ea typeface="微软雅黑" panose="020B0503020204020204" pitchFamily="34" charset="-122"/>
                  </a:rPr>
                  <a:t> </a:t>
                </a:r>
              </a:p>
            </p:txBody>
          </p:sp>
        </p:grpSp>
      </p:grpSp>
      <p:grpSp>
        <p:nvGrpSpPr>
          <p:cNvPr id="6" name="组合 5"/>
          <p:cNvGrpSpPr/>
          <p:nvPr/>
        </p:nvGrpSpPr>
        <p:grpSpPr>
          <a:xfrm>
            <a:off x="732916" y="4155709"/>
            <a:ext cx="5263036" cy="1598455"/>
            <a:chOff x="732916" y="3915866"/>
            <a:chExt cx="5263036" cy="1598455"/>
          </a:xfrm>
        </p:grpSpPr>
        <p:sp>
          <p:nvSpPr>
            <p:cNvPr id="7" name="矩形 6"/>
            <p:cNvSpPr/>
            <p:nvPr/>
          </p:nvSpPr>
          <p:spPr>
            <a:xfrm>
              <a:off x="1640336" y="3915866"/>
              <a:ext cx="4355616" cy="1598455"/>
            </a:xfrm>
            <a:prstGeom prst="rect">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2916" y="3915866"/>
              <a:ext cx="914400" cy="159845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17"/>
            <p:cNvGrpSpPr>
              <a:grpSpLocks noChangeAspect="1"/>
            </p:cNvGrpSpPr>
            <p:nvPr/>
          </p:nvGrpSpPr>
          <p:grpSpPr bwMode="auto">
            <a:xfrm>
              <a:off x="1042139" y="4588547"/>
              <a:ext cx="295954" cy="253092"/>
              <a:chOff x="3695" y="2036"/>
              <a:chExt cx="290" cy="248"/>
            </a:xfrm>
            <a:solidFill>
              <a:srgbClr val="E7EDEA"/>
            </a:solidFill>
          </p:grpSpPr>
          <p:sp>
            <p:nvSpPr>
              <p:cNvPr id="25" name="Freeform 18"/>
              <p:cNvSpPr>
                <a:spLocks noEditPoints="1"/>
              </p:cNvSpPr>
              <p:nvPr/>
            </p:nvSpPr>
            <p:spPr bwMode="auto">
              <a:xfrm>
                <a:off x="3743" y="2053"/>
                <a:ext cx="136" cy="170"/>
              </a:xfrm>
              <a:custGeom>
                <a:avLst/>
                <a:gdLst>
                  <a:gd name="T0" fmla="*/ 28 w 56"/>
                  <a:gd name="T1" fmla="*/ 70 h 70"/>
                  <a:gd name="T2" fmla="*/ 56 w 56"/>
                  <a:gd name="T3" fmla="*/ 35 h 70"/>
                  <a:gd name="T4" fmla="*/ 28 w 56"/>
                  <a:gd name="T5" fmla="*/ 0 h 70"/>
                  <a:gd name="T6" fmla="*/ 0 w 56"/>
                  <a:gd name="T7" fmla="*/ 35 h 70"/>
                  <a:gd name="T8" fmla="*/ 28 w 56"/>
                  <a:gd name="T9" fmla="*/ 70 h 70"/>
                  <a:gd name="T10" fmla="*/ 28 w 56"/>
                  <a:gd name="T11" fmla="*/ 6 h 70"/>
                  <a:gd name="T12" fmla="*/ 50 w 56"/>
                  <a:gd name="T13" fmla="*/ 35 h 70"/>
                  <a:gd name="T14" fmla="*/ 28 w 56"/>
                  <a:gd name="T15" fmla="*/ 64 h 70"/>
                  <a:gd name="T16" fmla="*/ 6 w 56"/>
                  <a:gd name="T17" fmla="*/ 35 h 70"/>
                  <a:gd name="T18" fmla="*/ 28 w 56"/>
                  <a:gd name="T1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28" y="70"/>
                    </a:moveTo>
                    <a:cubicBezTo>
                      <a:pt x="43" y="70"/>
                      <a:pt x="56" y="55"/>
                      <a:pt x="56" y="35"/>
                    </a:cubicBezTo>
                    <a:cubicBezTo>
                      <a:pt x="56" y="16"/>
                      <a:pt x="43" y="0"/>
                      <a:pt x="28" y="0"/>
                    </a:cubicBezTo>
                    <a:cubicBezTo>
                      <a:pt x="13" y="0"/>
                      <a:pt x="0" y="16"/>
                      <a:pt x="0" y="35"/>
                    </a:cubicBezTo>
                    <a:cubicBezTo>
                      <a:pt x="0" y="55"/>
                      <a:pt x="13" y="70"/>
                      <a:pt x="28" y="70"/>
                    </a:cubicBezTo>
                    <a:close/>
                    <a:moveTo>
                      <a:pt x="28" y="6"/>
                    </a:moveTo>
                    <a:cubicBezTo>
                      <a:pt x="40" y="6"/>
                      <a:pt x="50" y="19"/>
                      <a:pt x="50" y="35"/>
                    </a:cubicBezTo>
                    <a:cubicBezTo>
                      <a:pt x="50" y="51"/>
                      <a:pt x="40" y="64"/>
                      <a:pt x="28" y="64"/>
                    </a:cubicBezTo>
                    <a:cubicBezTo>
                      <a:pt x="16" y="64"/>
                      <a:pt x="6" y="51"/>
                      <a:pt x="6" y="35"/>
                    </a:cubicBezTo>
                    <a:cubicBezTo>
                      <a:pt x="6" y="19"/>
                      <a:pt x="16" y="6"/>
                      <a:pt x="28" y="6"/>
                    </a:cubicBezTo>
                    <a:close/>
                  </a:path>
                </a:pathLst>
              </a:custGeom>
              <a:grpFill/>
              <a:ln w="9525">
                <a:solidFill>
                  <a:srgbClr val="E7EDEA"/>
                </a:solidFill>
                <a:round/>
              </a:ln>
            </p:spPr>
            <p:txBody>
              <a:bodyPr vert="horz" wrap="square" lIns="91440" tIns="45720" rIns="91440" bIns="45720" numCol="1" anchor="t" anchorCtr="0" compatLnSpc="1"/>
              <a:lstStyle/>
              <a:p>
                <a:endParaRPr lang="zh-CN" altLang="en-US"/>
              </a:p>
            </p:txBody>
          </p:sp>
          <p:sp>
            <p:nvSpPr>
              <p:cNvPr id="26" name="Freeform 19"/>
              <p:cNvSpPr/>
              <p:nvPr/>
            </p:nvSpPr>
            <p:spPr bwMode="auto">
              <a:xfrm>
                <a:off x="3847" y="2036"/>
                <a:ext cx="95" cy="146"/>
              </a:xfrm>
              <a:custGeom>
                <a:avLst/>
                <a:gdLst>
                  <a:gd name="T0" fmla="*/ 15 w 39"/>
                  <a:gd name="T1" fmla="*/ 6 h 60"/>
                  <a:gd name="T2" fmla="*/ 33 w 39"/>
                  <a:gd name="T3" fmla="*/ 30 h 60"/>
                  <a:gd name="T4" fmla="*/ 18 w 39"/>
                  <a:gd name="T5" fmla="*/ 54 h 60"/>
                  <a:gd name="T6" fmla="*/ 15 w 39"/>
                  <a:gd name="T7" fmla="*/ 60 h 60"/>
                  <a:gd name="T8" fmla="*/ 39 w 39"/>
                  <a:gd name="T9" fmla="*/ 30 h 60"/>
                  <a:gd name="T10" fmla="*/ 15 w 39"/>
                  <a:gd name="T11" fmla="*/ 0 h 60"/>
                  <a:gd name="T12" fmla="*/ 0 w 39"/>
                  <a:gd name="T13" fmla="*/ 6 h 60"/>
                  <a:gd name="T14" fmla="*/ 5 w 39"/>
                  <a:gd name="T15" fmla="*/ 10 h 60"/>
                  <a:gd name="T16" fmla="*/ 15 w 39"/>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0">
                    <a:moveTo>
                      <a:pt x="15" y="6"/>
                    </a:moveTo>
                    <a:cubicBezTo>
                      <a:pt x="25" y="6"/>
                      <a:pt x="33" y="17"/>
                      <a:pt x="33" y="30"/>
                    </a:cubicBezTo>
                    <a:cubicBezTo>
                      <a:pt x="33" y="42"/>
                      <a:pt x="26" y="52"/>
                      <a:pt x="18" y="54"/>
                    </a:cubicBezTo>
                    <a:cubicBezTo>
                      <a:pt x="17" y="56"/>
                      <a:pt x="16" y="58"/>
                      <a:pt x="15" y="60"/>
                    </a:cubicBezTo>
                    <a:cubicBezTo>
                      <a:pt x="28" y="60"/>
                      <a:pt x="39" y="47"/>
                      <a:pt x="39" y="30"/>
                    </a:cubicBezTo>
                    <a:cubicBezTo>
                      <a:pt x="39" y="14"/>
                      <a:pt x="28" y="0"/>
                      <a:pt x="15" y="0"/>
                    </a:cubicBezTo>
                    <a:cubicBezTo>
                      <a:pt x="9" y="0"/>
                      <a:pt x="4" y="2"/>
                      <a:pt x="0" y="6"/>
                    </a:cubicBezTo>
                    <a:cubicBezTo>
                      <a:pt x="2" y="7"/>
                      <a:pt x="4" y="8"/>
                      <a:pt x="5" y="10"/>
                    </a:cubicBezTo>
                    <a:cubicBezTo>
                      <a:pt x="8" y="7"/>
                      <a:pt x="11" y="6"/>
                      <a:pt x="15" y="6"/>
                    </a:cubicBezTo>
                    <a:close/>
                  </a:path>
                </a:pathLst>
              </a:custGeom>
              <a:grpFill/>
              <a:ln w="9525">
                <a:solidFill>
                  <a:srgbClr val="E7EDEA"/>
                </a:solidFill>
                <a:round/>
              </a:ln>
            </p:spPr>
            <p:txBody>
              <a:bodyPr vert="horz" wrap="square" lIns="91440" tIns="45720" rIns="91440" bIns="45720" numCol="1" anchor="t" anchorCtr="0" compatLnSpc="1"/>
              <a:lstStyle/>
              <a:p>
                <a:endParaRPr lang="zh-CN" altLang="en-US"/>
              </a:p>
            </p:txBody>
          </p:sp>
          <p:sp>
            <p:nvSpPr>
              <p:cNvPr id="27" name="Freeform 20"/>
              <p:cNvSpPr/>
              <p:nvPr/>
            </p:nvSpPr>
            <p:spPr bwMode="auto">
              <a:xfrm>
                <a:off x="3920" y="2172"/>
                <a:ext cx="65" cy="66"/>
              </a:xfrm>
              <a:custGeom>
                <a:avLst/>
                <a:gdLst>
                  <a:gd name="T0" fmla="*/ 13 w 27"/>
                  <a:gd name="T1" fmla="*/ 3 h 27"/>
                  <a:gd name="T2" fmla="*/ 6 w 27"/>
                  <a:gd name="T3" fmla="*/ 0 h 27"/>
                  <a:gd name="T4" fmla="*/ 1 w 27"/>
                  <a:gd name="T5" fmla="*/ 5 h 27"/>
                  <a:gd name="T6" fmla="*/ 21 w 27"/>
                  <a:gd name="T7" fmla="*/ 17 h 27"/>
                  <a:gd name="T8" fmla="*/ 13 w 27"/>
                  <a:gd name="T9" fmla="*/ 21 h 27"/>
                  <a:gd name="T10" fmla="*/ 0 w 27"/>
                  <a:gd name="T11" fmla="*/ 21 h 27"/>
                  <a:gd name="T12" fmla="*/ 7 w 27"/>
                  <a:gd name="T13" fmla="*/ 27 h 27"/>
                  <a:gd name="T14" fmla="*/ 13 w 27"/>
                  <a:gd name="T15" fmla="*/ 27 h 27"/>
                  <a:gd name="T16" fmla="*/ 27 w 27"/>
                  <a:gd name="T17" fmla="*/ 17 h 27"/>
                  <a:gd name="T18" fmla="*/ 13 w 27"/>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3"/>
                    </a:moveTo>
                    <a:cubicBezTo>
                      <a:pt x="11" y="3"/>
                      <a:pt x="8" y="1"/>
                      <a:pt x="6" y="0"/>
                    </a:cubicBezTo>
                    <a:cubicBezTo>
                      <a:pt x="4" y="2"/>
                      <a:pt x="3" y="3"/>
                      <a:pt x="1" y="5"/>
                    </a:cubicBezTo>
                    <a:cubicBezTo>
                      <a:pt x="18" y="13"/>
                      <a:pt x="21" y="13"/>
                      <a:pt x="21" y="17"/>
                    </a:cubicBezTo>
                    <a:cubicBezTo>
                      <a:pt x="21" y="21"/>
                      <a:pt x="17" y="21"/>
                      <a:pt x="13" y="21"/>
                    </a:cubicBezTo>
                    <a:cubicBezTo>
                      <a:pt x="12" y="21"/>
                      <a:pt x="7" y="21"/>
                      <a:pt x="0" y="21"/>
                    </a:cubicBezTo>
                    <a:cubicBezTo>
                      <a:pt x="3" y="22"/>
                      <a:pt x="5" y="24"/>
                      <a:pt x="7" y="27"/>
                    </a:cubicBezTo>
                    <a:cubicBezTo>
                      <a:pt x="13" y="27"/>
                      <a:pt x="13" y="27"/>
                      <a:pt x="13" y="27"/>
                    </a:cubicBezTo>
                    <a:cubicBezTo>
                      <a:pt x="16" y="27"/>
                      <a:pt x="27" y="27"/>
                      <a:pt x="27" y="17"/>
                    </a:cubicBezTo>
                    <a:cubicBezTo>
                      <a:pt x="27" y="10"/>
                      <a:pt x="23" y="8"/>
                      <a:pt x="13" y="3"/>
                    </a:cubicBezTo>
                    <a:close/>
                  </a:path>
                </a:pathLst>
              </a:custGeom>
              <a:grpFill/>
              <a:ln w="9525">
                <a:solidFill>
                  <a:srgbClr val="E7EDEA"/>
                </a:solidFill>
                <a:round/>
              </a:ln>
            </p:spPr>
            <p:txBody>
              <a:bodyPr vert="horz" wrap="square" lIns="91440" tIns="45720" rIns="91440" bIns="45720" numCol="1" anchor="t" anchorCtr="0" compatLnSpc="1"/>
              <a:lstStyle/>
              <a:p>
                <a:endParaRPr lang="zh-CN" altLang="en-US"/>
              </a:p>
            </p:txBody>
          </p:sp>
          <p:sp>
            <p:nvSpPr>
              <p:cNvPr id="28" name="Freeform 21"/>
              <p:cNvSpPr/>
              <p:nvPr/>
            </p:nvSpPr>
            <p:spPr bwMode="auto">
              <a:xfrm>
                <a:off x="3695" y="2213"/>
                <a:ext cx="232" cy="71"/>
              </a:xfrm>
              <a:custGeom>
                <a:avLst/>
                <a:gdLst>
                  <a:gd name="T0" fmla="*/ 80 w 96"/>
                  <a:gd name="T1" fmla="*/ 4 h 29"/>
                  <a:gd name="T2" fmla="*/ 71 w 96"/>
                  <a:gd name="T3" fmla="*/ 0 h 29"/>
                  <a:gd name="T4" fmla="*/ 66 w 96"/>
                  <a:gd name="T5" fmla="*/ 4 h 29"/>
                  <a:gd name="T6" fmla="*/ 90 w 96"/>
                  <a:gd name="T7" fmla="*/ 18 h 29"/>
                  <a:gd name="T8" fmla="*/ 81 w 96"/>
                  <a:gd name="T9" fmla="*/ 23 h 29"/>
                  <a:gd name="T10" fmla="*/ 15 w 96"/>
                  <a:gd name="T11" fmla="*/ 23 h 29"/>
                  <a:gd name="T12" fmla="*/ 6 w 96"/>
                  <a:gd name="T13" fmla="*/ 18 h 29"/>
                  <a:gd name="T14" fmla="*/ 30 w 96"/>
                  <a:gd name="T15" fmla="*/ 4 h 29"/>
                  <a:gd name="T16" fmla="*/ 25 w 96"/>
                  <a:gd name="T17" fmla="*/ 0 h 29"/>
                  <a:gd name="T18" fmla="*/ 16 w 96"/>
                  <a:gd name="T19" fmla="*/ 4 h 29"/>
                  <a:gd name="T20" fmla="*/ 0 w 96"/>
                  <a:gd name="T21" fmla="*/ 18 h 29"/>
                  <a:gd name="T22" fmla="*/ 15 w 96"/>
                  <a:gd name="T23" fmla="*/ 29 h 29"/>
                  <a:gd name="T24" fmla="*/ 81 w 96"/>
                  <a:gd name="T25" fmla="*/ 29 h 29"/>
                  <a:gd name="T26" fmla="*/ 96 w 96"/>
                  <a:gd name="T27" fmla="*/ 18 h 29"/>
                  <a:gd name="T28" fmla="*/ 80 w 96"/>
                  <a:gd name="T2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29">
                    <a:moveTo>
                      <a:pt x="80" y="4"/>
                    </a:moveTo>
                    <a:cubicBezTo>
                      <a:pt x="78" y="3"/>
                      <a:pt x="74" y="1"/>
                      <a:pt x="71" y="0"/>
                    </a:cubicBezTo>
                    <a:cubicBezTo>
                      <a:pt x="69" y="1"/>
                      <a:pt x="68" y="3"/>
                      <a:pt x="66" y="4"/>
                    </a:cubicBezTo>
                    <a:cubicBezTo>
                      <a:pt x="86" y="14"/>
                      <a:pt x="90" y="14"/>
                      <a:pt x="90" y="18"/>
                    </a:cubicBezTo>
                    <a:cubicBezTo>
                      <a:pt x="90" y="23"/>
                      <a:pt x="85" y="23"/>
                      <a:pt x="81" y="23"/>
                    </a:cubicBezTo>
                    <a:cubicBezTo>
                      <a:pt x="76" y="23"/>
                      <a:pt x="20" y="23"/>
                      <a:pt x="15" y="23"/>
                    </a:cubicBezTo>
                    <a:cubicBezTo>
                      <a:pt x="11" y="23"/>
                      <a:pt x="6" y="23"/>
                      <a:pt x="6" y="18"/>
                    </a:cubicBezTo>
                    <a:cubicBezTo>
                      <a:pt x="6" y="14"/>
                      <a:pt x="10" y="14"/>
                      <a:pt x="30" y="4"/>
                    </a:cubicBezTo>
                    <a:cubicBezTo>
                      <a:pt x="28" y="3"/>
                      <a:pt x="27" y="1"/>
                      <a:pt x="25" y="0"/>
                    </a:cubicBezTo>
                    <a:cubicBezTo>
                      <a:pt x="22" y="1"/>
                      <a:pt x="18" y="3"/>
                      <a:pt x="16" y="4"/>
                    </a:cubicBezTo>
                    <a:cubicBezTo>
                      <a:pt x="5" y="9"/>
                      <a:pt x="0" y="11"/>
                      <a:pt x="0" y="18"/>
                    </a:cubicBezTo>
                    <a:cubicBezTo>
                      <a:pt x="0" y="29"/>
                      <a:pt x="11" y="29"/>
                      <a:pt x="15" y="29"/>
                    </a:cubicBezTo>
                    <a:cubicBezTo>
                      <a:pt x="81" y="29"/>
                      <a:pt x="81" y="29"/>
                      <a:pt x="81" y="29"/>
                    </a:cubicBezTo>
                    <a:cubicBezTo>
                      <a:pt x="85" y="29"/>
                      <a:pt x="96" y="29"/>
                      <a:pt x="96" y="18"/>
                    </a:cubicBezTo>
                    <a:cubicBezTo>
                      <a:pt x="96" y="11"/>
                      <a:pt x="91" y="9"/>
                      <a:pt x="80" y="4"/>
                    </a:cubicBezTo>
                    <a:close/>
                  </a:path>
                </a:pathLst>
              </a:custGeom>
              <a:grpFill/>
              <a:ln w="9525">
                <a:solidFill>
                  <a:srgbClr val="E7EDEA"/>
                </a:solidFill>
                <a:round/>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1886285" y="4128253"/>
              <a:ext cx="3863719" cy="1173680"/>
              <a:chOff x="1936190" y="2530485"/>
              <a:chExt cx="3863719" cy="1173680"/>
            </a:xfrm>
          </p:grpSpPr>
          <p:sp>
            <p:nvSpPr>
              <p:cNvPr id="33" name="文本框 32"/>
              <p:cNvSpPr txBox="1"/>
              <p:nvPr/>
            </p:nvSpPr>
            <p:spPr>
              <a:xfrm>
                <a:off x="1936190" y="2530485"/>
                <a:ext cx="1826141" cy="338554"/>
              </a:xfrm>
              <a:prstGeom prst="rect">
                <a:avLst/>
              </a:prstGeom>
              <a:noFill/>
            </p:spPr>
            <p:txBody>
              <a:bodyPr wrap="none" rtlCol="0">
                <a:spAutoFit/>
              </a:bodyPr>
              <a:lstStyle/>
              <a:p>
                <a:r>
                  <a:rPr lang="zh-CN" altLang="en-US" sz="1600" dirty="0">
                    <a:solidFill>
                      <a:srgbClr val="373B44"/>
                    </a:solidFill>
                    <a:latin typeface="微软雅黑" panose="020B0503020204020204" pitchFamily="34" charset="-122"/>
                    <a:ea typeface="微软雅黑" panose="020B0503020204020204" pitchFamily="34" charset="-122"/>
                  </a:rPr>
                  <a:t>单击此处添加标题</a:t>
                </a:r>
              </a:p>
            </p:txBody>
          </p:sp>
          <p:sp>
            <p:nvSpPr>
              <p:cNvPr id="34" name="文本框 33"/>
              <p:cNvSpPr txBox="1"/>
              <p:nvPr/>
            </p:nvSpPr>
            <p:spPr>
              <a:xfrm>
                <a:off x="1936190" y="2891635"/>
                <a:ext cx="3863719" cy="812530"/>
              </a:xfrm>
              <a:prstGeom prst="rect">
                <a:avLst/>
              </a:prstGeom>
              <a:noFill/>
            </p:spPr>
            <p:txBody>
              <a:bodyPr wrap="square" rtlCol="0">
                <a:spAutoFit/>
              </a:bodyPr>
              <a:lstStyle/>
              <a:p>
                <a:pPr>
                  <a:lnSpc>
                    <a:spcPct val="130000"/>
                  </a:lnSpc>
                </a:pPr>
                <a:r>
                  <a:rPr lang="zh-CN" altLang="en-US" sz="1200" dirty="0">
                    <a:solidFill>
                      <a:srgbClr val="373B44"/>
                    </a:solidFill>
                    <a:latin typeface="微软雅黑" panose="020B0503020204020204" pitchFamily="34" charset="-122"/>
                    <a:ea typeface="微软雅黑" panose="020B0503020204020204" pitchFamily="34" charset="-122"/>
                  </a:rPr>
                  <a:t>单击此处添加文本单击此处添加文本单击此处添加文本</a:t>
                </a:r>
                <a:r>
                  <a:rPr lang="en-US" altLang="zh-CN" sz="1200" dirty="0">
                    <a:solidFill>
                      <a:srgbClr val="373B44"/>
                    </a:solidFill>
                    <a:latin typeface="微软雅黑" panose="020B0503020204020204" pitchFamily="34" charset="-122"/>
                    <a:ea typeface="微软雅黑" panose="020B0503020204020204" pitchFamily="34" charset="-122"/>
                  </a:rPr>
                  <a:t> </a:t>
                </a:r>
              </a:p>
              <a:p>
                <a:pPr>
                  <a:lnSpc>
                    <a:spcPct val="130000"/>
                  </a:lnSpc>
                </a:pPr>
                <a:r>
                  <a:rPr lang="zh-CN" altLang="en-US" sz="1200" dirty="0">
                    <a:solidFill>
                      <a:srgbClr val="373B44"/>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r>
                  <a:rPr lang="en-US" altLang="zh-CN" sz="1200" dirty="0">
                    <a:solidFill>
                      <a:srgbClr val="373B44"/>
                    </a:solidFill>
                    <a:latin typeface="微软雅黑" panose="020B0503020204020204" pitchFamily="34" charset="-122"/>
                    <a:ea typeface="微软雅黑" panose="020B0503020204020204" pitchFamily="34" charset="-122"/>
                  </a:rPr>
                  <a:t> </a:t>
                </a:r>
              </a:p>
            </p:txBody>
          </p:sp>
        </p:grpSp>
      </p:grpSp>
      <p:sp>
        <p:nvSpPr>
          <p:cNvPr id="35" name="文本框 34"/>
          <p:cNvSpPr txBox="1"/>
          <p:nvPr/>
        </p:nvSpPr>
        <p:spPr>
          <a:xfrm>
            <a:off x="288534" y="360642"/>
            <a:ext cx="3262432" cy="461665"/>
          </a:xfrm>
          <a:prstGeom prst="rect">
            <a:avLst/>
          </a:prstGeom>
          <a:noFill/>
        </p:spPr>
        <p:txBody>
          <a:bodyPr wrap="none" rtlCol="0">
            <a:spAutoFit/>
          </a:bodyPr>
          <a:lstStyle/>
          <a:p>
            <a:r>
              <a:rPr lang="zh-CN" altLang="en-US" sz="2400" dirty="0">
                <a:solidFill>
                  <a:srgbClr val="00B4D9"/>
                </a:solidFill>
                <a:latin typeface="微软雅黑" panose="020B0503020204020204" pitchFamily="34" charset="-122"/>
                <a:ea typeface="微软雅黑" panose="020B0503020204020204" pitchFamily="34" charset="-122"/>
              </a:rPr>
              <a:t>单击添加标题添加标题</a:t>
            </a:r>
          </a:p>
        </p:txBody>
      </p:sp>
      <p:sp>
        <p:nvSpPr>
          <p:cNvPr id="36" name="文本框 35"/>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054362" y="1965638"/>
            <a:ext cx="2625635" cy="4010297"/>
            <a:chOff x="9054362" y="1815737"/>
            <a:chExt cx="2625635" cy="4010297"/>
          </a:xfrm>
        </p:grpSpPr>
        <p:sp>
          <p:nvSpPr>
            <p:cNvPr id="78" name="矩形 77"/>
            <p:cNvSpPr/>
            <p:nvPr/>
          </p:nvSpPr>
          <p:spPr>
            <a:xfrm>
              <a:off x="9054362" y="1815737"/>
              <a:ext cx="2625635" cy="401029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9949167"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9377165" y="3382453"/>
              <a:ext cx="1980029" cy="2132322"/>
              <a:chOff x="1022339" y="4463156"/>
              <a:chExt cx="1980029" cy="2132322"/>
            </a:xfrm>
          </p:grpSpPr>
          <p:sp>
            <p:nvSpPr>
              <p:cNvPr id="81" name="文本框 80"/>
              <p:cNvSpPr txBox="1"/>
              <p:nvPr/>
            </p:nvSpPr>
            <p:spPr>
              <a:xfrm>
                <a:off x="1227523" y="4463156"/>
                <a:ext cx="1569660" cy="369332"/>
              </a:xfrm>
              <a:prstGeom prst="rect">
                <a:avLst/>
              </a:prstGeom>
              <a:noFill/>
            </p:spPr>
            <p:txBody>
              <a:bodyPr wrap="none" rtlCol="0">
                <a:spAutoFit/>
              </a:bodyPr>
              <a:lstStyle/>
              <a:p>
                <a:pPr algn="ctr"/>
                <a:r>
                  <a:rPr lang="zh-CN" altLang="en-US" dirty="0">
                    <a:solidFill>
                      <a:srgbClr val="E7EDEA"/>
                    </a:solidFill>
                    <a:latin typeface="微软雅黑" panose="020B0503020204020204" pitchFamily="34" charset="-122"/>
                    <a:ea typeface="微软雅黑" panose="020B0503020204020204" pitchFamily="34" charset="-122"/>
                  </a:rPr>
                  <a:t>单击添加标题</a:t>
                </a:r>
              </a:p>
            </p:txBody>
          </p:sp>
          <p:sp>
            <p:nvSpPr>
              <p:cNvPr id="82" name="文本框 81"/>
              <p:cNvSpPr txBox="1"/>
              <p:nvPr/>
            </p:nvSpPr>
            <p:spPr>
              <a:xfrm>
                <a:off x="1022339" y="4822685"/>
                <a:ext cx="1980029" cy="1772793"/>
              </a:xfrm>
              <a:prstGeom prst="rect">
                <a:avLst/>
              </a:prstGeom>
              <a:noFill/>
            </p:spPr>
            <p:txBody>
              <a:bodyPr wrap="none" rtlCol="0">
                <a:spAutoFit/>
              </a:bodyPr>
              <a:lstStyle/>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p:txBody>
          </p:sp>
        </p:grpSp>
        <p:sp>
          <p:nvSpPr>
            <p:cNvPr id="43" name="Freeform 18"/>
            <p:cNvSpPr>
              <a:spLocks noEditPoints="1"/>
            </p:cNvSpPr>
            <p:nvPr/>
          </p:nvSpPr>
          <p:spPr bwMode="auto">
            <a:xfrm>
              <a:off x="10243832" y="2584911"/>
              <a:ext cx="246694" cy="245324"/>
            </a:xfrm>
            <a:custGeom>
              <a:avLst/>
              <a:gdLst>
                <a:gd name="T0" fmla="*/ 149 w 149"/>
                <a:gd name="T1" fmla="*/ 74 h 148"/>
                <a:gd name="T2" fmla="*/ 80 w 149"/>
                <a:gd name="T3" fmla="*/ 0 h 148"/>
                <a:gd name="T4" fmla="*/ 80 w 149"/>
                <a:gd name="T5" fmla="*/ 18 h 148"/>
                <a:gd name="T6" fmla="*/ 123 w 149"/>
                <a:gd name="T7" fmla="*/ 65 h 148"/>
                <a:gd name="T8" fmla="*/ 24 w 149"/>
                <a:gd name="T9" fmla="*/ 65 h 148"/>
                <a:gd name="T10" fmla="*/ 67 w 149"/>
                <a:gd name="T11" fmla="*/ 18 h 148"/>
                <a:gd name="T12" fmla="*/ 67 w 149"/>
                <a:gd name="T13" fmla="*/ 0 h 148"/>
                <a:gd name="T14" fmla="*/ 0 w 149"/>
                <a:gd name="T15" fmla="*/ 74 h 148"/>
                <a:gd name="T16" fmla="*/ 74 w 149"/>
                <a:gd name="T17" fmla="*/ 148 h 148"/>
                <a:gd name="T18" fmla="*/ 149 w 149"/>
                <a:gd name="T19" fmla="*/ 74 h 148"/>
                <a:gd name="T20" fmla="*/ 47 w 149"/>
                <a:gd name="T21" fmla="*/ 110 h 148"/>
                <a:gd name="T22" fmla="*/ 47 w 149"/>
                <a:gd name="T23" fmla="*/ 80 h 148"/>
                <a:gd name="T24" fmla="*/ 60 w 149"/>
                <a:gd name="T25" fmla="*/ 80 h 148"/>
                <a:gd name="T26" fmla="*/ 60 w 149"/>
                <a:gd name="T27" fmla="*/ 110 h 148"/>
                <a:gd name="T28" fmla="*/ 47 w 149"/>
                <a:gd name="T29" fmla="*/ 110 h 148"/>
                <a:gd name="T30" fmla="*/ 88 w 149"/>
                <a:gd name="T31" fmla="*/ 110 h 148"/>
                <a:gd name="T32" fmla="*/ 88 w 149"/>
                <a:gd name="T33" fmla="*/ 80 h 148"/>
                <a:gd name="T34" fmla="*/ 101 w 149"/>
                <a:gd name="T35" fmla="*/ 80 h 148"/>
                <a:gd name="T36" fmla="*/ 101 w 149"/>
                <a:gd name="T37" fmla="*/ 110 h 148"/>
                <a:gd name="T38" fmla="*/ 88 w 149"/>
                <a:gd name="T39" fmla="*/ 1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8">
                  <a:moveTo>
                    <a:pt x="149" y="74"/>
                  </a:moveTo>
                  <a:cubicBezTo>
                    <a:pt x="149" y="35"/>
                    <a:pt x="119" y="2"/>
                    <a:pt x="80" y="0"/>
                  </a:cubicBezTo>
                  <a:cubicBezTo>
                    <a:pt x="80" y="18"/>
                    <a:pt x="80" y="18"/>
                    <a:pt x="80" y="18"/>
                  </a:cubicBezTo>
                  <a:cubicBezTo>
                    <a:pt x="104" y="21"/>
                    <a:pt x="123" y="41"/>
                    <a:pt x="123" y="65"/>
                  </a:cubicBezTo>
                  <a:cubicBezTo>
                    <a:pt x="24" y="65"/>
                    <a:pt x="24" y="65"/>
                    <a:pt x="24" y="65"/>
                  </a:cubicBezTo>
                  <a:cubicBezTo>
                    <a:pt x="24" y="41"/>
                    <a:pt x="43" y="21"/>
                    <a:pt x="67" y="18"/>
                  </a:cubicBezTo>
                  <a:cubicBezTo>
                    <a:pt x="67" y="0"/>
                    <a:pt x="67" y="0"/>
                    <a:pt x="67" y="0"/>
                  </a:cubicBezTo>
                  <a:cubicBezTo>
                    <a:pt x="29" y="3"/>
                    <a:pt x="0" y="35"/>
                    <a:pt x="0" y="74"/>
                  </a:cubicBezTo>
                  <a:cubicBezTo>
                    <a:pt x="0" y="115"/>
                    <a:pt x="33" y="148"/>
                    <a:pt x="74" y="148"/>
                  </a:cubicBezTo>
                  <a:cubicBezTo>
                    <a:pt x="116" y="148"/>
                    <a:pt x="149" y="115"/>
                    <a:pt x="149" y="74"/>
                  </a:cubicBezTo>
                  <a:close/>
                  <a:moveTo>
                    <a:pt x="47" y="110"/>
                  </a:moveTo>
                  <a:cubicBezTo>
                    <a:pt x="47" y="80"/>
                    <a:pt x="47" y="80"/>
                    <a:pt x="47" y="80"/>
                  </a:cubicBezTo>
                  <a:cubicBezTo>
                    <a:pt x="60" y="80"/>
                    <a:pt x="60" y="80"/>
                    <a:pt x="60" y="80"/>
                  </a:cubicBezTo>
                  <a:cubicBezTo>
                    <a:pt x="60" y="110"/>
                    <a:pt x="60" y="110"/>
                    <a:pt x="60" y="110"/>
                  </a:cubicBezTo>
                  <a:lnTo>
                    <a:pt x="47" y="110"/>
                  </a:lnTo>
                  <a:close/>
                  <a:moveTo>
                    <a:pt x="88" y="110"/>
                  </a:moveTo>
                  <a:cubicBezTo>
                    <a:pt x="88" y="80"/>
                    <a:pt x="88" y="80"/>
                    <a:pt x="88" y="80"/>
                  </a:cubicBezTo>
                  <a:cubicBezTo>
                    <a:pt x="101" y="80"/>
                    <a:pt x="101" y="80"/>
                    <a:pt x="101" y="80"/>
                  </a:cubicBezTo>
                  <a:cubicBezTo>
                    <a:pt x="101" y="110"/>
                    <a:pt x="101" y="110"/>
                    <a:pt x="101" y="110"/>
                  </a:cubicBezTo>
                  <a:lnTo>
                    <a:pt x="88" y="110"/>
                  </a:lnTo>
                  <a:close/>
                </a:path>
              </a:pathLst>
            </a:custGeom>
            <a:solidFill>
              <a:srgbClr val="373B44"/>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6206059" y="1965638"/>
            <a:ext cx="2625635" cy="4010297"/>
            <a:chOff x="6206059" y="1815737"/>
            <a:chExt cx="2625635" cy="4010297"/>
          </a:xfrm>
        </p:grpSpPr>
        <p:sp>
          <p:nvSpPr>
            <p:cNvPr id="68" name="矩形 67"/>
            <p:cNvSpPr/>
            <p:nvPr/>
          </p:nvSpPr>
          <p:spPr>
            <a:xfrm>
              <a:off x="6206059" y="1815737"/>
              <a:ext cx="2625635" cy="4010297"/>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100864"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6528862" y="3382453"/>
              <a:ext cx="1980029" cy="2132322"/>
              <a:chOff x="1022339" y="4463156"/>
              <a:chExt cx="1980029" cy="2132322"/>
            </a:xfrm>
          </p:grpSpPr>
          <p:sp>
            <p:nvSpPr>
              <p:cNvPr id="71" name="文本框 70"/>
              <p:cNvSpPr txBox="1"/>
              <p:nvPr/>
            </p:nvSpPr>
            <p:spPr>
              <a:xfrm>
                <a:off x="1227523" y="4463156"/>
                <a:ext cx="1569660" cy="369332"/>
              </a:xfrm>
              <a:prstGeom prst="rect">
                <a:avLst/>
              </a:prstGeom>
              <a:noFill/>
            </p:spPr>
            <p:txBody>
              <a:bodyPr wrap="none" rtlCol="0">
                <a:spAutoFit/>
              </a:bodyPr>
              <a:lstStyle/>
              <a:p>
                <a:pPr algn="ctr"/>
                <a:r>
                  <a:rPr lang="zh-CN" altLang="en-US" dirty="0">
                    <a:solidFill>
                      <a:srgbClr val="E7EDEA"/>
                    </a:solidFill>
                    <a:latin typeface="微软雅黑" panose="020B0503020204020204" pitchFamily="34" charset="-122"/>
                    <a:ea typeface="微软雅黑" panose="020B0503020204020204" pitchFamily="34" charset="-122"/>
                  </a:rPr>
                  <a:t>单击添加标题</a:t>
                </a:r>
              </a:p>
            </p:txBody>
          </p:sp>
          <p:sp>
            <p:nvSpPr>
              <p:cNvPr id="72" name="文本框 71"/>
              <p:cNvSpPr txBox="1"/>
              <p:nvPr/>
            </p:nvSpPr>
            <p:spPr>
              <a:xfrm>
                <a:off x="1022339" y="4822685"/>
                <a:ext cx="1980029" cy="1772793"/>
              </a:xfrm>
              <a:prstGeom prst="rect">
                <a:avLst/>
              </a:prstGeom>
              <a:noFill/>
            </p:spPr>
            <p:txBody>
              <a:bodyPr wrap="none" rtlCol="0">
                <a:spAutoFit/>
              </a:bodyPr>
              <a:lstStyle/>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p:txBody>
          </p:sp>
        </p:grpSp>
        <p:grpSp>
          <p:nvGrpSpPr>
            <p:cNvPr id="44" name="Group 21"/>
            <p:cNvGrpSpPr>
              <a:grpSpLocks noChangeAspect="1"/>
            </p:cNvGrpSpPr>
            <p:nvPr/>
          </p:nvGrpSpPr>
          <p:grpSpPr bwMode="auto">
            <a:xfrm>
              <a:off x="7405802" y="2570377"/>
              <a:ext cx="226148" cy="241142"/>
              <a:chOff x="6796" y="1142"/>
              <a:chExt cx="362" cy="386"/>
            </a:xfrm>
            <a:solidFill>
              <a:srgbClr val="00B4D9"/>
            </a:solidFill>
          </p:grpSpPr>
          <p:sp>
            <p:nvSpPr>
              <p:cNvPr id="46" name="Freeform 22"/>
              <p:cNvSpPr/>
              <p:nvPr/>
            </p:nvSpPr>
            <p:spPr bwMode="auto">
              <a:xfrm>
                <a:off x="7001" y="1157"/>
                <a:ext cx="65" cy="91"/>
              </a:xfrm>
              <a:custGeom>
                <a:avLst/>
                <a:gdLst>
                  <a:gd name="T0" fmla="*/ 5 w 65"/>
                  <a:gd name="T1" fmla="*/ 12 h 91"/>
                  <a:gd name="T2" fmla="*/ 0 w 65"/>
                  <a:gd name="T3" fmla="*/ 91 h 91"/>
                  <a:gd name="T4" fmla="*/ 53 w 65"/>
                  <a:gd name="T5" fmla="*/ 82 h 91"/>
                  <a:gd name="T6" fmla="*/ 65 w 65"/>
                  <a:gd name="T7" fmla="*/ 0 h 91"/>
                  <a:gd name="T8" fmla="*/ 5 w 65"/>
                  <a:gd name="T9" fmla="*/ 12 h 91"/>
                </a:gdLst>
                <a:ahLst/>
                <a:cxnLst>
                  <a:cxn ang="0">
                    <a:pos x="T0" y="T1"/>
                  </a:cxn>
                  <a:cxn ang="0">
                    <a:pos x="T2" y="T3"/>
                  </a:cxn>
                  <a:cxn ang="0">
                    <a:pos x="T4" y="T5"/>
                  </a:cxn>
                  <a:cxn ang="0">
                    <a:pos x="T6" y="T7"/>
                  </a:cxn>
                  <a:cxn ang="0">
                    <a:pos x="T8" y="T9"/>
                  </a:cxn>
                </a:cxnLst>
                <a:rect l="0" t="0" r="r" b="b"/>
                <a:pathLst>
                  <a:path w="65" h="91">
                    <a:moveTo>
                      <a:pt x="5" y="12"/>
                    </a:moveTo>
                    <a:lnTo>
                      <a:pt x="0" y="91"/>
                    </a:lnTo>
                    <a:lnTo>
                      <a:pt x="53" y="82"/>
                    </a:lnTo>
                    <a:lnTo>
                      <a:pt x="65" y="0"/>
                    </a:lnTo>
                    <a:lnTo>
                      <a:pt x="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7093" y="1142"/>
                <a:ext cx="60" cy="89"/>
              </a:xfrm>
              <a:custGeom>
                <a:avLst/>
                <a:gdLst>
                  <a:gd name="T0" fmla="*/ 5 w 60"/>
                  <a:gd name="T1" fmla="*/ 10 h 89"/>
                  <a:gd name="T2" fmla="*/ 0 w 60"/>
                  <a:gd name="T3" fmla="*/ 89 h 89"/>
                  <a:gd name="T4" fmla="*/ 60 w 60"/>
                  <a:gd name="T5" fmla="*/ 77 h 89"/>
                  <a:gd name="T6" fmla="*/ 43 w 60"/>
                  <a:gd name="T7" fmla="*/ 0 h 89"/>
                  <a:gd name="T8" fmla="*/ 5 w 60"/>
                  <a:gd name="T9" fmla="*/ 10 h 89"/>
                </a:gdLst>
                <a:ahLst/>
                <a:cxnLst>
                  <a:cxn ang="0">
                    <a:pos x="T0" y="T1"/>
                  </a:cxn>
                  <a:cxn ang="0">
                    <a:pos x="T2" y="T3"/>
                  </a:cxn>
                  <a:cxn ang="0">
                    <a:pos x="T4" y="T5"/>
                  </a:cxn>
                  <a:cxn ang="0">
                    <a:pos x="T6" y="T7"/>
                  </a:cxn>
                  <a:cxn ang="0">
                    <a:pos x="T8" y="T9"/>
                  </a:cxn>
                </a:cxnLst>
                <a:rect l="0" t="0" r="r" b="b"/>
                <a:pathLst>
                  <a:path w="60" h="89">
                    <a:moveTo>
                      <a:pt x="5" y="10"/>
                    </a:moveTo>
                    <a:lnTo>
                      <a:pt x="0" y="89"/>
                    </a:lnTo>
                    <a:lnTo>
                      <a:pt x="60" y="77"/>
                    </a:lnTo>
                    <a:lnTo>
                      <a:pt x="43" y="0"/>
                    </a:lnTo>
                    <a:lnTo>
                      <a:pt x="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p:nvPr/>
            </p:nvSpPr>
            <p:spPr bwMode="auto">
              <a:xfrm>
                <a:off x="6912" y="1176"/>
                <a:ext cx="63" cy="89"/>
              </a:xfrm>
              <a:custGeom>
                <a:avLst/>
                <a:gdLst>
                  <a:gd name="T0" fmla="*/ 7 w 63"/>
                  <a:gd name="T1" fmla="*/ 10 h 89"/>
                  <a:gd name="T2" fmla="*/ 0 w 63"/>
                  <a:gd name="T3" fmla="*/ 89 h 89"/>
                  <a:gd name="T4" fmla="*/ 51 w 63"/>
                  <a:gd name="T5" fmla="*/ 80 h 89"/>
                  <a:gd name="T6" fmla="*/ 63 w 63"/>
                  <a:gd name="T7" fmla="*/ 0 h 89"/>
                  <a:gd name="T8" fmla="*/ 7 w 63"/>
                  <a:gd name="T9" fmla="*/ 10 h 89"/>
                </a:gdLst>
                <a:ahLst/>
                <a:cxnLst>
                  <a:cxn ang="0">
                    <a:pos x="T0" y="T1"/>
                  </a:cxn>
                  <a:cxn ang="0">
                    <a:pos x="T2" y="T3"/>
                  </a:cxn>
                  <a:cxn ang="0">
                    <a:pos x="T4" y="T5"/>
                  </a:cxn>
                  <a:cxn ang="0">
                    <a:pos x="T6" y="T7"/>
                  </a:cxn>
                  <a:cxn ang="0">
                    <a:pos x="T8" y="T9"/>
                  </a:cxn>
                </a:cxnLst>
                <a:rect l="0" t="0" r="r" b="b"/>
                <a:pathLst>
                  <a:path w="63" h="89">
                    <a:moveTo>
                      <a:pt x="7" y="10"/>
                    </a:moveTo>
                    <a:lnTo>
                      <a:pt x="0" y="89"/>
                    </a:lnTo>
                    <a:lnTo>
                      <a:pt x="51" y="80"/>
                    </a:lnTo>
                    <a:lnTo>
                      <a:pt x="63" y="0"/>
                    </a:lnTo>
                    <a:lnTo>
                      <a:pt x="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p:nvPr/>
            </p:nvSpPr>
            <p:spPr bwMode="auto">
              <a:xfrm>
                <a:off x="6796" y="1193"/>
                <a:ext cx="89" cy="94"/>
              </a:xfrm>
              <a:custGeom>
                <a:avLst/>
                <a:gdLst>
                  <a:gd name="T0" fmla="*/ 0 w 89"/>
                  <a:gd name="T1" fmla="*/ 17 h 94"/>
                  <a:gd name="T2" fmla="*/ 14 w 89"/>
                  <a:gd name="T3" fmla="*/ 94 h 94"/>
                  <a:gd name="T4" fmla="*/ 75 w 89"/>
                  <a:gd name="T5" fmla="*/ 94 h 94"/>
                  <a:gd name="T6" fmla="*/ 89 w 89"/>
                  <a:gd name="T7" fmla="*/ 0 h 94"/>
                  <a:gd name="T8" fmla="*/ 0 w 89"/>
                  <a:gd name="T9" fmla="*/ 17 h 94"/>
                </a:gdLst>
                <a:ahLst/>
                <a:cxnLst>
                  <a:cxn ang="0">
                    <a:pos x="T0" y="T1"/>
                  </a:cxn>
                  <a:cxn ang="0">
                    <a:pos x="T2" y="T3"/>
                  </a:cxn>
                  <a:cxn ang="0">
                    <a:pos x="T4" y="T5"/>
                  </a:cxn>
                  <a:cxn ang="0">
                    <a:pos x="T6" y="T7"/>
                  </a:cxn>
                  <a:cxn ang="0">
                    <a:pos x="T8" y="T9"/>
                  </a:cxn>
                </a:cxnLst>
                <a:rect l="0" t="0" r="r" b="b"/>
                <a:pathLst>
                  <a:path w="89" h="94">
                    <a:moveTo>
                      <a:pt x="0" y="17"/>
                    </a:moveTo>
                    <a:lnTo>
                      <a:pt x="14" y="94"/>
                    </a:lnTo>
                    <a:lnTo>
                      <a:pt x="75" y="94"/>
                    </a:lnTo>
                    <a:lnTo>
                      <a:pt x="89" y="0"/>
                    </a:ln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a:spLocks noEditPoints="1"/>
              </p:cNvSpPr>
              <p:nvPr/>
            </p:nvSpPr>
            <p:spPr bwMode="auto">
              <a:xfrm>
                <a:off x="6810" y="1304"/>
                <a:ext cx="348" cy="224"/>
              </a:xfrm>
              <a:custGeom>
                <a:avLst/>
                <a:gdLst>
                  <a:gd name="T0" fmla="*/ 0 w 144"/>
                  <a:gd name="T1" fmla="*/ 0 h 93"/>
                  <a:gd name="T2" fmla="*/ 0 w 144"/>
                  <a:gd name="T3" fmla="*/ 93 h 93"/>
                  <a:gd name="T4" fmla="*/ 144 w 144"/>
                  <a:gd name="T5" fmla="*/ 93 h 93"/>
                  <a:gd name="T6" fmla="*/ 144 w 144"/>
                  <a:gd name="T7" fmla="*/ 0 h 93"/>
                  <a:gd name="T8" fmla="*/ 0 w 144"/>
                  <a:gd name="T9" fmla="*/ 0 h 93"/>
                  <a:gd name="T10" fmla="*/ 72 w 144"/>
                  <a:gd name="T11" fmla="*/ 80 h 93"/>
                  <a:gd name="T12" fmla="*/ 37 w 144"/>
                  <a:gd name="T13" fmla="*/ 46 h 93"/>
                  <a:gd name="T14" fmla="*/ 72 w 144"/>
                  <a:gd name="T15" fmla="*/ 12 h 93"/>
                  <a:gd name="T16" fmla="*/ 106 w 144"/>
                  <a:gd name="T17" fmla="*/ 46 h 93"/>
                  <a:gd name="T18" fmla="*/ 72 w 144"/>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3">
                    <a:moveTo>
                      <a:pt x="0" y="0"/>
                    </a:moveTo>
                    <a:cubicBezTo>
                      <a:pt x="0" y="93"/>
                      <a:pt x="0" y="93"/>
                      <a:pt x="0" y="93"/>
                    </a:cubicBezTo>
                    <a:cubicBezTo>
                      <a:pt x="144" y="93"/>
                      <a:pt x="144" y="93"/>
                      <a:pt x="144" y="93"/>
                    </a:cubicBezTo>
                    <a:cubicBezTo>
                      <a:pt x="144" y="0"/>
                      <a:pt x="144" y="0"/>
                      <a:pt x="144" y="0"/>
                    </a:cubicBezTo>
                    <a:lnTo>
                      <a:pt x="0" y="0"/>
                    </a:lnTo>
                    <a:close/>
                    <a:moveTo>
                      <a:pt x="72" y="80"/>
                    </a:moveTo>
                    <a:cubicBezTo>
                      <a:pt x="53" y="80"/>
                      <a:pt x="37" y="65"/>
                      <a:pt x="37" y="46"/>
                    </a:cubicBezTo>
                    <a:cubicBezTo>
                      <a:pt x="37" y="27"/>
                      <a:pt x="53" y="12"/>
                      <a:pt x="72" y="12"/>
                    </a:cubicBezTo>
                    <a:cubicBezTo>
                      <a:pt x="90" y="12"/>
                      <a:pt x="106" y="27"/>
                      <a:pt x="106" y="46"/>
                    </a:cubicBezTo>
                    <a:cubicBezTo>
                      <a:pt x="106" y="65"/>
                      <a:pt x="90" y="80"/>
                      <a:pt x="7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6950" y="1371"/>
                <a:ext cx="85" cy="87"/>
              </a:xfrm>
              <a:custGeom>
                <a:avLst/>
                <a:gdLst>
                  <a:gd name="T0" fmla="*/ 0 w 85"/>
                  <a:gd name="T1" fmla="*/ 0 h 87"/>
                  <a:gd name="T2" fmla="*/ 0 w 85"/>
                  <a:gd name="T3" fmla="*/ 87 h 87"/>
                  <a:gd name="T4" fmla="*/ 85 w 85"/>
                  <a:gd name="T5" fmla="*/ 43 h 87"/>
                  <a:gd name="T6" fmla="*/ 0 w 85"/>
                  <a:gd name="T7" fmla="*/ 0 h 87"/>
                </a:gdLst>
                <a:ahLst/>
                <a:cxnLst>
                  <a:cxn ang="0">
                    <a:pos x="T0" y="T1"/>
                  </a:cxn>
                  <a:cxn ang="0">
                    <a:pos x="T2" y="T3"/>
                  </a:cxn>
                  <a:cxn ang="0">
                    <a:pos x="T4" y="T5"/>
                  </a:cxn>
                  <a:cxn ang="0">
                    <a:pos x="T6" y="T7"/>
                  </a:cxn>
                </a:cxnLst>
                <a:rect l="0" t="0" r="r" b="b"/>
                <a:pathLst>
                  <a:path w="85" h="87">
                    <a:moveTo>
                      <a:pt x="0" y="0"/>
                    </a:moveTo>
                    <a:lnTo>
                      <a:pt x="0" y="87"/>
                    </a:lnTo>
                    <a:lnTo>
                      <a:pt x="85" y="4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3357755" y="1965638"/>
            <a:ext cx="2625635" cy="4010297"/>
            <a:chOff x="3357755" y="1815737"/>
            <a:chExt cx="2625635" cy="4010297"/>
          </a:xfrm>
        </p:grpSpPr>
        <p:sp>
          <p:nvSpPr>
            <p:cNvPr id="58" name="矩形 57"/>
            <p:cNvSpPr/>
            <p:nvPr/>
          </p:nvSpPr>
          <p:spPr>
            <a:xfrm>
              <a:off x="3357755" y="1815737"/>
              <a:ext cx="2625635" cy="401029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252560"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3680558" y="3382453"/>
              <a:ext cx="1980029" cy="2132322"/>
              <a:chOff x="1022339" y="4463156"/>
              <a:chExt cx="1980029" cy="2132322"/>
            </a:xfrm>
          </p:grpSpPr>
          <p:sp>
            <p:nvSpPr>
              <p:cNvPr id="61" name="文本框 60"/>
              <p:cNvSpPr txBox="1"/>
              <p:nvPr/>
            </p:nvSpPr>
            <p:spPr>
              <a:xfrm>
                <a:off x="1227523" y="4463156"/>
                <a:ext cx="1569660" cy="369332"/>
              </a:xfrm>
              <a:prstGeom prst="rect">
                <a:avLst/>
              </a:prstGeom>
              <a:noFill/>
            </p:spPr>
            <p:txBody>
              <a:bodyPr wrap="none" rtlCol="0">
                <a:spAutoFit/>
              </a:bodyPr>
              <a:lstStyle/>
              <a:p>
                <a:pPr algn="ctr"/>
                <a:r>
                  <a:rPr lang="zh-CN" altLang="en-US" dirty="0">
                    <a:solidFill>
                      <a:srgbClr val="E7EDEA"/>
                    </a:solidFill>
                    <a:latin typeface="微软雅黑" panose="020B0503020204020204" pitchFamily="34" charset="-122"/>
                    <a:ea typeface="微软雅黑" panose="020B0503020204020204" pitchFamily="34" charset="-122"/>
                  </a:rPr>
                  <a:t>单击添加标题</a:t>
                </a:r>
              </a:p>
            </p:txBody>
          </p:sp>
          <p:sp>
            <p:nvSpPr>
              <p:cNvPr id="62" name="文本框 61"/>
              <p:cNvSpPr txBox="1"/>
              <p:nvPr/>
            </p:nvSpPr>
            <p:spPr>
              <a:xfrm>
                <a:off x="1022339" y="4822685"/>
                <a:ext cx="1980029" cy="1772793"/>
              </a:xfrm>
              <a:prstGeom prst="rect">
                <a:avLst/>
              </a:prstGeom>
              <a:noFill/>
            </p:spPr>
            <p:txBody>
              <a:bodyPr wrap="none" rtlCol="0">
                <a:spAutoFit/>
              </a:bodyPr>
              <a:lstStyle/>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p:txBody>
          </p:sp>
        </p:grpSp>
        <p:sp>
          <p:nvSpPr>
            <p:cNvPr id="40" name="Freeform 14"/>
            <p:cNvSpPr>
              <a:spLocks noEditPoints="1"/>
            </p:cNvSpPr>
            <p:nvPr/>
          </p:nvSpPr>
          <p:spPr bwMode="auto">
            <a:xfrm>
              <a:off x="4489357" y="2563911"/>
              <a:ext cx="362431" cy="287324"/>
            </a:xfrm>
            <a:custGeom>
              <a:avLst/>
              <a:gdLst>
                <a:gd name="T0" fmla="*/ 170 w 173"/>
                <a:gd name="T1" fmla="*/ 65 h 136"/>
                <a:gd name="T2" fmla="*/ 124 w 173"/>
                <a:gd name="T3" fmla="*/ 11 h 136"/>
                <a:gd name="T4" fmla="*/ 118 w 173"/>
                <a:gd name="T5" fmla="*/ 7 h 136"/>
                <a:gd name="T6" fmla="*/ 46 w 173"/>
                <a:gd name="T7" fmla="*/ 7 h 136"/>
                <a:gd name="T8" fmla="*/ 27 w 173"/>
                <a:gd name="T9" fmla="*/ 0 h 136"/>
                <a:gd name="T10" fmla="*/ 0 w 173"/>
                <a:gd name="T11" fmla="*/ 27 h 136"/>
                <a:gd name="T12" fmla="*/ 0 w 173"/>
                <a:gd name="T13" fmla="*/ 33 h 136"/>
                <a:gd name="T14" fmla="*/ 0 w 173"/>
                <a:gd name="T15" fmla="*/ 33 h 136"/>
                <a:gd name="T16" fmla="*/ 0 w 173"/>
                <a:gd name="T17" fmla="*/ 33 h 136"/>
                <a:gd name="T18" fmla="*/ 5 w 173"/>
                <a:gd name="T19" fmla="*/ 43 h 136"/>
                <a:gd name="T20" fmla="*/ 5 w 173"/>
                <a:gd name="T21" fmla="*/ 43 h 136"/>
                <a:gd name="T22" fmla="*/ 53 w 173"/>
                <a:gd name="T23" fmla="*/ 99 h 136"/>
                <a:gd name="T24" fmla="*/ 54 w 173"/>
                <a:gd name="T25" fmla="*/ 99 h 136"/>
                <a:gd name="T26" fmla="*/ 76 w 173"/>
                <a:gd name="T27" fmla="*/ 111 h 136"/>
                <a:gd name="T28" fmla="*/ 81 w 173"/>
                <a:gd name="T29" fmla="*/ 110 h 136"/>
                <a:gd name="T30" fmla="*/ 95 w 173"/>
                <a:gd name="T31" fmla="*/ 103 h 136"/>
                <a:gd name="T32" fmla="*/ 99 w 173"/>
                <a:gd name="T33" fmla="*/ 103 h 136"/>
                <a:gd name="T34" fmla="*/ 99 w 173"/>
                <a:gd name="T35" fmla="*/ 136 h 136"/>
                <a:gd name="T36" fmla="*/ 110 w 173"/>
                <a:gd name="T37" fmla="*/ 125 h 136"/>
                <a:gd name="T38" fmla="*/ 121 w 173"/>
                <a:gd name="T39" fmla="*/ 136 h 136"/>
                <a:gd name="T40" fmla="*/ 121 w 173"/>
                <a:gd name="T41" fmla="*/ 103 h 136"/>
                <a:gd name="T42" fmla="*/ 167 w 173"/>
                <a:gd name="T43" fmla="*/ 103 h 136"/>
                <a:gd name="T44" fmla="*/ 173 w 173"/>
                <a:gd name="T45" fmla="*/ 97 h 136"/>
                <a:gd name="T46" fmla="*/ 173 w 173"/>
                <a:gd name="T47" fmla="*/ 69 h 136"/>
                <a:gd name="T48" fmla="*/ 170 w 173"/>
                <a:gd name="T49" fmla="*/ 65 h 136"/>
                <a:gd name="T50" fmla="*/ 117 w 173"/>
                <a:gd name="T51" fmla="*/ 14 h 136"/>
                <a:gd name="T52" fmla="*/ 117 w 173"/>
                <a:gd name="T53" fmla="*/ 14 h 136"/>
                <a:gd name="T54" fmla="*/ 117 w 173"/>
                <a:gd name="T55" fmla="*/ 14 h 136"/>
                <a:gd name="T56" fmla="*/ 118 w 173"/>
                <a:gd name="T57" fmla="*/ 15 h 136"/>
                <a:gd name="T58" fmla="*/ 121 w 173"/>
                <a:gd name="T59" fmla="*/ 18 h 136"/>
                <a:gd name="T60" fmla="*/ 121 w 173"/>
                <a:gd name="T61" fmla="*/ 18 h 136"/>
                <a:gd name="T62" fmla="*/ 124 w 173"/>
                <a:gd name="T63" fmla="*/ 22 h 136"/>
                <a:gd name="T64" fmla="*/ 160 w 173"/>
                <a:gd name="T65" fmla="*/ 64 h 136"/>
                <a:gd name="T66" fmla="*/ 96 w 173"/>
                <a:gd name="T67" fmla="*/ 64 h 136"/>
                <a:gd name="T68" fmla="*/ 81 w 173"/>
                <a:gd name="T69" fmla="*/ 47 h 136"/>
                <a:gd name="T70" fmla="*/ 75 w 173"/>
                <a:gd name="T71" fmla="*/ 40 h 136"/>
                <a:gd name="T72" fmla="*/ 52 w 173"/>
                <a:gd name="T73" fmla="*/ 14 h 136"/>
                <a:gd name="T74" fmla="*/ 117 w 173"/>
                <a:gd name="T75" fmla="*/ 14 h 136"/>
                <a:gd name="T76" fmla="*/ 167 w 173"/>
                <a:gd name="T77" fmla="*/ 97 h 136"/>
                <a:gd name="T78" fmla="*/ 121 w 173"/>
                <a:gd name="T79" fmla="*/ 97 h 136"/>
                <a:gd name="T80" fmla="*/ 121 w 173"/>
                <a:gd name="T81" fmla="*/ 80 h 136"/>
                <a:gd name="T82" fmla="*/ 99 w 173"/>
                <a:gd name="T83" fmla="*/ 80 h 136"/>
                <a:gd name="T84" fmla="*/ 99 w 173"/>
                <a:gd name="T85" fmla="*/ 97 h 136"/>
                <a:gd name="T86" fmla="*/ 92 w 173"/>
                <a:gd name="T87" fmla="*/ 97 h 136"/>
                <a:gd name="T88" fmla="*/ 91 w 173"/>
                <a:gd name="T89" fmla="*/ 98 h 136"/>
                <a:gd name="T90" fmla="*/ 76 w 173"/>
                <a:gd name="T91" fmla="*/ 104 h 136"/>
                <a:gd name="T92" fmla="*/ 58 w 173"/>
                <a:gd name="T93" fmla="*/ 95 h 136"/>
                <a:gd name="T94" fmla="*/ 59 w 173"/>
                <a:gd name="T95" fmla="*/ 95 h 136"/>
                <a:gd name="T96" fmla="*/ 58 w 173"/>
                <a:gd name="T97" fmla="*/ 94 h 136"/>
                <a:gd name="T98" fmla="*/ 55 w 173"/>
                <a:gd name="T99" fmla="*/ 83 h 136"/>
                <a:gd name="T100" fmla="*/ 76 w 173"/>
                <a:gd name="T101" fmla="*/ 62 h 136"/>
                <a:gd name="T102" fmla="*/ 91 w 173"/>
                <a:gd name="T103" fmla="*/ 69 h 136"/>
                <a:gd name="T104" fmla="*/ 92 w 173"/>
                <a:gd name="T105" fmla="*/ 70 h 136"/>
                <a:gd name="T106" fmla="*/ 92 w 173"/>
                <a:gd name="T107" fmla="*/ 70 h 136"/>
                <a:gd name="T108" fmla="*/ 92 w 173"/>
                <a:gd name="T109" fmla="*/ 70 h 136"/>
                <a:gd name="T110" fmla="*/ 93 w 173"/>
                <a:gd name="T111" fmla="*/ 70 h 136"/>
                <a:gd name="T112" fmla="*/ 166 w 173"/>
                <a:gd name="T113" fmla="*/ 70 h 136"/>
                <a:gd name="T114" fmla="*/ 166 w 173"/>
                <a:gd name="T115" fmla="*/ 70 h 136"/>
                <a:gd name="T116" fmla="*/ 166 w 173"/>
                <a:gd name="T117" fmla="*/ 70 h 136"/>
                <a:gd name="T118" fmla="*/ 167 w 173"/>
                <a:gd name="T119" fmla="*/ 70 h 136"/>
                <a:gd name="T120" fmla="*/ 167 w 173"/>
                <a:gd name="T121" fmla="*/ 9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136">
                  <a:moveTo>
                    <a:pt x="170" y="65"/>
                  </a:moveTo>
                  <a:cubicBezTo>
                    <a:pt x="124" y="11"/>
                    <a:pt x="124" y="11"/>
                    <a:pt x="124" y="11"/>
                  </a:cubicBezTo>
                  <a:cubicBezTo>
                    <a:pt x="123" y="9"/>
                    <a:pt x="121" y="7"/>
                    <a:pt x="118" y="7"/>
                  </a:cubicBezTo>
                  <a:cubicBezTo>
                    <a:pt x="46" y="7"/>
                    <a:pt x="46" y="7"/>
                    <a:pt x="46" y="7"/>
                  </a:cubicBezTo>
                  <a:cubicBezTo>
                    <a:pt x="41" y="2"/>
                    <a:pt x="34" y="0"/>
                    <a:pt x="27" y="0"/>
                  </a:cubicBezTo>
                  <a:cubicBezTo>
                    <a:pt x="12" y="0"/>
                    <a:pt x="0" y="12"/>
                    <a:pt x="0" y="27"/>
                  </a:cubicBezTo>
                  <a:cubicBezTo>
                    <a:pt x="0" y="29"/>
                    <a:pt x="0" y="31"/>
                    <a:pt x="0" y="33"/>
                  </a:cubicBezTo>
                  <a:cubicBezTo>
                    <a:pt x="0" y="33"/>
                    <a:pt x="0" y="33"/>
                    <a:pt x="0" y="33"/>
                  </a:cubicBezTo>
                  <a:cubicBezTo>
                    <a:pt x="0" y="33"/>
                    <a:pt x="0" y="33"/>
                    <a:pt x="0" y="33"/>
                  </a:cubicBezTo>
                  <a:cubicBezTo>
                    <a:pt x="1" y="37"/>
                    <a:pt x="3" y="40"/>
                    <a:pt x="5" y="43"/>
                  </a:cubicBezTo>
                  <a:cubicBezTo>
                    <a:pt x="5" y="43"/>
                    <a:pt x="5" y="43"/>
                    <a:pt x="5" y="43"/>
                  </a:cubicBezTo>
                  <a:cubicBezTo>
                    <a:pt x="53" y="99"/>
                    <a:pt x="53" y="99"/>
                    <a:pt x="53" y="99"/>
                  </a:cubicBezTo>
                  <a:cubicBezTo>
                    <a:pt x="54" y="99"/>
                    <a:pt x="54" y="99"/>
                    <a:pt x="54" y="99"/>
                  </a:cubicBezTo>
                  <a:cubicBezTo>
                    <a:pt x="58" y="106"/>
                    <a:pt x="67" y="111"/>
                    <a:pt x="76" y="111"/>
                  </a:cubicBezTo>
                  <a:cubicBezTo>
                    <a:pt x="78" y="111"/>
                    <a:pt x="79" y="111"/>
                    <a:pt x="81" y="110"/>
                  </a:cubicBezTo>
                  <a:cubicBezTo>
                    <a:pt x="86" y="109"/>
                    <a:pt x="91" y="107"/>
                    <a:pt x="95" y="103"/>
                  </a:cubicBezTo>
                  <a:cubicBezTo>
                    <a:pt x="99" y="103"/>
                    <a:pt x="99" y="103"/>
                    <a:pt x="99" y="103"/>
                  </a:cubicBezTo>
                  <a:cubicBezTo>
                    <a:pt x="99" y="136"/>
                    <a:pt x="99" y="136"/>
                    <a:pt x="99" y="136"/>
                  </a:cubicBezTo>
                  <a:cubicBezTo>
                    <a:pt x="110" y="125"/>
                    <a:pt x="110" y="125"/>
                    <a:pt x="110" y="125"/>
                  </a:cubicBezTo>
                  <a:cubicBezTo>
                    <a:pt x="121" y="136"/>
                    <a:pt x="121" y="136"/>
                    <a:pt x="121" y="136"/>
                  </a:cubicBezTo>
                  <a:cubicBezTo>
                    <a:pt x="121" y="103"/>
                    <a:pt x="121" y="103"/>
                    <a:pt x="121" y="103"/>
                  </a:cubicBezTo>
                  <a:cubicBezTo>
                    <a:pt x="167" y="103"/>
                    <a:pt x="167" y="103"/>
                    <a:pt x="167" y="103"/>
                  </a:cubicBezTo>
                  <a:cubicBezTo>
                    <a:pt x="170" y="103"/>
                    <a:pt x="173" y="100"/>
                    <a:pt x="173" y="97"/>
                  </a:cubicBezTo>
                  <a:cubicBezTo>
                    <a:pt x="173" y="69"/>
                    <a:pt x="173" y="69"/>
                    <a:pt x="173" y="69"/>
                  </a:cubicBezTo>
                  <a:cubicBezTo>
                    <a:pt x="173" y="67"/>
                    <a:pt x="172" y="66"/>
                    <a:pt x="170" y="65"/>
                  </a:cubicBezTo>
                  <a:close/>
                  <a:moveTo>
                    <a:pt x="117" y="14"/>
                  </a:moveTo>
                  <a:cubicBezTo>
                    <a:pt x="117" y="14"/>
                    <a:pt x="117" y="14"/>
                    <a:pt x="117" y="14"/>
                  </a:cubicBezTo>
                  <a:cubicBezTo>
                    <a:pt x="117" y="14"/>
                    <a:pt x="117" y="14"/>
                    <a:pt x="117" y="14"/>
                  </a:cubicBezTo>
                  <a:cubicBezTo>
                    <a:pt x="118" y="15"/>
                    <a:pt x="118" y="15"/>
                    <a:pt x="118" y="15"/>
                  </a:cubicBezTo>
                  <a:cubicBezTo>
                    <a:pt x="121" y="18"/>
                    <a:pt x="121" y="18"/>
                    <a:pt x="121" y="18"/>
                  </a:cubicBezTo>
                  <a:cubicBezTo>
                    <a:pt x="121" y="18"/>
                    <a:pt x="121" y="18"/>
                    <a:pt x="121" y="18"/>
                  </a:cubicBezTo>
                  <a:cubicBezTo>
                    <a:pt x="124" y="22"/>
                    <a:pt x="124" y="22"/>
                    <a:pt x="124" y="22"/>
                  </a:cubicBezTo>
                  <a:cubicBezTo>
                    <a:pt x="160" y="64"/>
                    <a:pt x="160" y="64"/>
                    <a:pt x="160" y="64"/>
                  </a:cubicBezTo>
                  <a:cubicBezTo>
                    <a:pt x="96" y="64"/>
                    <a:pt x="96" y="64"/>
                    <a:pt x="96" y="64"/>
                  </a:cubicBezTo>
                  <a:cubicBezTo>
                    <a:pt x="81" y="47"/>
                    <a:pt x="81" y="47"/>
                    <a:pt x="81" y="47"/>
                  </a:cubicBezTo>
                  <a:cubicBezTo>
                    <a:pt x="75" y="40"/>
                    <a:pt x="75" y="40"/>
                    <a:pt x="75" y="40"/>
                  </a:cubicBezTo>
                  <a:cubicBezTo>
                    <a:pt x="52" y="14"/>
                    <a:pt x="52" y="14"/>
                    <a:pt x="52" y="14"/>
                  </a:cubicBezTo>
                  <a:lnTo>
                    <a:pt x="117" y="14"/>
                  </a:lnTo>
                  <a:close/>
                  <a:moveTo>
                    <a:pt x="167" y="97"/>
                  </a:moveTo>
                  <a:cubicBezTo>
                    <a:pt x="121" y="97"/>
                    <a:pt x="121" y="97"/>
                    <a:pt x="121" y="97"/>
                  </a:cubicBezTo>
                  <a:cubicBezTo>
                    <a:pt x="121" y="80"/>
                    <a:pt x="121" y="80"/>
                    <a:pt x="121" y="80"/>
                  </a:cubicBezTo>
                  <a:cubicBezTo>
                    <a:pt x="99" y="80"/>
                    <a:pt x="99" y="80"/>
                    <a:pt x="99" y="80"/>
                  </a:cubicBezTo>
                  <a:cubicBezTo>
                    <a:pt x="99" y="97"/>
                    <a:pt x="99" y="97"/>
                    <a:pt x="99" y="97"/>
                  </a:cubicBezTo>
                  <a:cubicBezTo>
                    <a:pt x="92" y="97"/>
                    <a:pt x="92" y="97"/>
                    <a:pt x="92" y="97"/>
                  </a:cubicBezTo>
                  <a:cubicBezTo>
                    <a:pt x="91" y="98"/>
                    <a:pt x="91" y="98"/>
                    <a:pt x="91" y="98"/>
                  </a:cubicBezTo>
                  <a:cubicBezTo>
                    <a:pt x="87" y="102"/>
                    <a:pt x="82" y="104"/>
                    <a:pt x="76" y="104"/>
                  </a:cubicBezTo>
                  <a:cubicBezTo>
                    <a:pt x="69" y="104"/>
                    <a:pt x="62" y="101"/>
                    <a:pt x="58" y="95"/>
                  </a:cubicBezTo>
                  <a:cubicBezTo>
                    <a:pt x="59" y="95"/>
                    <a:pt x="59" y="95"/>
                    <a:pt x="59" y="95"/>
                  </a:cubicBezTo>
                  <a:cubicBezTo>
                    <a:pt x="58" y="94"/>
                    <a:pt x="58" y="94"/>
                    <a:pt x="58" y="94"/>
                  </a:cubicBezTo>
                  <a:cubicBezTo>
                    <a:pt x="56" y="91"/>
                    <a:pt x="55" y="87"/>
                    <a:pt x="55" y="83"/>
                  </a:cubicBezTo>
                  <a:cubicBezTo>
                    <a:pt x="55" y="72"/>
                    <a:pt x="64" y="62"/>
                    <a:pt x="76" y="62"/>
                  </a:cubicBezTo>
                  <a:cubicBezTo>
                    <a:pt x="82" y="62"/>
                    <a:pt x="87" y="65"/>
                    <a:pt x="91" y="69"/>
                  </a:cubicBezTo>
                  <a:cubicBezTo>
                    <a:pt x="92" y="70"/>
                    <a:pt x="92" y="70"/>
                    <a:pt x="92" y="70"/>
                  </a:cubicBezTo>
                  <a:cubicBezTo>
                    <a:pt x="92" y="70"/>
                    <a:pt x="92" y="70"/>
                    <a:pt x="92" y="70"/>
                  </a:cubicBezTo>
                  <a:cubicBezTo>
                    <a:pt x="92" y="70"/>
                    <a:pt x="92" y="70"/>
                    <a:pt x="92" y="70"/>
                  </a:cubicBezTo>
                  <a:cubicBezTo>
                    <a:pt x="93" y="70"/>
                    <a:pt x="93" y="70"/>
                    <a:pt x="93" y="70"/>
                  </a:cubicBezTo>
                  <a:cubicBezTo>
                    <a:pt x="166" y="70"/>
                    <a:pt x="166" y="70"/>
                    <a:pt x="166" y="70"/>
                  </a:cubicBezTo>
                  <a:cubicBezTo>
                    <a:pt x="166" y="70"/>
                    <a:pt x="166" y="70"/>
                    <a:pt x="166" y="70"/>
                  </a:cubicBezTo>
                  <a:cubicBezTo>
                    <a:pt x="166" y="70"/>
                    <a:pt x="166" y="70"/>
                    <a:pt x="166" y="70"/>
                  </a:cubicBezTo>
                  <a:cubicBezTo>
                    <a:pt x="167" y="70"/>
                    <a:pt x="167" y="70"/>
                    <a:pt x="167" y="70"/>
                  </a:cubicBezTo>
                  <a:lnTo>
                    <a:pt x="167" y="97"/>
                  </a:lnTo>
                  <a:close/>
                </a:path>
              </a:pathLst>
            </a:custGeom>
            <a:solidFill>
              <a:srgbClr val="373B44"/>
            </a:solidFill>
            <a:ln>
              <a:noFill/>
            </a:ln>
          </p:spPr>
          <p:txBody>
            <a:bodyPr vert="horz" wrap="square" lIns="91440" tIns="45720" rIns="91440" bIns="45720" numCol="1" anchor="t" anchorCtr="0" compatLnSpc="1"/>
            <a:lstStyle/>
            <a:p>
              <a:endParaRPr lang="zh-CN" altLang="en-US"/>
            </a:p>
          </p:txBody>
        </p:sp>
      </p:grpSp>
      <p:sp>
        <p:nvSpPr>
          <p:cNvPr id="3" name="矩形 2"/>
          <p:cNvSpPr/>
          <p:nvPr/>
        </p:nvSpPr>
        <p:spPr>
          <a:xfrm>
            <a:off x="11873680" y="360642"/>
            <a:ext cx="314696" cy="815015"/>
          </a:xfrm>
          <a:prstGeom prst="rect">
            <a:avLst/>
          </a:prstGeom>
          <a:solidFill>
            <a:srgbClr val="00B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rot="16200000">
            <a:off x="11710553" y="629650"/>
            <a:ext cx="678647" cy="276999"/>
          </a:xfrm>
          <a:prstGeom prst="rect">
            <a:avLst/>
          </a:prstGeom>
          <a:noFill/>
        </p:spPr>
        <p:txBody>
          <a:bodyPr wrap="none" rtlCol="0">
            <a:spAutoFit/>
          </a:bodyPr>
          <a:lstStyle/>
          <a:p>
            <a:pPr algn="ctr"/>
            <a:r>
              <a:rPr lang="en-US" altLang="zh-CN" sz="1200" dirty="0">
                <a:solidFill>
                  <a:srgbClr val="E7EDEA"/>
                </a:solidFill>
                <a:latin typeface="+mj-lt"/>
                <a:ea typeface="Adobe 繁黑體 Std B" panose="020B0700000000000000" pitchFamily="34" charset="-128"/>
                <a:cs typeface="Arial" panose="020B0604020202020204" pitchFamily="34" charset="0"/>
              </a:rPr>
              <a:t>Page</a:t>
            </a:r>
            <a:r>
              <a:rPr lang="en-US" altLang="zh-CN" sz="1100" dirty="0">
                <a:solidFill>
                  <a:srgbClr val="E7EDEA"/>
                </a:solidFill>
                <a:latin typeface="Arial" panose="020B0604020202020204" pitchFamily="34" charset="0"/>
                <a:ea typeface="Adobe 繁黑體 Std B" panose="020B0700000000000000" pitchFamily="34" charset="-128"/>
                <a:cs typeface="Arial" panose="020B0604020202020204" pitchFamily="34" charset="0"/>
              </a:rPr>
              <a:t>   </a:t>
            </a:r>
            <a:r>
              <a:rPr lang="en-US" altLang="zh-CN"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rPr>
              <a:t>9</a:t>
            </a:r>
            <a:endParaRPr lang="zh-CN" altLang="en-US" sz="1200" dirty="0">
              <a:solidFill>
                <a:srgbClr val="E7EDEA"/>
              </a:solidFill>
              <a:latin typeface="Vrinda" panose="020B0502040204020203" pitchFamily="34" charset="0"/>
              <a:ea typeface="Adobe 繁黑體 Std B" panose="020B0700000000000000" pitchFamily="34" charset="-128"/>
              <a:cs typeface="Vrinda" panose="020B0502040204020203" pitchFamily="34" charset="0"/>
            </a:endParaRPr>
          </a:p>
        </p:txBody>
      </p:sp>
      <p:grpSp>
        <p:nvGrpSpPr>
          <p:cNvPr id="2" name="组合 1"/>
          <p:cNvGrpSpPr/>
          <p:nvPr/>
        </p:nvGrpSpPr>
        <p:grpSpPr>
          <a:xfrm>
            <a:off x="509451" y="1965638"/>
            <a:ext cx="2625635" cy="4010297"/>
            <a:chOff x="509451" y="1815737"/>
            <a:chExt cx="2625635" cy="4010297"/>
          </a:xfrm>
        </p:grpSpPr>
        <p:sp>
          <p:nvSpPr>
            <p:cNvPr id="7" name="矩形 6"/>
            <p:cNvSpPr/>
            <p:nvPr/>
          </p:nvSpPr>
          <p:spPr>
            <a:xfrm>
              <a:off x="509451" y="1815737"/>
              <a:ext cx="2625635" cy="4010297"/>
            </a:xfrm>
            <a:prstGeom prst="rect">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404256" y="2272936"/>
              <a:ext cx="836024" cy="836024"/>
              <a:chOff x="1404256" y="2272936"/>
              <a:chExt cx="836024" cy="836024"/>
            </a:xfrm>
          </p:grpSpPr>
          <p:sp>
            <p:nvSpPr>
              <p:cNvPr id="8" name="椭圆 7"/>
              <p:cNvSpPr/>
              <p:nvPr/>
            </p:nvSpPr>
            <p:spPr>
              <a:xfrm>
                <a:off x="1404256" y="2272936"/>
                <a:ext cx="836024" cy="836024"/>
              </a:xfrm>
              <a:prstGeom prst="ellipse">
                <a:avLst/>
              </a:prstGeom>
              <a:solidFill>
                <a:srgbClr val="E7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8"/>
              <p:cNvGrpSpPr>
                <a:grpSpLocks noChangeAspect="1"/>
              </p:cNvGrpSpPr>
              <p:nvPr/>
            </p:nvGrpSpPr>
            <p:grpSpPr bwMode="auto">
              <a:xfrm>
                <a:off x="1640328" y="2543147"/>
                <a:ext cx="363880" cy="295602"/>
                <a:chOff x="3539" y="1430"/>
                <a:chExt cx="453" cy="368"/>
              </a:xfrm>
              <a:solidFill>
                <a:srgbClr val="373B44"/>
              </a:solidFill>
            </p:grpSpPr>
            <p:sp>
              <p:nvSpPr>
                <p:cNvPr id="36" name="Freeform 9"/>
                <p:cNvSpPr>
                  <a:spLocks noEditPoints="1"/>
                </p:cNvSpPr>
                <p:nvPr/>
              </p:nvSpPr>
              <p:spPr bwMode="auto">
                <a:xfrm>
                  <a:off x="3539" y="1430"/>
                  <a:ext cx="311" cy="317"/>
                </a:xfrm>
                <a:custGeom>
                  <a:avLst/>
                  <a:gdLst>
                    <a:gd name="T0" fmla="*/ 130 w 130"/>
                    <a:gd name="T1" fmla="*/ 53 h 132"/>
                    <a:gd name="T2" fmla="*/ 126 w 130"/>
                    <a:gd name="T3" fmla="*/ 39 h 132"/>
                    <a:gd name="T4" fmla="*/ 110 w 130"/>
                    <a:gd name="T5" fmla="*/ 18 h 132"/>
                    <a:gd name="T6" fmla="*/ 98 w 130"/>
                    <a:gd name="T7" fmla="*/ 10 h 132"/>
                    <a:gd name="T8" fmla="*/ 74 w 130"/>
                    <a:gd name="T9" fmla="*/ 0 h 132"/>
                    <a:gd name="T10" fmla="*/ 57 w 130"/>
                    <a:gd name="T11" fmla="*/ 0 h 132"/>
                    <a:gd name="T12" fmla="*/ 31 w 130"/>
                    <a:gd name="T13" fmla="*/ 10 h 132"/>
                    <a:gd name="T14" fmla="*/ 20 w 130"/>
                    <a:gd name="T15" fmla="*/ 19 h 132"/>
                    <a:gd name="T16" fmla="*/ 5 w 130"/>
                    <a:gd name="T17" fmla="*/ 39 h 132"/>
                    <a:gd name="T18" fmla="*/ 0 w 130"/>
                    <a:gd name="T19" fmla="*/ 53 h 132"/>
                    <a:gd name="T20" fmla="*/ 0 w 130"/>
                    <a:gd name="T21" fmla="*/ 78 h 132"/>
                    <a:gd name="T22" fmla="*/ 5 w 130"/>
                    <a:gd name="T23" fmla="*/ 93 h 132"/>
                    <a:gd name="T24" fmla="*/ 20 w 130"/>
                    <a:gd name="T25" fmla="*/ 114 h 132"/>
                    <a:gd name="T26" fmla="*/ 32 w 130"/>
                    <a:gd name="T27" fmla="*/ 122 h 132"/>
                    <a:gd name="T28" fmla="*/ 57 w 130"/>
                    <a:gd name="T29" fmla="*/ 132 h 132"/>
                    <a:gd name="T30" fmla="*/ 74 w 130"/>
                    <a:gd name="T31" fmla="*/ 132 h 132"/>
                    <a:gd name="T32" fmla="*/ 100 w 130"/>
                    <a:gd name="T33" fmla="*/ 122 h 132"/>
                    <a:gd name="T34" fmla="*/ 110 w 130"/>
                    <a:gd name="T35" fmla="*/ 113 h 132"/>
                    <a:gd name="T36" fmla="*/ 126 w 130"/>
                    <a:gd name="T37" fmla="*/ 93 h 132"/>
                    <a:gd name="T38" fmla="*/ 130 w 130"/>
                    <a:gd name="T39" fmla="*/ 78 h 132"/>
                    <a:gd name="T40" fmla="*/ 130 w 130"/>
                    <a:gd name="T41" fmla="*/ 53 h 132"/>
                    <a:gd name="T42" fmla="*/ 65 w 130"/>
                    <a:gd name="T43" fmla="*/ 91 h 132"/>
                    <a:gd name="T44" fmla="*/ 41 w 130"/>
                    <a:gd name="T45" fmla="*/ 66 h 132"/>
                    <a:gd name="T46" fmla="*/ 65 w 130"/>
                    <a:gd name="T47" fmla="*/ 41 h 132"/>
                    <a:gd name="T48" fmla="*/ 90 w 130"/>
                    <a:gd name="T49" fmla="*/ 66 h 132"/>
                    <a:gd name="T50" fmla="*/ 65 w 130"/>
                    <a:gd name="T51"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32">
                      <a:moveTo>
                        <a:pt x="130" y="53"/>
                      </a:moveTo>
                      <a:cubicBezTo>
                        <a:pt x="129" y="48"/>
                        <a:pt x="127" y="44"/>
                        <a:pt x="126" y="39"/>
                      </a:cubicBezTo>
                      <a:cubicBezTo>
                        <a:pt x="109" y="43"/>
                        <a:pt x="103" y="28"/>
                        <a:pt x="110" y="18"/>
                      </a:cubicBezTo>
                      <a:cubicBezTo>
                        <a:pt x="108" y="14"/>
                        <a:pt x="104" y="11"/>
                        <a:pt x="98" y="10"/>
                      </a:cubicBezTo>
                      <a:cubicBezTo>
                        <a:pt x="91" y="21"/>
                        <a:pt x="72" y="15"/>
                        <a:pt x="74" y="0"/>
                      </a:cubicBezTo>
                      <a:cubicBezTo>
                        <a:pt x="68" y="0"/>
                        <a:pt x="62" y="0"/>
                        <a:pt x="57" y="0"/>
                      </a:cubicBezTo>
                      <a:cubicBezTo>
                        <a:pt x="58" y="16"/>
                        <a:pt x="39" y="20"/>
                        <a:pt x="31" y="10"/>
                      </a:cubicBezTo>
                      <a:cubicBezTo>
                        <a:pt x="27" y="12"/>
                        <a:pt x="21" y="14"/>
                        <a:pt x="20" y="19"/>
                      </a:cubicBezTo>
                      <a:cubicBezTo>
                        <a:pt x="28" y="29"/>
                        <a:pt x="21" y="43"/>
                        <a:pt x="5" y="39"/>
                      </a:cubicBezTo>
                      <a:cubicBezTo>
                        <a:pt x="3" y="44"/>
                        <a:pt x="1" y="48"/>
                        <a:pt x="0" y="53"/>
                      </a:cubicBezTo>
                      <a:cubicBezTo>
                        <a:pt x="14" y="56"/>
                        <a:pt x="14" y="76"/>
                        <a:pt x="0" y="78"/>
                      </a:cubicBezTo>
                      <a:cubicBezTo>
                        <a:pt x="1" y="83"/>
                        <a:pt x="3" y="88"/>
                        <a:pt x="5" y="93"/>
                      </a:cubicBezTo>
                      <a:cubicBezTo>
                        <a:pt x="22" y="89"/>
                        <a:pt x="28" y="103"/>
                        <a:pt x="20" y="114"/>
                      </a:cubicBezTo>
                      <a:cubicBezTo>
                        <a:pt x="23" y="118"/>
                        <a:pt x="27" y="121"/>
                        <a:pt x="32" y="122"/>
                      </a:cubicBezTo>
                      <a:cubicBezTo>
                        <a:pt x="39" y="111"/>
                        <a:pt x="59" y="117"/>
                        <a:pt x="57" y="132"/>
                      </a:cubicBezTo>
                      <a:cubicBezTo>
                        <a:pt x="62" y="132"/>
                        <a:pt x="68" y="132"/>
                        <a:pt x="74" y="132"/>
                      </a:cubicBezTo>
                      <a:cubicBezTo>
                        <a:pt x="72" y="116"/>
                        <a:pt x="91" y="112"/>
                        <a:pt x="100" y="122"/>
                      </a:cubicBezTo>
                      <a:cubicBezTo>
                        <a:pt x="104" y="119"/>
                        <a:pt x="109" y="118"/>
                        <a:pt x="110" y="113"/>
                      </a:cubicBezTo>
                      <a:cubicBezTo>
                        <a:pt x="102" y="103"/>
                        <a:pt x="110" y="89"/>
                        <a:pt x="126" y="93"/>
                      </a:cubicBezTo>
                      <a:cubicBezTo>
                        <a:pt x="127" y="88"/>
                        <a:pt x="129" y="83"/>
                        <a:pt x="130" y="78"/>
                      </a:cubicBezTo>
                      <a:cubicBezTo>
                        <a:pt x="116" y="75"/>
                        <a:pt x="116" y="57"/>
                        <a:pt x="130" y="53"/>
                      </a:cubicBezTo>
                      <a:close/>
                      <a:moveTo>
                        <a:pt x="65" y="91"/>
                      </a:moveTo>
                      <a:cubicBezTo>
                        <a:pt x="52" y="91"/>
                        <a:pt x="41" y="79"/>
                        <a:pt x="41" y="66"/>
                      </a:cubicBezTo>
                      <a:cubicBezTo>
                        <a:pt x="41" y="52"/>
                        <a:pt x="52" y="41"/>
                        <a:pt x="65" y="41"/>
                      </a:cubicBezTo>
                      <a:cubicBezTo>
                        <a:pt x="79" y="41"/>
                        <a:pt x="90" y="52"/>
                        <a:pt x="90" y="66"/>
                      </a:cubicBezTo>
                      <a:cubicBezTo>
                        <a:pt x="90" y="79"/>
                        <a:pt x="79" y="91"/>
                        <a:pt x="65"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
                <p:cNvSpPr>
                  <a:spLocks noEditPoints="1"/>
                </p:cNvSpPr>
                <p:nvPr/>
              </p:nvSpPr>
              <p:spPr bwMode="auto">
                <a:xfrm>
                  <a:off x="3821" y="1629"/>
                  <a:ext cx="171" cy="169"/>
                </a:xfrm>
                <a:custGeom>
                  <a:avLst/>
                  <a:gdLst>
                    <a:gd name="T0" fmla="*/ 71 w 71"/>
                    <a:gd name="T1" fmla="*/ 33 h 70"/>
                    <a:gd name="T2" fmla="*/ 69 w 71"/>
                    <a:gd name="T3" fmla="*/ 25 h 70"/>
                    <a:gd name="T4" fmla="*/ 62 w 71"/>
                    <a:gd name="T5" fmla="*/ 13 h 70"/>
                    <a:gd name="T6" fmla="*/ 57 w 71"/>
                    <a:gd name="T7" fmla="*/ 7 h 70"/>
                    <a:gd name="T8" fmla="*/ 44 w 71"/>
                    <a:gd name="T9" fmla="*/ 1 h 70"/>
                    <a:gd name="T10" fmla="*/ 35 w 71"/>
                    <a:gd name="T11" fmla="*/ 0 h 70"/>
                    <a:gd name="T12" fmla="*/ 21 w 71"/>
                    <a:gd name="T13" fmla="*/ 3 h 70"/>
                    <a:gd name="T14" fmla="*/ 15 w 71"/>
                    <a:gd name="T15" fmla="*/ 8 h 70"/>
                    <a:gd name="T16" fmla="*/ 5 w 71"/>
                    <a:gd name="T17" fmla="*/ 17 h 70"/>
                    <a:gd name="T18" fmla="*/ 2 w 71"/>
                    <a:gd name="T19" fmla="*/ 24 h 70"/>
                    <a:gd name="T20" fmla="*/ 0 w 71"/>
                    <a:gd name="T21" fmla="*/ 38 h 70"/>
                    <a:gd name="T22" fmla="*/ 2 w 71"/>
                    <a:gd name="T23" fmla="*/ 45 h 70"/>
                    <a:gd name="T24" fmla="*/ 9 w 71"/>
                    <a:gd name="T25" fmla="*/ 58 h 70"/>
                    <a:gd name="T26" fmla="*/ 14 w 71"/>
                    <a:gd name="T27" fmla="*/ 63 h 70"/>
                    <a:gd name="T28" fmla="*/ 27 w 71"/>
                    <a:gd name="T29" fmla="*/ 69 h 70"/>
                    <a:gd name="T30" fmla="*/ 36 w 71"/>
                    <a:gd name="T31" fmla="*/ 70 h 70"/>
                    <a:gd name="T32" fmla="*/ 50 w 71"/>
                    <a:gd name="T33" fmla="*/ 67 h 70"/>
                    <a:gd name="T34" fmla="*/ 56 w 71"/>
                    <a:gd name="T35" fmla="*/ 63 h 70"/>
                    <a:gd name="T36" fmla="*/ 66 w 71"/>
                    <a:gd name="T37" fmla="*/ 53 h 70"/>
                    <a:gd name="T38" fmla="*/ 69 w 71"/>
                    <a:gd name="T39" fmla="*/ 46 h 70"/>
                    <a:gd name="T40" fmla="*/ 71 w 71"/>
                    <a:gd name="T41" fmla="*/ 33 h 70"/>
                    <a:gd name="T42" fmla="*/ 34 w 71"/>
                    <a:gd name="T43" fmla="*/ 48 h 70"/>
                    <a:gd name="T44" fmla="*/ 22 w 71"/>
                    <a:gd name="T45" fmla="*/ 34 h 70"/>
                    <a:gd name="T46" fmla="*/ 37 w 71"/>
                    <a:gd name="T47" fmla="*/ 22 h 70"/>
                    <a:gd name="T48" fmla="*/ 48 w 71"/>
                    <a:gd name="T49" fmla="*/ 37 h 70"/>
                    <a:gd name="T50" fmla="*/ 34 w 71"/>
                    <a:gd name="T51"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70">
                      <a:moveTo>
                        <a:pt x="71" y="33"/>
                      </a:moveTo>
                      <a:cubicBezTo>
                        <a:pt x="70" y="30"/>
                        <a:pt x="70" y="27"/>
                        <a:pt x="69" y="25"/>
                      </a:cubicBezTo>
                      <a:cubicBezTo>
                        <a:pt x="60" y="26"/>
                        <a:pt x="58" y="17"/>
                        <a:pt x="62" y="13"/>
                      </a:cubicBezTo>
                      <a:cubicBezTo>
                        <a:pt x="61" y="10"/>
                        <a:pt x="59" y="8"/>
                        <a:pt x="57" y="7"/>
                      </a:cubicBezTo>
                      <a:cubicBezTo>
                        <a:pt x="52" y="13"/>
                        <a:pt x="42" y="9"/>
                        <a:pt x="44" y="1"/>
                      </a:cubicBezTo>
                      <a:cubicBezTo>
                        <a:pt x="41" y="0"/>
                        <a:pt x="38" y="0"/>
                        <a:pt x="35" y="0"/>
                      </a:cubicBezTo>
                      <a:cubicBezTo>
                        <a:pt x="35" y="8"/>
                        <a:pt x="25" y="9"/>
                        <a:pt x="21" y="3"/>
                      </a:cubicBezTo>
                      <a:cubicBezTo>
                        <a:pt x="19" y="4"/>
                        <a:pt x="16" y="5"/>
                        <a:pt x="15" y="8"/>
                      </a:cubicBezTo>
                      <a:cubicBezTo>
                        <a:pt x="18" y="13"/>
                        <a:pt x="14" y="20"/>
                        <a:pt x="5" y="17"/>
                      </a:cubicBezTo>
                      <a:cubicBezTo>
                        <a:pt x="4" y="20"/>
                        <a:pt x="3" y="22"/>
                        <a:pt x="2" y="24"/>
                      </a:cubicBezTo>
                      <a:cubicBezTo>
                        <a:pt x="9" y="26"/>
                        <a:pt x="8" y="37"/>
                        <a:pt x="0" y="38"/>
                      </a:cubicBezTo>
                      <a:cubicBezTo>
                        <a:pt x="1" y="40"/>
                        <a:pt x="1" y="43"/>
                        <a:pt x="2" y="45"/>
                      </a:cubicBezTo>
                      <a:cubicBezTo>
                        <a:pt x="11" y="44"/>
                        <a:pt x="13" y="53"/>
                        <a:pt x="9" y="58"/>
                      </a:cubicBezTo>
                      <a:cubicBezTo>
                        <a:pt x="10" y="60"/>
                        <a:pt x="12" y="62"/>
                        <a:pt x="14" y="63"/>
                      </a:cubicBezTo>
                      <a:cubicBezTo>
                        <a:pt x="19" y="57"/>
                        <a:pt x="29" y="62"/>
                        <a:pt x="27" y="69"/>
                      </a:cubicBezTo>
                      <a:cubicBezTo>
                        <a:pt x="30" y="70"/>
                        <a:pt x="33" y="70"/>
                        <a:pt x="36" y="70"/>
                      </a:cubicBezTo>
                      <a:cubicBezTo>
                        <a:pt x="36" y="62"/>
                        <a:pt x="46" y="61"/>
                        <a:pt x="50" y="67"/>
                      </a:cubicBezTo>
                      <a:cubicBezTo>
                        <a:pt x="53" y="66"/>
                        <a:pt x="55" y="66"/>
                        <a:pt x="56" y="63"/>
                      </a:cubicBezTo>
                      <a:cubicBezTo>
                        <a:pt x="53" y="57"/>
                        <a:pt x="58" y="50"/>
                        <a:pt x="66" y="53"/>
                      </a:cubicBezTo>
                      <a:cubicBezTo>
                        <a:pt x="67" y="51"/>
                        <a:pt x="68" y="48"/>
                        <a:pt x="69" y="46"/>
                      </a:cubicBezTo>
                      <a:cubicBezTo>
                        <a:pt x="62" y="43"/>
                        <a:pt x="63" y="33"/>
                        <a:pt x="71" y="33"/>
                      </a:cubicBezTo>
                      <a:close/>
                      <a:moveTo>
                        <a:pt x="34" y="48"/>
                      </a:moveTo>
                      <a:cubicBezTo>
                        <a:pt x="27" y="47"/>
                        <a:pt x="22" y="41"/>
                        <a:pt x="22" y="34"/>
                      </a:cubicBezTo>
                      <a:cubicBezTo>
                        <a:pt x="23" y="26"/>
                        <a:pt x="30" y="21"/>
                        <a:pt x="37" y="22"/>
                      </a:cubicBezTo>
                      <a:cubicBezTo>
                        <a:pt x="44" y="23"/>
                        <a:pt x="49" y="29"/>
                        <a:pt x="48" y="37"/>
                      </a:cubicBezTo>
                      <a:cubicBezTo>
                        <a:pt x="48" y="44"/>
                        <a:pt x="41" y="49"/>
                        <a:pt x="3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832254" y="3382453"/>
              <a:ext cx="1980029" cy="2132322"/>
              <a:chOff x="1022339" y="4463156"/>
              <a:chExt cx="1980029" cy="2132322"/>
            </a:xfrm>
          </p:grpSpPr>
          <p:sp>
            <p:nvSpPr>
              <p:cNvPr id="54" name="文本框 53"/>
              <p:cNvSpPr txBox="1"/>
              <p:nvPr/>
            </p:nvSpPr>
            <p:spPr>
              <a:xfrm>
                <a:off x="1227523" y="4463156"/>
                <a:ext cx="1569660" cy="369332"/>
              </a:xfrm>
              <a:prstGeom prst="rect">
                <a:avLst/>
              </a:prstGeom>
              <a:noFill/>
            </p:spPr>
            <p:txBody>
              <a:bodyPr wrap="none" rtlCol="0">
                <a:spAutoFit/>
              </a:bodyPr>
              <a:lstStyle/>
              <a:p>
                <a:pPr algn="ctr"/>
                <a:r>
                  <a:rPr lang="zh-CN" altLang="en-US" dirty="0">
                    <a:solidFill>
                      <a:srgbClr val="E7EDEA"/>
                    </a:solidFill>
                    <a:latin typeface="微软雅黑" panose="020B0503020204020204" pitchFamily="34" charset="-122"/>
                    <a:ea typeface="微软雅黑" panose="020B0503020204020204" pitchFamily="34" charset="-122"/>
                  </a:rPr>
                  <a:t>单击添加标题</a:t>
                </a:r>
              </a:p>
            </p:txBody>
          </p:sp>
          <p:sp>
            <p:nvSpPr>
              <p:cNvPr id="55" name="文本框 54"/>
              <p:cNvSpPr txBox="1"/>
              <p:nvPr/>
            </p:nvSpPr>
            <p:spPr>
              <a:xfrm>
                <a:off x="1022339" y="4822685"/>
                <a:ext cx="1980029" cy="1772793"/>
              </a:xfrm>
              <a:prstGeom prst="rect">
                <a:avLst/>
              </a:prstGeom>
              <a:noFill/>
            </p:spPr>
            <p:txBody>
              <a:bodyPr wrap="none" rtlCol="0">
                <a:spAutoFit/>
              </a:bodyPr>
              <a:lstStyle/>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a:p>
                <a:pPr algn="ctr">
                  <a:lnSpc>
                    <a:spcPct val="130000"/>
                  </a:lnSpc>
                </a:pPr>
                <a:r>
                  <a:rPr lang="zh-CN" altLang="en-US" sz="1400" dirty="0">
                    <a:solidFill>
                      <a:srgbClr val="E7EDEA"/>
                    </a:solidFill>
                    <a:latin typeface="微软雅黑" panose="020B0503020204020204" pitchFamily="34" charset="-122"/>
                    <a:ea typeface="微软雅黑" panose="020B0503020204020204" pitchFamily="34" charset="-122"/>
                  </a:rPr>
                  <a:t>单击此处添加文本内容</a:t>
                </a:r>
                <a:endParaRPr lang="en-US" altLang="zh-CN" sz="1400" dirty="0">
                  <a:solidFill>
                    <a:srgbClr val="E7EDEA"/>
                  </a:solidFill>
                  <a:latin typeface="微软雅黑" panose="020B0503020204020204" pitchFamily="34" charset="-122"/>
                  <a:ea typeface="微软雅黑" panose="020B0503020204020204" pitchFamily="34" charset="-122"/>
                </a:endParaRPr>
              </a:p>
            </p:txBody>
          </p:sp>
        </p:grpSp>
      </p:grpSp>
      <p:sp>
        <p:nvSpPr>
          <p:cNvPr id="41" name="文本框 40"/>
          <p:cNvSpPr txBox="1"/>
          <p:nvPr/>
        </p:nvSpPr>
        <p:spPr>
          <a:xfrm>
            <a:off x="288534" y="360642"/>
            <a:ext cx="3262432" cy="461665"/>
          </a:xfrm>
          <a:prstGeom prst="rect">
            <a:avLst/>
          </a:prstGeom>
          <a:noFill/>
        </p:spPr>
        <p:txBody>
          <a:bodyPr wrap="none" rtlCol="0">
            <a:spAutoFit/>
          </a:bodyPr>
          <a:lstStyle/>
          <a:p>
            <a:r>
              <a:rPr lang="zh-CN" altLang="en-US" sz="2400" dirty="0">
                <a:solidFill>
                  <a:srgbClr val="00B4D9"/>
                </a:solidFill>
                <a:latin typeface="微软雅黑" panose="020B0503020204020204" pitchFamily="34" charset="-122"/>
                <a:ea typeface="微软雅黑" panose="020B0503020204020204" pitchFamily="34" charset="-122"/>
              </a:rPr>
              <a:t>单击添加标题添加标题</a:t>
            </a:r>
          </a:p>
        </p:txBody>
      </p:sp>
      <p:sp>
        <p:nvSpPr>
          <p:cNvPr id="42" name="文本框 41"/>
          <p:cNvSpPr txBox="1"/>
          <p:nvPr/>
        </p:nvSpPr>
        <p:spPr>
          <a:xfrm>
            <a:off x="288534" y="834439"/>
            <a:ext cx="2031325" cy="369332"/>
          </a:xfrm>
          <a:prstGeom prst="rect">
            <a:avLst/>
          </a:prstGeom>
          <a:noFill/>
        </p:spPr>
        <p:txBody>
          <a:bodyPr wrap="none" rtlCol="0">
            <a:spAutoFit/>
          </a:bodyPr>
          <a:lstStyle/>
          <a:p>
            <a:r>
              <a:rPr lang="zh-CN" altLang="en-US" dirty="0">
                <a:solidFill>
                  <a:srgbClr val="E7EDEA"/>
                </a:solidFill>
                <a:latin typeface="微软雅黑" panose="020B0503020204020204" pitchFamily="34" charset="-122"/>
                <a:ea typeface="微软雅黑" panose="020B0503020204020204" pitchFamily="34" charset="-122"/>
              </a:rPr>
              <a:t>单击添加文本文字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宽屏</PresentationFormat>
  <Paragraphs>150</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百度综艺简体</vt:lpstr>
      <vt:lpstr>方正大黑_GBK</vt:lpstr>
      <vt:lpstr>微软雅黑</vt:lpstr>
      <vt:lpstr>Agency FB</vt:lpstr>
      <vt:lpstr>Arial</vt:lpstr>
      <vt:lpstr>Calibri</vt:lpstr>
      <vt:lpstr>Calibri Light</vt:lpstr>
      <vt:lpstr>Vrinda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HWJ</dc:creator>
  <cp:lastModifiedBy>天 下</cp:lastModifiedBy>
  <cp:revision>40</cp:revision>
  <dcterms:created xsi:type="dcterms:W3CDTF">2015-09-13T13:17:00Z</dcterms:created>
  <dcterms:modified xsi:type="dcterms:W3CDTF">2021-01-06T00:57:04Z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