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9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4" r:id="rId3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953805E-AE53-43B6-86CA-AC79EFAC43EA}" type="datetime1">
              <a:rPr lang="zh-CN" altLang="en-US"/>
              <a:t>2021/1/6</a:t>
            </a:fld>
            <a:endParaRPr lang="zh-CN" altLang="en-US" sz="1200"/>
          </a:p>
        </p:txBody>
      </p:sp>
      <p:sp>
        <p:nvSpPr>
          <p:cNvPr id="10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/>
              <a:t>单击此处编辑母版文本样式</a:t>
            </a:r>
          </a:p>
          <a:p>
            <a:pPr>
              <a:defRPr/>
            </a:pPr>
            <a:r>
              <a:rPr lang="zh-CN" altLang="en-US"/>
              <a:t>第二级</a:t>
            </a:r>
          </a:p>
          <a:p>
            <a:pPr>
              <a:defRPr/>
            </a:pPr>
            <a:r>
              <a:rPr lang="zh-CN" altLang="en-US"/>
              <a:t>第三级</a:t>
            </a:r>
          </a:p>
          <a:p>
            <a:pPr>
              <a:defRPr/>
            </a:pPr>
            <a:r>
              <a:rPr lang="zh-CN" altLang="en-US"/>
              <a:t>第四级</a:t>
            </a:r>
          </a:p>
          <a:p>
            <a:pPr>
              <a:defRPr/>
            </a:pPr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BD0B325-9A12-4906-8FFA-B9F2E070951A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14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等腰三角形 3"/>
          <p:cNvSpPr>
            <a:spLocks noChangeArrowheads="1"/>
          </p:cNvSpPr>
          <p:nvPr/>
        </p:nvSpPr>
        <p:spPr bwMode="auto">
          <a:xfrm flipV="1">
            <a:off x="706438" y="-6350"/>
            <a:ext cx="4535487" cy="391953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5400">
            <a:solidFill>
              <a:srgbClr val="00B0F0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等腰三角形 18"/>
          <p:cNvSpPr>
            <a:spLocks noChangeArrowheads="1"/>
          </p:cNvSpPr>
          <p:nvPr/>
        </p:nvSpPr>
        <p:spPr bwMode="auto">
          <a:xfrm>
            <a:off x="2341563" y="3908425"/>
            <a:ext cx="1265237" cy="12446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5400">
            <a:solidFill>
              <a:srgbClr val="00B0F0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TextBox 19"/>
          <p:cNvSpPr>
            <a:spLocks noChangeArrowheads="1"/>
          </p:cNvSpPr>
          <p:nvPr/>
        </p:nvSpPr>
        <p:spPr bwMode="auto">
          <a:xfrm>
            <a:off x="4103688" y="3416513"/>
            <a:ext cx="47894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                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3078" name="TextBox 21"/>
          <p:cNvSpPr>
            <a:spLocks noChangeArrowheads="1"/>
          </p:cNvSpPr>
          <p:nvPr/>
        </p:nvSpPr>
        <p:spPr bwMode="auto">
          <a:xfrm>
            <a:off x="3995738" y="1995702"/>
            <a:ext cx="5329237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3079" name="TextBox 4"/>
          <p:cNvSpPr>
            <a:spLocks noChangeArrowheads="1"/>
          </p:cNvSpPr>
          <p:nvPr/>
        </p:nvSpPr>
        <p:spPr bwMode="auto">
          <a:xfrm>
            <a:off x="1763713" y="771525"/>
            <a:ext cx="331152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0" b="1" dirty="0">
                <a:solidFill>
                  <a:schemeClr val="bg1"/>
                </a:solidFill>
                <a:sym typeface="Arial" panose="020B0604020202020204" pitchFamily="34" charset="0"/>
              </a:rPr>
              <a:t>2020</a:t>
            </a:r>
            <a:endParaRPr lang="zh-CN" altLang="en-US" sz="80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5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9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44"/>
                            </p:stCondLst>
                            <p:childTnLst>
                              <p:par>
                                <p:cTn id="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94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ldLvl="0" animBg="1" autoUpdateAnimBg="0"/>
      <p:bldP spid="3075" grpId="0" bldLvl="0" animBg="1" autoUpdateAnimBg="0"/>
      <p:bldP spid="3075" grpId="1" bldLvl="0" animBg="1" autoUpdateAnimBg="0"/>
      <p:bldP spid="3075" grpId="2" bldLvl="0" animBg="1" autoUpdateAnimBg="0"/>
      <p:bldP spid="3076" grpId="0" bldLvl="0" autoUpdateAnimBg="0"/>
      <p:bldP spid="3078" grpId="0" bldLvl="0" autoUpdateAnimBg="0"/>
      <p:bldP spid="3079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3288"/>
            <a:ext cx="2665412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97200"/>
            <a:ext cx="266541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12292" name="组合 15"/>
          <p:cNvGrpSpPr/>
          <p:nvPr/>
        </p:nvGrpSpPr>
        <p:grpSpPr bwMode="auto">
          <a:xfrm>
            <a:off x="3492500" y="2997200"/>
            <a:ext cx="4751388" cy="1951038"/>
            <a:chOff x="0" y="0"/>
            <a:chExt cx="4752528" cy="914310"/>
          </a:xfrm>
        </p:grpSpPr>
        <p:sp>
          <p:nvSpPr>
            <p:cNvPr id="11276" name="矩形 16"/>
            <p:cNvSpPr>
              <a:spLocks noChangeArrowheads="1"/>
            </p:cNvSpPr>
            <p:nvPr/>
          </p:nvSpPr>
          <p:spPr bwMode="auto">
            <a:xfrm>
              <a:off x="0" y="0"/>
              <a:ext cx="4752528" cy="168868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Segoe UI" panose="020B0502040204020203" pitchFamily="34" charset="0"/>
                </a:rPr>
                <a:t>团队建设情况二</a:t>
              </a:r>
              <a:endPara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1277" name="矩形 17"/>
            <p:cNvSpPr>
              <a:spLocks noChangeArrowheads="1"/>
            </p:cNvSpPr>
            <p:nvPr/>
          </p:nvSpPr>
          <p:spPr bwMode="auto">
            <a:xfrm>
              <a:off x="0" y="168868"/>
              <a:ext cx="4752528" cy="745442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在此框中选择粘贴，并选择只保留文字。</a:t>
              </a: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295" name="TextBox 108"/>
          <p:cNvSpPr>
            <a:spLocks noChangeArrowheads="1"/>
          </p:cNvSpPr>
          <p:nvPr/>
        </p:nvSpPr>
        <p:spPr bwMode="auto">
          <a:xfrm>
            <a:off x="539750" y="2667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团队建设情况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296" name="组合 22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1274" name="矩形 23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5" name="矩形 24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299" name="组合 25"/>
          <p:cNvGrpSpPr/>
          <p:nvPr/>
        </p:nvGrpSpPr>
        <p:grpSpPr bwMode="auto">
          <a:xfrm>
            <a:off x="3494088" y="909638"/>
            <a:ext cx="4752975" cy="1951037"/>
            <a:chOff x="0" y="0"/>
            <a:chExt cx="4752528" cy="914310"/>
          </a:xfrm>
        </p:grpSpPr>
        <p:sp>
          <p:nvSpPr>
            <p:cNvPr id="11272" name="矩形 26"/>
            <p:cNvSpPr>
              <a:spLocks noChangeArrowheads="1"/>
            </p:cNvSpPr>
            <p:nvPr/>
          </p:nvSpPr>
          <p:spPr bwMode="auto">
            <a:xfrm>
              <a:off x="0" y="0"/>
              <a:ext cx="4752528" cy="168868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Segoe UI" panose="020B0502040204020203" pitchFamily="34" charset="0"/>
                </a:rPr>
                <a:t>团队建设情况一</a:t>
              </a:r>
              <a:endPara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1273" name="矩形 27"/>
            <p:cNvSpPr>
              <a:spLocks noChangeArrowheads="1"/>
            </p:cNvSpPr>
            <p:nvPr/>
          </p:nvSpPr>
          <p:spPr bwMode="auto">
            <a:xfrm>
              <a:off x="0" y="168868"/>
              <a:ext cx="4752528" cy="745442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在此框中选择粘贴，并选择只保留文字。</a:t>
              </a: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07"/>
          <p:cNvGrpSpPr/>
          <p:nvPr/>
        </p:nvGrpSpPr>
        <p:grpSpPr bwMode="auto">
          <a:xfrm>
            <a:off x="4410075" y="966788"/>
            <a:ext cx="306388" cy="369887"/>
            <a:chOff x="0" y="0"/>
            <a:chExt cx="305878" cy="369331"/>
          </a:xfrm>
        </p:grpSpPr>
        <p:sp>
          <p:nvSpPr>
            <p:cNvPr id="12310" name="椭圆 108"/>
            <p:cNvSpPr>
              <a:spLocks noChangeArrowheads="1"/>
            </p:cNvSpPr>
            <p:nvPr/>
          </p:nvSpPr>
          <p:spPr bwMode="auto">
            <a:xfrm>
              <a:off x="7188" y="52897"/>
              <a:ext cx="298690" cy="298690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11" name="TextBox 109"/>
            <p:cNvSpPr>
              <a:spLocks noChangeArrowheads="1"/>
            </p:cNvSpPr>
            <p:nvPr/>
          </p:nvSpPr>
          <p:spPr bwMode="auto">
            <a:xfrm>
              <a:off x="0" y="0"/>
              <a:ext cx="301686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1</a:t>
              </a:r>
              <a:endParaRPr lang="zh-CN" altLang="en-US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17" name="组合 110"/>
          <p:cNvGrpSpPr/>
          <p:nvPr/>
        </p:nvGrpSpPr>
        <p:grpSpPr bwMode="auto">
          <a:xfrm>
            <a:off x="4414838" y="4083050"/>
            <a:ext cx="301625" cy="369888"/>
            <a:chOff x="0" y="0"/>
            <a:chExt cx="301686" cy="369331"/>
          </a:xfrm>
        </p:grpSpPr>
        <p:sp>
          <p:nvSpPr>
            <p:cNvPr id="12308" name="椭圆 111"/>
            <p:cNvSpPr>
              <a:spLocks noChangeArrowheads="1"/>
            </p:cNvSpPr>
            <p:nvPr/>
          </p:nvSpPr>
          <p:spPr bwMode="auto">
            <a:xfrm>
              <a:off x="2996" y="56266"/>
              <a:ext cx="298690" cy="298690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09" name="TextBox 112"/>
            <p:cNvSpPr>
              <a:spLocks noChangeArrowheads="1"/>
            </p:cNvSpPr>
            <p:nvPr/>
          </p:nvSpPr>
          <p:spPr bwMode="auto">
            <a:xfrm>
              <a:off x="0" y="0"/>
              <a:ext cx="301686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2</a:t>
              </a:r>
              <a:endParaRPr lang="zh-CN" altLang="en-US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20" name="组合 113"/>
          <p:cNvGrpSpPr/>
          <p:nvPr/>
        </p:nvGrpSpPr>
        <p:grpSpPr bwMode="auto">
          <a:xfrm>
            <a:off x="1835150" y="1004888"/>
            <a:ext cx="2443163" cy="338137"/>
            <a:chOff x="0" y="0"/>
            <a:chExt cx="2442281" cy="338554"/>
          </a:xfrm>
        </p:grpSpPr>
        <p:sp>
          <p:nvSpPr>
            <p:cNvPr id="12306" name="矩形 114"/>
            <p:cNvSpPr>
              <a:spLocks noChangeArrowheads="1"/>
            </p:cNvSpPr>
            <p:nvPr/>
          </p:nvSpPr>
          <p:spPr bwMode="auto">
            <a:xfrm>
              <a:off x="0" y="14334"/>
              <a:ext cx="2442281" cy="29869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7" name="TextBox 115"/>
            <p:cNvSpPr>
              <a:spLocks noChangeArrowheads="1"/>
            </p:cNvSpPr>
            <p:nvPr/>
          </p:nvSpPr>
          <p:spPr bwMode="auto">
            <a:xfrm>
              <a:off x="187811" y="0"/>
              <a:ext cx="1620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培训学习情况一</a:t>
              </a:r>
            </a:p>
          </p:txBody>
        </p:sp>
      </p:grpSp>
      <p:grpSp>
        <p:nvGrpSpPr>
          <p:cNvPr id="13323" name="组合 116"/>
          <p:cNvGrpSpPr/>
          <p:nvPr/>
        </p:nvGrpSpPr>
        <p:grpSpPr bwMode="auto">
          <a:xfrm>
            <a:off x="4868863" y="4125913"/>
            <a:ext cx="2443162" cy="338137"/>
            <a:chOff x="0" y="0"/>
            <a:chExt cx="2442281" cy="338554"/>
          </a:xfrm>
        </p:grpSpPr>
        <p:sp>
          <p:nvSpPr>
            <p:cNvPr id="12304" name="矩形 117"/>
            <p:cNvSpPr>
              <a:spLocks noChangeArrowheads="1"/>
            </p:cNvSpPr>
            <p:nvPr/>
          </p:nvSpPr>
          <p:spPr bwMode="auto">
            <a:xfrm>
              <a:off x="0" y="14334"/>
              <a:ext cx="2442281" cy="29869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5" name="TextBox 118"/>
            <p:cNvSpPr>
              <a:spLocks noChangeArrowheads="1"/>
            </p:cNvSpPr>
            <p:nvPr/>
          </p:nvSpPr>
          <p:spPr bwMode="auto">
            <a:xfrm>
              <a:off x="13639" y="0"/>
              <a:ext cx="1620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培训学习情况二</a:t>
              </a:r>
            </a:p>
          </p:txBody>
        </p:sp>
      </p:grpSp>
      <p:grpSp>
        <p:nvGrpSpPr>
          <p:cNvPr id="13326" name="组合 119"/>
          <p:cNvGrpSpPr/>
          <p:nvPr/>
        </p:nvGrpSpPr>
        <p:grpSpPr bwMode="auto">
          <a:xfrm>
            <a:off x="4822825" y="1414463"/>
            <a:ext cx="3105150" cy="2624137"/>
            <a:chOff x="0" y="0"/>
            <a:chExt cx="3106017" cy="2624419"/>
          </a:xfrm>
        </p:grpSpPr>
        <p:pic>
          <p:nvPicPr>
            <p:cNvPr id="1230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37" y="1008467"/>
              <a:ext cx="2872742" cy="1615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矩形 121"/>
            <p:cNvSpPr>
              <a:spLocks noChangeArrowheads="1"/>
            </p:cNvSpPr>
            <p:nvPr/>
          </p:nvSpPr>
          <p:spPr bwMode="auto">
            <a:xfrm>
              <a:off x="0" y="0"/>
              <a:ext cx="3106017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29" name="组合 122"/>
          <p:cNvGrpSpPr/>
          <p:nvPr/>
        </p:nvGrpSpPr>
        <p:grpSpPr bwMode="auto">
          <a:xfrm>
            <a:off x="1246188" y="1574800"/>
            <a:ext cx="3032125" cy="2640013"/>
            <a:chOff x="0" y="0"/>
            <a:chExt cx="3032063" cy="2639812"/>
          </a:xfrm>
        </p:grpSpPr>
        <p:pic>
          <p:nvPicPr>
            <p:cNvPr id="1230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3032062" cy="17047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矩形 124"/>
            <p:cNvSpPr>
              <a:spLocks noChangeArrowheads="1"/>
            </p:cNvSpPr>
            <p:nvPr/>
          </p:nvSpPr>
          <p:spPr bwMode="auto">
            <a:xfrm>
              <a:off x="0" y="1827282"/>
              <a:ext cx="3032063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332" name="TextBox 108"/>
          <p:cNvSpPr>
            <a:spLocks noChangeArrowheads="1"/>
          </p:cNvSpPr>
          <p:nvPr/>
        </p:nvSpPr>
        <p:spPr bwMode="auto">
          <a:xfrm>
            <a:off x="539750" y="2667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培训学习情况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333" name="组合 20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2298" name="矩形 2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299" name="矩形 2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1.46469E-6 L 8.33333E-7 0.32778 " pathEditMode="relative" rAng="0" ptsTypes="AA">
                                      <p:cBhvr>
                                        <p:cTn id="21" dur="1250" spd="-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0.27845 L 8.33333E-7 0.04934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文本框 2"/>
          <p:cNvSpPr>
            <a:spLocks noChangeArrowheads="1"/>
          </p:cNvSpPr>
          <p:nvPr/>
        </p:nvSpPr>
        <p:spPr bwMode="auto">
          <a:xfrm>
            <a:off x="1352550" y="1663700"/>
            <a:ext cx="167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第二部分</a:t>
            </a:r>
          </a:p>
        </p:txBody>
      </p:sp>
      <p:sp>
        <p:nvSpPr>
          <p:cNvPr id="14340" name="TextBox 23"/>
          <p:cNvSpPr>
            <a:spLocks noChangeArrowheads="1"/>
          </p:cNvSpPr>
          <p:nvPr/>
        </p:nvSpPr>
        <p:spPr bwMode="auto">
          <a:xfrm>
            <a:off x="3773488" y="1827213"/>
            <a:ext cx="14319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宏观环境利好</a:t>
            </a:r>
          </a:p>
        </p:txBody>
      </p:sp>
      <p:sp>
        <p:nvSpPr>
          <p:cNvPr id="14341" name="TextBox 24"/>
          <p:cNvSpPr>
            <a:spLocks noChangeArrowheads="1"/>
          </p:cNvSpPr>
          <p:nvPr/>
        </p:nvSpPr>
        <p:spPr bwMode="auto">
          <a:xfrm>
            <a:off x="3773488" y="2154238"/>
            <a:ext cx="17907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自身对目标的重视</a:t>
            </a:r>
          </a:p>
        </p:txBody>
      </p:sp>
      <p:sp>
        <p:nvSpPr>
          <p:cNvPr id="14342" name="TextBox 25"/>
          <p:cNvSpPr>
            <a:spLocks noChangeArrowheads="1"/>
          </p:cNvSpPr>
          <p:nvPr/>
        </p:nvSpPr>
        <p:spPr bwMode="auto">
          <a:xfrm>
            <a:off x="3773488" y="2505075"/>
            <a:ext cx="19700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公司给予的大力支持</a:t>
            </a:r>
          </a:p>
        </p:txBody>
      </p:sp>
      <p:grpSp>
        <p:nvGrpSpPr>
          <p:cNvPr id="14343" name="组合 11"/>
          <p:cNvGrpSpPr/>
          <p:nvPr/>
        </p:nvGrpSpPr>
        <p:grpSpPr bwMode="auto">
          <a:xfrm>
            <a:off x="3708400" y="1276350"/>
            <a:ext cx="5264150" cy="530225"/>
            <a:chOff x="0" y="0"/>
            <a:chExt cx="5264041" cy="530915"/>
          </a:xfrm>
        </p:grpSpPr>
        <p:sp>
          <p:nvSpPr>
            <p:cNvPr id="13325" name="TextBox 4"/>
            <p:cNvSpPr>
              <a:spLocks noChangeArrowheads="1"/>
            </p:cNvSpPr>
            <p:nvPr/>
          </p:nvSpPr>
          <p:spPr bwMode="auto">
            <a:xfrm>
              <a:off x="0" y="0"/>
              <a:ext cx="2207977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0E90BE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Achievement</a:t>
              </a:r>
              <a:endParaRPr lang="zh-CN" altLang="en-US" sz="3000">
                <a:solidFill>
                  <a:srgbClr val="0E90B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13326" name="文本框 8"/>
            <p:cNvSpPr>
              <a:spLocks noChangeArrowheads="1"/>
            </p:cNvSpPr>
            <p:nvPr/>
          </p:nvSpPr>
          <p:spPr bwMode="auto">
            <a:xfrm>
              <a:off x="2304256" y="55022"/>
              <a:ext cx="2959785" cy="4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2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取得成绩的原因及经验</a:t>
              </a:r>
            </a:p>
          </p:txBody>
        </p:sp>
      </p:grpSp>
      <p:sp>
        <p:nvSpPr>
          <p:cNvPr id="14346" name="矩形 9"/>
          <p:cNvSpPr>
            <a:spLocks noChangeArrowheads="1"/>
          </p:cNvSpPr>
          <p:nvPr/>
        </p:nvSpPr>
        <p:spPr bwMode="auto">
          <a:xfrm>
            <a:off x="3825875" y="3281363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7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8" name="TextBox 23"/>
          <p:cNvSpPr>
            <a:spLocks noChangeArrowheads="1"/>
          </p:cNvSpPr>
          <p:nvPr/>
        </p:nvSpPr>
        <p:spPr bwMode="auto">
          <a:xfrm>
            <a:off x="5895975" y="1860550"/>
            <a:ext cx="16113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自身能力的提升</a:t>
            </a:r>
          </a:p>
        </p:txBody>
      </p:sp>
      <p:sp>
        <p:nvSpPr>
          <p:cNvPr id="14349" name="TextBox 24"/>
          <p:cNvSpPr>
            <a:spLocks noChangeArrowheads="1"/>
          </p:cNvSpPr>
          <p:nvPr/>
        </p:nvSpPr>
        <p:spPr bwMode="auto">
          <a:xfrm>
            <a:off x="5895975" y="2187575"/>
            <a:ext cx="16113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竞争对手的失误</a:t>
            </a:r>
          </a:p>
        </p:txBody>
      </p:sp>
      <p:sp>
        <p:nvSpPr>
          <p:cNvPr id="14350" name="TextBox 25"/>
          <p:cNvSpPr>
            <a:spLocks noChangeArrowheads="1"/>
          </p:cNvSpPr>
          <p:nvPr/>
        </p:nvSpPr>
        <p:spPr bwMode="auto">
          <a:xfrm>
            <a:off x="5895975" y="2538413"/>
            <a:ext cx="19700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对市场前瞻性的认识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 autoUpdateAnimBg="0"/>
      <p:bldP spid="14340" grpId="0" bldLvl="0" autoUpdateAnimBg="0"/>
      <p:bldP spid="14341" grpId="0" bldLvl="0" autoUpdateAnimBg="0"/>
      <p:bldP spid="14342" grpId="0" bldLvl="0" autoUpdateAnimBg="0"/>
      <p:bldP spid="14346" grpId="0" bldLvl="0" animBg="1" autoUpdateAnimBg="0"/>
      <p:bldP spid="14347" grpId="0" bldLvl="0" animBg="1" autoUpdateAnimBg="0"/>
      <p:bldP spid="14348" grpId="0" bldLvl="0" autoUpdateAnimBg="0"/>
      <p:bldP spid="14349" grpId="0" bldLvl="0" autoUpdateAnimBg="0"/>
      <p:bldP spid="14350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"/>
          <p:cNvGrpSpPr/>
          <p:nvPr/>
        </p:nvGrpSpPr>
        <p:grpSpPr bwMode="auto">
          <a:xfrm>
            <a:off x="5343525" y="1377950"/>
            <a:ext cx="3055938" cy="3222625"/>
            <a:chOff x="0" y="0"/>
            <a:chExt cx="5717080" cy="6027381"/>
          </a:xfrm>
        </p:grpSpPr>
        <p:sp>
          <p:nvSpPr>
            <p:cNvPr id="14362" name="任意多边形 2"/>
            <p:cNvSpPr>
              <a:spLocks noChangeArrowheads="1"/>
            </p:cNvSpPr>
            <p:nvPr/>
          </p:nvSpPr>
          <p:spPr bwMode="auto">
            <a:xfrm>
              <a:off x="2117828" y="2670176"/>
              <a:ext cx="2980266" cy="2980266"/>
            </a:xfrm>
            <a:custGeom>
              <a:avLst/>
              <a:gdLst>
                <a:gd name="T0" fmla="*/ 2115406 w 2980266"/>
                <a:gd name="T1" fmla="*/ 475169 h 2980266"/>
                <a:gd name="T2" fmla="*/ 2347223 w 2980266"/>
                <a:gd name="T3" fmla="*/ 280641 h 2980266"/>
                <a:gd name="T4" fmla="*/ 2532418 w 2980266"/>
                <a:gd name="T5" fmla="*/ 436038 h 2980266"/>
                <a:gd name="T6" fmla="*/ 2381100 w 2980266"/>
                <a:gd name="T7" fmla="*/ 698113 h 2980266"/>
                <a:gd name="T8" fmla="*/ 2621526 w 2980266"/>
                <a:gd name="T9" fmla="*/ 1114543 h 2980266"/>
                <a:gd name="T10" fmla="*/ 2924149 w 2980266"/>
                <a:gd name="T11" fmla="*/ 1114535 h 2980266"/>
                <a:gd name="T12" fmla="*/ 2966129 w 2980266"/>
                <a:gd name="T13" fmla="*/ 1352617 h 2980266"/>
                <a:gd name="T14" fmla="*/ 2681754 w 2980266"/>
                <a:gd name="T15" fmla="*/ 1456113 h 2980266"/>
                <a:gd name="T16" fmla="*/ 2598255 w 2980266"/>
                <a:gd name="T17" fmla="*/ 1929659 h 2980266"/>
                <a:gd name="T18" fmla="*/ 2830082 w 2980266"/>
                <a:gd name="T19" fmla="*/ 2124176 h 2980266"/>
                <a:gd name="T20" fmla="*/ 2709205 w 2980266"/>
                <a:gd name="T21" fmla="*/ 2333542 h 2980266"/>
                <a:gd name="T22" fmla="*/ 2424835 w 2980266"/>
                <a:gd name="T23" fmla="*/ 2230031 h 2980266"/>
                <a:gd name="T24" fmla="*/ 2056481 w 2980266"/>
                <a:gd name="T25" fmla="*/ 2539116 h 2980266"/>
                <a:gd name="T26" fmla="*/ 2109039 w 2980266"/>
                <a:gd name="T27" fmla="*/ 2837141 h 2980266"/>
                <a:gd name="T28" fmla="*/ 1881863 w 2980266"/>
                <a:gd name="T29" fmla="*/ 2919826 h 2980266"/>
                <a:gd name="T30" fmla="*/ 1730559 w 2980266"/>
                <a:gd name="T31" fmla="*/ 2657743 h 2980266"/>
                <a:gd name="T32" fmla="*/ 1249707 w 2980266"/>
                <a:gd name="T33" fmla="*/ 2657743 h 2980266"/>
                <a:gd name="T34" fmla="*/ 1098403 w 2980266"/>
                <a:gd name="T35" fmla="*/ 2919826 h 2980266"/>
                <a:gd name="T36" fmla="*/ 871227 w 2980266"/>
                <a:gd name="T37" fmla="*/ 2837141 h 2980266"/>
                <a:gd name="T38" fmla="*/ 923785 w 2980266"/>
                <a:gd name="T39" fmla="*/ 2539117 h 2980266"/>
                <a:gd name="T40" fmla="*/ 555431 w 2980266"/>
                <a:gd name="T41" fmla="*/ 2230032 h 2980266"/>
                <a:gd name="T42" fmla="*/ 271061 w 2980266"/>
                <a:gd name="T43" fmla="*/ 2333542 h 2980266"/>
                <a:gd name="T44" fmla="*/ 150184 w 2980266"/>
                <a:gd name="T45" fmla="*/ 2124176 h 2980266"/>
                <a:gd name="T46" fmla="*/ 382011 w 2980266"/>
                <a:gd name="T47" fmla="*/ 1929660 h 2980266"/>
                <a:gd name="T48" fmla="*/ 298512 w 2980266"/>
                <a:gd name="T49" fmla="*/ 1456114 h 2980266"/>
                <a:gd name="T50" fmla="*/ 14137 w 2980266"/>
                <a:gd name="T51" fmla="*/ 1352617 h 2980266"/>
                <a:gd name="T52" fmla="*/ 56117 w 2980266"/>
                <a:gd name="T53" fmla="*/ 1114535 h 2980266"/>
                <a:gd name="T54" fmla="*/ 358740 w 2980266"/>
                <a:gd name="T55" fmla="*/ 1114543 h 2980266"/>
                <a:gd name="T56" fmla="*/ 599166 w 2980266"/>
                <a:gd name="T57" fmla="*/ 698113 h 2980266"/>
                <a:gd name="T58" fmla="*/ 447848 w 2980266"/>
                <a:gd name="T59" fmla="*/ 436038 h 2980266"/>
                <a:gd name="T60" fmla="*/ 633043 w 2980266"/>
                <a:gd name="T61" fmla="*/ 280641 h 2980266"/>
                <a:gd name="T62" fmla="*/ 864860 w 2980266"/>
                <a:gd name="T63" fmla="*/ 475169 h 2980266"/>
                <a:gd name="T64" fmla="*/ 1316713 w 2980266"/>
                <a:gd name="T65" fmla="*/ 310708 h 2980266"/>
                <a:gd name="T66" fmla="*/ 1369255 w 2980266"/>
                <a:gd name="T67" fmla="*/ 12681 h 2980266"/>
                <a:gd name="T68" fmla="*/ 1611011 w 2980266"/>
                <a:gd name="T69" fmla="*/ 12681 h 2980266"/>
                <a:gd name="T70" fmla="*/ 1663553 w 2980266"/>
                <a:gd name="T71" fmla="*/ 310708 h 2980266"/>
                <a:gd name="T72" fmla="*/ 2115406 w 2980266"/>
                <a:gd name="T73" fmla="*/ 475169 h 29802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80266"/>
                <a:gd name="T112" fmla="*/ 0 h 2980266"/>
                <a:gd name="T113" fmla="*/ 2980266 w 2980266"/>
                <a:gd name="T114" fmla="*/ 2980266 h 29802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414455"/>
            </a:solidFill>
            <a:ln w="25400" cap="flat" cmpd="sng">
              <a:solidFill>
                <a:srgbClr val="FFFFFF"/>
              </a:solidFill>
              <a:bevel/>
            </a:ln>
          </p:spPr>
          <p:txBody>
            <a:bodyPr lIns="661396" tIns="760343" rIns="661396" bIns="812465" anchor="ctr"/>
            <a:lstStyle/>
            <a:p>
              <a:endParaRPr lang="zh-CN" altLang="en-US"/>
            </a:p>
          </p:txBody>
        </p:sp>
        <p:sp>
          <p:nvSpPr>
            <p:cNvPr id="14363" name="任意多边形 3"/>
            <p:cNvSpPr>
              <a:spLocks noChangeArrowheads="1"/>
            </p:cNvSpPr>
            <p:nvPr/>
          </p:nvSpPr>
          <p:spPr bwMode="auto">
            <a:xfrm>
              <a:off x="383855" y="1965749"/>
              <a:ext cx="2167466" cy="2167466"/>
            </a:xfrm>
            <a:custGeom>
              <a:avLst/>
              <a:gdLst>
                <a:gd name="T0" fmla="*/ 1621800 w 2167466"/>
                <a:gd name="T1" fmla="*/ 548964 h 2167466"/>
                <a:gd name="T2" fmla="*/ 1941574 w 2167466"/>
                <a:gd name="T3" fmla="*/ 452590 h 2167466"/>
                <a:gd name="T4" fmla="*/ 2059240 w 2167466"/>
                <a:gd name="T5" fmla="*/ 656392 h 2167466"/>
                <a:gd name="T6" fmla="*/ 1815890 w 2167466"/>
                <a:gd name="T7" fmla="*/ 885138 h 2167466"/>
                <a:gd name="T8" fmla="*/ 1815890 w 2167466"/>
                <a:gd name="T9" fmla="*/ 1282328 h 2167466"/>
                <a:gd name="T10" fmla="*/ 2059240 w 2167466"/>
                <a:gd name="T11" fmla="*/ 1511074 h 2167466"/>
                <a:gd name="T12" fmla="*/ 1941574 w 2167466"/>
                <a:gd name="T13" fmla="*/ 1714876 h 2167466"/>
                <a:gd name="T14" fmla="*/ 1621800 w 2167466"/>
                <a:gd name="T15" fmla="*/ 1618502 h 2167466"/>
                <a:gd name="T16" fmla="*/ 1277823 w 2167466"/>
                <a:gd name="T17" fmla="*/ 1817097 h 2167466"/>
                <a:gd name="T18" fmla="*/ 1201398 w 2167466"/>
                <a:gd name="T19" fmla="*/ 2142217 h 2167466"/>
                <a:gd name="T20" fmla="*/ 966068 w 2167466"/>
                <a:gd name="T21" fmla="*/ 2142217 h 2167466"/>
                <a:gd name="T22" fmla="*/ 889643 w 2167466"/>
                <a:gd name="T23" fmla="*/ 1817097 h 2167466"/>
                <a:gd name="T24" fmla="*/ 545666 w 2167466"/>
                <a:gd name="T25" fmla="*/ 1618502 h 2167466"/>
                <a:gd name="T26" fmla="*/ 225892 w 2167466"/>
                <a:gd name="T27" fmla="*/ 1714876 h 2167466"/>
                <a:gd name="T28" fmla="*/ 108226 w 2167466"/>
                <a:gd name="T29" fmla="*/ 1511074 h 2167466"/>
                <a:gd name="T30" fmla="*/ 351576 w 2167466"/>
                <a:gd name="T31" fmla="*/ 1282328 h 2167466"/>
                <a:gd name="T32" fmla="*/ 351576 w 2167466"/>
                <a:gd name="T33" fmla="*/ 885138 h 2167466"/>
                <a:gd name="T34" fmla="*/ 108226 w 2167466"/>
                <a:gd name="T35" fmla="*/ 656392 h 2167466"/>
                <a:gd name="T36" fmla="*/ 225892 w 2167466"/>
                <a:gd name="T37" fmla="*/ 452590 h 2167466"/>
                <a:gd name="T38" fmla="*/ 545666 w 2167466"/>
                <a:gd name="T39" fmla="*/ 548964 h 2167466"/>
                <a:gd name="T40" fmla="*/ 889643 w 2167466"/>
                <a:gd name="T41" fmla="*/ 350369 h 2167466"/>
                <a:gd name="T42" fmla="*/ 966068 w 2167466"/>
                <a:gd name="T43" fmla="*/ 25249 h 2167466"/>
                <a:gd name="T44" fmla="*/ 1201398 w 2167466"/>
                <a:gd name="T45" fmla="*/ 25249 h 2167466"/>
                <a:gd name="T46" fmla="*/ 1277823 w 2167466"/>
                <a:gd name="T47" fmla="*/ 350369 h 2167466"/>
                <a:gd name="T48" fmla="*/ 1621800 w 2167466"/>
                <a:gd name="T49" fmla="*/ 548964 h 2167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67466"/>
                <a:gd name="T76" fmla="*/ 0 h 2167466"/>
                <a:gd name="T77" fmla="*/ 2167466 w 2167466"/>
                <a:gd name="T78" fmla="*/ 2167466 h 21674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414455"/>
            </a:solidFill>
            <a:ln w="25400" cap="flat" cmpd="sng">
              <a:solidFill>
                <a:srgbClr val="FFFFFF"/>
              </a:solidFill>
              <a:bevel/>
            </a:ln>
          </p:spPr>
          <p:txBody>
            <a:bodyPr lIns="586306" tIns="589604" rIns="586306" bIns="589604" anchor="ctr"/>
            <a:lstStyle/>
            <a:p>
              <a:endParaRPr lang="zh-CN" altLang="en-US"/>
            </a:p>
          </p:txBody>
        </p:sp>
        <p:sp>
          <p:nvSpPr>
            <p:cNvPr id="14364" name="任意多边形 4"/>
            <p:cNvSpPr>
              <a:spLocks noChangeArrowheads="1"/>
            </p:cNvSpPr>
            <p:nvPr/>
          </p:nvSpPr>
          <p:spPr bwMode="auto">
            <a:xfrm>
              <a:off x="1359214" y="231775"/>
              <a:ext cx="2600961" cy="2600961"/>
            </a:xfrm>
            <a:custGeom>
              <a:avLst/>
              <a:gdLst>
                <a:gd name="T0" fmla="*/ 2383552 w 2123675"/>
                <a:gd name="T1" fmla="*/ 806810 h 2123675"/>
                <a:gd name="T2" fmla="*/ 2853523 w 2123675"/>
                <a:gd name="T3" fmla="*/ 665169 h 2123675"/>
                <a:gd name="T4" fmla="*/ 3026455 w 2123675"/>
                <a:gd name="T5" fmla="*/ 964695 h 2123675"/>
                <a:gd name="T6" fmla="*/ 2668805 w 2123675"/>
                <a:gd name="T7" fmla="*/ 1300883 h 2123675"/>
                <a:gd name="T8" fmla="*/ 2668805 w 2123675"/>
                <a:gd name="T9" fmla="*/ 1884632 h 2123675"/>
                <a:gd name="T10" fmla="*/ 3026455 w 2123675"/>
                <a:gd name="T11" fmla="*/ 2220820 h 2123675"/>
                <a:gd name="T12" fmla="*/ 2853523 w 2123675"/>
                <a:gd name="T13" fmla="*/ 2520346 h 2123675"/>
                <a:gd name="T14" fmla="*/ 2383552 w 2123675"/>
                <a:gd name="T15" fmla="*/ 2378705 h 2123675"/>
                <a:gd name="T16" fmla="*/ 1878010 w 2123675"/>
                <a:gd name="T17" fmla="*/ 2670579 h 2123675"/>
                <a:gd name="T18" fmla="*/ 1765688 w 2123675"/>
                <a:gd name="T19" fmla="*/ 3148406 h 2123675"/>
                <a:gd name="T20" fmla="*/ 1419826 w 2123675"/>
                <a:gd name="T21" fmla="*/ 3148406 h 2123675"/>
                <a:gd name="T22" fmla="*/ 1307505 w 2123675"/>
                <a:gd name="T23" fmla="*/ 2670579 h 2123675"/>
                <a:gd name="T24" fmla="*/ 801963 w 2123675"/>
                <a:gd name="T25" fmla="*/ 2378705 h 2123675"/>
                <a:gd name="T26" fmla="*/ 331992 w 2123675"/>
                <a:gd name="T27" fmla="*/ 2520346 h 2123675"/>
                <a:gd name="T28" fmla="*/ 159060 w 2123675"/>
                <a:gd name="T29" fmla="*/ 2220820 h 2123675"/>
                <a:gd name="T30" fmla="*/ 516710 w 2123675"/>
                <a:gd name="T31" fmla="*/ 1884632 h 2123675"/>
                <a:gd name="T32" fmla="*/ 516710 w 2123675"/>
                <a:gd name="T33" fmla="*/ 1300883 h 2123675"/>
                <a:gd name="T34" fmla="*/ 159060 w 2123675"/>
                <a:gd name="T35" fmla="*/ 964695 h 2123675"/>
                <a:gd name="T36" fmla="*/ 331992 w 2123675"/>
                <a:gd name="T37" fmla="*/ 665169 h 2123675"/>
                <a:gd name="T38" fmla="*/ 801963 w 2123675"/>
                <a:gd name="T39" fmla="*/ 806810 h 2123675"/>
                <a:gd name="T40" fmla="*/ 1307505 w 2123675"/>
                <a:gd name="T41" fmla="*/ 514936 h 2123675"/>
                <a:gd name="T42" fmla="*/ 1419826 w 2123675"/>
                <a:gd name="T43" fmla="*/ 37109 h 2123675"/>
                <a:gd name="T44" fmla="*/ 1765688 w 2123675"/>
                <a:gd name="T45" fmla="*/ 37109 h 2123675"/>
                <a:gd name="T46" fmla="*/ 1878010 w 2123675"/>
                <a:gd name="T47" fmla="*/ 514936 h 2123675"/>
                <a:gd name="T48" fmla="*/ 2383552 w 2123675"/>
                <a:gd name="T49" fmla="*/ 806810 h 21236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3675"/>
                <a:gd name="T76" fmla="*/ 0 h 2123675"/>
                <a:gd name="T77" fmla="*/ 2123675 w 2123675"/>
                <a:gd name="T78" fmla="*/ 2123675 h 21236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414455"/>
            </a:solidFill>
            <a:ln w="25400" cap="flat" cmpd="sng">
              <a:solidFill>
                <a:srgbClr val="FFFFFF"/>
              </a:solidFill>
              <a:bevel/>
            </a:ln>
          </p:spPr>
          <p:txBody>
            <a:bodyPr lIns="746337" tIns="746337" rIns="746338" bIns="746338" anchor="ctr"/>
            <a:lstStyle/>
            <a:p>
              <a:endParaRPr lang="zh-CN" altLang="en-US"/>
            </a:p>
          </p:txBody>
        </p:sp>
        <p:sp>
          <p:nvSpPr>
            <p:cNvPr id="14365" name="环形箭头 5"/>
            <p:cNvSpPr>
              <a:spLocks noChangeArrowheads="1"/>
            </p:cNvSpPr>
            <p:nvPr/>
          </p:nvSpPr>
          <p:spPr bwMode="auto">
            <a:xfrm>
              <a:off x="1902339" y="2212640"/>
              <a:ext cx="3814741" cy="3814741"/>
            </a:xfrm>
            <a:custGeom>
              <a:avLst/>
              <a:gdLst>
                <a:gd name="T0" fmla="*/ 636785708 w 21600"/>
                <a:gd name="T1" fmla="*/ 183556153 h 21600"/>
                <a:gd name="T2" fmla="*/ 300707732 w 21600"/>
                <a:gd name="T3" fmla="*/ 17809719 h 21600"/>
                <a:gd name="T4" fmla="*/ 608683076 w 21600"/>
                <a:gd name="T5" fmla="*/ 197903818 h 21600"/>
                <a:gd name="T6" fmla="*/ 648170237 w 21600"/>
                <a:gd name="T7" fmla="*/ 620348236 h 21600"/>
                <a:gd name="T8" fmla="*/ 506939519 w 21600"/>
                <a:gd name="T9" fmla="*/ 626960631 h 21600"/>
                <a:gd name="T10" fmla="*/ 500295865 w 21600"/>
                <a:gd name="T11" fmla="*/ 48569882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37" y="17390"/>
                  </a:moveTo>
                  <a:cubicBezTo>
                    <a:pt x="19678" y="15587"/>
                    <a:pt x="20588" y="13237"/>
                    <a:pt x="20588" y="10800"/>
                  </a:cubicBezTo>
                  <a:cubicBezTo>
                    <a:pt x="20588" y="5394"/>
                    <a:pt x="16205" y="1012"/>
                    <a:pt x="10800" y="1012"/>
                  </a:cubicBezTo>
                  <a:cubicBezTo>
                    <a:pt x="10431" y="1011"/>
                    <a:pt x="10064" y="1032"/>
                    <a:pt x="9698" y="1074"/>
                  </a:cubicBezTo>
                  <a:lnTo>
                    <a:pt x="9584" y="68"/>
                  </a:lnTo>
                  <a:cubicBezTo>
                    <a:pt x="9988" y="22"/>
                    <a:pt x="10393" y="0"/>
                    <a:pt x="10799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89"/>
                    <a:pt x="20596" y="16082"/>
                    <a:pt x="18785" y="18071"/>
                  </a:cubicBezTo>
                  <a:lnTo>
                    <a:pt x="20781" y="19889"/>
                  </a:lnTo>
                  <a:lnTo>
                    <a:pt x="16253" y="20101"/>
                  </a:lnTo>
                  <a:lnTo>
                    <a:pt x="16040" y="15572"/>
                  </a:lnTo>
                  <a:lnTo>
                    <a:pt x="18037" y="17390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6" name="形状 6"/>
            <p:cNvSpPr>
              <a:spLocks noChangeArrowheads="1"/>
            </p:cNvSpPr>
            <p:nvPr/>
          </p:nvSpPr>
          <p:spPr bwMode="auto">
            <a:xfrm>
              <a:off x="0" y="1480916"/>
              <a:ext cx="2771648" cy="2771648"/>
            </a:xfrm>
            <a:custGeom>
              <a:avLst/>
              <a:gdLst>
                <a:gd name="T0" fmla="*/ 330144980 w 21600"/>
                <a:gd name="T1" fmla="*/ 269552777 h 21600"/>
                <a:gd name="T2" fmla="*/ 113610365 w 21600"/>
                <a:gd name="T3" fmla="*/ 24335711 h 21600"/>
                <a:gd name="T4" fmla="*/ 310501951 w 21600"/>
                <a:gd name="T5" fmla="*/ 257730800 h 21600"/>
                <a:gd name="T6" fmla="*/ -43550674 w 21600"/>
                <a:gd name="T7" fmla="*/ 197895924 h 21600"/>
                <a:gd name="T8" fmla="*/ 7080021 w 21600"/>
                <a:gd name="T9" fmla="*/ 137139218 h 21600"/>
                <a:gd name="T10" fmla="*/ 67836855 w 21600"/>
                <a:gd name="T11" fmla="*/ 18778633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31" y="11649"/>
                  </a:moveTo>
                  <a:cubicBezTo>
                    <a:pt x="1870" y="16495"/>
                    <a:pt x="5933" y="20207"/>
                    <a:pt x="10800" y="20207"/>
                  </a:cubicBezTo>
                  <a:cubicBezTo>
                    <a:pt x="15995" y="20207"/>
                    <a:pt x="20207" y="15995"/>
                    <a:pt x="20207" y="10800"/>
                  </a:cubicBezTo>
                  <a:cubicBezTo>
                    <a:pt x="20207" y="5604"/>
                    <a:pt x="15995" y="1393"/>
                    <a:pt x="10800" y="1393"/>
                  </a:cubicBezTo>
                  <a:cubicBezTo>
                    <a:pt x="9553" y="1392"/>
                    <a:pt x="8319" y="1640"/>
                    <a:pt x="7169" y="2121"/>
                  </a:cubicBezTo>
                  <a:lnTo>
                    <a:pt x="6631" y="836"/>
                  </a:lnTo>
                  <a:cubicBezTo>
                    <a:pt x="7951" y="284"/>
                    <a:pt x="9368" y="0"/>
                    <a:pt x="10799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5213" y="21600"/>
                    <a:pt x="548" y="17339"/>
                    <a:pt x="44" y="11775"/>
                  </a:cubicBezTo>
                  <a:lnTo>
                    <a:pt x="-2645" y="12019"/>
                  </a:lnTo>
                  <a:lnTo>
                    <a:pt x="430" y="8329"/>
                  </a:lnTo>
                  <a:lnTo>
                    <a:pt x="4120" y="11405"/>
                  </a:lnTo>
                  <a:lnTo>
                    <a:pt x="1431" y="11649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环形箭头 7"/>
            <p:cNvSpPr>
              <a:spLocks noChangeArrowheads="1"/>
            </p:cNvSpPr>
            <p:nvPr/>
          </p:nvSpPr>
          <p:spPr bwMode="auto">
            <a:xfrm>
              <a:off x="1106629" y="0"/>
              <a:ext cx="2988394" cy="2988394"/>
            </a:xfrm>
            <a:custGeom>
              <a:avLst/>
              <a:gdLst>
                <a:gd name="T0" fmla="*/ 10699972 w 21600"/>
                <a:gd name="T1" fmla="*/ 141070321 h 21600"/>
                <a:gd name="T2" fmla="*/ 13054301 w 21600"/>
                <a:gd name="T3" fmla="*/ 223185854 h 21600"/>
                <a:gd name="T4" fmla="*/ 34147797 w 21600"/>
                <a:gd name="T5" fmla="*/ 148918176 h 21600"/>
                <a:gd name="T6" fmla="*/ 14375005 w 21600"/>
                <a:gd name="T7" fmla="*/ 34147797 h 21600"/>
                <a:gd name="T8" fmla="*/ 104797859 w 21600"/>
                <a:gd name="T9" fmla="*/ 29247661 h 21600"/>
                <a:gd name="T10" fmla="*/ 109717087 w 21600"/>
                <a:gd name="T11" fmla="*/ 11968960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3722" y="4450"/>
                  </a:moveTo>
                  <a:cubicBezTo>
                    <a:pt x="2157" y="6195"/>
                    <a:pt x="1291" y="8456"/>
                    <a:pt x="1292" y="10800"/>
                  </a:cubicBezTo>
                  <a:cubicBezTo>
                    <a:pt x="1292" y="11069"/>
                    <a:pt x="1303" y="11337"/>
                    <a:pt x="1326" y="11606"/>
                  </a:cubicBezTo>
                  <a:lnTo>
                    <a:pt x="38" y="11715"/>
                  </a:lnTo>
                  <a:cubicBezTo>
                    <a:pt x="12" y="11411"/>
                    <a:pt x="0" y="11105"/>
                    <a:pt x="0" y="10800"/>
                  </a:cubicBezTo>
                  <a:cubicBezTo>
                    <a:pt x="-1" y="8137"/>
                    <a:pt x="983" y="5569"/>
                    <a:pt x="2761" y="3587"/>
                  </a:cubicBezTo>
                  <a:lnTo>
                    <a:pt x="751" y="1784"/>
                  </a:lnTo>
                  <a:lnTo>
                    <a:pt x="5475" y="1528"/>
                  </a:lnTo>
                  <a:lnTo>
                    <a:pt x="5732" y="6253"/>
                  </a:lnTo>
                  <a:lnTo>
                    <a:pt x="3722" y="4450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69" name="组合 8"/>
          <p:cNvGrpSpPr/>
          <p:nvPr/>
        </p:nvGrpSpPr>
        <p:grpSpPr bwMode="auto">
          <a:xfrm>
            <a:off x="1027113" y="1238250"/>
            <a:ext cx="3562350" cy="890588"/>
            <a:chOff x="0" y="0"/>
            <a:chExt cx="4750103" cy="1187591"/>
          </a:xfrm>
        </p:grpSpPr>
        <p:sp>
          <p:nvSpPr>
            <p:cNvPr id="14360" name="矩形 9"/>
            <p:cNvSpPr>
              <a:spLocks noChangeArrowheads="1"/>
            </p:cNvSpPr>
            <p:nvPr/>
          </p:nvSpPr>
          <p:spPr bwMode="auto">
            <a:xfrm>
              <a:off x="0" y="369332"/>
              <a:ext cx="4750103" cy="818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1" name="文本框 26"/>
            <p:cNvSpPr>
              <a:spLocks noChangeArrowheads="1"/>
            </p:cNvSpPr>
            <p:nvPr/>
          </p:nvSpPr>
          <p:spPr bwMode="auto">
            <a:xfrm>
              <a:off x="0" y="0"/>
              <a:ext cx="144313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宏观环境</a:t>
              </a: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15372" name="组合 12"/>
          <p:cNvGrpSpPr/>
          <p:nvPr/>
        </p:nvGrpSpPr>
        <p:grpSpPr bwMode="auto">
          <a:xfrm>
            <a:off x="1027113" y="2368550"/>
            <a:ext cx="3562350" cy="890588"/>
            <a:chOff x="0" y="0"/>
            <a:chExt cx="4750103" cy="1187591"/>
          </a:xfrm>
        </p:grpSpPr>
        <p:sp>
          <p:nvSpPr>
            <p:cNvPr id="14358" name="矩形 13"/>
            <p:cNvSpPr>
              <a:spLocks noChangeArrowheads="1"/>
            </p:cNvSpPr>
            <p:nvPr/>
          </p:nvSpPr>
          <p:spPr bwMode="auto">
            <a:xfrm>
              <a:off x="0" y="369332"/>
              <a:ext cx="4750103" cy="818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9" name="文本框 30"/>
            <p:cNvSpPr>
              <a:spLocks noChangeArrowheads="1"/>
            </p:cNvSpPr>
            <p:nvPr/>
          </p:nvSpPr>
          <p:spPr bwMode="auto">
            <a:xfrm>
              <a:off x="0" y="0"/>
              <a:ext cx="144313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宏观环境</a:t>
              </a: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二</a:t>
              </a:r>
            </a:p>
          </p:txBody>
        </p:sp>
      </p:grpSp>
      <p:grpSp>
        <p:nvGrpSpPr>
          <p:cNvPr id="15375" name="组合 16"/>
          <p:cNvGrpSpPr/>
          <p:nvPr/>
        </p:nvGrpSpPr>
        <p:grpSpPr bwMode="auto">
          <a:xfrm>
            <a:off x="1027113" y="3432175"/>
            <a:ext cx="3562350" cy="892175"/>
            <a:chOff x="0" y="0"/>
            <a:chExt cx="4750103" cy="1187591"/>
          </a:xfrm>
        </p:grpSpPr>
        <p:sp>
          <p:nvSpPr>
            <p:cNvPr id="14356" name="矩形 17"/>
            <p:cNvSpPr>
              <a:spLocks noChangeArrowheads="1"/>
            </p:cNvSpPr>
            <p:nvPr/>
          </p:nvSpPr>
          <p:spPr bwMode="auto">
            <a:xfrm>
              <a:off x="0" y="369332"/>
              <a:ext cx="4750103" cy="818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7" name="文本框 34"/>
            <p:cNvSpPr>
              <a:spLocks noChangeArrowheads="1"/>
            </p:cNvSpPr>
            <p:nvPr/>
          </p:nvSpPr>
          <p:spPr bwMode="auto">
            <a:xfrm>
              <a:off x="0" y="0"/>
              <a:ext cx="144313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宏观环境</a:t>
              </a: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三</a:t>
              </a:r>
            </a:p>
          </p:txBody>
        </p:sp>
      </p:grpSp>
      <p:sp>
        <p:nvSpPr>
          <p:cNvPr id="14342" name="Freeform 7"/>
          <p:cNvSpPr>
            <a:spLocks noChangeAspect="1" noEditPoints="1" noChangeArrowheads="1"/>
          </p:cNvSpPr>
          <p:nvPr/>
        </p:nvSpPr>
        <p:spPr bwMode="auto">
          <a:xfrm>
            <a:off x="6961188" y="3363913"/>
            <a:ext cx="579437" cy="433387"/>
          </a:xfrm>
          <a:custGeom>
            <a:avLst/>
            <a:gdLst>
              <a:gd name="T0" fmla="*/ 586317677 w 527"/>
              <a:gd name="T1" fmla="*/ 355718330 h 394"/>
              <a:gd name="T2" fmla="*/ 50773854 w 527"/>
              <a:gd name="T3" fmla="*/ 355718330 h 394"/>
              <a:gd name="T4" fmla="*/ 10880661 w 527"/>
              <a:gd name="T5" fmla="*/ 434363771 h 394"/>
              <a:gd name="T6" fmla="*/ 626210870 w 527"/>
              <a:gd name="T7" fmla="*/ 434363771 h 394"/>
              <a:gd name="T8" fmla="*/ 586317677 w 527"/>
              <a:gd name="T9" fmla="*/ 355718330 h 394"/>
              <a:gd name="T10" fmla="*/ 251451469 w 527"/>
              <a:gd name="T11" fmla="*/ 415005451 h 394"/>
              <a:gd name="T12" fmla="*/ 268376087 w 527"/>
              <a:gd name="T13" fmla="*/ 383547495 h 394"/>
              <a:gd name="T14" fmla="*/ 371133247 w 527"/>
              <a:gd name="T15" fmla="*/ 383547495 h 394"/>
              <a:gd name="T16" fmla="*/ 385640062 w 527"/>
              <a:gd name="T17" fmla="*/ 415005451 h 394"/>
              <a:gd name="T18" fmla="*/ 251451469 w 527"/>
              <a:gd name="T19" fmla="*/ 415005451 h 394"/>
              <a:gd name="T20" fmla="*/ 577854818 w 527"/>
              <a:gd name="T21" fmla="*/ 338779938 h 394"/>
              <a:gd name="T22" fmla="*/ 577854818 w 527"/>
              <a:gd name="T23" fmla="*/ 336360010 h 394"/>
              <a:gd name="T24" fmla="*/ 577854818 w 527"/>
              <a:gd name="T25" fmla="*/ 335150047 h 394"/>
              <a:gd name="T26" fmla="*/ 577854818 w 527"/>
              <a:gd name="T27" fmla="*/ 14519564 h 394"/>
              <a:gd name="T28" fmla="*/ 562139651 w 527"/>
              <a:gd name="T29" fmla="*/ 0 h 394"/>
              <a:gd name="T30" fmla="*/ 74951880 w 527"/>
              <a:gd name="T31" fmla="*/ 0 h 394"/>
              <a:gd name="T32" fmla="*/ 59236713 w 527"/>
              <a:gd name="T33" fmla="*/ 14519564 h 394"/>
              <a:gd name="T34" fmla="*/ 59236713 w 527"/>
              <a:gd name="T35" fmla="*/ 335150047 h 394"/>
              <a:gd name="T36" fmla="*/ 60445065 w 527"/>
              <a:gd name="T37" fmla="*/ 336360010 h 394"/>
              <a:gd name="T38" fmla="*/ 59236713 w 527"/>
              <a:gd name="T39" fmla="*/ 338779938 h 394"/>
              <a:gd name="T40" fmla="*/ 59236713 w 527"/>
              <a:gd name="T41" fmla="*/ 338779938 h 394"/>
              <a:gd name="T42" fmla="*/ 577854818 w 527"/>
              <a:gd name="T43" fmla="*/ 338779938 h 394"/>
              <a:gd name="T44" fmla="*/ 540379428 w 527"/>
              <a:gd name="T45" fmla="*/ 313370700 h 394"/>
              <a:gd name="T46" fmla="*/ 96712103 w 527"/>
              <a:gd name="T47" fmla="*/ 313370700 h 394"/>
              <a:gd name="T48" fmla="*/ 96712103 w 527"/>
              <a:gd name="T49" fmla="*/ 36297811 h 394"/>
              <a:gd name="T50" fmla="*/ 540379428 w 527"/>
              <a:gd name="T51" fmla="*/ 36297811 h 394"/>
              <a:gd name="T52" fmla="*/ 540379428 w 527"/>
              <a:gd name="T53" fmla="*/ 313370700 h 394"/>
              <a:gd name="T54" fmla="*/ 635882080 w 527"/>
              <a:gd name="T55" fmla="*/ 451303263 h 394"/>
              <a:gd name="T56" fmla="*/ 1209451 w 527"/>
              <a:gd name="T57" fmla="*/ 451303263 h 394"/>
              <a:gd name="T58" fmla="*/ 0 w 527"/>
              <a:gd name="T59" fmla="*/ 454933154 h 394"/>
              <a:gd name="T60" fmla="*/ 14506816 w 527"/>
              <a:gd name="T61" fmla="*/ 476711400 h 394"/>
              <a:gd name="T62" fmla="*/ 622584716 w 527"/>
              <a:gd name="T63" fmla="*/ 476711400 h 394"/>
              <a:gd name="T64" fmla="*/ 637091531 w 527"/>
              <a:gd name="T65" fmla="*/ 454933154 h 394"/>
              <a:gd name="T66" fmla="*/ 635882080 w 527"/>
              <a:gd name="T67" fmla="*/ 451303263 h 39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27"/>
              <a:gd name="T103" fmla="*/ 0 h 394"/>
              <a:gd name="T104" fmla="*/ 527 w 527"/>
              <a:gd name="T105" fmla="*/ 394 h 39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27" h="394">
                <a:moveTo>
                  <a:pt x="485" y="294"/>
                </a:moveTo>
                <a:cubicBezTo>
                  <a:pt x="42" y="294"/>
                  <a:pt x="42" y="294"/>
                  <a:pt x="42" y="294"/>
                </a:cubicBezTo>
                <a:cubicBezTo>
                  <a:pt x="9" y="359"/>
                  <a:pt x="9" y="359"/>
                  <a:pt x="9" y="359"/>
                </a:cubicBezTo>
                <a:cubicBezTo>
                  <a:pt x="518" y="359"/>
                  <a:pt x="518" y="359"/>
                  <a:pt x="518" y="359"/>
                </a:cubicBezTo>
                <a:lnTo>
                  <a:pt x="485" y="294"/>
                </a:lnTo>
                <a:close/>
                <a:moveTo>
                  <a:pt x="208" y="343"/>
                </a:moveTo>
                <a:cubicBezTo>
                  <a:pt x="222" y="317"/>
                  <a:pt x="222" y="317"/>
                  <a:pt x="222" y="317"/>
                </a:cubicBezTo>
                <a:cubicBezTo>
                  <a:pt x="307" y="317"/>
                  <a:pt x="307" y="317"/>
                  <a:pt x="307" y="317"/>
                </a:cubicBezTo>
                <a:cubicBezTo>
                  <a:pt x="319" y="343"/>
                  <a:pt x="319" y="343"/>
                  <a:pt x="319" y="343"/>
                </a:cubicBezTo>
                <a:lnTo>
                  <a:pt x="208" y="343"/>
                </a:lnTo>
                <a:close/>
                <a:moveTo>
                  <a:pt x="478" y="280"/>
                </a:moveTo>
                <a:cubicBezTo>
                  <a:pt x="478" y="279"/>
                  <a:pt x="478" y="279"/>
                  <a:pt x="478" y="278"/>
                </a:cubicBezTo>
                <a:cubicBezTo>
                  <a:pt x="478" y="278"/>
                  <a:pt x="478" y="278"/>
                  <a:pt x="478" y="277"/>
                </a:cubicBezTo>
                <a:cubicBezTo>
                  <a:pt x="478" y="12"/>
                  <a:pt x="478" y="12"/>
                  <a:pt x="478" y="12"/>
                </a:cubicBezTo>
                <a:cubicBezTo>
                  <a:pt x="478" y="5"/>
                  <a:pt x="472" y="0"/>
                  <a:pt x="465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5" y="0"/>
                  <a:pt x="49" y="5"/>
                  <a:pt x="49" y="12"/>
                </a:cubicBezTo>
                <a:cubicBezTo>
                  <a:pt x="49" y="277"/>
                  <a:pt x="49" y="277"/>
                  <a:pt x="49" y="277"/>
                </a:cubicBezTo>
                <a:cubicBezTo>
                  <a:pt x="49" y="278"/>
                  <a:pt x="50" y="278"/>
                  <a:pt x="50" y="278"/>
                </a:cubicBezTo>
                <a:cubicBezTo>
                  <a:pt x="50" y="279"/>
                  <a:pt x="49" y="279"/>
                  <a:pt x="49" y="280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478" y="280"/>
                  <a:pt x="478" y="280"/>
                  <a:pt x="478" y="280"/>
                </a:cubicBezTo>
                <a:close/>
                <a:moveTo>
                  <a:pt x="447" y="259"/>
                </a:moveTo>
                <a:cubicBezTo>
                  <a:pt x="80" y="259"/>
                  <a:pt x="80" y="259"/>
                  <a:pt x="80" y="259"/>
                </a:cubicBezTo>
                <a:cubicBezTo>
                  <a:pt x="80" y="30"/>
                  <a:pt x="80" y="30"/>
                  <a:pt x="80" y="30"/>
                </a:cubicBezTo>
                <a:cubicBezTo>
                  <a:pt x="447" y="30"/>
                  <a:pt x="447" y="30"/>
                  <a:pt x="447" y="30"/>
                </a:cubicBezTo>
                <a:lnTo>
                  <a:pt x="447" y="259"/>
                </a:lnTo>
                <a:close/>
                <a:moveTo>
                  <a:pt x="526" y="373"/>
                </a:moveTo>
                <a:cubicBezTo>
                  <a:pt x="1" y="373"/>
                  <a:pt x="1" y="373"/>
                  <a:pt x="1" y="373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82"/>
                  <a:pt x="6" y="394"/>
                  <a:pt x="12" y="394"/>
                </a:cubicBezTo>
                <a:cubicBezTo>
                  <a:pt x="515" y="394"/>
                  <a:pt x="515" y="394"/>
                  <a:pt x="515" y="394"/>
                </a:cubicBezTo>
                <a:cubicBezTo>
                  <a:pt x="521" y="394"/>
                  <a:pt x="527" y="382"/>
                  <a:pt x="527" y="376"/>
                </a:cubicBezTo>
                <a:lnTo>
                  <a:pt x="526" y="3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4343" name="Group 10"/>
          <p:cNvGrpSpPr/>
          <p:nvPr/>
        </p:nvGrpSpPr>
        <p:grpSpPr bwMode="auto">
          <a:xfrm>
            <a:off x="5840413" y="2701925"/>
            <a:ext cx="563562" cy="565150"/>
            <a:chOff x="0" y="0"/>
            <a:chExt cx="381" cy="381"/>
          </a:xfrm>
        </p:grpSpPr>
        <p:sp>
          <p:nvSpPr>
            <p:cNvPr id="14354" name="Freeform 11"/>
            <p:cNvSpPr>
              <a:spLocks noChangeArrowheads="1"/>
            </p:cNvSpPr>
            <p:nvPr/>
          </p:nvSpPr>
          <p:spPr bwMode="auto">
            <a:xfrm>
              <a:off x="0" y="23"/>
              <a:ext cx="362" cy="358"/>
            </a:xfrm>
            <a:custGeom>
              <a:avLst/>
              <a:gdLst>
                <a:gd name="T0" fmla="*/ 682 w 95"/>
                <a:gd name="T1" fmla="*/ 0 h 94"/>
                <a:gd name="T2" fmla="*/ 0 w 95"/>
                <a:gd name="T3" fmla="*/ 682 h 94"/>
                <a:gd name="T4" fmla="*/ 682 w 95"/>
                <a:gd name="T5" fmla="*/ 1363 h 94"/>
                <a:gd name="T6" fmla="*/ 1379 w 95"/>
                <a:gd name="T7" fmla="*/ 682 h 94"/>
                <a:gd name="T8" fmla="*/ 682 w 95"/>
                <a:gd name="T9" fmla="*/ 682 h 94"/>
                <a:gd name="T10" fmla="*/ 682 w 95"/>
                <a:gd name="T11" fmla="*/ 0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94"/>
                <a:gd name="T20" fmla="*/ 95 w 95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Freeform 12"/>
            <p:cNvSpPr>
              <a:spLocks noChangeArrowheads="1"/>
            </p:cNvSpPr>
            <p:nvPr/>
          </p:nvSpPr>
          <p:spPr bwMode="auto">
            <a:xfrm>
              <a:off x="202" y="0"/>
              <a:ext cx="179" cy="179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682 h 47"/>
                <a:gd name="T4" fmla="*/ 682 w 47"/>
                <a:gd name="T5" fmla="*/ 682 h 47"/>
                <a:gd name="T6" fmla="*/ 0 w 4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7"/>
                <a:gd name="T14" fmla="*/ 47 w 4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4" name="组合 24"/>
          <p:cNvGrpSpPr/>
          <p:nvPr/>
        </p:nvGrpSpPr>
        <p:grpSpPr bwMode="auto">
          <a:xfrm>
            <a:off x="6548438" y="1882775"/>
            <a:ext cx="414337" cy="579438"/>
            <a:chOff x="0" y="0"/>
            <a:chExt cx="553400" cy="774253"/>
          </a:xfrm>
        </p:grpSpPr>
        <p:sp>
          <p:nvSpPr>
            <p:cNvPr id="14352" name="Freeform 10"/>
            <p:cNvSpPr>
              <a:spLocks noChangeArrowheads="1"/>
            </p:cNvSpPr>
            <p:nvPr/>
          </p:nvSpPr>
          <p:spPr bwMode="auto">
            <a:xfrm>
              <a:off x="76156" y="0"/>
              <a:ext cx="309701" cy="142158"/>
            </a:xfrm>
            <a:custGeom>
              <a:avLst/>
              <a:gdLst>
                <a:gd name="T0" fmla="*/ 1649733869 w 50"/>
                <a:gd name="T1" fmla="*/ 840444277 h 23"/>
                <a:gd name="T2" fmla="*/ 1918294188 w 50"/>
                <a:gd name="T3" fmla="*/ 0 h 23"/>
                <a:gd name="T4" fmla="*/ 575486398 w 50"/>
                <a:gd name="T5" fmla="*/ 0 h 23"/>
                <a:gd name="T6" fmla="*/ 767315198 w 50"/>
                <a:gd name="T7" fmla="*/ 802240859 h 23"/>
                <a:gd name="T8" fmla="*/ 0 w 50"/>
                <a:gd name="T9" fmla="*/ 420225229 h 23"/>
                <a:gd name="T10" fmla="*/ 38365760 w 50"/>
                <a:gd name="T11" fmla="*/ 534829300 h 23"/>
                <a:gd name="T12" fmla="*/ 728949438 w 50"/>
                <a:gd name="T13" fmla="*/ 878647694 h 23"/>
                <a:gd name="T14" fmla="*/ 767315198 w 50"/>
                <a:gd name="T15" fmla="*/ 840444277 h 23"/>
                <a:gd name="T16" fmla="*/ 1649733869 w 50"/>
                <a:gd name="T17" fmla="*/ 84044427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23"/>
                <a:gd name="T29" fmla="*/ 50 w 50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23">
                  <a:moveTo>
                    <a:pt x="43" y="22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7" y="17"/>
                    <a:pt x="8" y="8"/>
                    <a:pt x="0" y="1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8" y="11"/>
                    <a:pt x="16" y="20"/>
                    <a:pt x="19" y="23"/>
                  </a:cubicBezTo>
                  <a:cubicBezTo>
                    <a:pt x="20" y="22"/>
                    <a:pt x="20" y="22"/>
                    <a:pt x="20" y="22"/>
                  </a:cubicBezTo>
                  <a:lnTo>
                    <a:pt x="4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3" name="Freeform 11"/>
            <p:cNvSpPr>
              <a:spLocks noEditPoints="1" noChangeArrowheads="1"/>
            </p:cNvSpPr>
            <p:nvPr/>
          </p:nvSpPr>
          <p:spPr bwMode="auto">
            <a:xfrm>
              <a:off x="0" y="142158"/>
              <a:ext cx="553400" cy="632095"/>
            </a:xfrm>
            <a:custGeom>
              <a:avLst/>
              <a:gdLst>
                <a:gd name="T0" fmla="*/ 2147483646 w 89"/>
                <a:gd name="T1" fmla="*/ 75323631 h 103"/>
                <a:gd name="T2" fmla="*/ 2147483646 w 89"/>
                <a:gd name="T3" fmla="*/ 75323631 h 103"/>
                <a:gd name="T4" fmla="*/ 1159895310 w 89"/>
                <a:gd name="T5" fmla="*/ 75323631 h 103"/>
                <a:gd name="T6" fmla="*/ 1198558694 w 89"/>
                <a:gd name="T7" fmla="*/ 0 h 103"/>
                <a:gd name="T8" fmla="*/ 618614148 w 89"/>
                <a:gd name="T9" fmla="*/ 0 h 103"/>
                <a:gd name="T10" fmla="*/ 541287380 w 89"/>
                <a:gd name="T11" fmla="*/ 75323631 h 103"/>
                <a:gd name="T12" fmla="*/ 850594454 w 89"/>
                <a:gd name="T13" fmla="*/ 188302942 h 103"/>
                <a:gd name="T14" fmla="*/ 1043905157 w 89"/>
                <a:gd name="T15" fmla="*/ 150641126 h 103"/>
                <a:gd name="T16" fmla="*/ 0 w 89"/>
                <a:gd name="T17" fmla="*/ 2147483646 h 103"/>
                <a:gd name="T18" fmla="*/ 1739846074 w 89"/>
                <a:gd name="T19" fmla="*/ 2147483646 h 103"/>
                <a:gd name="T20" fmla="*/ 2147483646 w 89"/>
                <a:gd name="T21" fmla="*/ 2147483646 h 103"/>
                <a:gd name="T22" fmla="*/ 2147483646 w 89"/>
                <a:gd name="T23" fmla="*/ 75323631 h 103"/>
                <a:gd name="T24" fmla="*/ 2147483646 w 89"/>
                <a:gd name="T25" fmla="*/ 2147483646 h 103"/>
                <a:gd name="T26" fmla="*/ 1894499611 w 89"/>
                <a:gd name="T27" fmla="*/ 2147483646 h 103"/>
                <a:gd name="T28" fmla="*/ 1894499611 w 89"/>
                <a:gd name="T29" fmla="*/ 2147483646 h 103"/>
                <a:gd name="T30" fmla="*/ 1585192537 w 89"/>
                <a:gd name="T31" fmla="*/ 2147483646 h 103"/>
                <a:gd name="T32" fmla="*/ 1585192537 w 89"/>
                <a:gd name="T33" fmla="*/ 2147483646 h 103"/>
                <a:gd name="T34" fmla="*/ 1237222079 w 89"/>
                <a:gd name="T35" fmla="*/ 2147483646 h 103"/>
                <a:gd name="T36" fmla="*/ 1043905157 w 89"/>
                <a:gd name="T37" fmla="*/ 2147483646 h 103"/>
                <a:gd name="T38" fmla="*/ 1043905157 w 89"/>
                <a:gd name="T39" fmla="*/ 2147483646 h 103"/>
                <a:gd name="T40" fmla="*/ 1314548847 w 89"/>
                <a:gd name="T41" fmla="*/ 2147483646 h 103"/>
                <a:gd name="T42" fmla="*/ 1314548847 w 89"/>
                <a:gd name="T43" fmla="*/ 2147483646 h 103"/>
                <a:gd name="T44" fmla="*/ 1430539000 w 89"/>
                <a:gd name="T45" fmla="*/ 2147483646 h 103"/>
                <a:gd name="T46" fmla="*/ 1739846074 w 89"/>
                <a:gd name="T47" fmla="*/ 2147483646 h 103"/>
                <a:gd name="T48" fmla="*/ 2010489764 w 89"/>
                <a:gd name="T49" fmla="*/ 2147483646 h 103"/>
                <a:gd name="T50" fmla="*/ 2126479917 w 89"/>
                <a:gd name="T51" fmla="*/ 2147483646 h 103"/>
                <a:gd name="T52" fmla="*/ 2010489764 w 89"/>
                <a:gd name="T53" fmla="*/ 2109006446 h 103"/>
                <a:gd name="T54" fmla="*/ 1662519306 w 89"/>
                <a:gd name="T55" fmla="*/ 1996027136 h 103"/>
                <a:gd name="T56" fmla="*/ 1237222079 w 89"/>
                <a:gd name="T57" fmla="*/ 1807724195 h 103"/>
                <a:gd name="T58" fmla="*/ 1121231926 w 89"/>
                <a:gd name="T59" fmla="*/ 1468773990 h 103"/>
                <a:gd name="T60" fmla="*/ 1275885463 w 89"/>
                <a:gd name="T61" fmla="*/ 1092161970 h 103"/>
                <a:gd name="T62" fmla="*/ 1585192537 w 89"/>
                <a:gd name="T63" fmla="*/ 941520845 h 103"/>
                <a:gd name="T64" fmla="*/ 1585192537 w 89"/>
                <a:gd name="T65" fmla="*/ 715556087 h 103"/>
                <a:gd name="T66" fmla="*/ 1894499611 w 89"/>
                <a:gd name="T67" fmla="*/ 715556087 h 103"/>
                <a:gd name="T68" fmla="*/ 1894499611 w 89"/>
                <a:gd name="T69" fmla="*/ 941520845 h 103"/>
                <a:gd name="T70" fmla="*/ 2147483646 w 89"/>
                <a:gd name="T71" fmla="*/ 1092161970 h 103"/>
                <a:gd name="T72" fmla="*/ 2147483646 w 89"/>
                <a:gd name="T73" fmla="*/ 1468773990 h 103"/>
                <a:gd name="T74" fmla="*/ 2147483646 w 89"/>
                <a:gd name="T75" fmla="*/ 1506435806 h 103"/>
                <a:gd name="T76" fmla="*/ 2087816533 w 89"/>
                <a:gd name="T77" fmla="*/ 1506435806 h 103"/>
                <a:gd name="T78" fmla="*/ 2087816533 w 89"/>
                <a:gd name="T79" fmla="*/ 1468773990 h 103"/>
                <a:gd name="T80" fmla="*/ 2010489764 w 89"/>
                <a:gd name="T81" fmla="*/ 1242809233 h 103"/>
                <a:gd name="T82" fmla="*/ 1739846074 w 89"/>
                <a:gd name="T83" fmla="*/ 1167485602 h 103"/>
                <a:gd name="T84" fmla="*/ 1469202384 w 89"/>
                <a:gd name="T85" fmla="*/ 1242809233 h 103"/>
                <a:gd name="T86" fmla="*/ 1391875616 w 89"/>
                <a:gd name="T87" fmla="*/ 1468773990 h 103"/>
                <a:gd name="T88" fmla="*/ 1469202384 w 89"/>
                <a:gd name="T89" fmla="*/ 1619415116 h 103"/>
                <a:gd name="T90" fmla="*/ 1778509458 w 89"/>
                <a:gd name="T91" fmla="*/ 1770062379 h 103"/>
                <a:gd name="T92" fmla="*/ 2147483646 w 89"/>
                <a:gd name="T93" fmla="*/ 1958365321 h 103"/>
                <a:gd name="T94" fmla="*/ 2147483646 w 89"/>
                <a:gd name="T95" fmla="*/ 2147483646 h 103"/>
                <a:gd name="T96" fmla="*/ 2147483646 w 89"/>
                <a:gd name="T97" fmla="*/ 2147483646 h 1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"/>
                <a:gd name="T148" fmla="*/ 0 h 103"/>
                <a:gd name="T149" fmla="*/ 89 w 89"/>
                <a:gd name="T150" fmla="*/ 103 h 1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" h="103">
                  <a:moveTo>
                    <a:pt x="58" y="2"/>
                  </a:moveTo>
                  <a:cubicBezTo>
                    <a:pt x="58" y="2"/>
                    <a:pt x="58" y="2"/>
                    <a:pt x="5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2"/>
                    <a:pt x="20" y="3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4"/>
                    <a:pt x="19" y="5"/>
                    <a:pt x="22" y="5"/>
                  </a:cubicBezTo>
                  <a:cubicBezTo>
                    <a:pt x="24" y="5"/>
                    <a:pt x="26" y="4"/>
                    <a:pt x="27" y="4"/>
                  </a:cubicBezTo>
                  <a:cubicBezTo>
                    <a:pt x="11" y="15"/>
                    <a:pt x="0" y="40"/>
                    <a:pt x="0" y="58"/>
                  </a:cubicBezTo>
                  <a:cubicBezTo>
                    <a:pt x="0" y="83"/>
                    <a:pt x="20" y="103"/>
                    <a:pt x="45" y="103"/>
                  </a:cubicBezTo>
                  <a:cubicBezTo>
                    <a:pt x="69" y="103"/>
                    <a:pt x="89" y="83"/>
                    <a:pt x="89" y="58"/>
                  </a:cubicBezTo>
                  <a:cubicBezTo>
                    <a:pt x="89" y="38"/>
                    <a:pt x="76" y="11"/>
                    <a:pt x="58" y="2"/>
                  </a:cubicBezTo>
                  <a:close/>
                  <a:moveTo>
                    <a:pt x="57" y="73"/>
                  </a:moveTo>
                  <a:cubicBezTo>
                    <a:pt x="55" y="75"/>
                    <a:pt x="52" y="76"/>
                    <a:pt x="49" y="77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7" y="76"/>
                    <a:pt x="34" y="75"/>
                    <a:pt x="32" y="73"/>
                  </a:cubicBezTo>
                  <a:cubicBezTo>
                    <a:pt x="28" y="70"/>
                    <a:pt x="27" y="67"/>
                    <a:pt x="27" y="63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5"/>
                    <a:pt x="35" y="67"/>
                    <a:pt x="37" y="69"/>
                  </a:cubicBezTo>
                  <a:cubicBezTo>
                    <a:pt x="39" y="70"/>
                    <a:pt x="41" y="71"/>
                    <a:pt x="45" y="71"/>
                  </a:cubicBezTo>
                  <a:cubicBezTo>
                    <a:pt x="48" y="71"/>
                    <a:pt x="50" y="70"/>
                    <a:pt x="52" y="69"/>
                  </a:cubicBezTo>
                  <a:cubicBezTo>
                    <a:pt x="54" y="67"/>
                    <a:pt x="55" y="65"/>
                    <a:pt x="55" y="62"/>
                  </a:cubicBezTo>
                  <a:cubicBezTo>
                    <a:pt x="55" y="60"/>
                    <a:pt x="54" y="58"/>
                    <a:pt x="52" y="56"/>
                  </a:cubicBezTo>
                  <a:cubicBezTo>
                    <a:pt x="51" y="55"/>
                    <a:pt x="48" y="54"/>
                    <a:pt x="43" y="53"/>
                  </a:cubicBezTo>
                  <a:cubicBezTo>
                    <a:pt x="38" y="52"/>
                    <a:pt x="35" y="50"/>
                    <a:pt x="32" y="48"/>
                  </a:cubicBezTo>
                  <a:cubicBezTo>
                    <a:pt x="30" y="45"/>
                    <a:pt x="29" y="42"/>
                    <a:pt x="29" y="39"/>
                  </a:cubicBezTo>
                  <a:cubicBezTo>
                    <a:pt x="29" y="35"/>
                    <a:pt x="30" y="31"/>
                    <a:pt x="33" y="29"/>
                  </a:cubicBezTo>
                  <a:cubicBezTo>
                    <a:pt x="35" y="27"/>
                    <a:pt x="38" y="26"/>
                    <a:pt x="41" y="25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2" y="25"/>
                    <a:pt x="55" y="27"/>
                    <a:pt x="57" y="29"/>
                  </a:cubicBezTo>
                  <a:cubicBezTo>
                    <a:pt x="60" y="31"/>
                    <a:pt x="62" y="35"/>
                    <a:pt x="62" y="39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6"/>
                    <a:pt x="53" y="34"/>
                    <a:pt x="52" y="33"/>
                  </a:cubicBezTo>
                  <a:cubicBezTo>
                    <a:pt x="50" y="32"/>
                    <a:pt x="48" y="31"/>
                    <a:pt x="45" y="31"/>
                  </a:cubicBezTo>
                  <a:cubicBezTo>
                    <a:pt x="42" y="31"/>
                    <a:pt x="40" y="32"/>
                    <a:pt x="38" y="33"/>
                  </a:cubicBezTo>
                  <a:cubicBezTo>
                    <a:pt x="37" y="34"/>
                    <a:pt x="36" y="36"/>
                    <a:pt x="36" y="39"/>
                  </a:cubicBezTo>
                  <a:cubicBezTo>
                    <a:pt x="36" y="41"/>
                    <a:pt x="37" y="42"/>
                    <a:pt x="38" y="43"/>
                  </a:cubicBezTo>
                  <a:cubicBezTo>
                    <a:pt x="40" y="45"/>
                    <a:pt x="42" y="46"/>
                    <a:pt x="46" y="47"/>
                  </a:cubicBezTo>
                  <a:cubicBezTo>
                    <a:pt x="52" y="48"/>
                    <a:pt x="56" y="50"/>
                    <a:pt x="58" y="52"/>
                  </a:cubicBezTo>
                  <a:cubicBezTo>
                    <a:pt x="61" y="55"/>
                    <a:pt x="63" y="58"/>
                    <a:pt x="63" y="62"/>
                  </a:cubicBezTo>
                  <a:cubicBezTo>
                    <a:pt x="63" y="66"/>
                    <a:pt x="61" y="70"/>
                    <a:pt x="57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85" name="文本框 43"/>
          <p:cNvSpPr>
            <a:spLocks noChangeArrowheads="1"/>
          </p:cNvSpPr>
          <p:nvPr/>
        </p:nvSpPr>
        <p:spPr bwMode="auto">
          <a:xfrm>
            <a:off x="6081713" y="1152525"/>
            <a:ext cx="75406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14455"/>
                </a:solidFill>
                <a:sym typeface="Arial" panose="020B0604020202020204" pitchFamily="34" charset="0"/>
              </a:rPr>
              <a:t>45%</a:t>
            </a:r>
            <a:endParaRPr lang="zh-CN" altLang="en-US" sz="2400" b="1">
              <a:solidFill>
                <a:srgbClr val="414455"/>
              </a:solidFill>
              <a:sym typeface="Arial" panose="020B0604020202020204" pitchFamily="34" charset="0"/>
            </a:endParaRPr>
          </a:p>
        </p:txBody>
      </p:sp>
      <p:sp>
        <p:nvSpPr>
          <p:cNvPr id="15386" name="文本框 44"/>
          <p:cNvSpPr>
            <a:spLocks noChangeArrowheads="1"/>
          </p:cNvSpPr>
          <p:nvPr/>
        </p:nvSpPr>
        <p:spPr bwMode="auto">
          <a:xfrm>
            <a:off x="4873625" y="3117850"/>
            <a:ext cx="752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14455"/>
                </a:solidFill>
                <a:sym typeface="Arial" panose="020B0604020202020204" pitchFamily="34" charset="0"/>
              </a:rPr>
              <a:t>68%</a:t>
            </a:r>
            <a:endParaRPr lang="zh-CN" altLang="en-US" sz="2400" b="1">
              <a:solidFill>
                <a:srgbClr val="414455"/>
              </a:solidFill>
              <a:sym typeface="Arial" panose="020B0604020202020204" pitchFamily="34" charset="0"/>
            </a:endParaRPr>
          </a:p>
        </p:txBody>
      </p:sp>
      <p:sp>
        <p:nvSpPr>
          <p:cNvPr id="15387" name="文本框 45"/>
          <p:cNvSpPr>
            <a:spLocks noChangeArrowheads="1"/>
          </p:cNvSpPr>
          <p:nvPr/>
        </p:nvSpPr>
        <p:spPr bwMode="auto">
          <a:xfrm>
            <a:off x="7605713" y="4257675"/>
            <a:ext cx="754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14455"/>
                </a:solidFill>
                <a:sym typeface="Arial" panose="020B0604020202020204" pitchFamily="34" charset="0"/>
              </a:rPr>
              <a:t>75%</a:t>
            </a:r>
            <a:endParaRPr lang="zh-CN" altLang="en-US" sz="2400" b="1">
              <a:solidFill>
                <a:srgbClr val="414455"/>
              </a:solidFill>
              <a:sym typeface="Arial" panose="020B0604020202020204" pitchFamily="34" charset="0"/>
            </a:endParaRPr>
          </a:p>
        </p:txBody>
      </p:sp>
      <p:sp>
        <p:nvSpPr>
          <p:cNvPr id="15388" name="TextBox 108"/>
          <p:cNvSpPr>
            <a:spLocks noChangeArrowheads="1"/>
          </p:cNvSpPr>
          <p:nvPr/>
        </p:nvSpPr>
        <p:spPr bwMode="auto">
          <a:xfrm>
            <a:off x="539750" y="2667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宏观环境利好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389" name="组合 31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4350" name="矩形 32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51" name="矩形 33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1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" grpId="0" bldLvl="0" autoUpdateAnimBg="0"/>
      <p:bldP spid="15386" grpId="0" bldLvl="0" autoUpdateAnimBg="0"/>
      <p:bldP spid="15387" grpId="0" bldLvl="0" autoUpdateAnimBg="0"/>
      <p:bldP spid="15388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5"/>
          <p:cNvGrpSpPr/>
          <p:nvPr/>
        </p:nvGrpSpPr>
        <p:grpSpPr bwMode="auto">
          <a:xfrm>
            <a:off x="1154113" y="984250"/>
            <a:ext cx="7162800" cy="1546225"/>
            <a:chOff x="0" y="0"/>
            <a:chExt cx="7162269" cy="1545453"/>
          </a:xfrm>
        </p:grpSpPr>
        <p:sp>
          <p:nvSpPr>
            <p:cNvPr id="15377" name="矩形 16"/>
            <p:cNvSpPr>
              <a:spLocks noChangeArrowheads="1"/>
            </p:cNvSpPr>
            <p:nvPr/>
          </p:nvSpPr>
          <p:spPr bwMode="auto">
            <a:xfrm>
              <a:off x="0" y="345124"/>
              <a:ext cx="716226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</a:p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8" name="矩形 17"/>
            <p:cNvSpPr>
              <a:spLocks noChangeArrowheads="1"/>
            </p:cNvSpPr>
            <p:nvPr/>
          </p:nvSpPr>
          <p:spPr bwMode="auto">
            <a:xfrm>
              <a:off x="8761" y="0"/>
              <a:ext cx="14157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16389" name="组合 18"/>
          <p:cNvGrpSpPr/>
          <p:nvPr/>
        </p:nvGrpSpPr>
        <p:grpSpPr bwMode="auto">
          <a:xfrm>
            <a:off x="1162050" y="2393950"/>
            <a:ext cx="6907213" cy="2122488"/>
            <a:chOff x="0" y="0"/>
            <a:chExt cx="6907149" cy="2122489"/>
          </a:xfrm>
        </p:grpSpPr>
        <p:grpSp>
          <p:nvGrpSpPr>
            <p:cNvPr id="15371" name="组合 19"/>
            <p:cNvGrpSpPr/>
            <p:nvPr/>
          </p:nvGrpSpPr>
          <p:grpSpPr bwMode="auto">
            <a:xfrm>
              <a:off x="0" y="0"/>
              <a:ext cx="6907149" cy="2122489"/>
              <a:chOff x="0" y="0"/>
              <a:chExt cx="6907149" cy="2122489"/>
            </a:xfrm>
          </p:grpSpPr>
          <p:sp>
            <p:nvSpPr>
              <p:cNvPr id="15373" name="任意多边形 21"/>
              <p:cNvSpPr>
                <a:spLocks noChangeArrowheads="1"/>
              </p:cNvSpPr>
              <p:nvPr/>
            </p:nvSpPr>
            <p:spPr bwMode="auto">
              <a:xfrm>
                <a:off x="6804756" y="1228725"/>
                <a:ext cx="102393" cy="130968"/>
              </a:xfrm>
              <a:custGeom>
                <a:avLst/>
                <a:gdLst>
                  <a:gd name="T0" fmla="*/ 102393 w 102393"/>
                  <a:gd name="T1" fmla="*/ 130968 h 130968"/>
                  <a:gd name="T2" fmla="*/ 0 w 102393"/>
                  <a:gd name="T3" fmla="*/ 130968 h 130968"/>
                  <a:gd name="T4" fmla="*/ 0 w 102393"/>
                  <a:gd name="T5" fmla="*/ 0 h 130968"/>
                  <a:gd name="T6" fmla="*/ 102393 w 102393"/>
                  <a:gd name="T7" fmla="*/ 130968 h 1309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393"/>
                  <a:gd name="T13" fmla="*/ 0 h 130968"/>
                  <a:gd name="T14" fmla="*/ 102393 w 102393"/>
                  <a:gd name="T15" fmla="*/ 130968 h 1309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393" h="130968">
                    <a:moveTo>
                      <a:pt x="102393" y="130968"/>
                    </a:moveTo>
                    <a:lnTo>
                      <a:pt x="0" y="130968"/>
                    </a:lnTo>
                    <a:lnTo>
                      <a:pt x="0" y="0"/>
                    </a:lnTo>
                    <a:lnTo>
                      <a:pt x="102393" y="130968"/>
                    </a:lnTo>
                    <a:close/>
                  </a:path>
                </a:pathLst>
              </a:custGeom>
              <a:solidFill>
                <a:srgbClr val="68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15374" name="组合 22"/>
              <p:cNvGrpSpPr/>
              <p:nvPr/>
            </p:nvGrpSpPr>
            <p:grpSpPr bwMode="auto">
              <a:xfrm>
                <a:off x="0" y="0"/>
                <a:ext cx="6840760" cy="2122489"/>
                <a:chOff x="0" y="0"/>
                <a:chExt cx="6840760" cy="2122489"/>
              </a:xfrm>
            </p:grpSpPr>
            <p:sp>
              <p:nvSpPr>
                <p:cNvPr id="15375" name="任意多边形 23"/>
                <p:cNvSpPr>
                  <a:spLocks noChangeArrowheads="1"/>
                </p:cNvSpPr>
                <p:nvPr/>
              </p:nvSpPr>
              <p:spPr bwMode="auto">
                <a:xfrm>
                  <a:off x="5495068" y="0"/>
                  <a:ext cx="114300" cy="71437"/>
                </a:xfrm>
                <a:custGeom>
                  <a:avLst/>
                  <a:gdLst>
                    <a:gd name="T0" fmla="*/ 19050 w 114300"/>
                    <a:gd name="T1" fmla="*/ 0 h 71437"/>
                    <a:gd name="T2" fmla="*/ 0 w 114300"/>
                    <a:gd name="T3" fmla="*/ 71437 h 71437"/>
                    <a:gd name="T4" fmla="*/ 114300 w 114300"/>
                    <a:gd name="T5" fmla="*/ 71437 h 71437"/>
                    <a:gd name="T6" fmla="*/ 19050 w 114300"/>
                    <a:gd name="T7" fmla="*/ 0 h 714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300"/>
                    <a:gd name="T13" fmla="*/ 0 h 71437"/>
                    <a:gd name="T14" fmla="*/ 114300 w 114300"/>
                    <a:gd name="T15" fmla="*/ 71437 h 714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300" h="71437">
                      <a:moveTo>
                        <a:pt x="19050" y="0"/>
                      </a:moveTo>
                      <a:lnTo>
                        <a:pt x="0" y="71437"/>
                      </a:lnTo>
                      <a:lnTo>
                        <a:pt x="114300" y="71437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686C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5376" name="矩形 24"/>
                <p:cNvSpPr>
                  <a:spLocks noChangeArrowheads="1"/>
                </p:cNvSpPr>
                <p:nvPr/>
              </p:nvSpPr>
              <p:spPr bwMode="auto">
                <a:xfrm>
                  <a:off x="0" y="59419"/>
                  <a:ext cx="6840760" cy="2063070"/>
                </a:xfrm>
                <a:prstGeom prst="rect">
                  <a:avLst/>
                </a:prstGeom>
                <a:solidFill>
                  <a:srgbClr val="4144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5372" name="矩形 20"/>
            <p:cNvSpPr>
              <a:spLocks noChangeArrowheads="1"/>
            </p:cNvSpPr>
            <p:nvPr/>
          </p:nvSpPr>
          <p:spPr bwMode="auto">
            <a:xfrm>
              <a:off x="247434" y="351546"/>
              <a:ext cx="4942928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</a:p>
          </p:txBody>
        </p:sp>
      </p:grpSp>
      <p:grpSp>
        <p:nvGrpSpPr>
          <p:cNvPr id="16396" name="组合 25"/>
          <p:cNvGrpSpPr/>
          <p:nvPr/>
        </p:nvGrpSpPr>
        <p:grpSpPr bwMode="auto">
          <a:xfrm>
            <a:off x="6661150" y="2393950"/>
            <a:ext cx="1397000" cy="1358900"/>
            <a:chOff x="0" y="0"/>
            <a:chExt cx="1396955" cy="1358900"/>
          </a:xfrm>
        </p:grpSpPr>
        <p:sp>
          <p:nvSpPr>
            <p:cNvPr id="15369" name="任意多边形 26"/>
            <p:cNvSpPr>
              <a:spLocks noChangeArrowheads="1"/>
            </p:cNvSpPr>
            <p:nvPr/>
          </p:nvSpPr>
          <p:spPr bwMode="auto">
            <a:xfrm>
              <a:off x="0" y="0"/>
              <a:ext cx="1396955" cy="1358900"/>
            </a:xfrm>
            <a:custGeom>
              <a:avLst/>
              <a:gdLst>
                <a:gd name="T0" fmla="*/ 0 w 1333635"/>
                <a:gd name="T1" fmla="*/ 1340 h 1299210"/>
                <a:gd name="T2" fmla="*/ 1463281 w 1333635"/>
                <a:gd name="T3" fmla="*/ 1421332 h 1299210"/>
                <a:gd name="T4" fmla="*/ 1463281 w 1333635"/>
                <a:gd name="T5" fmla="*/ 435272 h 1299210"/>
                <a:gd name="T6" fmla="*/ 1012398 w 1333635"/>
                <a:gd name="T7" fmla="*/ 0 h 1299210"/>
                <a:gd name="T8" fmla="*/ 0 w 1333635"/>
                <a:gd name="T9" fmla="*/ 1340 h 1299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3635"/>
                <a:gd name="T16" fmla="*/ 0 h 1299210"/>
                <a:gd name="T17" fmla="*/ 1333635 w 1333635"/>
                <a:gd name="T18" fmla="*/ 1299210 h 1299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3635" h="1299210">
                  <a:moveTo>
                    <a:pt x="0" y="1225"/>
                  </a:moveTo>
                  <a:lnTo>
                    <a:pt x="1333635" y="1299210"/>
                  </a:lnTo>
                  <a:lnTo>
                    <a:pt x="1333635" y="397873"/>
                  </a:lnTo>
                  <a:lnTo>
                    <a:pt x="922700" y="0"/>
                  </a:lnTo>
                  <a:lnTo>
                    <a:pt x="0" y="1225"/>
                  </a:lnTo>
                  <a:close/>
                </a:path>
              </a:pathLst>
            </a:custGeom>
            <a:solidFill>
              <a:srgbClr val="686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70" name="矩形 27"/>
            <p:cNvSpPr>
              <a:spLocks noChangeArrowheads="1"/>
            </p:cNvSpPr>
            <p:nvPr/>
          </p:nvSpPr>
          <p:spPr bwMode="auto">
            <a:xfrm rot="2637415">
              <a:off x="240939" y="297055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/>
            </a:p>
          </p:txBody>
        </p:sp>
      </p:grpSp>
      <p:sp>
        <p:nvSpPr>
          <p:cNvPr id="16399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自身对目标的重视</a:t>
            </a:r>
          </a:p>
        </p:txBody>
      </p:sp>
      <p:grpSp>
        <p:nvGrpSpPr>
          <p:cNvPr id="16400" name="组合 28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5367" name="矩形 29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68" name="矩形 30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6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椭圆 14"/>
          <p:cNvSpPr>
            <a:spLocks noChangeArrowheads="1"/>
          </p:cNvSpPr>
          <p:nvPr/>
        </p:nvSpPr>
        <p:spPr bwMode="auto">
          <a:xfrm>
            <a:off x="3349625" y="1535113"/>
            <a:ext cx="2400300" cy="2400300"/>
          </a:xfrm>
          <a:prstGeom prst="ellipse">
            <a:avLst/>
          </a:prstGeom>
          <a:solidFill>
            <a:srgbClr val="414455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1" name="椭圆 15"/>
          <p:cNvSpPr>
            <a:spLocks noChangeArrowheads="1"/>
          </p:cNvSpPr>
          <p:nvPr/>
        </p:nvSpPr>
        <p:spPr bwMode="auto">
          <a:xfrm>
            <a:off x="2984500" y="1169988"/>
            <a:ext cx="3130550" cy="3130550"/>
          </a:xfrm>
          <a:prstGeom prst="ellipse">
            <a:avLst/>
          </a:prstGeom>
          <a:noFill/>
          <a:ln w="3175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2" name="组合 16"/>
          <p:cNvGrpSpPr/>
          <p:nvPr/>
        </p:nvGrpSpPr>
        <p:grpSpPr bwMode="auto">
          <a:xfrm>
            <a:off x="6172200" y="1319213"/>
            <a:ext cx="2863850" cy="1123950"/>
            <a:chOff x="0" y="0"/>
            <a:chExt cx="3820097" cy="1498607"/>
          </a:xfrm>
        </p:grpSpPr>
        <p:sp>
          <p:nvSpPr>
            <p:cNvPr id="16413" name="矩形 17"/>
            <p:cNvSpPr>
              <a:spLocks noChangeArrowheads="1"/>
            </p:cNvSpPr>
            <p:nvPr/>
          </p:nvSpPr>
          <p:spPr bwMode="auto">
            <a:xfrm>
              <a:off x="1" y="311016"/>
              <a:ext cx="3820096" cy="118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4" name="文本框 17"/>
            <p:cNvSpPr>
              <a:spLocks noChangeArrowheads="1"/>
            </p:cNvSpPr>
            <p:nvPr/>
          </p:nvSpPr>
          <p:spPr bwMode="auto">
            <a:xfrm>
              <a:off x="0" y="0"/>
              <a:ext cx="127214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7415" name="组合 20"/>
          <p:cNvGrpSpPr/>
          <p:nvPr/>
        </p:nvGrpSpPr>
        <p:grpSpPr bwMode="auto">
          <a:xfrm>
            <a:off x="38100" y="2478088"/>
            <a:ext cx="2865438" cy="1093787"/>
            <a:chOff x="0" y="0"/>
            <a:chExt cx="3820096" cy="1458247"/>
          </a:xfrm>
        </p:grpSpPr>
        <p:sp>
          <p:nvSpPr>
            <p:cNvPr id="16411" name="矩形 21"/>
            <p:cNvSpPr>
              <a:spLocks noChangeArrowheads="1"/>
            </p:cNvSpPr>
            <p:nvPr/>
          </p:nvSpPr>
          <p:spPr bwMode="auto">
            <a:xfrm>
              <a:off x="0" y="270656"/>
              <a:ext cx="3820096" cy="118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2" name="文本框 24"/>
            <p:cNvSpPr>
              <a:spLocks noChangeArrowheads="1"/>
            </p:cNvSpPr>
            <p:nvPr/>
          </p:nvSpPr>
          <p:spPr bwMode="auto">
            <a:xfrm>
              <a:off x="2063010" y="0"/>
              <a:ext cx="127214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7418" name="组合 24"/>
          <p:cNvGrpSpPr/>
          <p:nvPr/>
        </p:nvGrpSpPr>
        <p:grpSpPr bwMode="auto">
          <a:xfrm>
            <a:off x="3706813" y="1892300"/>
            <a:ext cx="1685925" cy="1685925"/>
            <a:chOff x="0" y="0"/>
            <a:chExt cx="2247900" cy="2247900"/>
          </a:xfrm>
        </p:grpSpPr>
        <p:sp>
          <p:nvSpPr>
            <p:cNvPr id="16408" name="椭圆 25"/>
            <p:cNvSpPr>
              <a:spLocks noChangeArrowheads="1"/>
            </p:cNvSpPr>
            <p:nvPr/>
          </p:nvSpPr>
          <p:spPr bwMode="auto">
            <a:xfrm>
              <a:off x="0" y="0"/>
              <a:ext cx="2247900" cy="224790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9" name="Freeform 7"/>
            <p:cNvSpPr>
              <a:spLocks noChangeAspect="1" noEditPoints="1" noChangeArrowheads="1"/>
            </p:cNvSpPr>
            <p:nvPr/>
          </p:nvSpPr>
          <p:spPr bwMode="auto">
            <a:xfrm>
              <a:off x="737578" y="638655"/>
              <a:ext cx="772742" cy="577230"/>
            </a:xfrm>
            <a:custGeom>
              <a:avLst/>
              <a:gdLst>
                <a:gd name="T0" fmla="*/ 1042772073 w 527"/>
                <a:gd name="T1" fmla="*/ 631033989 h 394"/>
                <a:gd name="T2" fmla="*/ 90302308 w 527"/>
                <a:gd name="T3" fmla="*/ 631033989 h 394"/>
                <a:gd name="T4" fmla="*/ 19350809 w 527"/>
                <a:gd name="T5" fmla="*/ 770547843 h 394"/>
                <a:gd name="T6" fmla="*/ 1113723572 w 527"/>
                <a:gd name="T7" fmla="*/ 770547843 h 394"/>
                <a:gd name="T8" fmla="*/ 1042772073 w 527"/>
                <a:gd name="T9" fmla="*/ 631033989 h 394"/>
                <a:gd name="T10" fmla="*/ 447209403 w 527"/>
                <a:gd name="T11" fmla="*/ 736205588 h 394"/>
                <a:gd name="T12" fmla="*/ 477309683 w 527"/>
                <a:gd name="T13" fmla="*/ 680400340 h 394"/>
                <a:gd name="T14" fmla="*/ 660063899 w 527"/>
                <a:gd name="T15" fmla="*/ 680400340 h 394"/>
                <a:gd name="T16" fmla="*/ 685864978 w 527"/>
                <a:gd name="T17" fmla="*/ 736205588 h 394"/>
                <a:gd name="T18" fmla="*/ 447209403 w 527"/>
                <a:gd name="T19" fmla="*/ 736205588 h 394"/>
                <a:gd name="T20" fmla="*/ 1027721933 w 527"/>
                <a:gd name="T21" fmla="*/ 600984333 h 394"/>
                <a:gd name="T22" fmla="*/ 1027721933 w 527"/>
                <a:gd name="T23" fmla="*/ 596691734 h 394"/>
                <a:gd name="T24" fmla="*/ 1027721933 w 527"/>
                <a:gd name="T25" fmla="*/ 594545435 h 394"/>
                <a:gd name="T26" fmla="*/ 1027721933 w 527"/>
                <a:gd name="T27" fmla="*/ 25757057 h 394"/>
                <a:gd name="T28" fmla="*/ 999771254 w 527"/>
                <a:gd name="T29" fmla="*/ 0 h 394"/>
                <a:gd name="T30" fmla="*/ 133303127 w 527"/>
                <a:gd name="T31" fmla="*/ 0 h 394"/>
                <a:gd name="T32" fmla="*/ 105352448 w 527"/>
                <a:gd name="T33" fmla="*/ 25757057 h 394"/>
                <a:gd name="T34" fmla="*/ 105352448 w 527"/>
                <a:gd name="T35" fmla="*/ 594545435 h 394"/>
                <a:gd name="T36" fmla="*/ 107502049 w 527"/>
                <a:gd name="T37" fmla="*/ 596691734 h 394"/>
                <a:gd name="T38" fmla="*/ 105352448 w 527"/>
                <a:gd name="T39" fmla="*/ 600984333 h 394"/>
                <a:gd name="T40" fmla="*/ 105352448 w 527"/>
                <a:gd name="T41" fmla="*/ 600984333 h 394"/>
                <a:gd name="T42" fmla="*/ 1027721933 w 527"/>
                <a:gd name="T43" fmla="*/ 600984333 h 394"/>
                <a:gd name="T44" fmla="*/ 961071102 w 527"/>
                <a:gd name="T45" fmla="*/ 555910581 h 394"/>
                <a:gd name="T46" fmla="*/ 172003278 w 527"/>
                <a:gd name="T47" fmla="*/ 555910581 h 394"/>
                <a:gd name="T48" fmla="*/ 172003278 w 527"/>
                <a:gd name="T49" fmla="*/ 64391911 h 394"/>
                <a:gd name="T50" fmla="*/ 961071102 w 527"/>
                <a:gd name="T51" fmla="*/ 64391911 h 394"/>
                <a:gd name="T52" fmla="*/ 961071102 w 527"/>
                <a:gd name="T53" fmla="*/ 555910581 h 394"/>
                <a:gd name="T54" fmla="*/ 1130924779 w 527"/>
                <a:gd name="T55" fmla="*/ 800597499 h 394"/>
                <a:gd name="T56" fmla="*/ 2149601 w 527"/>
                <a:gd name="T57" fmla="*/ 800597499 h 394"/>
                <a:gd name="T58" fmla="*/ 0 w 527"/>
                <a:gd name="T59" fmla="*/ 807036397 h 394"/>
                <a:gd name="T60" fmla="*/ 25801078 w 527"/>
                <a:gd name="T61" fmla="*/ 845671251 h 394"/>
                <a:gd name="T62" fmla="*/ 1107273302 w 527"/>
                <a:gd name="T63" fmla="*/ 845671251 h 394"/>
                <a:gd name="T64" fmla="*/ 1133074381 w 527"/>
                <a:gd name="T65" fmla="*/ 807036397 h 394"/>
                <a:gd name="T66" fmla="*/ 1130924779 w 527"/>
                <a:gd name="T67" fmla="*/ 800597499 h 3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27"/>
                <a:gd name="T103" fmla="*/ 0 h 394"/>
                <a:gd name="T104" fmla="*/ 527 w 527"/>
                <a:gd name="T105" fmla="*/ 394 h 3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0" name="文本框 27"/>
            <p:cNvSpPr>
              <a:spLocks noChangeArrowheads="1"/>
            </p:cNvSpPr>
            <p:nvPr/>
          </p:nvSpPr>
          <p:spPr bwMode="auto">
            <a:xfrm>
              <a:off x="482587" y="1406104"/>
              <a:ext cx="1340537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公司支持</a:t>
              </a:r>
            </a:p>
          </p:txBody>
        </p:sp>
      </p:grpSp>
      <p:grpSp>
        <p:nvGrpSpPr>
          <p:cNvPr id="17422" name="组合 28"/>
          <p:cNvGrpSpPr/>
          <p:nvPr/>
        </p:nvGrpSpPr>
        <p:grpSpPr bwMode="auto">
          <a:xfrm>
            <a:off x="5453063" y="936625"/>
            <a:ext cx="593725" cy="657225"/>
            <a:chOff x="0" y="0"/>
            <a:chExt cx="792088" cy="876010"/>
          </a:xfrm>
        </p:grpSpPr>
        <p:grpSp>
          <p:nvGrpSpPr>
            <p:cNvPr id="16404" name="组合 29"/>
            <p:cNvGrpSpPr/>
            <p:nvPr/>
          </p:nvGrpSpPr>
          <p:grpSpPr bwMode="auto">
            <a:xfrm rot="1291582">
              <a:off x="0" y="0"/>
              <a:ext cx="792088" cy="876010"/>
              <a:chOff x="0" y="0"/>
              <a:chExt cx="792088" cy="876010"/>
            </a:xfrm>
          </p:grpSpPr>
          <p:sp>
            <p:nvSpPr>
              <p:cNvPr id="16406" name="流程图: 联系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92088" cy="792088"/>
              </a:xfrm>
              <a:prstGeom prst="flowChartConnector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407" name="等腰三角形 32"/>
              <p:cNvSpPr>
                <a:spLocks noChangeArrowheads="1"/>
              </p:cNvSpPr>
              <p:nvPr/>
            </p:nvSpPr>
            <p:spPr bwMode="auto">
              <a:xfrm rot="-10363286">
                <a:off x="234664" y="708166"/>
                <a:ext cx="216024" cy="167844"/>
              </a:xfrm>
              <a:prstGeom prst="triangle">
                <a:avLst>
                  <a:gd name="adj" fmla="val 50000"/>
                </a:avLst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405" name="文本框 28"/>
            <p:cNvSpPr>
              <a:spLocks noChangeArrowheads="1"/>
            </p:cNvSpPr>
            <p:nvPr/>
          </p:nvSpPr>
          <p:spPr bwMode="auto">
            <a:xfrm>
              <a:off x="232377" y="215677"/>
              <a:ext cx="438581" cy="430886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27" name="组合 33"/>
          <p:cNvGrpSpPr/>
          <p:nvPr/>
        </p:nvGrpSpPr>
        <p:grpSpPr bwMode="auto">
          <a:xfrm>
            <a:off x="2909888" y="2009775"/>
            <a:ext cx="657225" cy="593725"/>
            <a:chOff x="0" y="0"/>
            <a:chExt cx="876010" cy="792088"/>
          </a:xfrm>
        </p:grpSpPr>
        <p:grpSp>
          <p:nvGrpSpPr>
            <p:cNvPr id="16400" name="组合 34"/>
            <p:cNvGrpSpPr/>
            <p:nvPr/>
          </p:nvGrpSpPr>
          <p:grpSpPr bwMode="auto">
            <a:xfrm rot="-3427474">
              <a:off x="41961" y="-41961"/>
              <a:ext cx="792088" cy="876010"/>
              <a:chOff x="0" y="0"/>
              <a:chExt cx="792088" cy="876010"/>
            </a:xfrm>
          </p:grpSpPr>
          <p:sp>
            <p:nvSpPr>
              <p:cNvPr id="16402" name="流程图: 联系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92088" cy="792088"/>
              </a:xfrm>
              <a:prstGeom prst="flowChartConnector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403" name="等腰三角形 37"/>
              <p:cNvSpPr>
                <a:spLocks noChangeArrowheads="1"/>
              </p:cNvSpPr>
              <p:nvPr/>
            </p:nvSpPr>
            <p:spPr bwMode="auto">
              <a:xfrm rot="-10363286">
                <a:off x="234664" y="708166"/>
                <a:ext cx="216024" cy="167844"/>
              </a:xfrm>
              <a:prstGeom prst="triangle">
                <a:avLst>
                  <a:gd name="adj" fmla="val 50000"/>
                </a:avLst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401" name="文本框 29"/>
            <p:cNvSpPr>
              <a:spLocks noChangeArrowheads="1"/>
            </p:cNvSpPr>
            <p:nvPr/>
          </p:nvSpPr>
          <p:spPr bwMode="auto">
            <a:xfrm>
              <a:off x="175580" y="173212"/>
              <a:ext cx="406522" cy="430887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B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32" name="组合 38"/>
          <p:cNvGrpSpPr/>
          <p:nvPr/>
        </p:nvGrpSpPr>
        <p:grpSpPr bwMode="auto">
          <a:xfrm>
            <a:off x="900113" y="4151313"/>
            <a:ext cx="7632700" cy="1444625"/>
            <a:chOff x="0" y="0"/>
            <a:chExt cx="6674776" cy="1926255"/>
          </a:xfrm>
        </p:grpSpPr>
        <p:sp>
          <p:nvSpPr>
            <p:cNvPr id="16398" name="矩形 39"/>
            <p:cNvSpPr>
              <a:spLocks noChangeArrowheads="1"/>
            </p:cNvSpPr>
            <p:nvPr/>
          </p:nvSpPr>
          <p:spPr bwMode="auto">
            <a:xfrm>
              <a:off x="0" y="369332"/>
              <a:ext cx="6674776" cy="155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99" name="文本框 32"/>
            <p:cNvSpPr>
              <a:spLocks noChangeArrowheads="1"/>
            </p:cNvSpPr>
            <p:nvPr/>
          </p:nvSpPr>
          <p:spPr bwMode="auto">
            <a:xfrm>
              <a:off x="0" y="0"/>
              <a:ext cx="127214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7435" name="TextBox 108"/>
          <p:cNvSpPr>
            <a:spLocks noChangeArrowheads="1"/>
          </p:cNvSpPr>
          <p:nvPr/>
        </p:nvSpPr>
        <p:spPr bwMode="auto">
          <a:xfrm>
            <a:off x="539750" y="2667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公司给予的大力支持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36" name="组合 42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6396" name="矩形 43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7" name="矩形 44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3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2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3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3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2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1" dur="500" tmFilter="0, 0; .2, .5; .8, .5; 1, 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4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2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3" dur="500" tmFilter="0, 0; .2, .5; .8, .5; 1, 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74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2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 autoUpdateAnimBg="0"/>
      <p:bldP spid="17411" grpId="0" bldLvl="0" animBg="1" autoUpdateAnimBg="0"/>
      <p:bldP spid="17435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4"/>
          <p:cNvGrpSpPr/>
          <p:nvPr/>
        </p:nvGrpSpPr>
        <p:grpSpPr bwMode="auto">
          <a:xfrm>
            <a:off x="1422400" y="1016000"/>
            <a:ext cx="1439863" cy="1439863"/>
            <a:chOff x="0" y="0"/>
            <a:chExt cx="1440160" cy="1440160"/>
          </a:xfrm>
        </p:grpSpPr>
        <p:sp>
          <p:nvSpPr>
            <p:cNvPr id="17448" name="Freeform 6"/>
            <p:cNvSpPr>
              <a:spLocks noEditPoints="1" noChangeArrowheads="1"/>
            </p:cNvSpPr>
            <p:nvPr/>
          </p:nvSpPr>
          <p:spPr bwMode="auto">
            <a:xfrm>
              <a:off x="360511" y="348605"/>
              <a:ext cx="719138" cy="742950"/>
            </a:xfrm>
            <a:custGeom>
              <a:avLst/>
              <a:gdLst>
                <a:gd name="T0" fmla="*/ 2147483646 w 89"/>
                <a:gd name="T1" fmla="*/ 717358603 h 92"/>
                <a:gd name="T2" fmla="*/ 2147483646 w 89"/>
                <a:gd name="T3" fmla="*/ 717358603 h 92"/>
                <a:gd name="T4" fmla="*/ 2147483646 w 89"/>
                <a:gd name="T5" fmla="*/ 652140514 h 92"/>
                <a:gd name="T6" fmla="*/ 2147483646 w 89"/>
                <a:gd name="T7" fmla="*/ 1760791500 h 92"/>
                <a:gd name="T8" fmla="*/ 2147483646 w 89"/>
                <a:gd name="T9" fmla="*/ 652140514 h 92"/>
                <a:gd name="T10" fmla="*/ 1958689506 w 89"/>
                <a:gd name="T11" fmla="*/ 2147483646 h 92"/>
                <a:gd name="T12" fmla="*/ 2089265574 w 89"/>
                <a:gd name="T13" fmla="*/ 2147483646 h 92"/>
                <a:gd name="T14" fmla="*/ 1436369072 w 89"/>
                <a:gd name="T15" fmla="*/ 2147483646 h 92"/>
                <a:gd name="T16" fmla="*/ 1109920821 w 89"/>
                <a:gd name="T17" fmla="*/ 2147483646 h 92"/>
                <a:gd name="T18" fmla="*/ 718184536 w 89"/>
                <a:gd name="T19" fmla="*/ 2147483646 h 92"/>
                <a:gd name="T20" fmla="*/ 261160217 w 89"/>
                <a:gd name="T21" fmla="*/ 2147483646 h 92"/>
                <a:gd name="T22" fmla="*/ 652896502 w 89"/>
                <a:gd name="T23" fmla="*/ 1826001514 h 92"/>
                <a:gd name="T24" fmla="*/ 1371081038 w 89"/>
                <a:gd name="T25" fmla="*/ 2147483646 h 92"/>
                <a:gd name="T26" fmla="*/ 2023977540 w 89"/>
                <a:gd name="T27" fmla="*/ 1826001514 h 92"/>
                <a:gd name="T28" fmla="*/ 2147483646 w 89"/>
                <a:gd name="T29" fmla="*/ 1565145308 h 92"/>
                <a:gd name="T30" fmla="*/ 2147483646 w 89"/>
                <a:gd name="T31" fmla="*/ 1760791500 h 92"/>
                <a:gd name="T32" fmla="*/ 2147483646 w 89"/>
                <a:gd name="T33" fmla="*/ 2147483646 h 92"/>
                <a:gd name="T34" fmla="*/ 2147483646 w 89"/>
                <a:gd name="T35" fmla="*/ 2147483646 h 92"/>
                <a:gd name="T36" fmla="*/ 2147483646 w 89"/>
                <a:gd name="T37" fmla="*/ 2147483646 h 92"/>
                <a:gd name="T38" fmla="*/ 2147483646 w 89"/>
                <a:gd name="T39" fmla="*/ 1760791500 h 92"/>
                <a:gd name="T40" fmla="*/ 2147483646 w 89"/>
                <a:gd name="T41" fmla="*/ 1565145308 h 92"/>
                <a:gd name="T42" fmla="*/ 2147483646 w 89"/>
                <a:gd name="T43" fmla="*/ 1826001514 h 92"/>
                <a:gd name="T44" fmla="*/ 2147483646 w 89"/>
                <a:gd name="T45" fmla="*/ 2147483646 h 92"/>
                <a:gd name="T46" fmla="*/ 2147483646 w 89"/>
                <a:gd name="T47" fmla="*/ 1826001514 h 92"/>
                <a:gd name="T48" fmla="*/ 2147483646 w 89"/>
                <a:gd name="T49" fmla="*/ 2147483646 h 92"/>
                <a:gd name="T50" fmla="*/ 2147483646 w 89"/>
                <a:gd name="T51" fmla="*/ 2147483646 h 92"/>
                <a:gd name="T52" fmla="*/ 2147483646 w 89"/>
                <a:gd name="T53" fmla="*/ 2147483646 h 92"/>
                <a:gd name="T54" fmla="*/ 2147483646 w 89"/>
                <a:gd name="T55" fmla="*/ 2147483646 h 92"/>
                <a:gd name="T56" fmla="*/ 2147483646 w 89"/>
                <a:gd name="T57" fmla="*/ 2147483646 h 92"/>
                <a:gd name="T58" fmla="*/ 2147483646 w 89"/>
                <a:gd name="T59" fmla="*/ 2147483646 h 92"/>
                <a:gd name="T60" fmla="*/ 2147483646 w 89"/>
                <a:gd name="T61" fmla="*/ 2147483646 h 92"/>
                <a:gd name="T62" fmla="*/ 2147483646 w 89"/>
                <a:gd name="T63" fmla="*/ 2147483646 h 92"/>
                <a:gd name="T64" fmla="*/ 2147483646 w 89"/>
                <a:gd name="T65" fmla="*/ 2147483646 h 92"/>
                <a:gd name="T66" fmla="*/ 2089265574 w 89"/>
                <a:gd name="T67" fmla="*/ 2147483646 h 92"/>
                <a:gd name="T68" fmla="*/ 1958689506 w 89"/>
                <a:gd name="T69" fmla="*/ 2147483646 h 92"/>
                <a:gd name="T70" fmla="*/ 848768685 w 89"/>
                <a:gd name="T71" fmla="*/ 1173861000 h 92"/>
                <a:gd name="T72" fmla="*/ 1893401472 w 89"/>
                <a:gd name="T73" fmla="*/ 1173861000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"/>
                <a:gd name="T112" fmla="*/ 0 h 92"/>
                <a:gd name="T113" fmla="*/ 89 w 89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9" name="椭圆 16"/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12700">
              <a:solidFill>
                <a:srgbClr val="414455"/>
              </a:solidFill>
              <a:prstDash val="sys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37" name="组合 17"/>
          <p:cNvGrpSpPr/>
          <p:nvPr/>
        </p:nvGrpSpPr>
        <p:grpSpPr bwMode="auto">
          <a:xfrm>
            <a:off x="3867150" y="1016000"/>
            <a:ext cx="1439863" cy="1439863"/>
            <a:chOff x="0" y="0"/>
            <a:chExt cx="1440160" cy="1440160"/>
          </a:xfrm>
        </p:grpSpPr>
        <p:sp>
          <p:nvSpPr>
            <p:cNvPr id="17446" name="Freeform 11"/>
            <p:cNvSpPr>
              <a:spLocks noEditPoints="1" noChangeArrowheads="1"/>
            </p:cNvSpPr>
            <p:nvPr/>
          </p:nvSpPr>
          <p:spPr bwMode="auto">
            <a:xfrm>
              <a:off x="408137" y="311299"/>
              <a:ext cx="700087" cy="715962"/>
            </a:xfrm>
            <a:custGeom>
              <a:avLst/>
              <a:gdLst>
                <a:gd name="T0" fmla="*/ 319086528 w 96"/>
                <a:gd name="T1" fmla="*/ 2147483646 h 98"/>
                <a:gd name="T2" fmla="*/ 2147483646 w 96"/>
                <a:gd name="T3" fmla="*/ 2147483646 h 98"/>
                <a:gd name="T4" fmla="*/ 2147483646 w 96"/>
                <a:gd name="T5" fmla="*/ 2147483646 h 98"/>
                <a:gd name="T6" fmla="*/ 2147483646 w 96"/>
                <a:gd name="T7" fmla="*/ 2147483646 h 98"/>
                <a:gd name="T8" fmla="*/ 2147483646 w 96"/>
                <a:gd name="T9" fmla="*/ 2147483646 h 98"/>
                <a:gd name="T10" fmla="*/ 2147483646 w 96"/>
                <a:gd name="T11" fmla="*/ 2147483646 h 98"/>
                <a:gd name="T12" fmla="*/ 2147483646 w 96"/>
                <a:gd name="T13" fmla="*/ 2147483646 h 98"/>
                <a:gd name="T14" fmla="*/ 2147483646 w 96"/>
                <a:gd name="T15" fmla="*/ 2147483646 h 98"/>
                <a:gd name="T16" fmla="*/ 2147483646 w 96"/>
                <a:gd name="T17" fmla="*/ 2147483646 h 98"/>
                <a:gd name="T18" fmla="*/ 2147483646 w 96"/>
                <a:gd name="T19" fmla="*/ 2147483646 h 98"/>
                <a:gd name="T20" fmla="*/ 2147483646 w 96"/>
                <a:gd name="T21" fmla="*/ 2147483646 h 98"/>
                <a:gd name="T22" fmla="*/ 2147483646 w 96"/>
                <a:gd name="T23" fmla="*/ 2147483646 h 98"/>
                <a:gd name="T24" fmla="*/ 904089435 w 96"/>
                <a:gd name="T25" fmla="*/ 2147483646 h 98"/>
                <a:gd name="T26" fmla="*/ 691357790 w 96"/>
                <a:gd name="T27" fmla="*/ 2147483646 h 98"/>
                <a:gd name="T28" fmla="*/ 0 w 96"/>
                <a:gd name="T29" fmla="*/ 2147483646 h 98"/>
                <a:gd name="T30" fmla="*/ 904089435 w 96"/>
                <a:gd name="T31" fmla="*/ 2147483646 h 98"/>
                <a:gd name="T32" fmla="*/ 1116813787 w 96"/>
                <a:gd name="T33" fmla="*/ 2147483646 h 98"/>
                <a:gd name="T34" fmla="*/ 319086528 w 96"/>
                <a:gd name="T35" fmla="*/ 2147483646 h 98"/>
                <a:gd name="T36" fmla="*/ 2147483646 w 96"/>
                <a:gd name="T37" fmla="*/ 1868083667 h 98"/>
                <a:gd name="T38" fmla="*/ 2147483646 w 96"/>
                <a:gd name="T39" fmla="*/ 320239575 h 98"/>
                <a:gd name="T40" fmla="*/ 2147483646 w 96"/>
                <a:gd name="T41" fmla="*/ 1868083667 h 98"/>
                <a:gd name="T42" fmla="*/ 2147483646 w 96"/>
                <a:gd name="T43" fmla="*/ 1601212484 h 98"/>
                <a:gd name="T44" fmla="*/ 2147483646 w 96"/>
                <a:gd name="T45" fmla="*/ 0 h 98"/>
                <a:gd name="T46" fmla="*/ 2147483646 w 96"/>
                <a:gd name="T47" fmla="*/ 1601212484 h 98"/>
                <a:gd name="T48" fmla="*/ 1648631959 w 96"/>
                <a:gd name="T49" fmla="*/ 1814707969 h 98"/>
                <a:gd name="T50" fmla="*/ 1595447225 w 96"/>
                <a:gd name="T51" fmla="*/ 213495485 h 98"/>
                <a:gd name="T52" fmla="*/ 1648631959 w 96"/>
                <a:gd name="T53" fmla="*/ 1814707969 h 98"/>
                <a:gd name="T54" fmla="*/ 850904700 w 96"/>
                <a:gd name="T55" fmla="*/ 2147483646 h 98"/>
                <a:gd name="T56" fmla="*/ 1382722873 w 96"/>
                <a:gd name="T57" fmla="*/ 2147483646 h 98"/>
                <a:gd name="T58" fmla="*/ 1808171577 w 96"/>
                <a:gd name="T59" fmla="*/ 2147483646 h 98"/>
                <a:gd name="T60" fmla="*/ 1329538139 w 96"/>
                <a:gd name="T61" fmla="*/ 2147483646 h 98"/>
                <a:gd name="T62" fmla="*/ 850904700 w 96"/>
                <a:gd name="T63" fmla="*/ 2147483646 h 98"/>
                <a:gd name="T64" fmla="*/ 2147483646 w 96"/>
                <a:gd name="T65" fmla="*/ 2147483646 h 98"/>
                <a:gd name="T66" fmla="*/ 2147483646 w 96"/>
                <a:gd name="T67" fmla="*/ 2147483646 h 98"/>
                <a:gd name="T68" fmla="*/ 2147483646 w 96"/>
                <a:gd name="T69" fmla="*/ 2147483646 h 98"/>
                <a:gd name="T70" fmla="*/ 2147483646 w 96"/>
                <a:gd name="T71" fmla="*/ 2147483646 h 98"/>
                <a:gd name="T72" fmla="*/ 2147483646 w 96"/>
                <a:gd name="T73" fmla="*/ 2147483646 h 98"/>
                <a:gd name="T74" fmla="*/ 2147483646 w 96"/>
                <a:gd name="T75" fmla="*/ 2147483646 h 98"/>
                <a:gd name="T76" fmla="*/ 2147483646 w 96"/>
                <a:gd name="T77" fmla="*/ 2147483646 h 98"/>
                <a:gd name="T78" fmla="*/ 2147483646 w 96"/>
                <a:gd name="T79" fmla="*/ 2147483646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"/>
                <a:gd name="T121" fmla="*/ 0 h 98"/>
                <a:gd name="T122" fmla="*/ 96 w 96"/>
                <a:gd name="T123" fmla="*/ 98 h 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" h="98">
                  <a:moveTo>
                    <a:pt x="6" y="41"/>
                  </a:moveTo>
                  <a:cubicBezTo>
                    <a:pt x="29" y="41"/>
                    <a:pt x="52" y="41"/>
                    <a:pt x="75" y="41"/>
                  </a:cubicBezTo>
                  <a:cubicBezTo>
                    <a:pt x="76" y="41"/>
                    <a:pt x="77" y="41"/>
                    <a:pt x="78" y="41"/>
                  </a:cubicBezTo>
                  <a:cubicBezTo>
                    <a:pt x="83" y="41"/>
                    <a:pt x="88" y="43"/>
                    <a:pt x="91" y="46"/>
                  </a:cubicBezTo>
                  <a:cubicBezTo>
                    <a:pt x="94" y="50"/>
                    <a:pt x="96" y="54"/>
                    <a:pt x="96" y="60"/>
                  </a:cubicBezTo>
                  <a:cubicBezTo>
                    <a:pt x="96" y="65"/>
                    <a:pt x="94" y="69"/>
                    <a:pt x="91" y="73"/>
                  </a:cubicBezTo>
                  <a:cubicBezTo>
                    <a:pt x="88" y="76"/>
                    <a:pt x="83" y="78"/>
                    <a:pt x="78" y="78"/>
                  </a:cubicBezTo>
                  <a:cubicBezTo>
                    <a:pt x="75" y="78"/>
                    <a:pt x="71" y="77"/>
                    <a:pt x="69" y="76"/>
                  </a:cubicBezTo>
                  <a:cubicBezTo>
                    <a:pt x="67" y="79"/>
                    <a:pt x="65" y="82"/>
                    <a:pt x="63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2" y="72"/>
                    <a:pt x="6" y="58"/>
                    <a:pt x="6" y="41"/>
                  </a:cubicBezTo>
                  <a:close/>
                  <a:moveTo>
                    <a:pt x="57" y="35"/>
                  </a:moveTo>
                  <a:cubicBezTo>
                    <a:pt x="43" y="15"/>
                    <a:pt x="59" y="19"/>
                    <a:pt x="55" y="6"/>
                  </a:cubicBezTo>
                  <a:cubicBezTo>
                    <a:pt x="64" y="18"/>
                    <a:pt x="51" y="18"/>
                    <a:pt x="57" y="35"/>
                  </a:cubicBezTo>
                  <a:close/>
                  <a:moveTo>
                    <a:pt x="44" y="30"/>
                  </a:moveTo>
                  <a:cubicBezTo>
                    <a:pt x="38" y="12"/>
                    <a:pt x="51" y="12"/>
                    <a:pt x="43" y="0"/>
                  </a:cubicBezTo>
                  <a:cubicBezTo>
                    <a:pt x="47" y="13"/>
                    <a:pt x="30" y="9"/>
                    <a:pt x="44" y="30"/>
                  </a:cubicBezTo>
                  <a:close/>
                  <a:moveTo>
                    <a:pt x="31" y="34"/>
                  </a:moveTo>
                  <a:cubicBezTo>
                    <a:pt x="17" y="14"/>
                    <a:pt x="34" y="18"/>
                    <a:pt x="30" y="4"/>
                  </a:cubicBezTo>
                  <a:cubicBezTo>
                    <a:pt x="38" y="16"/>
                    <a:pt x="25" y="17"/>
                    <a:pt x="31" y="34"/>
                  </a:cubicBezTo>
                  <a:close/>
                  <a:moveTo>
                    <a:pt x="16" y="53"/>
                  </a:moveTo>
                  <a:cubicBezTo>
                    <a:pt x="17" y="62"/>
                    <a:pt x="21" y="72"/>
                    <a:pt x="26" y="79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0" y="68"/>
                    <a:pt x="26" y="59"/>
                    <a:pt x="25" y="51"/>
                  </a:cubicBezTo>
                  <a:cubicBezTo>
                    <a:pt x="16" y="53"/>
                    <a:pt x="16" y="53"/>
                    <a:pt x="16" y="53"/>
                  </a:cubicBezTo>
                  <a:close/>
                  <a:moveTo>
                    <a:pt x="78" y="50"/>
                  </a:moveTo>
                  <a:cubicBezTo>
                    <a:pt x="77" y="56"/>
                    <a:pt x="75" y="62"/>
                    <a:pt x="73" y="68"/>
                  </a:cubicBezTo>
                  <a:cubicBezTo>
                    <a:pt x="74" y="69"/>
                    <a:pt x="76" y="69"/>
                    <a:pt x="78" y="69"/>
                  </a:cubicBezTo>
                  <a:cubicBezTo>
                    <a:pt x="81" y="69"/>
                    <a:pt x="83" y="68"/>
                    <a:pt x="85" y="67"/>
                  </a:cubicBezTo>
                  <a:cubicBezTo>
                    <a:pt x="87" y="65"/>
                    <a:pt x="88" y="62"/>
                    <a:pt x="88" y="60"/>
                  </a:cubicBezTo>
                  <a:cubicBezTo>
                    <a:pt x="88" y="57"/>
                    <a:pt x="87" y="54"/>
                    <a:pt x="85" y="53"/>
                  </a:cubicBezTo>
                  <a:cubicBezTo>
                    <a:pt x="83" y="51"/>
                    <a:pt x="81" y="5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7" name="椭圆 19"/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12700">
              <a:solidFill>
                <a:srgbClr val="414455"/>
              </a:solidFill>
              <a:prstDash val="sys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40" name="组合 20"/>
          <p:cNvGrpSpPr/>
          <p:nvPr/>
        </p:nvGrpSpPr>
        <p:grpSpPr bwMode="auto">
          <a:xfrm>
            <a:off x="6311900" y="1016000"/>
            <a:ext cx="1439863" cy="1439863"/>
            <a:chOff x="0" y="0"/>
            <a:chExt cx="1440160" cy="1440160"/>
          </a:xfrm>
        </p:grpSpPr>
        <p:sp>
          <p:nvSpPr>
            <p:cNvPr id="17444" name="Freeform 17"/>
            <p:cNvSpPr>
              <a:spLocks noEditPoints="1" noChangeArrowheads="1"/>
            </p:cNvSpPr>
            <p:nvPr/>
          </p:nvSpPr>
          <p:spPr bwMode="auto">
            <a:xfrm>
              <a:off x="373212" y="372417"/>
              <a:ext cx="693737" cy="695326"/>
            </a:xfrm>
            <a:custGeom>
              <a:avLst/>
              <a:gdLst>
                <a:gd name="T0" fmla="*/ 2147483646 w 97"/>
                <a:gd name="T1" fmla="*/ 0 h 97"/>
                <a:gd name="T2" fmla="*/ 2147483646 w 97"/>
                <a:gd name="T3" fmla="*/ 719382846 h 97"/>
                <a:gd name="T4" fmla="*/ 2147483646 w 97"/>
                <a:gd name="T5" fmla="*/ 2147483646 h 97"/>
                <a:gd name="T6" fmla="*/ 2147483646 w 97"/>
                <a:gd name="T7" fmla="*/ 2147483646 h 97"/>
                <a:gd name="T8" fmla="*/ 2147483646 w 97"/>
                <a:gd name="T9" fmla="*/ 2147483646 h 97"/>
                <a:gd name="T10" fmla="*/ 716101078 w 97"/>
                <a:gd name="T11" fmla="*/ 2147483646 h 97"/>
                <a:gd name="T12" fmla="*/ 0 w 97"/>
                <a:gd name="T13" fmla="*/ 2147483646 h 97"/>
                <a:gd name="T14" fmla="*/ 716101078 w 97"/>
                <a:gd name="T15" fmla="*/ 719382846 h 97"/>
                <a:gd name="T16" fmla="*/ 2147483646 w 97"/>
                <a:gd name="T17" fmla="*/ 0 h 97"/>
                <a:gd name="T18" fmla="*/ 2147483646 w 97"/>
                <a:gd name="T19" fmla="*/ 2147483646 h 97"/>
                <a:gd name="T20" fmla="*/ 2147483646 w 97"/>
                <a:gd name="T21" fmla="*/ 2147483646 h 97"/>
                <a:gd name="T22" fmla="*/ 2147483646 w 97"/>
                <a:gd name="T23" fmla="*/ 1233228760 h 97"/>
                <a:gd name="T24" fmla="*/ 2147483646 w 97"/>
                <a:gd name="T25" fmla="*/ 1079074269 h 97"/>
                <a:gd name="T26" fmla="*/ 2147483646 w 97"/>
                <a:gd name="T27" fmla="*/ 2147483646 h 97"/>
                <a:gd name="T28" fmla="*/ 2147483646 w 97"/>
                <a:gd name="T29" fmla="*/ 2147483646 h 97"/>
                <a:gd name="T30" fmla="*/ 2147483646 w 97"/>
                <a:gd name="T31" fmla="*/ 2147483646 h 97"/>
                <a:gd name="T32" fmla="*/ 2147483646 w 97"/>
                <a:gd name="T33" fmla="*/ 2147483646 h 97"/>
                <a:gd name="T34" fmla="*/ 2147483646 w 97"/>
                <a:gd name="T35" fmla="*/ 2147483646 h 97"/>
                <a:gd name="T36" fmla="*/ 2147483646 w 97"/>
                <a:gd name="T37" fmla="*/ 2147483646 h 97"/>
                <a:gd name="T38" fmla="*/ 2147483646 w 97"/>
                <a:gd name="T39" fmla="*/ 2147483646 h 97"/>
                <a:gd name="T40" fmla="*/ 2147483646 w 97"/>
                <a:gd name="T41" fmla="*/ 2147483646 h 97"/>
                <a:gd name="T42" fmla="*/ 2147483646 w 97"/>
                <a:gd name="T43" fmla="*/ 2147483646 h 97"/>
                <a:gd name="T44" fmla="*/ 2147483646 w 97"/>
                <a:gd name="T45" fmla="*/ 1233228760 h 97"/>
                <a:gd name="T46" fmla="*/ 2147483646 w 97"/>
                <a:gd name="T47" fmla="*/ 668000405 h 97"/>
                <a:gd name="T48" fmla="*/ 1176449217 w 97"/>
                <a:gd name="T49" fmla="*/ 1233228760 h 97"/>
                <a:gd name="T50" fmla="*/ 664950490 w 97"/>
                <a:gd name="T51" fmla="*/ 2147483646 h 97"/>
                <a:gd name="T52" fmla="*/ 1176449217 w 97"/>
                <a:gd name="T53" fmla="*/ 2147483646 h 97"/>
                <a:gd name="T54" fmla="*/ 2147483646 w 97"/>
                <a:gd name="T55" fmla="*/ 2147483646 h 97"/>
                <a:gd name="T56" fmla="*/ 2147483646 w 97"/>
                <a:gd name="T57" fmla="*/ 2147483646 h 97"/>
                <a:gd name="T58" fmla="*/ 2147483646 w 97"/>
                <a:gd name="T59" fmla="*/ 2147483646 h 97"/>
                <a:gd name="T60" fmla="*/ 2147483646 w 97"/>
                <a:gd name="T61" fmla="*/ 1233228760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"/>
                <a:gd name="T94" fmla="*/ 0 h 97"/>
                <a:gd name="T95" fmla="*/ 97 w 97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" h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椭圆 22"/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12700">
              <a:solidFill>
                <a:srgbClr val="414455"/>
              </a:solidFill>
              <a:prstDash val="sys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43" name="组合 23"/>
          <p:cNvGrpSpPr/>
          <p:nvPr/>
        </p:nvGrpSpPr>
        <p:grpSpPr bwMode="auto">
          <a:xfrm>
            <a:off x="1308100" y="2563813"/>
            <a:ext cx="1665288" cy="1808162"/>
            <a:chOff x="0" y="0"/>
            <a:chExt cx="1665349" cy="1808068"/>
          </a:xfrm>
        </p:grpSpPr>
        <p:sp>
          <p:nvSpPr>
            <p:cNvPr id="17436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7" name="任意多边形 25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组合 26"/>
            <p:cNvGrpSpPr/>
            <p:nvPr/>
          </p:nvGrpSpPr>
          <p:grpSpPr bwMode="auto">
            <a:xfrm>
              <a:off x="219721" y="350363"/>
              <a:ext cx="1221809" cy="1333199"/>
              <a:chOff x="0" y="0"/>
              <a:chExt cx="1221809" cy="1333199"/>
            </a:xfrm>
          </p:grpSpPr>
          <p:sp>
            <p:nvSpPr>
              <p:cNvPr id="17439" name="矩形 27"/>
              <p:cNvSpPr>
                <a:spLocks noChangeArrowheads="1"/>
              </p:cNvSpPr>
              <p:nvPr/>
            </p:nvSpPr>
            <p:spPr bwMode="auto">
              <a:xfrm>
                <a:off x="139642" y="0"/>
                <a:ext cx="95410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5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/>
              </a:p>
            </p:txBody>
          </p:sp>
          <p:sp>
            <p:nvSpPr>
              <p:cNvPr id="17440" name="TextBox 28"/>
              <p:cNvSpPr>
                <a:spLocks noChangeArrowheads="1"/>
              </p:cNvSpPr>
              <p:nvPr/>
            </p:nvSpPr>
            <p:spPr bwMode="auto">
              <a:xfrm>
                <a:off x="0" y="310031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41" name="TextBox 29"/>
              <p:cNvSpPr>
                <a:spLocks noChangeArrowheads="1"/>
              </p:cNvSpPr>
              <p:nvPr/>
            </p:nvSpPr>
            <p:spPr bwMode="auto">
              <a:xfrm>
                <a:off x="0" y="558754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42" name="TextBox 30"/>
              <p:cNvSpPr>
                <a:spLocks noChangeArrowheads="1"/>
              </p:cNvSpPr>
              <p:nvPr/>
            </p:nvSpPr>
            <p:spPr bwMode="auto">
              <a:xfrm>
                <a:off x="0" y="807477"/>
                <a:ext cx="122180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43" name="TextBox 31"/>
              <p:cNvSpPr>
                <a:spLocks noChangeArrowheads="1"/>
              </p:cNvSpPr>
              <p:nvPr/>
            </p:nvSpPr>
            <p:spPr bwMode="auto">
              <a:xfrm>
                <a:off x="0" y="1056200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</p:grpSp>
      </p:grpSp>
      <p:grpSp>
        <p:nvGrpSpPr>
          <p:cNvPr id="18452" name="组合 32"/>
          <p:cNvGrpSpPr/>
          <p:nvPr/>
        </p:nvGrpSpPr>
        <p:grpSpPr bwMode="auto">
          <a:xfrm>
            <a:off x="3803650" y="2563813"/>
            <a:ext cx="1666875" cy="1808162"/>
            <a:chOff x="0" y="0"/>
            <a:chExt cx="1665349" cy="1808068"/>
          </a:xfrm>
        </p:grpSpPr>
        <p:sp>
          <p:nvSpPr>
            <p:cNvPr id="17428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9" name="任意多边形 34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686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0" name="组合 35"/>
            <p:cNvGrpSpPr/>
            <p:nvPr/>
          </p:nvGrpSpPr>
          <p:grpSpPr bwMode="auto">
            <a:xfrm>
              <a:off x="196275" y="350363"/>
              <a:ext cx="1221809" cy="1333199"/>
              <a:chOff x="0" y="0"/>
              <a:chExt cx="1221809" cy="1333199"/>
            </a:xfrm>
          </p:grpSpPr>
          <p:sp>
            <p:nvSpPr>
              <p:cNvPr id="17431" name="矩形 36"/>
              <p:cNvSpPr>
                <a:spLocks noChangeArrowheads="1"/>
              </p:cNvSpPr>
              <p:nvPr/>
            </p:nvSpPr>
            <p:spPr bwMode="auto">
              <a:xfrm>
                <a:off x="149614" y="0"/>
                <a:ext cx="95410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5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/>
              </a:p>
            </p:txBody>
          </p:sp>
          <p:sp>
            <p:nvSpPr>
              <p:cNvPr id="17432" name="TextBox 50"/>
              <p:cNvSpPr>
                <a:spLocks noChangeArrowheads="1"/>
              </p:cNvSpPr>
              <p:nvPr/>
            </p:nvSpPr>
            <p:spPr bwMode="auto">
              <a:xfrm>
                <a:off x="0" y="310031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33" name="TextBox 51"/>
              <p:cNvSpPr>
                <a:spLocks noChangeArrowheads="1"/>
              </p:cNvSpPr>
              <p:nvPr/>
            </p:nvSpPr>
            <p:spPr bwMode="auto">
              <a:xfrm>
                <a:off x="0" y="558754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34" name="TextBox 52"/>
              <p:cNvSpPr>
                <a:spLocks noChangeArrowheads="1"/>
              </p:cNvSpPr>
              <p:nvPr/>
            </p:nvSpPr>
            <p:spPr bwMode="auto">
              <a:xfrm>
                <a:off x="0" y="807477"/>
                <a:ext cx="122180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5" name="TextBox 53"/>
              <p:cNvSpPr>
                <a:spLocks noChangeArrowheads="1"/>
              </p:cNvSpPr>
              <p:nvPr/>
            </p:nvSpPr>
            <p:spPr bwMode="auto">
              <a:xfrm>
                <a:off x="0" y="1056200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</p:grpSp>
      </p:grpSp>
      <p:grpSp>
        <p:nvGrpSpPr>
          <p:cNvPr id="18461" name="组合 54"/>
          <p:cNvGrpSpPr/>
          <p:nvPr/>
        </p:nvGrpSpPr>
        <p:grpSpPr bwMode="auto">
          <a:xfrm>
            <a:off x="6199188" y="2563813"/>
            <a:ext cx="1665287" cy="1808162"/>
            <a:chOff x="0" y="0"/>
            <a:chExt cx="1665349" cy="1808068"/>
          </a:xfrm>
        </p:grpSpPr>
        <p:sp>
          <p:nvSpPr>
            <p:cNvPr id="17420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1" name="任意多边形 56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22" name="组合 57"/>
            <p:cNvGrpSpPr/>
            <p:nvPr/>
          </p:nvGrpSpPr>
          <p:grpSpPr bwMode="auto">
            <a:xfrm>
              <a:off x="196276" y="350363"/>
              <a:ext cx="1221809" cy="1333199"/>
              <a:chOff x="0" y="0"/>
              <a:chExt cx="1221809" cy="1333199"/>
            </a:xfrm>
          </p:grpSpPr>
          <p:sp>
            <p:nvSpPr>
              <p:cNvPr id="17423" name="矩形 58"/>
              <p:cNvSpPr>
                <a:spLocks noChangeArrowheads="1"/>
              </p:cNvSpPr>
              <p:nvPr/>
            </p:nvSpPr>
            <p:spPr bwMode="auto">
              <a:xfrm>
                <a:off x="129781" y="0"/>
                <a:ext cx="95410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5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/>
              </a:p>
            </p:txBody>
          </p:sp>
          <p:sp>
            <p:nvSpPr>
              <p:cNvPr id="17424" name="TextBox 59"/>
              <p:cNvSpPr>
                <a:spLocks noChangeArrowheads="1"/>
              </p:cNvSpPr>
              <p:nvPr/>
            </p:nvSpPr>
            <p:spPr bwMode="auto">
              <a:xfrm>
                <a:off x="0" y="310031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25" name="TextBox 60"/>
              <p:cNvSpPr>
                <a:spLocks noChangeArrowheads="1"/>
              </p:cNvSpPr>
              <p:nvPr/>
            </p:nvSpPr>
            <p:spPr bwMode="auto">
              <a:xfrm>
                <a:off x="0" y="558754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26" name="TextBox 61"/>
              <p:cNvSpPr>
                <a:spLocks noChangeArrowheads="1"/>
              </p:cNvSpPr>
              <p:nvPr/>
            </p:nvSpPr>
            <p:spPr bwMode="auto">
              <a:xfrm>
                <a:off x="0" y="807477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27" name="TextBox 62"/>
              <p:cNvSpPr>
                <a:spLocks noChangeArrowheads="1"/>
              </p:cNvSpPr>
              <p:nvPr/>
            </p:nvSpPr>
            <p:spPr bwMode="auto">
              <a:xfrm>
                <a:off x="0" y="1056200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</p:grpSp>
      </p:grpSp>
      <p:sp>
        <p:nvSpPr>
          <p:cNvPr id="18470" name="TextBox 108"/>
          <p:cNvSpPr>
            <a:spLocks noChangeArrowheads="1"/>
          </p:cNvSpPr>
          <p:nvPr/>
        </p:nvSpPr>
        <p:spPr bwMode="auto">
          <a:xfrm>
            <a:off x="539750" y="2667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自身能力的提升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471" name="组合 38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7418" name="矩形 39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9" name="矩形 40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39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0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4"/>
          <p:cNvSpPr>
            <a:spLocks noChangeArrowheads="1"/>
          </p:cNvSpPr>
          <p:nvPr/>
        </p:nvSpPr>
        <p:spPr bwMode="auto">
          <a:xfrm flipV="1">
            <a:off x="0" y="2500313"/>
            <a:ext cx="3082925" cy="184150"/>
          </a:xfrm>
          <a:custGeom>
            <a:avLst/>
            <a:gdLst>
              <a:gd name="T0" fmla="*/ 0 w 4571707"/>
              <a:gd name="T1" fmla="*/ 184150 h 242218"/>
              <a:gd name="T2" fmla="*/ 3082925 w 4571707"/>
              <a:gd name="T3" fmla="*/ 184150 h 242218"/>
              <a:gd name="T4" fmla="*/ 3082925 w 4571707"/>
              <a:gd name="T5" fmla="*/ 0 h 242218"/>
              <a:gd name="T6" fmla="*/ 0 w 4571707"/>
              <a:gd name="T7" fmla="*/ 0 h 242218"/>
              <a:gd name="T8" fmla="*/ 0 w 4571707"/>
              <a:gd name="T9" fmla="*/ 184150 h 242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1707"/>
              <a:gd name="T16" fmla="*/ 0 h 242218"/>
              <a:gd name="T17" fmla="*/ 4571707 w 4571707"/>
              <a:gd name="T18" fmla="*/ 242218 h 242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lnTo>
                  <a:pt x="0" y="24221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67D90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grpSp>
        <p:nvGrpSpPr>
          <p:cNvPr id="19459" name="组合 40"/>
          <p:cNvGrpSpPr/>
          <p:nvPr/>
        </p:nvGrpSpPr>
        <p:grpSpPr bwMode="auto">
          <a:xfrm>
            <a:off x="2425700" y="2498725"/>
            <a:ext cx="1301750" cy="1301750"/>
            <a:chOff x="0" y="0"/>
            <a:chExt cx="1735762" cy="1734334"/>
          </a:xfrm>
        </p:grpSpPr>
        <p:sp>
          <p:nvSpPr>
            <p:cNvPr id="18454" name="椭圆 41"/>
            <p:cNvSpPr>
              <a:spLocks noChangeArrowheads="1"/>
            </p:cNvSpPr>
            <p:nvPr/>
          </p:nvSpPr>
          <p:spPr bwMode="auto">
            <a:xfrm flipV="1">
              <a:off x="0" y="0"/>
              <a:ext cx="1735762" cy="173433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67D9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414455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55" name="椭圆 42"/>
            <p:cNvSpPr>
              <a:spLocks noChangeArrowheads="1"/>
            </p:cNvSpPr>
            <p:nvPr/>
          </p:nvSpPr>
          <p:spPr bwMode="auto">
            <a:xfrm rot="10800000" flipV="1">
              <a:off x="242191" y="242641"/>
              <a:ext cx="1284515" cy="1284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tIns="36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rgbClr val="414455"/>
                  </a:solidFill>
                  <a:latin typeface="Bebas" pitchFamily="2" charset="0"/>
                  <a:ea typeface="微软雅黑" panose="020B0503020204020204" pitchFamily="34" charset="-122"/>
                  <a:sym typeface="Bebas" pitchFamily="2" charset="0"/>
                </a:rPr>
                <a:t>02</a:t>
              </a:r>
              <a:endParaRPr lang="zh-CN" altLang="en-US" sz="3000" b="1">
                <a:solidFill>
                  <a:srgbClr val="414455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sp>
        <p:nvSpPr>
          <p:cNvPr id="19462" name="矩形 14"/>
          <p:cNvSpPr>
            <a:spLocks noChangeArrowheads="1"/>
          </p:cNvSpPr>
          <p:nvPr/>
        </p:nvSpPr>
        <p:spPr bwMode="auto">
          <a:xfrm>
            <a:off x="0" y="2098675"/>
            <a:ext cx="5327650" cy="184150"/>
          </a:xfrm>
          <a:custGeom>
            <a:avLst/>
            <a:gdLst>
              <a:gd name="T0" fmla="*/ 0 w 4571707"/>
              <a:gd name="T1" fmla="*/ 0 h 242218"/>
              <a:gd name="T2" fmla="*/ 5327650 w 4571707"/>
              <a:gd name="T3" fmla="*/ 0 h 242218"/>
              <a:gd name="T4" fmla="*/ 5327650 w 4571707"/>
              <a:gd name="T5" fmla="*/ 184150 h 242218"/>
              <a:gd name="T6" fmla="*/ 0 w 4571707"/>
              <a:gd name="T7" fmla="*/ 184150 h 242218"/>
              <a:gd name="T8" fmla="*/ 0 w 4571707"/>
              <a:gd name="T9" fmla="*/ 0 h 242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1707"/>
              <a:gd name="T16" fmla="*/ 0 h 242218"/>
              <a:gd name="T17" fmla="*/ 4571707 w 4571707"/>
              <a:gd name="T18" fmla="*/ 242218 h 242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lnTo>
                  <a:pt x="0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46D33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grpSp>
        <p:nvGrpSpPr>
          <p:cNvPr id="19463" name="组合 45"/>
          <p:cNvGrpSpPr/>
          <p:nvPr/>
        </p:nvGrpSpPr>
        <p:grpSpPr bwMode="auto">
          <a:xfrm>
            <a:off x="4598988" y="987425"/>
            <a:ext cx="1301750" cy="1301750"/>
            <a:chOff x="0" y="0"/>
            <a:chExt cx="1735762" cy="1735763"/>
          </a:xfrm>
        </p:grpSpPr>
        <p:sp>
          <p:nvSpPr>
            <p:cNvPr id="18452" name="椭圆 46"/>
            <p:cNvSpPr>
              <a:spLocks noChangeArrowheads="1"/>
            </p:cNvSpPr>
            <p:nvPr/>
          </p:nvSpPr>
          <p:spPr bwMode="auto">
            <a:xfrm>
              <a:off x="0" y="0"/>
              <a:ext cx="1735762" cy="1735763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46D33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414455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53" name="椭圆 47"/>
            <p:cNvSpPr>
              <a:spLocks noChangeArrowheads="1"/>
            </p:cNvSpPr>
            <p:nvPr/>
          </p:nvSpPr>
          <p:spPr bwMode="auto">
            <a:xfrm>
              <a:off x="242191" y="207642"/>
              <a:ext cx="1284515" cy="1284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tIns="36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rgbClr val="414455"/>
                  </a:solidFill>
                  <a:latin typeface="Bebas" pitchFamily="2" charset="0"/>
                  <a:ea typeface="微软雅黑" panose="020B0503020204020204" pitchFamily="34" charset="-122"/>
                  <a:sym typeface="Bebas" pitchFamily="2" charset="0"/>
                </a:rPr>
                <a:t>01</a:t>
              </a:r>
              <a:endParaRPr lang="zh-CN" altLang="en-US" sz="3000" b="1">
                <a:solidFill>
                  <a:srgbClr val="414455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sp>
        <p:nvSpPr>
          <p:cNvPr id="19466" name="矩形 14"/>
          <p:cNvSpPr>
            <a:spLocks noChangeArrowheads="1"/>
          </p:cNvSpPr>
          <p:nvPr/>
        </p:nvSpPr>
        <p:spPr bwMode="auto">
          <a:xfrm flipV="1">
            <a:off x="4572000" y="2500313"/>
            <a:ext cx="4573588" cy="184150"/>
          </a:xfrm>
          <a:custGeom>
            <a:avLst/>
            <a:gdLst>
              <a:gd name="T0" fmla="*/ 0 w 4571707"/>
              <a:gd name="T1" fmla="*/ 184150 h 242218"/>
              <a:gd name="T2" fmla="*/ 4573588 w 4571707"/>
              <a:gd name="T3" fmla="*/ 184150 h 242218"/>
              <a:gd name="T4" fmla="*/ 4573588 w 4571707"/>
              <a:gd name="T5" fmla="*/ 0 h 242218"/>
              <a:gd name="T6" fmla="*/ 0 w 4571707"/>
              <a:gd name="T7" fmla="*/ 0 h 242218"/>
              <a:gd name="T8" fmla="*/ 0 w 4571707"/>
              <a:gd name="T9" fmla="*/ 184150 h 242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1707"/>
              <a:gd name="T16" fmla="*/ 0 h 242218"/>
              <a:gd name="T17" fmla="*/ 4571707 w 4571707"/>
              <a:gd name="T18" fmla="*/ 242218 h 242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lnTo>
                  <a:pt x="0" y="24221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grpSp>
        <p:nvGrpSpPr>
          <p:cNvPr id="19467" name="组合 50"/>
          <p:cNvGrpSpPr/>
          <p:nvPr/>
        </p:nvGrpSpPr>
        <p:grpSpPr bwMode="auto">
          <a:xfrm>
            <a:off x="3921125" y="2498725"/>
            <a:ext cx="1301750" cy="1301750"/>
            <a:chOff x="0" y="0"/>
            <a:chExt cx="1735762" cy="1734334"/>
          </a:xfrm>
        </p:grpSpPr>
        <p:sp>
          <p:nvSpPr>
            <p:cNvPr id="18450" name="椭圆 51"/>
            <p:cNvSpPr>
              <a:spLocks noChangeArrowheads="1"/>
            </p:cNvSpPr>
            <p:nvPr/>
          </p:nvSpPr>
          <p:spPr bwMode="auto">
            <a:xfrm flipV="1">
              <a:off x="0" y="0"/>
              <a:ext cx="1735762" cy="173433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414455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51" name="椭圆 52"/>
            <p:cNvSpPr>
              <a:spLocks noChangeArrowheads="1"/>
            </p:cNvSpPr>
            <p:nvPr/>
          </p:nvSpPr>
          <p:spPr bwMode="auto">
            <a:xfrm rot="10800000" flipV="1">
              <a:off x="242191" y="242641"/>
              <a:ext cx="1284515" cy="1284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tIns="36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rgbClr val="414455"/>
                  </a:solidFill>
                  <a:latin typeface="Bebas" pitchFamily="2" charset="0"/>
                  <a:ea typeface="微软雅黑" panose="020B0503020204020204" pitchFamily="34" charset="-122"/>
                  <a:sym typeface="Bebas" pitchFamily="2" charset="0"/>
                </a:rPr>
                <a:t>03</a:t>
              </a:r>
              <a:endParaRPr lang="zh-CN" altLang="en-US" sz="3000" b="1">
                <a:solidFill>
                  <a:srgbClr val="414455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sp>
        <p:nvSpPr>
          <p:cNvPr id="19470" name="TextBox 54"/>
          <p:cNvSpPr>
            <a:spLocks noChangeArrowheads="1"/>
          </p:cNvSpPr>
          <p:nvPr/>
        </p:nvSpPr>
        <p:spPr bwMode="auto">
          <a:xfrm>
            <a:off x="1433513" y="1298575"/>
            <a:ext cx="2895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9471" name="TextBox 55"/>
          <p:cNvSpPr>
            <a:spLocks noChangeArrowheads="1"/>
          </p:cNvSpPr>
          <p:nvPr/>
        </p:nvSpPr>
        <p:spPr bwMode="auto">
          <a:xfrm>
            <a:off x="1439863" y="998538"/>
            <a:ext cx="12922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对手的失误一</a:t>
            </a:r>
          </a:p>
        </p:txBody>
      </p:sp>
      <p:sp>
        <p:nvSpPr>
          <p:cNvPr id="19472" name="TextBox 56"/>
          <p:cNvSpPr>
            <a:spLocks noChangeArrowheads="1"/>
          </p:cNvSpPr>
          <p:nvPr/>
        </p:nvSpPr>
        <p:spPr bwMode="auto">
          <a:xfrm>
            <a:off x="446088" y="3176588"/>
            <a:ext cx="19018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</a:t>
            </a:r>
          </a:p>
        </p:txBody>
      </p:sp>
      <p:sp>
        <p:nvSpPr>
          <p:cNvPr id="19473" name="TextBox 57"/>
          <p:cNvSpPr>
            <a:spLocks noChangeArrowheads="1"/>
          </p:cNvSpPr>
          <p:nvPr/>
        </p:nvSpPr>
        <p:spPr bwMode="auto">
          <a:xfrm>
            <a:off x="450850" y="2876550"/>
            <a:ext cx="12938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对手的失误二</a:t>
            </a:r>
          </a:p>
        </p:txBody>
      </p:sp>
      <p:sp>
        <p:nvSpPr>
          <p:cNvPr id="19474" name="TextBox 58"/>
          <p:cNvSpPr>
            <a:spLocks noChangeArrowheads="1"/>
          </p:cNvSpPr>
          <p:nvPr/>
        </p:nvSpPr>
        <p:spPr bwMode="auto">
          <a:xfrm>
            <a:off x="5410200" y="3184525"/>
            <a:ext cx="2895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9475" name="TextBox 59"/>
          <p:cNvSpPr>
            <a:spLocks noChangeArrowheads="1"/>
          </p:cNvSpPr>
          <p:nvPr/>
        </p:nvSpPr>
        <p:spPr bwMode="auto">
          <a:xfrm>
            <a:off x="5416550" y="2884488"/>
            <a:ext cx="12922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对手的失误三</a:t>
            </a:r>
          </a:p>
        </p:txBody>
      </p:sp>
      <p:sp>
        <p:nvSpPr>
          <p:cNvPr id="19476" name="TextBox 108"/>
          <p:cNvSpPr>
            <a:spLocks noChangeArrowheads="1"/>
          </p:cNvSpPr>
          <p:nvPr/>
        </p:nvSpPr>
        <p:spPr bwMode="auto">
          <a:xfrm>
            <a:off x="539750" y="2667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竞争对手的失误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477" name="组合 23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8448" name="矩形 2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9" name="矩形 2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3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39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3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39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39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39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39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8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89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39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139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889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2" grpId="0" animBg="1"/>
      <p:bldP spid="19466" grpId="0" animBg="1"/>
      <p:bldP spid="19470" grpId="0" bldLvl="0" autoUpdateAnimBg="0"/>
      <p:bldP spid="19471" grpId="0" bldLvl="0" autoUpdateAnimBg="0"/>
      <p:bldP spid="19472" grpId="0" bldLvl="0" autoUpdateAnimBg="0"/>
      <p:bldP spid="19473" grpId="0" bldLvl="0" autoUpdateAnimBg="0"/>
      <p:bldP spid="19474" grpId="0" bldLvl="0" autoUpdateAnimBg="0"/>
      <p:bldP spid="19475" grpId="0" bldLvl="0" autoUpdateAnimBg="0"/>
      <p:bldP spid="19476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网线"/>
          <p:cNvGrpSpPr/>
          <p:nvPr/>
        </p:nvGrpSpPr>
        <p:grpSpPr bwMode="auto">
          <a:xfrm>
            <a:off x="593725" y="1131888"/>
            <a:ext cx="3163888" cy="3328987"/>
            <a:chOff x="0" y="0"/>
            <a:chExt cx="3986578" cy="4192919"/>
          </a:xfrm>
        </p:grpSpPr>
        <p:sp>
          <p:nvSpPr>
            <p:cNvPr id="19490" name="Line 16"/>
            <p:cNvSpPr>
              <a:spLocks noChangeShapeType="1"/>
            </p:cNvSpPr>
            <p:nvPr/>
          </p:nvSpPr>
          <p:spPr bwMode="auto">
            <a:xfrm>
              <a:off x="0" y="2098047"/>
              <a:ext cx="3986578" cy="1"/>
            </a:xfrm>
            <a:prstGeom prst="line">
              <a:avLst/>
            </a:prstGeom>
            <a:noFill/>
            <a:ln w="28575">
              <a:solidFill>
                <a:srgbClr val="808080">
                  <a:alpha val="50195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1" name="Line 17"/>
            <p:cNvSpPr>
              <a:spLocks noChangeShapeType="1"/>
            </p:cNvSpPr>
            <p:nvPr/>
          </p:nvSpPr>
          <p:spPr bwMode="auto">
            <a:xfrm>
              <a:off x="1994083" y="0"/>
              <a:ext cx="1" cy="4192919"/>
            </a:xfrm>
            <a:prstGeom prst="line">
              <a:avLst/>
            </a:prstGeom>
            <a:noFill/>
            <a:ln w="28575">
              <a:solidFill>
                <a:srgbClr val="808080">
                  <a:alpha val="50195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2" name="Oval 10"/>
            <p:cNvSpPr>
              <a:spLocks noChangeArrowheads="1"/>
            </p:cNvSpPr>
            <p:nvPr/>
          </p:nvSpPr>
          <p:spPr bwMode="auto">
            <a:xfrm>
              <a:off x="395323" y="476107"/>
              <a:ext cx="3192756" cy="3216899"/>
            </a:xfrm>
            <a:prstGeom prst="ellipse">
              <a:avLst/>
            </a:prstGeom>
            <a:noFill/>
            <a:ln w="9525">
              <a:solidFill>
                <a:srgbClr val="B2B2B2">
                  <a:alpha val="50195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3" name="Oval 15"/>
            <p:cNvSpPr>
              <a:spLocks noChangeArrowheads="1"/>
            </p:cNvSpPr>
            <p:nvPr/>
          </p:nvSpPr>
          <p:spPr bwMode="auto">
            <a:xfrm>
              <a:off x="198455" y="268208"/>
              <a:ext cx="3608719" cy="3643808"/>
            </a:xfrm>
            <a:prstGeom prst="ellipse">
              <a:avLst/>
            </a:prstGeom>
            <a:noFill/>
            <a:ln w="19050">
              <a:solidFill>
                <a:srgbClr val="B2B2B2">
                  <a:alpha val="50195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87" name="标题"/>
          <p:cNvGrpSpPr/>
          <p:nvPr/>
        </p:nvGrpSpPr>
        <p:grpSpPr bwMode="auto">
          <a:xfrm>
            <a:off x="1109663" y="1731963"/>
            <a:ext cx="2117725" cy="2160587"/>
            <a:chOff x="0" y="0"/>
            <a:chExt cx="1358" cy="1358"/>
          </a:xfrm>
        </p:grpSpPr>
        <p:sp>
          <p:nvSpPr>
            <p:cNvPr id="19487" name="Oval 12"/>
            <p:cNvSpPr>
              <a:spLocks noChangeArrowheads="1"/>
            </p:cNvSpPr>
            <p:nvPr/>
          </p:nvSpPr>
          <p:spPr bwMode="auto">
            <a:xfrm>
              <a:off x="0" y="0"/>
              <a:ext cx="1358" cy="1358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8" name="Oval 13"/>
            <p:cNvSpPr>
              <a:spLocks noChangeArrowheads="1"/>
            </p:cNvSpPr>
            <p:nvPr/>
          </p:nvSpPr>
          <p:spPr bwMode="auto">
            <a:xfrm>
              <a:off x="56" y="53"/>
              <a:ext cx="1245" cy="124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9" name="Oval 14"/>
            <p:cNvSpPr>
              <a:spLocks noChangeArrowheads="1"/>
            </p:cNvSpPr>
            <p:nvPr/>
          </p:nvSpPr>
          <p:spPr bwMode="auto">
            <a:xfrm>
              <a:off x="286" y="291"/>
              <a:ext cx="797" cy="79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前瞻性认识</a:t>
              </a:r>
            </a:p>
          </p:txBody>
        </p:sp>
      </p:grpSp>
      <p:sp>
        <p:nvSpPr>
          <p:cNvPr id="20491" name="文本5"/>
          <p:cNvSpPr>
            <a:spLocks noChangeArrowheads="1"/>
          </p:cNvSpPr>
          <p:nvPr/>
        </p:nvSpPr>
        <p:spPr bwMode="auto">
          <a:xfrm>
            <a:off x="3054350" y="3952875"/>
            <a:ext cx="1854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zh-CN" altLang="en-US"/>
          </a:p>
        </p:txBody>
      </p:sp>
      <p:sp>
        <p:nvSpPr>
          <p:cNvPr id="20492" name="文本4"/>
          <p:cNvSpPr>
            <a:spLocks noChangeArrowheads="1"/>
          </p:cNvSpPr>
          <p:nvPr/>
        </p:nvSpPr>
        <p:spPr bwMode="auto">
          <a:xfrm>
            <a:off x="3621088" y="3384550"/>
            <a:ext cx="18557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/>
          </a:p>
        </p:txBody>
      </p:sp>
      <p:sp>
        <p:nvSpPr>
          <p:cNvPr id="20493" name="文本3"/>
          <p:cNvSpPr>
            <a:spLocks noChangeArrowheads="1"/>
          </p:cNvSpPr>
          <p:nvPr/>
        </p:nvSpPr>
        <p:spPr bwMode="auto">
          <a:xfrm>
            <a:off x="3836988" y="2667000"/>
            <a:ext cx="18526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/>
          </a:p>
        </p:txBody>
      </p:sp>
      <p:sp>
        <p:nvSpPr>
          <p:cNvPr id="20494" name="文本2"/>
          <p:cNvSpPr>
            <a:spLocks noChangeArrowheads="1"/>
          </p:cNvSpPr>
          <p:nvPr/>
        </p:nvSpPr>
        <p:spPr bwMode="auto">
          <a:xfrm>
            <a:off x="3625850" y="1970088"/>
            <a:ext cx="18526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/>
          </a:p>
        </p:txBody>
      </p:sp>
      <p:sp>
        <p:nvSpPr>
          <p:cNvPr id="20495" name="文本1"/>
          <p:cNvSpPr>
            <a:spLocks noChangeArrowheads="1"/>
          </p:cNvSpPr>
          <p:nvPr/>
        </p:nvSpPr>
        <p:spPr bwMode="auto">
          <a:xfrm>
            <a:off x="3013075" y="1343025"/>
            <a:ext cx="1854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/>
          </a:p>
        </p:txBody>
      </p:sp>
      <p:grpSp>
        <p:nvGrpSpPr>
          <p:cNvPr id="20496" name="圆圈1"/>
          <p:cNvGrpSpPr/>
          <p:nvPr/>
        </p:nvGrpSpPr>
        <p:grpSpPr bwMode="auto">
          <a:xfrm>
            <a:off x="2682875" y="1330325"/>
            <a:ext cx="301625" cy="301625"/>
            <a:chOff x="0" y="0"/>
            <a:chExt cx="262" cy="262"/>
          </a:xfrm>
        </p:grpSpPr>
        <p:sp>
          <p:nvSpPr>
            <p:cNvPr id="19485" name="Oval 19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6" name="Oval 20"/>
            <p:cNvSpPr>
              <a:spLocks noChangeArrowheads="1"/>
            </p:cNvSpPr>
            <p:nvPr/>
          </p:nvSpPr>
          <p:spPr bwMode="auto">
            <a:xfrm>
              <a:off x="25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99" name="圆圈2"/>
          <p:cNvGrpSpPr/>
          <p:nvPr/>
        </p:nvGrpSpPr>
        <p:grpSpPr bwMode="auto">
          <a:xfrm>
            <a:off x="3316288" y="1957388"/>
            <a:ext cx="303212" cy="303212"/>
            <a:chOff x="0" y="0"/>
            <a:chExt cx="262" cy="262"/>
          </a:xfrm>
        </p:grpSpPr>
        <p:sp>
          <p:nvSpPr>
            <p:cNvPr id="19483" name="Oval 28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4" name="Oval 29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2" name="圆圈3"/>
          <p:cNvGrpSpPr/>
          <p:nvPr/>
        </p:nvGrpSpPr>
        <p:grpSpPr bwMode="auto">
          <a:xfrm>
            <a:off x="3522663" y="2641600"/>
            <a:ext cx="303212" cy="303213"/>
            <a:chOff x="0" y="0"/>
            <a:chExt cx="262" cy="262"/>
          </a:xfrm>
        </p:grpSpPr>
        <p:sp>
          <p:nvSpPr>
            <p:cNvPr id="19481" name="Oval 31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2" name="Oval 32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5" name="圆圈4"/>
          <p:cNvGrpSpPr/>
          <p:nvPr/>
        </p:nvGrpSpPr>
        <p:grpSpPr bwMode="auto">
          <a:xfrm>
            <a:off x="3308350" y="3368675"/>
            <a:ext cx="301625" cy="301625"/>
            <a:chOff x="0" y="0"/>
            <a:chExt cx="262" cy="262"/>
          </a:xfrm>
        </p:grpSpPr>
        <p:sp>
          <p:nvSpPr>
            <p:cNvPr id="19479" name="Oval 34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0" name="Oval 35"/>
            <p:cNvSpPr>
              <a:spLocks noChangeArrowheads="1"/>
            </p:cNvSpPr>
            <p:nvPr/>
          </p:nvSpPr>
          <p:spPr bwMode="auto">
            <a:xfrm>
              <a:off x="23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8" name="圆圈5"/>
          <p:cNvGrpSpPr/>
          <p:nvPr/>
        </p:nvGrpSpPr>
        <p:grpSpPr bwMode="auto">
          <a:xfrm>
            <a:off x="2751138" y="3922713"/>
            <a:ext cx="301625" cy="303212"/>
            <a:chOff x="0" y="0"/>
            <a:chExt cx="262" cy="262"/>
          </a:xfrm>
        </p:grpSpPr>
        <p:sp>
          <p:nvSpPr>
            <p:cNvPr id="19477" name="Oval 37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8" name="Oval 38"/>
            <p:cNvSpPr>
              <a:spLocks noChangeArrowheads="1"/>
            </p:cNvSpPr>
            <p:nvPr/>
          </p:nvSpPr>
          <p:spPr bwMode="auto">
            <a:xfrm>
              <a:off x="21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511" name="文本框 74"/>
          <p:cNvSpPr>
            <a:spLocks noChangeArrowheads="1"/>
          </p:cNvSpPr>
          <p:nvPr/>
        </p:nvSpPr>
        <p:spPr bwMode="auto">
          <a:xfrm>
            <a:off x="5867400" y="1790700"/>
            <a:ext cx="30257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2" name="文本框 75"/>
          <p:cNvSpPr>
            <a:spLocks noChangeArrowheads="1"/>
          </p:cNvSpPr>
          <p:nvPr/>
        </p:nvSpPr>
        <p:spPr bwMode="auto">
          <a:xfrm>
            <a:off x="5867400" y="2716213"/>
            <a:ext cx="28813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3" name="矩形 1"/>
          <p:cNvSpPr>
            <a:spLocks noChangeArrowheads="1"/>
          </p:cNvSpPr>
          <p:nvPr/>
        </p:nvSpPr>
        <p:spPr bwMode="auto">
          <a:xfrm>
            <a:off x="5867400" y="1347788"/>
            <a:ext cx="1441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4" name="TextBox 108"/>
          <p:cNvSpPr>
            <a:spLocks noChangeArrowheads="1"/>
          </p:cNvSpPr>
          <p:nvPr/>
        </p:nvSpPr>
        <p:spPr bwMode="auto">
          <a:xfrm>
            <a:off x="539750" y="2667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对市场前瞻性的认识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15" name="组合 34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9475" name="矩形 3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76" name="矩形 3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75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75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bldLvl="0" autoUpdateAnimBg="0"/>
      <p:bldP spid="20492" grpId="0" bldLvl="0" autoUpdateAnimBg="0"/>
      <p:bldP spid="20493" grpId="0" bldLvl="0" autoUpdateAnimBg="0"/>
      <p:bldP spid="20494" grpId="0" bldLvl="0" autoUpdateAnimBg="0"/>
      <p:bldP spid="20495" grpId="0" bldLvl="0" autoUpdateAnimBg="0"/>
      <p:bldP spid="20511" grpId="0" bldLvl="0" autoUpdateAnimBg="0"/>
      <p:bldP spid="20512" grpId="0" bldLvl="0" autoUpdateAnimBg="0"/>
      <p:bldP spid="20513" grpId="0" bldLvl="0" autoUpdateAnimBg="0"/>
      <p:bldP spid="20514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文本框 2"/>
          <p:cNvSpPr>
            <a:spLocks noChangeArrowheads="1"/>
          </p:cNvSpPr>
          <p:nvPr/>
        </p:nvSpPr>
        <p:spPr bwMode="auto">
          <a:xfrm>
            <a:off x="1352550" y="1663700"/>
            <a:ext cx="167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第三部分</a:t>
            </a:r>
          </a:p>
        </p:txBody>
      </p:sp>
      <p:sp>
        <p:nvSpPr>
          <p:cNvPr id="21508" name="TextBox 23"/>
          <p:cNvSpPr>
            <a:spLocks noChangeArrowheads="1"/>
          </p:cNvSpPr>
          <p:nvPr/>
        </p:nvSpPr>
        <p:spPr bwMode="auto">
          <a:xfrm>
            <a:off x="3773488" y="1827213"/>
            <a:ext cx="19700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某些问题上认识不足</a:t>
            </a:r>
          </a:p>
        </p:txBody>
      </p:sp>
      <p:sp>
        <p:nvSpPr>
          <p:cNvPr id="21509" name="TextBox 24"/>
          <p:cNvSpPr>
            <a:spLocks noChangeArrowheads="1"/>
          </p:cNvSpPr>
          <p:nvPr/>
        </p:nvSpPr>
        <p:spPr bwMode="auto">
          <a:xfrm>
            <a:off x="3773488" y="2154238"/>
            <a:ext cx="19700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对竞争对手分析不够</a:t>
            </a:r>
          </a:p>
        </p:txBody>
      </p:sp>
      <p:grpSp>
        <p:nvGrpSpPr>
          <p:cNvPr id="21510" name="组合 11"/>
          <p:cNvGrpSpPr/>
          <p:nvPr/>
        </p:nvGrpSpPr>
        <p:grpSpPr bwMode="auto">
          <a:xfrm>
            <a:off x="3773488" y="1247775"/>
            <a:ext cx="5060950" cy="530225"/>
            <a:chOff x="0" y="0"/>
            <a:chExt cx="5060672" cy="530915"/>
          </a:xfrm>
        </p:grpSpPr>
        <p:sp>
          <p:nvSpPr>
            <p:cNvPr id="20491" name="TextBox 4"/>
            <p:cNvSpPr>
              <a:spLocks noChangeArrowheads="1"/>
            </p:cNvSpPr>
            <p:nvPr/>
          </p:nvSpPr>
          <p:spPr bwMode="auto">
            <a:xfrm>
              <a:off x="0" y="0"/>
              <a:ext cx="2370392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0E90BE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Shortcomings</a:t>
              </a:r>
              <a:endParaRPr lang="zh-CN" altLang="en-US" sz="3000">
                <a:solidFill>
                  <a:srgbClr val="0E90B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20492" name="文本框 8"/>
            <p:cNvSpPr>
              <a:spLocks noChangeArrowheads="1"/>
            </p:cNvSpPr>
            <p:nvPr/>
          </p:nvSpPr>
          <p:spPr bwMode="auto">
            <a:xfrm>
              <a:off x="2383016" y="83480"/>
              <a:ext cx="2677656" cy="4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2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不足之处及原因分析</a:t>
              </a:r>
            </a:p>
          </p:txBody>
        </p:sp>
      </p:grpSp>
      <p:sp>
        <p:nvSpPr>
          <p:cNvPr id="21513" name="矩形 9"/>
          <p:cNvSpPr>
            <a:spLocks noChangeArrowheads="1"/>
          </p:cNvSpPr>
          <p:nvPr/>
        </p:nvSpPr>
        <p:spPr bwMode="auto">
          <a:xfrm>
            <a:off x="3825875" y="3003550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4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5" name="TextBox 23"/>
          <p:cNvSpPr>
            <a:spLocks noChangeArrowheads="1"/>
          </p:cNvSpPr>
          <p:nvPr/>
        </p:nvSpPr>
        <p:spPr bwMode="auto">
          <a:xfrm>
            <a:off x="5895975" y="1860550"/>
            <a:ext cx="1790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自身能力有待提升</a:t>
            </a:r>
          </a:p>
        </p:txBody>
      </p:sp>
      <p:sp>
        <p:nvSpPr>
          <p:cNvPr id="21516" name="TextBox 24"/>
          <p:cNvSpPr>
            <a:spLocks noChangeArrowheads="1"/>
          </p:cNvSpPr>
          <p:nvPr/>
        </p:nvSpPr>
        <p:spPr bwMode="auto">
          <a:xfrm>
            <a:off x="5895975" y="2187575"/>
            <a:ext cx="16113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执行力有待加强</a:t>
            </a: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 autoUpdateAnimBg="0"/>
      <p:bldP spid="21508" grpId="0" bldLvl="0" autoUpdateAnimBg="0"/>
      <p:bldP spid="21509" grpId="0" bldLvl="0" autoUpdateAnimBg="0"/>
      <p:bldP spid="21513" grpId="0" bldLvl="0" animBg="1" autoUpdateAnimBg="0"/>
      <p:bldP spid="21514" grpId="0" bldLvl="0" animBg="1" autoUpdateAnimBg="0"/>
      <p:bldP spid="21515" grpId="0" bldLvl="0" autoUpdateAnimBg="0"/>
      <p:bldP spid="21516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91"/>
          <p:cNvSpPr>
            <a:spLocks noChangeArrowheads="1"/>
          </p:cNvSpPr>
          <p:nvPr/>
        </p:nvSpPr>
        <p:spPr bwMode="auto">
          <a:xfrm flipV="1">
            <a:off x="7391400" y="1887538"/>
            <a:ext cx="5181600" cy="1293812"/>
          </a:xfrm>
          <a:prstGeom prst="parallelogram">
            <a:avLst>
              <a:gd name="adj" fmla="val 55160"/>
            </a:avLst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9" name="AutoShape 292"/>
          <p:cNvSpPr>
            <a:spLocks noChangeArrowheads="1"/>
          </p:cNvSpPr>
          <p:nvPr/>
        </p:nvSpPr>
        <p:spPr bwMode="auto">
          <a:xfrm flipV="1">
            <a:off x="-990600" y="1887538"/>
            <a:ext cx="5181600" cy="1293812"/>
          </a:xfrm>
          <a:prstGeom prst="parallelogram">
            <a:avLst>
              <a:gd name="adj" fmla="val 55160"/>
            </a:avLst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0" name="WordArt 293"/>
          <p:cNvSpPr>
            <a:spLocks noChangeArrowheads="1" noChangeShapeType="1" noTextEdit="1"/>
          </p:cNvSpPr>
          <p:nvPr/>
        </p:nvSpPr>
        <p:spPr bwMode="auto">
          <a:xfrm>
            <a:off x="1752600" y="2111375"/>
            <a:ext cx="1143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101" name="WordArt 294"/>
          <p:cNvSpPr>
            <a:spLocks noChangeArrowheads="1" noChangeShapeType="1" noTextEdit="1"/>
          </p:cNvSpPr>
          <p:nvPr/>
        </p:nvSpPr>
        <p:spPr bwMode="auto">
          <a:xfrm>
            <a:off x="1763713" y="2779713"/>
            <a:ext cx="1143000" cy="152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kern="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2" name="WordArt 20"/>
          <p:cNvSpPr>
            <a:spLocks noChangeArrowheads="1" noChangeShapeType="1" noTextEdit="1"/>
          </p:cNvSpPr>
          <p:nvPr/>
        </p:nvSpPr>
        <p:spPr bwMode="auto">
          <a:xfrm>
            <a:off x="3348038" y="771525"/>
            <a:ext cx="2286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3" name="Rectangle 22"/>
          <p:cNvSpPr>
            <a:spLocks noChangeArrowheads="1"/>
          </p:cNvSpPr>
          <p:nvPr/>
        </p:nvSpPr>
        <p:spPr bwMode="auto">
          <a:xfrm>
            <a:off x="3805238" y="700088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前阶段工作回顾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/>
          </a:p>
        </p:txBody>
      </p:sp>
      <p:sp>
        <p:nvSpPr>
          <p:cNvPr id="4104" name="WordArt 20"/>
          <p:cNvSpPr>
            <a:spLocks noChangeArrowheads="1" noChangeShapeType="1" noTextEdit="1"/>
          </p:cNvSpPr>
          <p:nvPr/>
        </p:nvSpPr>
        <p:spPr bwMode="auto">
          <a:xfrm>
            <a:off x="3652838" y="1457325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5" name="Rectangle 22"/>
          <p:cNvSpPr>
            <a:spLocks noChangeArrowheads="1"/>
          </p:cNvSpPr>
          <p:nvPr/>
        </p:nvSpPr>
        <p:spPr bwMode="auto">
          <a:xfrm>
            <a:off x="4110038" y="13843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取得成绩的原因和经验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/>
          </a:p>
        </p:txBody>
      </p:sp>
      <p:sp>
        <p:nvSpPr>
          <p:cNvPr id="4106" name="WordArt 20"/>
          <p:cNvSpPr>
            <a:spLocks noChangeArrowheads="1" noChangeShapeType="1" noTextEdit="1"/>
          </p:cNvSpPr>
          <p:nvPr/>
        </p:nvSpPr>
        <p:spPr bwMode="auto">
          <a:xfrm>
            <a:off x="4033838" y="2136775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7" name="Rectangle 22"/>
          <p:cNvSpPr>
            <a:spLocks noChangeArrowheads="1"/>
          </p:cNvSpPr>
          <p:nvPr/>
        </p:nvSpPr>
        <p:spPr bwMode="auto">
          <a:xfrm>
            <a:off x="4491038" y="2065338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不足之处及原因分析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/>
          </a:p>
        </p:txBody>
      </p:sp>
      <p:sp>
        <p:nvSpPr>
          <p:cNvPr id="4108" name="WordArt 20"/>
          <p:cNvSpPr>
            <a:spLocks noChangeArrowheads="1" noChangeShapeType="1" noTextEdit="1"/>
          </p:cNvSpPr>
          <p:nvPr/>
        </p:nvSpPr>
        <p:spPr bwMode="auto">
          <a:xfrm>
            <a:off x="4414838" y="2832100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Rectangle 22"/>
          <p:cNvSpPr>
            <a:spLocks noChangeArrowheads="1"/>
          </p:cNvSpPr>
          <p:nvPr/>
        </p:nvSpPr>
        <p:spPr bwMode="auto">
          <a:xfrm>
            <a:off x="4948238" y="2760663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当前形势分析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/>
          </a:p>
        </p:txBody>
      </p:sp>
      <p:sp>
        <p:nvSpPr>
          <p:cNvPr id="4110" name="WordArt 20"/>
          <p:cNvSpPr>
            <a:spLocks noChangeArrowheads="1" noChangeShapeType="1" noTextEdit="1"/>
          </p:cNvSpPr>
          <p:nvPr/>
        </p:nvSpPr>
        <p:spPr bwMode="auto">
          <a:xfrm>
            <a:off x="4757738" y="3594100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1" name="Rectangle 22"/>
          <p:cNvSpPr>
            <a:spLocks noChangeArrowheads="1"/>
          </p:cNvSpPr>
          <p:nvPr/>
        </p:nvSpPr>
        <p:spPr bwMode="auto">
          <a:xfrm>
            <a:off x="5291138" y="3522663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下一步工作计划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0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 autoUpdateAnimBg="0"/>
      <p:bldP spid="4099" grpId="0" bldLvl="0" animBg="1" autoUpdateAnimBg="0"/>
      <p:bldP spid="4100" grpId="0" animBg="1"/>
      <p:bldP spid="4101" grpId="0" animBg="1"/>
      <p:bldP spid="4102" grpId="0" animBg="1"/>
      <p:bldP spid="4103" grpId="0" bldLvl="0" autoUpdateAnimBg="0"/>
      <p:bldP spid="4104" grpId="0" animBg="1"/>
      <p:bldP spid="4105" grpId="0" bldLvl="0" autoUpdateAnimBg="0"/>
      <p:bldP spid="4106" grpId="0" animBg="1"/>
      <p:bldP spid="4107" grpId="0" bldLvl="0" autoUpdateAnimBg="0"/>
      <p:bldP spid="4108" grpId="0" animBg="1"/>
      <p:bldP spid="4109" grpId="0" bldLvl="0" autoUpdateAnimBg="0"/>
      <p:bldP spid="4110" grpId="0" animBg="1"/>
      <p:bldP spid="4111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27"/>
          <p:cNvGrpSpPr/>
          <p:nvPr/>
        </p:nvGrpSpPr>
        <p:grpSpPr bwMode="auto">
          <a:xfrm>
            <a:off x="395288" y="1866900"/>
            <a:ext cx="3960812" cy="330200"/>
            <a:chOff x="0" y="0"/>
            <a:chExt cx="5280586" cy="438562"/>
          </a:xfrm>
        </p:grpSpPr>
        <p:sp>
          <p:nvSpPr>
            <p:cNvPr id="21535" name="椭圆 28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6" name="文本框 22"/>
            <p:cNvSpPr>
              <a:spLocks noChangeArrowheads="1"/>
            </p:cNvSpPr>
            <p:nvPr/>
          </p:nvSpPr>
          <p:spPr bwMode="auto">
            <a:xfrm>
              <a:off x="437605" y="28192"/>
              <a:ext cx="4842981" cy="4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3" name="组合 30"/>
          <p:cNvGrpSpPr/>
          <p:nvPr/>
        </p:nvGrpSpPr>
        <p:grpSpPr bwMode="auto">
          <a:xfrm>
            <a:off x="395288" y="2432050"/>
            <a:ext cx="4270375" cy="342900"/>
            <a:chOff x="0" y="0"/>
            <a:chExt cx="5693683" cy="455982"/>
          </a:xfrm>
        </p:grpSpPr>
        <p:sp>
          <p:nvSpPr>
            <p:cNvPr id="21533" name="椭圆 31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4" name="文本框 24"/>
            <p:cNvSpPr>
              <a:spLocks noChangeArrowheads="1"/>
            </p:cNvSpPr>
            <p:nvPr/>
          </p:nvSpPr>
          <p:spPr bwMode="auto">
            <a:xfrm>
              <a:off x="437605" y="45613"/>
              <a:ext cx="5256078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6" name="组合 33"/>
          <p:cNvGrpSpPr/>
          <p:nvPr/>
        </p:nvGrpSpPr>
        <p:grpSpPr bwMode="auto">
          <a:xfrm>
            <a:off x="395288" y="3014663"/>
            <a:ext cx="4176712" cy="355600"/>
            <a:chOff x="0" y="0"/>
            <a:chExt cx="5568617" cy="473398"/>
          </a:xfrm>
        </p:grpSpPr>
        <p:sp>
          <p:nvSpPr>
            <p:cNvPr id="21531" name="椭圆 34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2" name="文本框 26"/>
            <p:cNvSpPr>
              <a:spLocks noChangeArrowheads="1"/>
            </p:cNvSpPr>
            <p:nvPr/>
          </p:nvSpPr>
          <p:spPr bwMode="auto">
            <a:xfrm>
              <a:off x="437605" y="63029"/>
              <a:ext cx="5131012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9" name="组合 36"/>
          <p:cNvGrpSpPr/>
          <p:nvPr/>
        </p:nvGrpSpPr>
        <p:grpSpPr bwMode="auto">
          <a:xfrm>
            <a:off x="395288" y="3597275"/>
            <a:ext cx="3960812" cy="342900"/>
            <a:chOff x="0" y="0"/>
            <a:chExt cx="5280585" cy="455982"/>
          </a:xfrm>
        </p:grpSpPr>
        <p:sp>
          <p:nvSpPr>
            <p:cNvPr id="21529" name="椭圆 37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0" name="文本框 28"/>
            <p:cNvSpPr>
              <a:spLocks noChangeArrowheads="1"/>
            </p:cNvSpPr>
            <p:nvPr/>
          </p:nvSpPr>
          <p:spPr bwMode="auto">
            <a:xfrm>
              <a:off x="437605" y="45612"/>
              <a:ext cx="4842980" cy="4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42" name="组合 39"/>
          <p:cNvGrpSpPr/>
          <p:nvPr/>
        </p:nvGrpSpPr>
        <p:grpSpPr bwMode="auto">
          <a:xfrm>
            <a:off x="3432175" y="1152525"/>
            <a:ext cx="5588000" cy="3724275"/>
            <a:chOff x="0" y="0"/>
            <a:chExt cx="7451634" cy="4963884"/>
          </a:xfrm>
        </p:grpSpPr>
        <p:pic>
          <p:nvPicPr>
            <p:cNvPr id="21516" name="图表 4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451634" cy="4963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直角三角形 41"/>
            <p:cNvSpPr>
              <a:spLocks noChangeArrowheads="1"/>
            </p:cNvSpPr>
            <p:nvPr/>
          </p:nvSpPr>
          <p:spPr bwMode="auto">
            <a:xfrm rot="10800000">
              <a:off x="5017586" y="666907"/>
              <a:ext cx="744583" cy="744583"/>
            </a:xfrm>
            <a:prstGeom prst="rtTriangl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8" name="直角三角形 42"/>
            <p:cNvSpPr>
              <a:spLocks noChangeArrowheads="1"/>
            </p:cNvSpPr>
            <p:nvPr/>
          </p:nvSpPr>
          <p:spPr bwMode="auto">
            <a:xfrm>
              <a:off x="1751873" y="3654336"/>
              <a:ext cx="744583" cy="744583"/>
            </a:xfrm>
            <a:prstGeom prst="rtTriangl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9" name="直角三角形 43"/>
            <p:cNvSpPr>
              <a:spLocks noChangeArrowheads="1"/>
            </p:cNvSpPr>
            <p:nvPr/>
          </p:nvSpPr>
          <p:spPr bwMode="auto">
            <a:xfrm rot="10800000" flipH="1">
              <a:off x="1751874" y="600892"/>
              <a:ext cx="744583" cy="744583"/>
            </a:xfrm>
            <a:prstGeom prst="rtTriangl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20" name="直角三角形 44"/>
            <p:cNvSpPr>
              <a:spLocks noChangeArrowheads="1"/>
            </p:cNvSpPr>
            <p:nvPr/>
          </p:nvSpPr>
          <p:spPr bwMode="auto">
            <a:xfrm flipH="1">
              <a:off x="5017585" y="3523706"/>
              <a:ext cx="744583" cy="744583"/>
            </a:xfrm>
            <a:prstGeom prst="rtTriangl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21" name="文本框 20"/>
            <p:cNvSpPr>
              <a:spLocks noChangeArrowheads="1"/>
            </p:cNvSpPr>
            <p:nvPr/>
          </p:nvSpPr>
          <p:spPr bwMode="auto">
            <a:xfrm rot="-2700000">
              <a:off x="1751871" y="673819"/>
              <a:ext cx="9013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01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  <p:sp>
          <p:nvSpPr>
            <p:cNvPr id="21522" name="文本框 21"/>
            <p:cNvSpPr>
              <a:spLocks noChangeArrowheads="1"/>
            </p:cNvSpPr>
            <p:nvPr/>
          </p:nvSpPr>
          <p:spPr bwMode="auto">
            <a:xfrm rot="-2700000">
              <a:off x="1563395" y="1125115"/>
              <a:ext cx="205740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此处输入文字</a:t>
              </a:r>
              <a:endParaRPr lang="zh-CN" altLang="en-US"/>
            </a:p>
          </p:txBody>
        </p:sp>
        <p:sp>
          <p:nvSpPr>
            <p:cNvPr id="21523" name="文本框 32"/>
            <p:cNvSpPr>
              <a:spLocks noChangeArrowheads="1"/>
            </p:cNvSpPr>
            <p:nvPr/>
          </p:nvSpPr>
          <p:spPr bwMode="auto">
            <a:xfrm rot="2700000" flipH="1">
              <a:off x="4803508" y="693785"/>
              <a:ext cx="9013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02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  <p:sp>
          <p:nvSpPr>
            <p:cNvPr id="21524" name="文本框 33"/>
            <p:cNvSpPr>
              <a:spLocks noChangeArrowheads="1"/>
            </p:cNvSpPr>
            <p:nvPr/>
          </p:nvSpPr>
          <p:spPr bwMode="auto">
            <a:xfrm rot="2700000" flipH="1">
              <a:off x="3877669" y="1144735"/>
              <a:ext cx="205740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此处输入文字</a:t>
              </a:r>
              <a:endParaRPr lang="zh-CN" altLang="en-US"/>
            </a:p>
          </p:txBody>
        </p:sp>
        <p:sp>
          <p:nvSpPr>
            <p:cNvPr id="21525" name="文本框 34"/>
            <p:cNvSpPr>
              <a:spLocks noChangeArrowheads="1"/>
            </p:cNvSpPr>
            <p:nvPr/>
          </p:nvSpPr>
          <p:spPr bwMode="auto">
            <a:xfrm rot="-8100000">
              <a:off x="1517853" y="3334388"/>
              <a:ext cx="205740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此处输入文字</a:t>
              </a:r>
              <a:endParaRPr lang="zh-CN" altLang="en-US"/>
            </a:p>
          </p:txBody>
        </p:sp>
        <p:sp>
          <p:nvSpPr>
            <p:cNvPr id="21526" name="文本框 35"/>
            <p:cNvSpPr>
              <a:spLocks noChangeArrowheads="1"/>
            </p:cNvSpPr>
            <p:nvPr/>
          </p:nvSpPr>
          <p:spPr bwMode="auto">
            <a:xfrm rot="-8100000">
              <a:off x="1751869" y="3600072"/>
              <a:ext cx="9013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03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  <p:sp>
          <p:nvSpPr>
            <p:cNvPr id="21527" name="文本框 36"/>
            <p:cNvSpPr>
              <a:spLocks noChangeArrowheads="1"/>
            </p:cNvSpPr>
            <p:nvPr/>
          </p:nvSpPr>
          <p:spPr bwMode="auto">
            <a:xfrm rot="8100000">
              <a:off x="4853496" y="3490319"/>
              <a:ext cx="9013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04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  <p:sp>
          <p:nvSpPr>
            <p:cNvPr id="21528" name="文本框 37"/>
            <p:cNvSpPr>
              <a:spLocks noChangeArrowheads="1"/>
            </p:cNvSpPr>
            <p:nvPr/>
          </p:nvSpPr>
          <p:spPr bwMode="auto">
            <a:xfrm rot="8100000" flipH="1">
              <a:off x="3903795" y="3334388"/>
              <a:ext cx="205740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此处输入文字</a:t>
              </a:r>
              <a:endParaRPr lang="zh-CN" altLang="en-US"/>
            </a:p>
          </p:txBody>
        </p:sp>
      </p:grpSp>
      <p:sp>
        <p:nvSpPr>
          <p:cNvPr id="22556" name="TextBox 2"/>
          <p:cNvSpPr>
            <a:spLocks noChangeArrowheads="1"/>
          </p:cNvSpPr>
          <p:nvPr/>
        </p:nvSpPr>
        <p:spPr bwMode="auto">
          <a:xfrm>
            <a:off x="5703888" y="2817813"/>
            <a:ext cx="125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2557" name="TextBox 108"/>
          <p:cNvSpPr>
            <a:spLocks noChangeArrowheads="1"/>
          </p:cNvSpPr>
          <p:nvPr/>
        </p:nvSpPr>
        <p:spPr bwMode="auto">
          <a:xfrm>
            <a:off x="539750" y="2667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某些问题上认识不足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558" name="组合 54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1514" name="矩形 5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5" name="矩形 5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2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75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2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2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2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bldLvl="0" autoUpdateAnimBg="0"/>
      <p:bldP spid="22557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六边形 1"/>
          <p:cNvSpPr>
            <a:spLocks noChangeArrowheads="1"/>
          </p:cNvSpPr>
          <p:nvPr/>
        </p:nvSpPr>
        <p:spPr bwMode="auto">
          <a:xfrm rot="-5400000">
            <a:off x="3975894" y="2928144"/>
            <a:ext cx="1143000" cy="1074738"/>
          </a:xfrm>
          <a:prstGeom prst="hexagon">
            <a:avLst>
              <a:gd name="adj" fmla="val 25017"/>
              <a:gd name="vf" fmla="val 11547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55" name="图片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227388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六边形 3"/>
          <p:cNvSpPr>
            <a:spLocks noChangeArrowheads="1"/>
          </p:cNvSpPr>
          <p:nvPr/>
        </p:nvSpPr>
        <p:spPr bwMode="auto">
          <a:xfrm rot="-5400000">
            <a:off x="3398838" y="1976437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57" name="图片 4"/>
          <p:cNvPicPr>
            <a:picLocks noChangeAspect="1" noChangeArrowheads="1"/>
          </p:cNvPicPr>
          <p:nvPr/>
        </p:nvPicPr>
        <p:blipFill>
          <a:blip r:embed="rId3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2276475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六边形 5"/>
          <p:cNvSpPr>
            <a:spLocks noChangeArrowheads="1"/>
          </p:cNvSpPr>
          <p:nvPr/>
        </p:nvSpPr>
        <p:spPr bwMode="auto">
          <a:xfrm rot="-5400000">
            <a:off x="2817813" y="2927350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59" name="图片 6"/>
          <p:cNvPicPr>
            <a:picLocks noChangeAspect="1" noChangeArrowheads="1"/>
          </p:cNvPicPr>
          <p:nvPr/>
        </p:nvPicPr>
        <p:blipFill>
          <a:blip r:embed="rId4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3227388"/>
            <a:ext cx="4524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六边形 7"/>
          <p:cNvSpPr>
            <a:spLocks noChangeArrowheads="1"/>
          </p:cNvSpPr>
          <p:nvPr/>
        </p:nvSpPr>
        <p:spPr bwMode="auto">
          <a:xfrm rot="-5400000">
            <a:off x="3398838" y="3910012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61" name="图片 8"/>
          <p:cNvPicPr>
            <a:picLocks noChangeAspect="1" noChangeArrowheads="1"/>
          </p:cNvPicPr>
          <p:nvPr/>
        </p:nvPicPr>
        <p:blipFill>
          <a:blip r:embed="rId5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4210050"/>
            <a:ext cx="4524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六边形 9"/>
          <p:cNvSpPr>
            <a:spLocks noChangeArrowheads="1"/>
          </p:cNvSpPr>
          <p:nvPr/>
        </p:nvSpPr>
        <p:spPr bwMode="auto">
          <a:xfrm rot="-5400000">
            <a:off x="4598988" y="3860800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63" name="图片 10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4157663"/>
            <a:ext cx="4540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六边形 11"/>
          <p:cNvSpPr>
            <a:spLocks noChangeArrowheads="1"/>
          </p:cNvSpPr>
          <p:nvPr/>
        </p:nvSpPr>
        <p:spPr bwMode="auto">
          <a:xfrm rot="-5400000">
            <a:off x="5129213" y="2901950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65" name="图片 12"/>
          <p:cNvPicPr>
            <a:picLocks noChangeAspect="1" noChangeArrowheads="1"/>
          </p:cNvPicPr>
          <p:nvPr/>
        </p:nvPicPr>
        <p:blipFill>
          <a:blip r:embed="rId7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3325813"/>
            <a:ext cx="473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六边形 13"/>
          <p:cNvSpPr>
            <a:spLocks noChangeArrowheads="1"/>
          </p:cNvSpPr>
          <p:nvPr/>
        </p:nvSpPr>
        <p:spPr bwMode="auto">
          <a:xfrm rot="-5400000">
            <a:off x="4578351" y="1944687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67" name="图片 14"/>
          <p:cNvPicPr>
            <a:picLocks noChangeAspect="1" noChangeArrowheads="1"/>
          </p:cNvPicPr>
          <p:nvPr/>
        </p:nvPicPr>
        <p:blipFill>
          <a:blip r:embed="rId8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154238"/>
            <a:ext cx="6588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矩形 15"/>
          <p:cNvSpPr>
            <a:spLocks noChangeArrowheads="1"/>
          </p:cNvSpPr>
          <p:nvPr/>
        </p:nvSpPr>
        <p:spPr bwMode="auto">
          <a:xfrm flipH="1">
            <a:off x="5876925" y="2282825"/>
            <a:ext cx="2624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9" name="矩形 16"/>
          <p:cNvSpPr>
            <a:spLocks noChangeArrowheads="1"/>
          </p:cNvSpPr>
          <p:nvPr/>
        </p:nvSpPr>
        <p:spPr bwMode="auto">
          <a:xfrm>
            <a:off x="5886450" y="2036763"/>
            <a:ext cx="23383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0" name="矩形 17"/>
          <p:cNvSpPr>
            <a:spLocks noChangeArrowheads="1"/>
          </p:cNvSpPr>
          <p:nvPr/>
        </p:nvSpPr>
        <p:spPr bwMode="auto">
          <a:xfrm flipH="1">
            <a:off x="6483350" y="3289300"/>
            <a:ext cx="2625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1" name="矩形 18"/>
          <p:cNvSpPr>
            <a:spLocks noChangeArrowheads="1"/>
          </p:cNvSpPr>
          <p:nvPr/>
        </p:nvSpPr>
        <p:spPr bwMode="auto">
          <a:xfrm>
            <a:off x="6494463" y="3044825"/>
            <a:ext cx="23383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2" name="矩形 19"/>
          <p:cNvSpPr>
            <a:spLocks noChangeArrowheads="1"/>
          </p:cNvSpPr>
          <p:nvPr/>
        </p:nvSpPr>
        <p:spPr bwMode="auto">
          <a:xfrm flipH="1">
            <a:off x="5911850" y="4381500"/>
            <a:ext cx="2625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3" name="矩形 20"/>
          <p:cNvSpPr>
            <a:spLocks noChangeArrowheads="1"/>
          </p:cNvSpPr>
          <p:nvPr/>
        </p:nvSpPr>
        <p:spPr bwMode="auto">
          <a:xfrm>
            <a:off x="5922963" y="4135438"/>
            <a:ext cx="23383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4" name="矩形 21"/>
          <p:cNvSpPr>
            <a:spLocks noChangeArrowheads="1"/>
          </p:cNvSpPr>
          <p:nvPr/>
        </p:nvSpPr>
        <p:spPr bwMode="auto">
          <a:xfrm flipH="1">
            <a:off x="503238" y="4445000"/>
            <a:ext cx="2624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5" name="矩形 22"/>
          <p:cNvSpPr>
            <a:spLocks noChangeArrowheads="1"/>
          </p:cNvSpPr>
          <p:nvPr/>
        </p:nvSpPr>
        <p:spPr bwMode="auto">
          <a:xfrm>
            <a:off x="1377950" y="4165600"/>
            <a:ext cx="16906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6" name="矩形 23"/>
          <p:cNvSpPr>
            <a:spLocks noChangeArrowheads="1"/>
          </p:cNvSpPr>
          <p:nvPr/>
        </p:nvSpPr>
        <p:spPr bwMode="auto">
          <a:xfrm flipH="1">
            <a:off x="227013" y="3335338"/>
            <a:ext cx="2624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7" name="矩形 24"/>
          <p:cNvSpPr>
            <a:spLocks noChangeArrowheads="1"/>
          </p:cNvSpPr>
          <p:nvPr/>
        </p:nvSpPr>
        <p:spPr bwMode="auto">
          <a:xfrm>
            <a:off x="1101725" y="3054350"/>
            <a:ext cx="16906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8" name="矩形 25"/>
          <p:cNvSpPr>
            <a:spLocks noChangeArrowheads="1"/>
          </p:cNvSpPr>
          <p:nvPr/>
        </p:nvSpPr>
        <p:spPr bwMode="auto">
          <a:xfrm flipH="1">
            <a:off x="395288" y="2317750"/>
            <a:ext cx="2832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9" name="矩形 26"/>
          <p:cNvSpPr>
            <a:spLocks noChangeArrowheads="1"/>
          </p:cNvSpPr>
          <p:nvPr/>
        </p:nvSpPr>
        <p:spPr bwMode="auto">
          <a:xfrm>
            <a:off x="1476375" y="2036763"/>
            <a:ext cx="16906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80" name="TextBox 30"/>
          <p:cNvSpPr>
            <a:spLocks noChangeArrowheads="1"/>
          </p:cNvSpPr>
          <p:nvPr/>
        </p:nvSpPr>
        <p:spPr bwMode="auto">
          <a:xfrm>
            <a:off x="206375" y="936625"/>
            <a:ext cx="100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3581" name="TextBox 29"/>
          <p:cNvSpPr>
            <a:spLocks noChangeArrowheads="1"/>
          </p:cNvSpPr>
          <p:nvPr/>
        </p:nvSpPr>
        <p:spPr bwMode="auto">
          <a:xfrm>
            <a:off x="206375" y="1222375"/>
            <a:ext cx="80375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82" name="TextBox 108"/>
          <p:cNvSpPr>
            <a:spLocks noChangeArrowheads="1"/>
          </p:cNvSpPr>
          <p:nvPr/>
        </p:nvSpPr>
        <p:spPr bwMode="auto">
          <a:xfrm>
            <a:off x="539750" y="2667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对竞争对手分析不够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583" name="组合 30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2560" name="矩形 3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61" name="矩形 3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35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6" dur="400" tmFilter="0, 0; .2, .5; .8, .5; 1, 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00" autoRev="1" fill="hold"/>
                                        <p:tgtEl>
                                          <p:spTgt spid="235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35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7" dur="400" tmFilter="0, 0; .2, .5; .8, .5; 1, 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00" autoRev="1" fill="hold"/>
                                        <p:tgtEl>
                                          <p:spTgt spid="235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35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08" dur="400" tmFilter="0, 0; .2, .5; .8, .5; 1, 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00" autoRev="1" fill="hold"/>
                                        <p:tgtEl>
                                          <p:spTgt spid="23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35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19" dur="400" tmFilter="0, 0; .2, .5; .8, .5; 1, 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00" autoRev="1" fill="hold"/>
                                        <p:tgtEl>
                                          <p:spTgt spid="23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8" dur="35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30" dur="400" tmFilter="0, 0; .2, .5; .8, .5; 1, 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00" autoRev="1" fill="hold"/>
                                        <p:tgtEl>
                                          <p:spTgt spid="23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5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9" dur="35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41" dur="400" tmFilter="0, 0; .2, .5; .8, .5; 1, 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00" autoRev="1" fill="hold"/>
                                        <p:tgtEl>
                                          <p:spTgt spid="23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6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ldLvl="0" animBg="1" autoUpdateAnimBg="0"/>
      <p:bldP spid="23556" grpId="0" bldLvl="0" animBg="1" autoUpdateAnimBg="0"/>
      <p:bldP spid="23558" grpId="0" bldLvl="0" animBg="1" autoUpdateAnimBg="0"/>
      <p:bldP spid="23560" grpId="0" bldLvl="0" animBg="1" autoUpdateAnimBg="0"/>
      <p:bldP spid="23562" grpId="0" bldLvl="0" animBg="1" autoUpdateAnimBg="0"/>
      <p:bldP spid="23564" grpId="0" bldLvl="0" animBg="1" autoUpdateAnimBg="0"/>
      <p:bldP spid="23566" grpId="0" bldLvl="0" animBg="1" autoUpdateAnimBg="0"/>
      <p:bldP spid="23568" grpId="0" bldLvl="0" autoUpdateAnimBg="0"/>
      <p:bldP spid="23569" grpId="0" bldLvl="0" autoUpdateAnimBg="0"/>
      <p:bldP spid="23569" grpId="1" bldLvl="0" autoUpdateAnimBg="0"/>
      <p:bldP spid="23570" grpId="0" bldLvl="0" autoUpdateAnimBg="0"/>
      <p:bldP spid="23571" grpId="0" bldLvl="0" autoUpdateAnimBg="0"/>
      <p:bldP spid="23571" grpId="1" bldLvl="0" autoUpdateAnimBg="0"/>
      <p:bldP spid="23572" grpId="0" bldLvl="0" autoUpdateAnimBg="0"/>
      <p:bldP spid="23573" grpId="0" bldLvl="0" autoUpdateAnimBg="0"/>
      <p:bldP spid="23573" grpId="1" bldLvl="0" autoUpdateAnimBg="0"/>
      <p:bldP spid="23574" grpId="0" bldLvl="0" autoUpdateAnimBg="0"/>
      <p:bldP spid="23575" grpId="0" bldLvl="0" autoUpdateAnimBg="0"/>
      <p:bldP spid="23575" grpId="1" bldLvl="0" autoUpdateAnimBg="0"/>
      <p:bldP spid="23576" grpId="0" bldLvl="0" autoUpdateAnimBg="0"/>
      <p:bldP spid="23577" grpId="0" bldLvl="0" autoUpdateAnimBg="0"/>
      <p:bldP spid="23577" grpId="1" bldLvl="0" autoUpdateAnimBg="0"/>
      <p:bldP spid="23578" grpId="0" bldLvl="0" autoUpdateAnimBg="0"/>
      <p:bldP spid="23579" grpId="0" bldLvl="0" autoUpdateAnimBg="0"/>
      <p:bldP spid="23579" grpId="1" bldLvl="0" autoUpdateAnimBg="0"/>
      <p:bldP spid="23580" grpId="0" bldLvl="0" autoUpdateAnimBg="0"/>
      <p:bldP spid="23581" grpId="0" bldLvl="0" autoUpdateAnimBg="0"/>
      <p:bldP spid="23582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1"/>
          <p:cNvGrpSpPr/>
          <p:nvPr/>
        </p:nvGrpSpPr>
        <p:grpSpPr bwMode="auto">
          <a:xfrm>
            <a:off x="1036638" y="858838"/>
            <a:ext cx="3516312" cy="3657600"/>
            <a:chOff x="0" y="0"/>
            <a:chExt cx="4688114" cy="4876868"/>
          </a:xfrm>
        </p:grpSpPr>
        <p:grpSp>
          <p:nvGrpSpPr>
            <p:cNvPr id="23568" name="组合 2"/>
            <p:cNvGrpSpPr/>
            <p:nvPr/>
          </p:nvGrpSpPr>
          <p:grpSpPr bwMode="auto">
            <a:xfrm rot="-297887">
              <a:off x="1444902" y="0"/>
              <a:ext cx="1527027" cy="1519242"/>
              <a:chOff x="0" y="0"/>
              <a:chExt cx="1787764" cy="1778651"/>
            </a:xfrm>
          </p:grpSpPr>
          <p:sp>
            <p:nvSpPr>
              <p:cNvPr id="23570" name="直接连接符 4"/>
              <p:cNvSpPr>
                <a:spLocks noChangeShapeType="1"/>
              </p:cNvSpPr>
              <p:nvPr/>
            </p:nvSpPr>
            <p:spPr bwMode="auto">
              <a:xfrm rot="297887" flipV="1">
                <a:off x="0" y="1086808"/>
                <a:ext cx="844287" cy="6005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1" name="直接连接符 5"/>
              <p:cNvSpPr>
                <a:spLocks noChangeShapeType="1"/>
              </p:cNvSpPr>
              <p:nvPr/>
            </p:nvSpPr>
            <p:spPr bwMode="auto">
              <a:xfrm rot="297887">
                <a:off x="1045747" y="1155407"/>
                <a:ext cx="742017" cy="6232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2" name="椭圆 6"/>
              <p:cNvSpPr>
                <a:spLocks noChangeArrowheads="1"/>
              </p:cNvSpPr>
              <p:nvPr/>
            </p:nvSpPr>
            <p:spPr bwMode="auto">
              <a:xfrm>
                <a:off x="826145" y="0"/>
                <a:ext cx="290506" cy="1317397"/>
              </a:xfrm>
              <a:prstGeom prst="ellipse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3300">
                  <a:solidFill>
                    <a:srgbClr val="000000"/>
                  </a:solidFill>
                  <a:latin typeface="Nexa Light" panose="02000000000000000000" pitchFamily="50" charset="0"/>
                  <a:sym typeface="Nexa Light" panose="02000000000000000000" pitchFamily="50" charset="0"/>
                </a:endParaRPr>
              </a:p>
            </p:txBody>
          </p:sp>
        </p:grpSp>
        <p:sp>
          <p:nvSpPr>
            <p:cNvPr id="23569" name="矩形 3"/>
            <p:cNvSpPr>
              <a:spLocks noChangeArrowheads="1"/>
            </p:cNvSpPr>
            <p:nvPr/>
          </p:nvSpPr>
          <p:spPr bwMode="auto">
            <a:xfrm>
              <a:off x="0" y="1447756"/>
              <a:ext cx="4688114" cy="3429112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84" name="矩形 7"/>
          <p:cNvSpPr>
            <a:spLocks noChangeArrowheads="1"/>
          </p:cNvSpPr>
          <p:nvPr/>
        </p:nvSpPr>
        <p:spPr bwMode="auto">
          <a:xfrm>
            <a:off x="1195388" y="2370138"/>
            <a:ext cx="3119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5" name="矩形 8"/>
          <p:cNvSpPr>
            <a:spLocks noChangeArrowheads="1"/>
          </p:cNvSpPr>
          <p:nvPr/>
        </p:nvSpPr>
        <p:spPr bwMode="auto">
          <a:xfrm>
            <a:off x="1195388" y="3298825"/>
            <a:ext cx="3119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86" name="组合 9"/>
          <p:cNvGrpSpPr/>
          <p:nvPr/>
        </p:nvGrpSpPr>
        <p:grpSpPr bwMode="auto">
          <a:xfrm>
            <a:off x="5283200" y="1011238"/>
            <a:ext cx="2600325" cy="2855912"/>
            <a:chOff x="0" y="0"/>
            <a:chExt cx="3467440" cy="3806628"/>
          </a:xfrm>
        </p:grpSpPr>
        <p:grpSp>
          <p:nvGrpSpPr>
            <p:cNvPr id="23563" name="组合 10"/>
            <p:cNvGrpSpPr/>
            <p:nvPr/>
          </p:nvGrpSpPr>
          <p:grpSpPr bwMode="auto">
            <a:xfrm rot="-297887">
              <a:off x="1002721" y="0"/>
              <a:ext cx="1248431" cy="1344851"/>
              <a:chOff x="0" y="0"/>
              <a:chExt cx="1787762" cy="1925836"/>
            </a:xfrm>
          </p:grpSpPr>
          <p:sp>
            <p:nvSpPr>
              <p:cNvPr id="23565" name="直接连接符 12"/>
              <p:cNvSpPr>
                <a:spLocks noChangeShapeType="1"/>
              </p:cNvSpPr>
              <p:nvPr/>
            </p:nvSpPr>
            <p:spPr bwMode="auto">
              <a:xfrm rot="297887" flipV="1">
                <a:off x="0" y="1337544"/>
                <a:ext cx="853285" cy="4969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6" name="直接连接符 13"/>
              <p:cNvSpPr>
                <a:spLocks noChangeShapeType="1"/>
              </p:cNvSpPr>
              <p:nvPr/>
            </p:nvSpPr>
            <p:spPr bwMode="auto">
              <a:xfrm rot="297887">
                <a:off x="1054743" y="1406143"/>
                <a:ext cx="733019" cy="5196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7" name="椭圆 14"/>
              <p:cNvSpPr>
                <a:spLocks noChangeArrowheads="1"/>
              </p:cNvSpPr>
              <p:nvPr/>
            </p:nvSpPr>
            <p:spPr bwMode="auto">
              <a:xfrm>
                <a:off x="830643" y="0"/>
                <a:ext cx="290507" cy="1611380"/>
              </a:xfrm>
              <a:prstGeom prst="ellipse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3300">
                  <a:solidFill>
                    <a:srgbClr val="000000"/>
                  </a:solidFill>
                  <a:latin typeface="Nexa Light" panose="02000000000000000000" pitchFamily="50" charset="0"/>
                  <a:sym typeface="Nexa Light" panose="02000000000000000000" pitchFamily="50" charset="0"/>
                </a:endParaRPr>
              </a:p>
            </p:txBody>
          </p:sp>
        </p:grpSp>
        <p:sp>
          <p:nvSpPr>
            <p:cNvPr id="23564" name="矩形 11"/>
            <p:cNvSpPr>
              <a:spLocks noChangeArrowheads="1"/>
            </p:cNvSpPr>
            <p:nvPr/>
          </p:nvSpPr>
          <p:spPr bwMode="auto">
            <a:xfrm>
              <a:off x="0" y="1270376"/>
              <a:ext cx="3467440" cy="2536252"/>
            </a:xfrm>
            <a:prstGeom prst="rect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92" name="矩形 15"/>
          <p:cNvSpPr>
            <a:spLocks noChangeArrowheads="1"/>
          </p:cNvSpPr>
          <p:nvPr/>
        </p:nvSpPr>
        <p:spPr bwMode="auto">
          <a:xfrm>
            <a:off x="5434013" y="2235200"/>
            <a:ext cx="23002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93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自身能力有待提升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94" name="组合 17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3561" name="矩形 1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2" name="矩形 1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8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8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8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8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bldLvl="0" autoUpdateAnimBg="0"/>
      <p:bldP spid="24585" grpId="0" bldLvl="0" autoUpdateAnimBg="0"/>
      <p:bldP spid="24592" grpId="0" bldLvl="0" autoUpdateAnimBg="0"/>
      <p:bldP spid="24593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3"/>
          <p:cNvSpPr>
            <a:spLocks noChangeArrowheads="1"/>
          </p:cNvSpPr>
          <p:nvPr/>
        </p:nvSpPr>
        <p:spPr bwMode="auto">
          <a:xfrm rot="-2109038">
            <a:off x="2981325" y="2695575"/>
            <a:ext cx="1365250" cy="1649413"/>
          </a:xfrm>
          <a:custGeom>
            <a:avLst/>
            <a:gdLst>
              <a:gd name="T0" fmla="*/ 615705718 w 1921"/>
              <a:gd name="T1" fmla="*/ 3551243 h 1516"/>
              <a:gd name="T2" fmla="*/ 528830049 w 1921"/>
              <a:gd name="T3" fmla="*/ 23674952 h 1516"/>
              <a:gd name="T4" fmla="*/ 454582055 w 1921"/>
              <a:gd name="T5" fmla="*/ 50901146 h 1516"/>
              <a:gd name="T6" fmla="*/ 385384277 w 1921"/>
              <a:gd name="T7" fmla="*/ 89964817 h 1516"/>
              <a:gd name="T8" fmla="*/ 299519220 w 1921"/>
              <a:gd name="T9" fmla="*/ 151519691 h 1516"/>
              <a:gd name="T10" fmla="*/ 226785721 w 1921"/>
              <a:gd name="T11" fmla="*/ 221361887 h 1516"/>
              <a:gd name="T12" fmla="*/ 174256644 w 1921"/>
              <a:gd name="T13" fmla="*/ 288835500 h 1516"/>
              <a:gd name="T14" fmla="*/ 131828711 w 1921"/>
              <a:gd name="T15" fmla="*/ 356309112 h 1516"/>
              <a:gd name="T16" fmla="*/ 92936498 w 1921"/>
              <a:gd name="T17" fmla="*/ 433252705 h 1516"/>
              <a:gd name="T18" fmla="*/ 59600518 w 1921"/>
              <a:gd name="T19" fmla="*/ 510196299 h 1516"/>
              <a:gd name="T20" fmla="*/ 29294953 w 1921"/>
              <a:gd name="T21" fmla="*/ 610815932 h 1516"/>
              <a:gd name="T22" fmla="*/ 10607161 w 1921"/>
              <a:gd name="T23" fmla="*/ 703148244 h 1516"/>
              <a:gd name="T24" fmla="*/ 0 w 1921"/>
              <a:gd name="T25" fmla="*/ 822706750 h 1516"/>
              <a:gd name="T26" fmla="*/ 7071441 w 1921"/>
              <a:gd name="T27" fmla="*/ 929245121 h 1516"/>
              <a:gd name="T28" fmla="*/ 23739430 w 1921"/>
              <a:gd name="T29" fmla="*/ 1032231161 h 1516"/>
              <a:gd name="T30" fmla="*/ 46468249 w 1921"/>
              <a:gd name="T31" fmla="*/ 1119828483 h 1516"/>
              <a:gd name="T32" fmla="*/ 90411389 w 1921"/>
              <a:gd name="T33" fmla="*/ 1232284504 h 1516"/>
              <a:gd name="T34" fmla="*/ 136879638 w 1921"/>
              <a:gd name="T35" fmla="*/ 1319882913 h 1516"/>
              <a:gd name="T36" fmla="*/ 190419328 w 1921"/>
              <a:gd name="T37" fmla="*/ 1392091516 h 1516"/>
              <a:gd name="T38" fmla="*/ 258606494 w 1921"/>
              <a:gd name="T39" fmla="*/ 1472586352 h 1516"/>
              <a:gd name="T40" fmla="*/ 336895515 w 1921"/>
              <a:gd name="T41" fmla="*/ 1541243712 h 1516"/>
              <a:gd name="T42" fmla="*/ 493978863 w 1921"/>
              <a:gd name="T43" fmla="*/ 1625290879 h 1516"/>
              <a:gd name="T44" fmla="*/ 630353906 w 1921"/>
              <a:gd name="T45" fmla="*/ 1660803307 h 1516"/>
              <a:gd name="T46" fmla="*/ 708642927 w 1921"/>
              <a:gd name="T47" fmla="*/ 1793383036 h 1516"/>
              <a:gd name="T48" fmla="*/ 705611802 w 1921"/>
              <a:gd name="T49" fmla="*/ 1220447028 h 1516"/>
              <a:gd name="T50" fmla="*/ 627828087 w 1921"/>
              <a:gd name="T51" fmla="*/ 1340006622 h 1516"/>
              <a:gd name="T52" fmla="*/ 508626339 w 1921"/>
              <a:gd name="T53" fmla="*/ 1299759204 h 1516"/>
              <a:gd name="T54" fmla="*/ 382353862 w 1921"/>
              <a:gd name="T55" fmla="*/ 1213344542 h 1516"/>
              <a:gd name="T56" fmla="*/ 312651489 w 1921"/>
              <a:gd name="T57" fmla="*/ 1132849706 h 1516"/>
              <a:gd name="T58" fmla="*/ 255576079 w 1921"/>
              <a:gd name="T59" fmla="*/ 1051171123 h 1516"/>
              <a:gd name="T60" fmla="*/ 210623038 w 1921"/>
              <a:gd name="T61" fmla="*/ 954103820 h 1516"/>
              <a:gd name="T62" fmla="*/ 175771851 w 1921"/>
              <a:gd name="T63" fmla="*/ 838095469 h 1516"/>
              <a:gd name="T64" fmla="*/ 161124374 w 1921"/>
              <a:gd name="T65" fmla="*/ 722088205 h 1516"/>
              <a:gd name="T66" fmla="*/ 162134276 w 1921"/>
              <a:gd name="T67" fmla="*/ 617918417 h 1516"/>
              <a:gd name="T68" fmla="*/ 175771851 w 1921"/>
              <a:gd name="T69" fmla="*/ 517298784 h 1516"/>
              <a:gd name="T70" fmla="*/ 202541696 w 1921"/>
              <a:gd name="T71" fmla="*/ 415496492 h 1516"/>
              <a:gd name="T72" fmla="*/ 257091286 w 1921"/>
              <a:gd name="T73" fmla="*/ 297121733 h 1516"/>
              <a:gd name="T74" fmla="*/ 324773857 w 1921"/>
              <a:gd name="T75" fmla="*/ 200054430 h 1516"/>
              <a:gd name="T76" fmla="*/ 392961023 w 1921"/>
              <a:gd name="T77" fmla="*/ 130212235 h 1516"/>
              <a:gd name="T78" fmla="*/ 461148189 w 1921"/>
              <a:gd name="T79" fmla="*/ 80494836 h 1516"/>
              <a:gd name="T80" fmla="*/ 515697780 w 1921"/>
              <a:gd name="T81" fmla="*/ 49717399 h 1516"/>
              <a:gd name="T82" fmla="*/ 580854532 w 1921"/>
              <a:gd name="T83" fmla="*/ 29593690 h 1516"/>
              <a:gd name="T84" fmla="*/ 730361844 w 1921"/>
              <a:gd name="T85" fmla="*/ 0 h 15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21"/>
              <a:gd name="T130" fmla="*/ 0 h 1516"/>
              <a:gd name="T131" fmla="*/ 1921 w 1921"/>
              <a:gd name="T132" fmla="*/ 1516 h 151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25603" name="Freeform 4"/>
          <p:cNvSpPr>
            <a:spLocks noChangeArrowheads="1"/>
          </p:cNvSpPr>
          <p:nvPr/>
        </p:nvSpPr>
        <p:spPr bwMode="auto">
          <a:xfrm rot="-2109038" flipH="1" flipV="1">
            <a:off x="4479925" y="1044575"/>
            <a:ext cx="1363663" cy="1649413"/>
          </a:xfrm>
          <a:custGeom>
            <a:avLst/>
            <a:gdLst>
              <a:gd name="T0" fmla="*/ 614275166 w 1921"/>
              <a:gd name="T1" fmla="*/ 3551243 h 1516"/>
              <a:gd name="T2" fmla="*/ 527601286 w 1921"/>
              <a:gd name="T3" fmla="*/ 23674952 h 1516"/>
              <a:gd name="T4" fmla="*/ 453525493 w 1921"/>
              <a:gd name="T5" fmla="*/ 50901146 h 1516"/>
              <a:gd name="T6" fmla="*/ 384489078 w 1921"/>
              <a:gd name="T7" fmla="*/ 89964817 h 1516"/>
              <a:gd name="T8" fmla="*/ 298823214 w 1921"/>
              <a:gd name="T9" fmla="*/ 151519691 h 1516"/>
              <a:gd name="T10" fmla="*/ 226258738 w 1921"/>
              <a:gd name="T11" fmla="*/ 221361887 h 1516"/>
              <a:gd name="T12" fmla="*/ 173851770 w 1921"/>
              <a:gd name="T13" fmla="*/ 288835500 h 1516"/>
              <a:gd name="T14" fmla="*/ 131522137 w 1921"/>
              <a:gd name="T15" fmla="*/ 356309112 h 1516"/>
              <a:gd name="T16" fmla="*/ 92720566 w 1921"/>
              <a:gd name="T17" fmla="*/ 433252705 h 1516"/>
              <a:gd name="T18" fmla="*/ 59462380 w 1921"/>
              <a:gd name="T19" fmla="*/ 510196299 h 1516"/>
              <a:gd name="T20" fmla="*/ 29227536 w 1921"/>
              <a:gd name="T21" fmla="*/ 610815932 h 1516"/>
              <a:gd name="T22" fmla="*/ 10582053 w 1921"/>
              <a:gd name="T23" fmla="*/ 703148244 h 1516"/>
              <a:gd name="T24" fmla="*/ 0 w 1921"/>
              <a:gd name="T25" fmla="*/ 822706750 h 1516"/>
              <a:gd name="T26" fmla="*/ 7054702 w 1921"/>
              <a:gd name="T27" fmla="*/ 929245121 h 1516"/>
              <a:gd name="T28" fmla="*/ 23684150 w 1921"/>
              <a:gd name="T29" fmla="*/ 1032231161 h 1516"/>
              <a:gd name="T30" fmla="*/ 46360283 w 1921"/>
              <a:gd name="T31" fmla="*/ 1119828483 h 1516"/>
              <a:gd name="T32" fmla="*/ 90201232 w 1921"/>
              <a:gd name="T33" fmla="*/ 1232284504 h 1516"/>
              <a:gd name="T34" fmla="*/ 136561515 w 1921"/>
              <a:gd name="T35" fmla="*/ 1319882913 h 1516"/>
              <a:gd name="T36" fmla="*/ 189977209 w 1921"/>
              <a:gd name="T37" fmla="*/ 1392091516 h 1516"/>
              <a:gd name="T38" fmla="*/ 258005607 w 1921"/>
              <a:gd name="T39" fmla="*/ 1472586352 h 1516"/>
              <a:gd name="T40" fmla="*/ 336112760 w 1921"/>
              <a:gd name="T41" fmla="*/ 1541243712 h 1516"/>
              <a:gd name="T42" fmla="*/ 492831074 w 1921"/>
              <a:gd name="T43" fmla="*/ 1625290879 h 1516"/>
              <a:gd name="T44" fmla="*/ 628889289 w 1921"/>
              <a:gd name="T45" fmla="*/ 1660803307 h 1516"/>
              <a:gd name="T46" fmla="*/ 706996442 w 1921"/>
              <a:gd name="T47" fmla="*/ 1793383036 h 1516"/>
              <a:gd name="T48" fmla="*/ 703972390 w 1921"/>
              <a:gd name="T49" fmla="*/ 1220447028 h 1516"/>
              <a:gd name="T50" fmla="*/ 626369246 w 1921"/>
              <a:gd name="T51" fmla="*/ 1340006622 h 1516"/>
              <a:gd name="T52" fmla="*/ 507445197 w 1921"/>
              <a:gd name="T53" fmla="*/ 1299759204 h 1516"/>
              <a:gd name="T54" fmla="*/ 381465735 w 1921"/>
              <a:gd name="T55" fmla="*/ 1213344542 h 1516"/>
              <a:gd name="T56" fmla="*/ 311924601 w 1921"/>
              <a:gd name="T57" fmla="*/ 1132849706 h 1516"/>
              <a:gd name="T58" fmla="*/ 254982265 w 1921"/>
              <a:gd name="T59" fmla="*/ 1051171123 h 1516"/>
              <a:gd name="T60" fmla="*/ 210133299 w 1921"/>
              <a:gd name="T61" fmla="*/ 954103820 h 1516"/>
              <a:gd name="T62" fmla="*/ 175363087 w 1921"/>
              <a:gd name="T63" fmla="*/ 838095469 h 1516"/>
              <a:gd name="T64" fmla="*/ 160749673 w 1921"/>
              <a:gd name="T65" fmla="*/ 722088205 h 1516"/>
              <a:gd name="T66" fmla="*/ 161757691 w 1921"/>
              <a:gd name="T67" fmla="*/ 617918417 h 1516"/>
              <a:gd name="T68" fmla="*/ 175363087 w 1921"/>
              <a:gd name="T69" fmla="*/ 517298784 h 1516"/>
              <a:gd name="T70" fmla="*/ 202070579 w 1921"/>
              <a:gd name="T71" fmla="*/ 415496492 h 1516"/>
              <a:gd name="T72" fmla="*/ 256494291 w 1921"/>
              <a:gd name="T73" fmla="*/ 297121733 h 1516"/>
              <a:gd name="T74" fmla="*/ 324018681 w 1921"/>
              <a:gd name="T75" fmla="*/ 200054430 h 1516"/>
              <a:gd name="T76" fmla="*/ 392047788 w 1921"/>
              <a:gd name="T77" fmla="*/ 130212235 h 1516"/>
              <a:gd name="T78" fmla="*/ 460076896 w 1921"/>
              <a:gd name="T79" fmla="*/ 80494836 h 1516"/>
              <a:gd name="T80" fmla="*/ 514499899 w 1921"/>
              <a:gd name="T81" fmla="*/ 49717399 h 1516"/>
              <a:gd name="T82" fmla="*/ 579504954 w 1921"/>
              <a:gd name="T83" fmla="*/ 29593690 h 1516"/>
              <a:gd name="T84" fmla="*/ 728664557 w 1921"/>
              <a:gd name="T85" fmla="*/ 0 h 15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21"/>
              <a:gd name="T130" fmla="*/ 0 h 1516"/>
              <a:gd name="T131" fmla="*/ 1921 w 1921"/>
              <a:gd name="T132" fmla="*/ 1516 h 151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3133725" y="1862138"/>
            <a:ext cx="1184275" cy="1182687"/>
          </a:xfrm>
          <a:prstGeom prst="ellipse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4546600" y="2687638"/>
            <a:ext cx="1184275" cy="1184275"/>
          </a:xfrm>
          <a:prstGeom prst="ellipse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</a:p>
        </p:txBody>
      </p:sp>
      <p:sp>
        <p:nvSpPr>
          <p:cNvPr id="25606" name="TextBox 7"/>
          <p:cNvSpPr>
            <a:spLocks noChangeArrowheads="1"/>
          </p:cNvSpPr>
          <p:nvPr/>
        </p:nvSpPr>
        <p:spPr bwMode="auto">
          <a:xfrm>
            <a:off x="466725" y="1962150"/>
            <a:ext cx="23526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607" name="组合 1"/>
          <p:cNvGrpSpPr/>
          <p:nvPr/>
        </p:nvGrpSpPr>
        <p:grpSpPr bwMode="auto">
          <a:xfrm>
            <a:off x="469900" y="1400175"/>
            <a:ext cx="3300413" cy="461963"/>
            <a:chOff x="0" y="0"/>
            <a:chExt cx="3299884" cy="461665"/>
          </a:xfrm>
        </p:grpSpPr>
        <p:sp>
          <p:nvSpPr>
            <p:cNvPr id="24592" name="TextBox 6"/>
            <p:cNvSpPr>
              <a:spLocks noChangeArrowheads="1"/>
            </p:cNvSpPr>
            <p:nvPr/>
          </p:nvSpPr>
          <p:spPr bwMode="auto">
            <a:xfrm>
              <a:off x="83519" y="0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4593" name="直接连接符 8"/>
            <p:cNvSpPr>
              <a:spLocks noChangeShapeType="1"/>
            </p:cNvSpPr>
            <p:nvPr/>
          </p:nvSpPr>
          <p:spPr bwMode="auto">
            <a:xfrm>
              <a:off x="0" y="461665"/>
              <a:ext cx="3299884" cy="1"/>
            </a:xfrm>
            <a:prstGeom prst="line">
              <a:avLst/>
            </a:prstGeom>
            <a:noFill/>
            <a:ln w="25400">
              <a:solidFill>
                <a:srgbClr val="414455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0" name="TextBox 10"/>
          <p:cNvSpPr>
            <a:spLocks noChangeArrowheads="1"/>
          </p:cNvSpPr>
          <p:nvPr/>
        </p:nvSpPr>
        <p:spPr bwMode="auto">
          <a:xfrm>
            <a:off x="6169025" y="1749425"/>
            <a:ext cx="24542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611" name="组合 12"/>
          <p:cNvGrpSpPr/>
          <p:nvPr/>
        </p:nvGrpSpPr>
        <p:grpSpPr bwMode="auto">
          <a:xfrm>
            <a:off x="5257800" y="3870325"/>
            <a:ext cx="3441700" cy="406400"/>
            <a:chOff x="0" y="0"/>
            <a:chExt cx="3442305" cy="404838"/>
          </a:xfrm>
        </p:grpSpPr>
        <p:sp>
          <p:nvSpPr>
            <p:cNvPr id="24590" name="TextBox 9"/>
            <p:cNvSpPr>
              <a:spLocks noChangeArrowheads="1"/>
            </p:cNvSpPr>
            <p:nvPr/>
          </p:nvSpPr>
          <p:spPr bwMode="auto">
            <a:xfrm>
              <a:off x="718713" y="35506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4591" name="直接连接符 11"/>
            <p:cNvSpPr>
              <a:spLocks noChangeShapeType="1"/>
            </p:cNvSpPr>
            <p:nvPr/>
          </p:nvSpPr>
          <p:spPr bwMode="auto">
            <a:xfrm>
              <a:off x="0" y="0"/>
              <a:ext cx="3442305" cy="1"/>
            </a:xfrm>
            <a:prstGeom prst="line">
              <a:avLst/>
            </a:prstGeom>
            <a:noFill/>
            <a:ln w="25400">
              <a:solidFill>
                <a:srgbClr val="414455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4" name="TextBox 108"/>
          <p:cNvSpPr>
            <a:spLocks noChangeArrowheads="1"/>
          </p:cNvSpPr>
          <p:nvPr/>
        </p:nvSpPr>
        <p:spPr bwMode="auto">
          <a:xfrm>
            <a:off x="539750" y="2667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执行力有待加强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615" name="组合 15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4588" name="矩形 16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589" name="矩形 17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75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75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bldLvl="0" animBg="1" autoUpdateAnimBg="0"/>
      <p:bldP spid="25605" grpId="0" bldLvl="0" animBg="1" autoUpdateAnimBg="0"/>
      <p:bldP spid="25606" grpId="0" bldLvl="0" autoUpdateAnimBg="0"/>
      <p:bldP spid="25610" grpId="0" bldLvl="0" autoUpdateAnimBg="0"/>
      <p:bldP spid="25614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3" name="文本框 2"/>
          <p:cNvSpPr>
            <a:spLocks noChangeArrowheads="1"/>
          </p:cNvSpPr>
          <p:nvPr/>
        </p:nvSpPr>
        <p:spPr bwMode="auto">
          <a:xfrm>
            <a:off x="1352550" y="1663700"/>
            <a:ext cx="167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第四部分</a:t>
            </a:r>
          </a:p>
        </p:txBody>
      </p:sp>
      <p:sp>
        <p:nvSpPr>
          <p:cNvPr id="26628" name="TextBox 23"/>
          <p:cNvSpPr>
            <a:spLocks noChangeArrowheads="1"/>
          </p:cNvSpPr>
          <p:nvPr/>
        </p:nvSpPr>
        <p:spPr bwMode="auto">
          <a:xfrm>
            <a:off x="3773488" y="1827213"/>
            <a:ext cx="14319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行业发展预测</a:t>
            </a:r>
          </a:p>
        </p:txBody>
      </p:sp>
      <p:sp>
        <p:nvSpPr>
          <p:cNvPr id="26629" name="TextBox 24"/>
          <p:cNvSpPr>
            <a:spLocks noChangeArrowheads="1"/>
          </p:cNvSpPr>
          <p:nvPr/>
        </p:nvSpPr>
        <p:spPr bwMode="auto">
          <a:xfrm>
            <a:off x="3773488" y="2154238"/>
            <a:ext cx="14319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内部环境分析</a:t>
            </a:r>
          </a:p>
        </p:txBody>
      </p:sp>
      <p:grpSp>
        <p:nvGrpSpPr>
          <p:cNvPr id="26630" name="组合 11"/>
          <p:cNvGrpSpPr/>
          <p:nvPr/>
        </p:nvGrpSpPr>
        <p:grpSpPr bwMode="auto">
          <a:xfrm>
            <a:off x="3773488" y="1247775"/>
            <a:ext cx="4975225" cy="530225"/>
            <a:chOff x="0" y="0"/>
            <a:chExt cx="4975304" cy="530915"/>
          </a:xfrm>
        </p:grpSpPr>
        <p:sp>
          <p:nvSpPr>
            <p:cNvPr id="25611" name="TextBox 4"/>
            <p:cNvSpPr>
              <a:spLocks noChangeArrowheads="1"/>
            </p:cNvSpPr>
            <p:nvPr/>
          </p:nvSpPr>
          <p:spPr bwMode="auto">
            <a:xfrm>
              <a:off x="0" y="0"/>
              <a:ext cx="2980624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0E90BE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Situation analysis</a:t>
              </a:r>
              <a:endParaRPr lang="zh-CN" altLang="en-US" sz="3000">
                <a:solidFill>
                  <a:srgbClr val="0E90B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25612" name="文本框 8"/>
            <p:cNvSpPr>
              <a:spLocks noChangeArrowheads="1"/>
            </p:cNvSpPr>
            <p:nvPr/>
          </p:nvSpPr>
          <p:spPr bwMode="auto">
            <a:xfrm>
              <a:off x="2990145" y="83480"/>
              <a:ext cx="1985159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当前形势分析</a:t>
              </a:r>
            </a:p>
          </p:txBody>
        </p:sp>
      </p:grpSp>
      <p:sp>
        <p:nvSpPr>
          <p:cNvPr id="26633" name="矩形 9"/>
          <p:cNvSpPr>
            <a:spLocks noChangeArrowheads="1"/>
          </p:cNvSpPr>
          <p:nvPr/>
        </p:nvSpPr>
        <p:spPr bwMode="auto">
          <a:xfrm>
            <a:off x="3825875" y="3003550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4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5" name="TextBox 23"/>
          <p:cNvSpPr>
            <a:spLocks noChangeArrowheads="1"/>
          </p:cNvSpPr>
          <p:nvPr/>
        </p:nvSpPr>
        <p:spPr bwMode="auto">
          <a:xfrm>
            <a:off x="5895975" y="1860550"/>
            <a:ext cx="1790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竞争对手动向预测</a:t>
            </a:r>
          </a:p>
        </p:txBody>
      </p:sp>
      <p:sp>
        <p:nvSpPr>
          <p:cNvPr id="26636" name="TextBox 24"/>
          <p:cNvSpPr>
            <a:spLocks noChangeArrowheads="1"/>
          </p:cNvSpPr>
          <p:nvPr/>
        </p:nvSpPr>
        <p:spPr bwMode="auto">
          <a:xfrm>
            <a:off x="5895975" y="2187575"/>
            <a:ext cx="1239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SWOT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分析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ldLvl="0" animBg="1" autoUpdateAnimBg="0"/>
      <p:bldP spid="26628" grpId="0" bldLvl="0" autoUpdateAnimBg="0"/>
      <p:bldP spid="26629" grpId="0" bldLvl="0" autoUpdateAnimBg="0"/>
      <p:bldP spid="26633" grpId="0" bldLvl="0" animBg="1" autoUpdateAnimBg="0"/>
      <p:bldP spid="26634" grpId="0" bldLvl="0" animBg="1" autoUpdateAnimBg="0"/>
      <p:bldP spid="26635" grpId="0" bldLvl="0" autoUpdateAnimBg="0"/>
      <p:bldP spid="26636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2"/>
          <p:cNvSpPr>
            <a:spLocks noChangeArrowheads="1"/>
          </p:cNvSpPr>
          <p:nvPr/>
        </p:nvSpPr>
        <p:spPr bwMode="auto">
          <a:xfrm>
            <a:off x="3533775" y="3254375"/>
            <a:ext cx="2011363" cy="1836738"/>
          </a:xfrm>
          <a:prstGeom prst="rect">
            <a:avLst/>
          </a:prstGeom>
          <a:solidFill>
            <a:srgbClr val="30BAB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26262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1" name="矩形 3"/>
          <p:cNvSpPr>
            <a:spLocks noChangeArrowheads="1"/>
          </p:cNvSpPr>
          <p:nvPr/>
        </p:nvSpPr>
        <p:spPr bwMode="auto">
          <a:xfrm>
            <a:off x="3543300" y="2901950"/>
            <a:ext cx="2011363" cy="1836738"/>
          </a:xfrm>
          <a:prstGeom prst="rect">
            <a:avLst/>
          </a:prstGeom>
          <a:solidFill>
            <a:srgbClr val="534751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26262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2" name="矩形 4"/>
          <p:cNvSpPr>
            <a:spLocks noChangeArrowheads="1"/>
          </p:cNvSpPr>
          <p:nvPr/>
        </p:nvSpPr>
        <p:spPr bwMode="auto">
          <a:xfrm>
            <a:off x="3571875" y="2547938"/>
            <a:ext cx="2009775" cy="1838325"/>
          </a:xfrm>
          <a:prstGeom prst="rect">
            <a:avLst/>
          </a:prstGeom>
          <a:solidFill>
            <a:srgbClr val="BFBFB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26262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3" name="矩形 5"/>
          <p:cNvSpPr>
            <a:spLocks noChangeArrowheads="1"/>
          </p:cNvSpPr>
          <p:nvPr/>
        </p:nvSpPr>
        <p:spPr bwMode="auto">
          <a:xfrm>
            <a:off x="3589338" y="2195513"/>
            <a:ext cx="2011362" cy="1836737"/>
          </a:xfrm>
          <a:prstGeom prst="rect">
            <a:avLst/>
          </a:prstGeom>
          <a:solidFill>
            <a:srgbClr val="64A4C7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26262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4" name="矩形 6"/>
          <p:cNvSpPr>
            <a:spLocks noChangeArrowheads="1"/>
          </p:cNvSpPr>
          <p:nvPr/>
        </p:nvSpPr>
        <p:spPr bwMode="auto">
          <a:xfrm>
            <a:off x="3571875" y="1817688"/>
            <a:ext cx="2038350" cy="1862137"/>
          </a:xfrm>
          <a:prstGeom prst="rect">
            <a:avLst/>
          </a:prstGeom>
          <a:solidFill>
            <a:srgbClr val="00B0F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5" name="文本框 31"/>
          <p:cNvSpPr>
            <a:spLocks noChangeArrowheads="1"/>
          </p:cNvSpPr>
          <p:nvPr/>
        </p:nvSpPr>
        <p:spPr bwMode="auto">
          <a:xfrm>
            <a:off x="466725" y="2590800"/>
            <a:ext cx="2870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6" name="文本框 32"/>
          <p:cNvSpPr>
            <a:spLocks noChangeArrowheads="1"/>
          </p:cNvSpPr>
          <p:nvPr/>
        </p:nvSpPr>
        <p:spPr bwMode="auto">
          <a:xfrm>
            <a:off x="588963" y="2270125"/>
            <a:ext cx="1677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657" name="直接连接符 10"/>
          <p:cNvSpPr>
            <a:spLocks noChangeShapeType="1"/>
          </p:cNvSpPr>
          <p:nvPr/>
        </p:nvSpPr>
        <p:spPr bwMode="auto">
          <a:xfrm>
            <a:off x="1139825" y="2570163"/>
            <a:ext cx="2432050" cy="1587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8" name="直接连接符 12"/>
          <p:cNvSpPr>
            <a:spLocks noChangeShapeType="1"/>
          </p:cNvSpPr>
          <p:nvPr/>
        </p:nvSpPr>
        <p:spPr bwMode="auto">
          <a:xfrm>
            <a:off x="5768975" y="3152775"/>
            <a:ext cx="1317625" cy="0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文本框 40"/>
          <p:cNvSpPr>
            <a:spLocks noChangeArrowheads="1"/>
          </p:cNvSpPr>
          <p:nvPr/>
        </p:nvSpPr>
        <p:spPr bwMode="auto">
          <a:xfrm>
            <a:off x="6535738" y="3165475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0" name="文本框 41"/>
          <p:cNvSpPr>
            <a:spLocks noChangeArrowheads="1"/>
          </p:cNvSpPr>
          <p:nvPr/>
        </p:nvSpPr>
        <p:spPr bwMode="auto">
          <a:xfrm>
            <a:off x="6535738" y="2887663"/>
            <a:ext cx="185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661" name="直接连接符 17"/>
          <p:cNvSpPr>
            <a:spLocks noChangeShapeType="1"/>
          </p:cNvSpPr>
          <p:nvPr/>
        </p:nvSpPr>
        <p:spPr bwMode="auto">
          <a:xfrm>
            <a:off x="5627688" y="3940175"/>
            <a:ext cx="1317625" cy="1588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2" name="文本框 49"/>
          <p:cNvSpPr>
            <a:spLocks noChangeArrowheads="1"/>
          </p:cNvSpPr>
          <p:nvPr/>
        </p:nvSpPr>
        <p:spPr bwMode="auto">
          <a:xfrm>
            <a:off x="6394450" y="3984625"/>
            <a:ext cx="264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3" name="文本框 50"/>
          <p:cNvSpPr>
            <a:spLocks noChangeArrowheads="1"/>
          </p:cNvSpPr>
          <p:nvPr/>
        </p:nvSpPr>
        <p:spPr bwMode="auto">
          <a:xfrm>
            <a:off x="6394450" y="3679825"/>
            <a:ext cx="171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664" name="直接连接符 21"/>
          <p:cNvSpPr>
            <a:spLocks noChangeShapeType="1"/>
          </p:cNvSpPr>
          <p:nvPr/>
        </p:nvSpPr>
        <p:spPr bwMode="auto">
          <a:xfrm>
            <a:off x="1428750" y="3492500"/>
            <a:ext cx="1968500" cy="1588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5" name="文本框 59"/>
          <p:cNvSpPr>
            <a:spLocks noChangeArrowheads="1"/>
          </p:cNvSpPr>
          <p:nvPr/>
        </p:nvSpPr>
        <p:spPr bwMode="auto">
          <a:xfrm>
            <a:off x="466725" y="3525838"/>
            <a:ext cx="2478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6" name="文本框 60"/>
          <p:cNvSpPr>
            <a:spLocks noChangeArrowheads="1"/>
          </p:cNvSpPr>
          <p:nvPr/>
        </p:nvSpPr>
        <p:spPr bwMode="auto">
          <a:xfrm>
            <a:off x="884238" y="3155950"/>
            <a:ext cx="1528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667" name="直接连接符 25"/>
          <p:cNvSpPr>
            <a:spLocks noChangeShapeType="1"/>
          </p:cNvSpPr>
          <p:nvPr/>
        </p:nvSpPr>
        <p:spPr bwMode="auto">
          <a:xfrm>
            <a:off x="1000125" y="4387850"/>
            <a:ext cx="2533650" cy="0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8" name="文本框 63"/>
          <p:cNvSpPr>
            <a:spLocks noChangeArrowheads="1"/>
          </p:cNvSpPr>
          <p:nvPr/>
        </p:nvSpPr>
        <p:spPr bwMode="auto">
          <a:xfrm>
            <a:off x="323850" y="4418013"/>
            <a:ext cx="2619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9" name="文本框 64"/>
          <p:cNvSpPr>
            <a:spLocks noChangeArrowheads="1"/>
          </p:cNvSpPr>
          <p:nvPr/>
        </p:nvSpPr>
        <p:spPr bwMode="auto">
          <a:xfrm>
            <a:off x="584200" y="4060825"/>
            <a:ext cx="168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670" name="TextBox 30"/>
          <p:cNvSpPr>
            <a:spLocks noChangeArrowheads="1"/>
          </p:cNvSpPr>
          <p:nvPr/>
        </p:nvSpPr>
        <p:spPr bwMode="auto">
          <a:xfrm>
            <a:off x="539750" y="915988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671" name="TextBox 29"/>
          <p:cNvSpPr>
            <a:spLocks noChangeArrowheads="1"/>
          </p:cNvSpPr>
          <p:nvPr/>
        </p:nvSpPr>
        <p:spPr bwMode="auto">
          <a:xfrm>
            <a:off x="552450" y="1289050"/>
            <a:ext cx="8267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>
              <a:solidFill>
                <a:srgbClr val="00582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72" name="TextBox 108"/>
          <p:cNvSpPr>
            <a:spLocks noChangeArrowheads="1"/>
          </p:cNvSpPr>
          <p:nvPr/>
        </p:nvSpPr>
        <p:spPr bwMode="auto">
          <a:xfrm>
            <a:off x="539750" y="2667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行业发展预测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673" name="组合 37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6650" name="矩形 3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51" name="矩形 3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75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75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75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50"/>
                            </p:stCondLst>
                            <p:childTnLst>
                              <p:par>
                                <p:cTn id="9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1" dur="75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"/>
                            </p:stCondLst>
                            <p:childTnLst>
                              <p:par>
                                <p:cTn id="1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75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ldLvl="0" animBg="1" autoUpdateAnimBg="0"/>
      <p:bldP spid="27651" grpId="0" bldLvl="0" animBg="1" autoUpdateAnimBg="0"/>
      <p:bldP spid="27652" grpId="0" bldLvl="0" animBg="1" autoUpdateAnimBg="0"/>
      <p:bldP spid="27653" grpId="0" bldLvl="0" animBg="1" autoUpdateAnimBg="0"/>
      <p:bldP spid="27654" grpId="0" bldLvl="0" animBg="1" autoUpdateAnimBg="0"/>
      <p:bldP spid="27655" grpId="0" bldLvl="0" autoUpdateAnimBg="0"/>
      <p:bldP spid="27656" grpId="0" bldLvl="0" autoUpdateAnimBg="0"/>
      <p:bldP spid="27657" grpId="0" animBg="1"/>
      <p:bldP spid="27658" grpId="0" animBg="1"/>
      <p:bldP spid="27659" grpId="0" bldLvl="0" autoUpdateAnimBg="0"/>
      <p:bldP spid="27660" grpId="0" bldLvl="0" autoUpdateAnimBg="0"/>
      <p:bldP spid="27661" grpId="0" animBg="1"/>
      <p:bldP spid="27662" grpId="0" bldLvl="0" autoUpdateAnimBg="0"/>
      <p:bldP spid="27663" grpId="0" bldLvl="0" autoUpdateAnimBg="0"/>
      <p:bldP spid="27664" grpId="0" animBg="1"/>
      <p:bldP spid="27665" grpId="0" bldLvl="0" autoUpdateAnimBg="0"/>
      <p:bldP spid="27666" grpId="0" bldLvl="0" autoUpdateAnimBg="0"/>
      <p:bldP spid="27667" grpId="0" animBg="1"/>
      <p:bldP spid="27668" grpId="0" bldLvl="0" autoUpdateAnimBg="0"/>
      <p:bldP spid="27669" grpId="0" bldLvl="0" autoUpdateAnimBg="0"/>
      <p:bldP spid="27670" grpId="0" bldLvl="0" autoUpdateAnimBg="0"/>
      <p:bldP spid="27671" grpId="0" bldLvl="0" autoUpdateAnimBg="0"/>
      <p:bldP spid="27672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1"/>
          <p:cNvGrpSpPr>
            <a:grpSpLocks noChangeAspect="1"/>
          </p:cNvGrpSpPr>
          <p:nvPr/>
        </p:nvGrpSpPr>
        <p:grpSpPr bwMode="auto">
          <a:xfrm>
            <a:off x="5087938" y="1203325"/>
            <a:ext cx="3357562" cy="2022475"/>
            <a:chOff x="0" y="0"/>
            <a:chExt cx="2514600" cy="1492832"/>
          </a:xfrm>
        </p:grpSpPr>
        <p:pic>
          <p:nvPicPr>
            <p:cNvPr id="27666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69" y="86930"/>
              <a:ext cx="2047461" cy="115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7" name="Picture 2" descr="D:\Desain\IndoWebhouse\Indowebhouse\---- Graphicriver\1. Big Royal\Big Royal PowerPoint Template\Png Icon\asdas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85"/>
            <a:stretch>
              <a:fillRect/>
            </a:stretch>
          </p:blipFill>
          <p:spPr bwMode="auto">
            <a:xfrm>
              <a:off x="0" y="0"/>
              <a:ext cx="2514600" cy="149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7" name="Group 15"/>
          <p:cNvGrpSpPr>
            <a:grpSpLocks noChangeAspect="1"/>
          </p:cNvGrpSpPr>
          <p:nvPr/>
        </p:nvGrpSpPr>
        <p:grpSpPr bwMode="auto">
          <a:xfrm>
            <a:off x="882650" y="1171575"/>
            <a:ext cx="3473450" cy="2009775"/>
            <a:chOff x="0" y="0"/>
            <a:chExt cx="2514600" cy="1492832"/>
          </a:xfrm>
        </p:grpSpPr>
        <p:pic>
          <p:nvPicPr>
            <p:cNvPr id="27664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33" y="108326"/>
              <a:ext cx="2030138" cy="115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5" name="Picture 2" descr="D:\Desain\IndoWebhouse\Indowebhouse\---- Graphicriver\1. Big Royal\Big Royal PowerPoint Template\Png Icon\asdas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85"/>
            <a:stretch>
              <a:fillRect/>
            </a:stretch>
          </p:blipFill>
          <p:spPr bwMode="auto">
            <a:xfrm>
              <a:off x="0" y="0"/>
              <a:ext cx="2514600" cy="149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0" name="Text Placeholder 7"/>
          <p:cNvSpPr>
            <a:spLocks noChangeArrowheads="1"/>
          </p:cNvSpPr>
          <p:nvPr/>
        </p:nvSpPr>
        <p:spPr bwMode="auto">
          <a:xfrm>
            <a:off x="827088" y="3324225"/>
            <a:ext cx="34734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en-US" altLang="zh-CN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您的内容打在这里，或者通过复制您的文本后，在此框中选择粘贴。您的内容打在</a:t>
            </a:r>
          </a:p>
        </p:txBody>
      </p:sp>
      <p:sp>
        <p:nvSpPr>
          <p:cNvPr id="28681" name="Text Placeholder 9"/>
          <p:cNvSpPr>
            <a:spLocks noChangeArrowheads="1"/>
          </p:cNvSpPr>
          <p:nvPr/>
        </p:nvSpPr>
        <p:spPr bwMode="auto">
          <a:xfrm>
            <a:off x="5087938" y="3346450"/>
            <a:ext cx="360838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en-US" altLang="zh-CN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您的内容打在这里，或者通过复制您的文本后，在此框中选择粘贴。您的内容打在这里</a:t>
            </a:r>
          </a:p>
        </p:txBody>
      </p:sp>
      <p:grpSp>
        <p:nvGrpSpPr>
          <p:cNvPr id="28682" name="Group 14"/>
          <p:cNvGrpSpPr/>
          <p:nvPr/>
        </p:nvGrpSpPr>
        <p:grpSpPr bwMode="auto">
          <a:xfrm>
            <a:off x="1219200" y="1285875"/>
            <a:ext cx="1639888" cy="1679575"/>
            <a:chOff x="0" y="0"/>
            <a:chExt cx="1426465" cy="1426464"/>
          </a:xfrm>
        </p:grpSpPr>
        <p:sp>
          <p:nvSpPr>
            <p:cNvPr id="27662" name="Oval 23"/>
            <p:cNvSpPr>
              <a:spLocks noChangeArrowheads="1"/>
            </p:cNvSpPr>
            <p:nvPr/>
          </p:nvSpPr>
          <p:spPr bwMode="auto">
            <a:xfrm>
              <a:off x="1" y="0"/>
              <a:ext cx="1426464" cy="1426464"/>
            </a:xfrm>
            <a:prstGeom prst="ellipse">
              <a:avLst/>
            </a:prstGeom>
            <a:solidFill>
              <a:srgbClr val="F2F2F2"/>
            </a:solidFill>
            <a:ln w="57150">
              <a:solidFill>
                <a:srgbClr val="F2F2F2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pic>
          <p:nvPicPr>
            <p:cNvPr id="27663" name="Picture Placeholder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13114" cy="142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28685" name="Group 22"/>
          <p:cNvGrpSpPr/>
          <p:nvPr/>
        </p:nvGrpSpPr>
        <p:grpSpPr bwMode="auto">
          <a:xfrm>
            <a:off x="5521325" y="1327150"/>
            <a:ext cx="1655763" cy="1689100"/>
            <a:chOff x="0" y="0"/>
            <a:chExt cx="1426464" cy="1426464"/>
          </a:xfrm>
        </p:grpSpPr>
        <p:sp>
          <p:nvSpPr>
            <p:cNvPr id="27660" name="Oval 47"/>
            <p:cNvSpPr>
              <a:spLocks noChangeArrowheads="1"/>
            </p:cNvSpPr>
            <p:nvPr/>
          </p:nvSpPr>
          <p:spPr bwMode="auto">
            <a:xfrm>
              <a:off x="0" y="0"/>
              <a:ext cx="1426464" cy="1426464"/>
            </a:xfrm>
            <a:prstGeom prst="ellipse">
              <a:avLst/>
            </a:prstGeom>
            <a:solidFill>
              <a:srgbClr val="F2F2F2"/>
            </a:solidFill>
            <a:ln w="57150">
              <a:solidFill>
                <a:srgbClr val="F2F2F2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pic>
          <p:nvPicPr>
            <p:cNvPr id="27661" name="Picture Placeholder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6464" cy="142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sp>
        <p:nvSpPr>
          <p:cNvPr id="28688" name="TextBox 108"/>
          <p:cNvSpPr>
            <a:spLocks noChangeArrowheads="1"/>
          </p:cNvSpPr>
          <p:nvPr/>
        </p:nvSpPr>
        <p:spPr bwMode="auto">
          <a:xfrm>
            <a:off x="539750" y="2667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内部环境分析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689" name="组合 16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7658" name="矩形 17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59" name="矩形 18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75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75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bldLvl="0" autoUpdateAnimBg="0"/>
      <p:bldP spid="28681" grpId="0" bldLvl="0" autoUpdateAnimBg="0"/>
      <p:bldP spid="28688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698" name="椭圆 2"/>
          <p:cNvSpPr>
            <a:spLocks noChangeArrowheads="1"/>
          </p:cNvSpPr>
          <p:nvPr/>
        </p:nvSpPr>
        <p:spPr bwMode="auto">
          <a:xfrm>
            <a:off x="2959100" y="1528763"/>
            <a:ext cx="2744788" cy="2744787"/>
          </a:xfrm>
          <a:prstGeom prst="ellipse">
            <a:avLst/>
          </a:prstGeom>
          <a:ln w="15875" cap="rnd">
            <a:solidFill>
              <a:srgbClr val="414455"/>
            </a:solidFill>
            <a:prstDash val="sysDash"/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699" name="组合 31"/>
          <p:cNvGrpSpPr/>
          <p:nvPr/>
        </p:nvGrpSpPr>
        <p:grpSpPr bwMode="auto">
          <a:xfrm>
            <a:off x="3089275" y="1658938"/>
            <a:ext cx="2484438" cy="2484437"/>
            <a:chOff x="0" y="0"/>
            <a:chExt cx="2484854" cy="2484854"/>
          </a:xfrm>
        </p:grpSpPr>
        <p:grpSp>
          <p:nvGrpSpPr>
            <p:cNvPr id="28696" name="组合 30"/>
            <p:cNvGrpSpPr/>
            <p:nvPr/>
          </p:nvGrpSpPr>
          <p:grpSpPr bwMode="auto">
            <a:xfrm>
              <a:off x="360342" y="0"/>
              <a:ext cx="1764170" cy="537421"/>
              <a:chOff x="0" y="0"/>
              <a:chExt cx="1764170" cy="537421"/>
            </a:xfrm>
          </p:grpSpPr>
          <p:sp>
            <p:nvSpPr>
              <p:cNvPr id="28706" name="任意多边形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64170" cy="536235"/>
              </a:xfrm>
              <a:custGeom>
                <a:avLst/>
                <a:gdLst>
                  <a:gd name="T0" fmla="*/ 596602 w 2608353"/>
                  <a:gd name="T1" fmla="*/ 0 h 792832"/>
                  <a:gd name="T2" fmla="*/ 1190798 w 2608353"/>
                  <a:gd name="T3" fmla="*/ 246125 h 792832"/>
                  <a:gd name="T4" fmla="*/ 1193203 w 2608353"/>
                  <a:gd name="T5" fmla="*/ 248770 h 792832"/>
                  <a:gd name="T6" fmla="*/ 1190377 w 2608353"/>
                  <a:gd name="T7" fmla="*/ 250631 h 792832"/>
                  <a:gd name="T8" fmla="*/ 596602 w 2608353"/>
                  <a:gd name="T9" fmla="*/ 362685 h 792832"/>
                  <a:gd name="T10" fmla="*/ 2826 w 2608353"/>
                  <a:gd name="T11" fmla="*/ 250631 h 792832"/>
                  <a:gd name="T12" fmla="*/ 0 w 2608353"/>
                  <a:gd name="T13" fmla="*/ 248770 h 792832"/>
                  <a:gd name="T14" fmla="*/ 2405 w 2608353"/>
                  <a:gd name="T15" fmla="*/ 246125 h 792832"/>
                  <a:gd name="T16" fmla="*/ 596602 w 2608353"/>
                  <a:gd name="T17" fmla="*/ 0 h 7928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08353"/>
                  <a:gd name="T28" fmla="*/ 0 h 792832"/>
                  <a:gd name="T29" fmla="*/ 2608353 w 2608353"/>
                  <a:gd name="T30" fmla="*/ 792832 h 7928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solidFill>
                <a:srgbClr val="777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707" name="文本框 1153"/>
              <p:cNvSpPr>
                <a:spLocks noChangeArrowheads="1"/>
              </p:cNvSpPr>
              <p:nvPr/>
            </p:nvSpPr>
            <p:spPr bwMode="auto">
              <a:xfrm>
                <a:off x="474982" y="37284"/>
                <a:ext cx="839536" cy="5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000">
                    <a:solidFill>
                      <a:schemeClr val="bg1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Application</a:t>
                </a:r>
                <a:endPara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8697" name="组合 29"/>
            <p:cNvGrpSpPr/>
            <p:nvPr/>
          </p:nvGrpSpPr>
          <p:grpSpPr bwMode="auto">
            <a:xfrm>
              <a:off x="33239" y="367812"/>
              <a:ext cx="2418375" cy="874615"/>
              <a:chOff x="0" y="0"/>
              <a:chExt cx="2418375" cy="874615"/>
            </a:xfrm>
          </p:grpSpPr>
          <p:sp>
            <p:nvSpPr>
              <p:cNvPr id="28704" name="任意多边形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8375" cy="874615"/>
              </a:xfrm>
              <a:custGeom>
                <a:avLst/>
                <a:gdLst>
                  <a:gd name="T0" fmla="*/ 1414440 w 3575607"/>
                  <a:gd name="T1" fmla="*/ 0 h 1293132"/>
                  <a:gd name="T2" fmla="*/ 1466270 w 3575607"/>
                  <a:gd name="T3" fmla="*/ 57028 h 1293132"/>
                  <a:gd name="T4" fmla="*/ 1629051 w 3575607"/>
                  <a:gd name="T5" fmla="*/ 371497 h 1293132"/>
                  <a:gd name="T6" fmla="*/ 1635677 w 3575607"/>
                  <a:gd name="T7" fmla="*/ 401056 h 1293132"/>
                  <a:gd name="T8" fmla="*/ 1593099 w 3575607"/>
                  <a:gd name="T9" fmla="*/ 426725 h 1293132"/>
                  <a:gd name="T10" fmla="*/ 817838 w 3575607"/>
                  <a:gd name="T11" fmla="*/ 591549 h 1293132"/>
                  <a:gd name="T12" fmla="*/ 42578 w 3575607"/>
                  <a:gd name="T13" fmla="*/ 426725 h 1293132"/>
                  <a:gd name="T14" fmla="*/ 0 w 3575607"/>
                  <a:gd name="T15" fmla="*/ 401056 h 1293132"/>
                  <a:gd name="T16" fmla="*/ 6626 w 3575607"/>
                  <a:gd name="T17" fmla="*/ 371497 h 1293132"/>
                  <a:gd name="T18" fmla="*/ 169407 w 3575607"/>
                  <a:gd name="T19" fmla="*/ 57028 h 1293132"/>
                  <a:gd name="T20" fmla="*/ 221237 w 3575607"/>
                  <a:gd name="T21" fmla="*/ 1 h 1293132"/>
                  <a:gd name="T22" fmla="*/ 224063 w 3575607"/>
                  <a:gd name="T23" fmla="*/ 1861 h 1293132"/>
                  <a:gd name="T24" fmla="*/ 817838 w 3575607"/>
                  <a:gd name="T25" fmla="*/ 113914 h 1293132"/>
                  <a:gd name="T26" fmla="*/ 1411614 w 3575607"/>
                  <a:gd name="T27" fmla="*/ 1861 h 1293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575607"/>
                  <a:gd name="T43" fmla="*/ 0 h 1293132"/>
                  <a:gd name="T44" fmla="*/ 3575607 w 3575607"/>
                  <a:gd name="T45" fmla="*/ 1293132 h 12931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lnTo>
                      <a:pt x="3091980" y="0"/>
                    </a:lnTo>
                    <a:close/>
                  </a:path>
                </a:pathLst>
              </a:custGeom>
              <a:solidFill>
                <a:srgbClr val="68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705" name="文本框 39"/>
              <p:cNvSpPr>
                <a:spLocks noChangeArrowheads="1"/>
              </p:cNvSpPr>
              <p:nvPr/>
            </p:nvSpPr>
            <p:spPr bwMode="auto">
              <a:xfrm>
                <a:off x="802085" y="317868"/>
                <a:ext cx="839536" cy="5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000">
                    <a:solidFill>
                      <a:schemeClr val="bg1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Application</a:t>
                </a:r>
                <a:endPara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8698" name="组合 28"/>
            <p:cNvGrpSpPr/>
            <p:nvPr/>
          </p:nvGrpSpPr>
          <p:grpSpPr bwMode="auto">
            <a:xfrm>
              <a:off x="0" y="960779"/>
              <a:ext cx="2484854" cy="955737"/>
              <a:chOff x="0" y="0"/>
              <a:chExt cx="2484854" cy="955737"/>
            </a:xfrm>
          </p:grpSpPr>
          <p:sp>
            <p:nvSpPr>
              <p:cNvPr id="28702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84854" cy="955737"/>
              </a:xfrm>
              <a:custGeom>
                <a:avLst/>
                <a:gdLst>
                  <a:gd name="T0" fmla="*/ 22481 w 3673896"/>
                  <a:gd name="T1" fmla="*/ 0 h 1413072"/>
                  <a:gd name="T2" fmla="*/ 65058 w 3673896"/>
                  <a:gd name="T3" fmla="*/ 25669 h 1413072"/>
                  <a:gd name="T4" fmla="*/ 840320 w 3673896"/>
                  <a:gd name="T5" fmla="*/ 190493 h 1413072"/>
                  <a:gd name="T6" fmla="*/ 1615582 w 3673896"/>
                  <a:gd name="T7" fmla="*/ 25669 h 1413072"/>
                  <a:gd name="T8" fmla="*/ 1658159 w 3673896"/>
                  <a:gd name="T9" fmla="*/ 0 h 1413072"/>
                  <a:gd name="T10" fmla="*/ 1667516 w 3673896"/>
                  <a:gd name="T11" fmla="*/ 41743 h 1413072"/>
                  <a:gd name="T12" fmla="*/ 1680641 w 3673896"/>
                  <a:gd name="T13" fmla="*/ 190494 h 1413072"/>
                  <a:gd name="T14" fmla="*/ 1642862 w 3673896"/>
                  <a:gd name="T15" fmla="*/ 440380 h 1413072"/>
                  <a:gd name="T16" fmla="*/ 1618619 w 3673896"/>
                  <a:gd name="T17" fmla="*/ 506615 h 1413072"/>
                  <a:gd name="T18" fmla="*/ 1540178 w 3673896"/>
                  <a:gd name="T19" fmla="*/ 536715 h 1413072"/>
                  <a:gd name="T20" fmla="*/ 840320 w 3673896"/>
                  <a:gd name="T21" fmla="*/ 646417 h 1413072"/>
                  <a:gd name="T22" fmla="*/ 140464 w 3673896"/>
                  <a:gd name="T23" fmla="*/ 536715 h 1413072"/>
                  <a:gd name="T24" fmla="*/ 62022 w 3673896"/>
                  <a:gd name="T25" fmla="*/ 506615 h 1413072"/>
                  <a:gd name="T26" fmla="*/ 37779 w 3673896"/>
                  <a:gd name="T27" fmla="*/ 440380 h 1413072"/>
                  <a:gd name="T28" fmla="*/ 0 w 3673896"/>
                  <a:gd name="T29" fmla="*/ 190494 h 1413072"/>
                  <a:gd name="T30" fmla="*/ 13125 w 3673896"/>
                  <a:gd name="T31" fmla="*/ 41743 h 141307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73896"/>
                  <a:gd name="T49" fmla="*/ 0 h 1413072"/>
                  <a:gd name="T50" fmla="*/ 3673896 w 3673896"/>
                  <a:gd name="T51" fmla="*/ 1413072 h 141307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lnTo>
                      <a:pt x="49144" y="0"/>
                    </a:lnTo>
                    <a:close/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703" name="文本框 40"/>
              <p:cNvSpPr>
                <a:spLocks noChangeArrowheads="1"/>
              </p:cNvSpPr>
              <p:nvPr/>
            </p:nvSpPr>
            <p:spPr bwMode="auto">
              <a:xfrm>
                <a:off x="835324" y="373297"/>
                <a:ext cx="839536" cy="5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000">
                    <a:solidFill>
                      <a:schemeClr val="bg1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Application</a:t>
                </a:r>
                <a:endPara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8699" name="组合 7"/>
            <p:cNvGrpSpPr/>
            <p:nvPr/>
          </p:nvGrpSpPr>
          <p:grpSpPr bwMode="auto">
            <a:xfrm>
              <a:off x="91700" y="1709817"/>
              <a:ext cx="2301454" cy="775037"/>
              <a:chOff x="0" y="0"/>
              <a:chExt cx="2301454" cy="775037"/>
            </a:xfrm>
          </p:grpSpPr>
          <p:sp>
            <p:nvSpPr>
              <p:cNvPr id="28700" name="任意多边形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1454" cy="775037"/>
              </a:xfrm>
              <a:custGeom>
                <a:avLst/>
                <a:gdLst>
                  <a:gd name="T0" fmla="*/ 1556598 w 3402736"/>
                  <a:gd name="T1" fmla="*/ 0 h 1145905"/>
                  <a:gd name="T2" fmla="*/ 1552583 w 3402736"/>
                  <a:gd name="T3" fmla="*/ 10970 h 1145905"/>
                  <a:gd name="T4" fmla="*/ 778299 w 3402736"/>
                  <a:gd name="T5" fmla="*/ 524199 h 1145905"/>
                  <a:gd name="T6" fmla="*/ 4015 w 3402736"/>
                  <a:gd name="T7" fmla="*/ 10970 h 1145905"/>
                  <a:gd name="T8" fmla="*/ 0 w 3402736"/>
                  <a:gd name="T9" fmla="*/ 0 h 1145905"/>
                  <a:gd name="T10" fmla="*/ 78442 w 3402736"/>
                  <a:gd name="T11" fmla="*/ 30100 h 1145905"/>
                  <a:gd name="T12" fmla="*/ 778299 w 3402736"/>
                  <a:gd name="T13" fmla="*/ 139802 h 1145905"/>
                  <a:gd name="T14" fmla="*/ 1478156 w 3402736"/>
                  <a:gd name="T15" fmla="*/ 30100 h 11459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02736"/>
                  <a:gd name="T25" fmla="*/ 0 h 1145905"/>
                  <a:gd name="T26" fmla="*/ 3402736 w 3402736"/>
                  <a:gd name="T27" fmla="*/ 1145905 h 11459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lnTo>
                      <a:pt x="3402736" y="0"/>
                    </a:lnTo>
                    <a:close/>
                  </a:path>
                </a:pathLst>
              </a:cu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701" name="文本框 41"/>
              <p:cNvSpPr>
                <a:spLocks noChangeArrowheads="1"/>
              </p:cNvSpPr>
              <p:nvPr/>
            </p:nvSpPr>
            <p:spPr bwMode="auto">
              <a:xfrm>
                <a:off x="743624" y="272655"/>
                <a:ext cx="839536" cy="484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04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900">
                    <a:solidFill>
                      <a:schemeClr val="bg1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Application</a:t>
                </a:r>
                <a:endPara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9712" name="任意多边形 12"/>
          <p:cNvSpPr/>
          <p:nvPr/>
        </p:nvSpPr>
        <p:spPr bwMode="auto">
          <a:xfrm>
            <a:off x="5057775" y="1581150"/>
            <a:ext cx="1108075" cy="101600"/>
          </a:xfrm>
          <a:custGeom>
            <a:avLst/>
            <a:gdLst>
              <a:gd name="T0" fmla="*/ 0 w 776287"/>
              <a:gd name="T1" fmla="*/ 77410 h 133350"/>
              <a:gd name="T2" fmla="*/ 261994 w 776287"/>
              <a:gd name="T3" fmla="*/ 0 h 133350"/>
              <a:gd name="T4" fmla="*/ 1581670 w 776287"/>
              <a:gd name="T5" fmla="*/ 0 h 133350"/>
              <a:gd name="T6" fmla="*/ 0 60000 65536"/>
              <a:gd name="T7" fmla="*/ 0 60000 65536"/>
              <a:gd name="T8" fmla="*/ 0 60000 65536"/>
              <a:gd name="T9" fmla="*/ 0 w 776287"/>
              <a:gd name="T10" fmla="*/ 0 h 133350"/>
              <a:gd name="T11" fmla="*/ 776287 w 776287"/>
              <a:gd name="T12" fmla="*/ 133350 h 133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5875" cap="rnd" cmpd="sng">
            <a:solidFill>
              <a:srgbClr val="414455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9713" name="任意多边形 13"/>
          <p:cNvSpPr/>
          <p:nvPr/>
        </p:nvSpPr>
        <p:spPr bwMode="auto">
          <a:xfrm>
            <a:off x="5735638" y="3081338"/>
            <a:ext cx="1663700" cy="1219200"/>
          </a:xfrm>
          <a:custGeom>
            <a:avLst/>
            <a:gdLst>
              <a:gd name="T0" fmla="*/ 0 w 1393825"/>
              <a:gd name="T1" fmla="*/ 0 h 1371600"/>
              <a:gd name="T2" fmla="*/ 321170 w 1393825"/>
              <a:gd name="T3" fmla="*/ 190657 h 1371600"/>
              <a:gd name="T4" fmla="*/ 321170 w 1393825"/>
              <a:gd name="T5" fmla="*/ 1083733 h 1371600"/>
              <a:gd name="T6" fmla="*/ 1985829 w 1393825"/>
              <a:gd name="T7" fmla="*/ 1083733 h 1371600"/>
              <a:gd name="T8" fmla="*/ 0 60000 65536"/>
              <a:gd name="T9" fmla="*/ 0 60000 65536"/>
              <a:gd name="T10" fmla="*/ 0 60000 65536"/>
              <a:gd name="T11" fmla="*/ 0 60000 65536"/>
              <a:gd name="T12" fmla="*/ 0 w 1393825"/>
              <a:gd name="T13" fmla="*/ 0 h 1371600"/>
              <a:gd name="T14" fmla="*/ 1393825 w 1393825"/>
              <a:gd name="T15" fmla="*/ 1371600 h 137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5875" cap="rnd" cmpd="sng">
            <a:solidFill>
              <a:srgbClr val="414455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9714" name="任意多边形 14"/>
          <p:cNvSpPr/>
          <p:nvPr/>
        </p:nvSpPr>
        <p:spPr bwMode="auto">
          <a:xfrm>
            <a:off x="1547813" y="3841750"/>
            <a:ext cx="1655762" cy="431800"/>
          </a:xfrm>
          <a:custGeom>
            <a:avLst/>
            <a:gdLst>
              <a:gd name="T0" fmla="*/ 1416469 w 1935480"/>
              <a:gd name="T1" fmla="*/ 0 h 392430"/>
              <a:gd name="T2" fmla="*/ 1129271 w 1935480"/>
              <a:gd name="T3" fmla="*/ 475120 h 392430"/>
              <a:gd name="T4" fmla="*/ 0 w 1935480"/>
              <a:gd name="T5" fmla="*/ 475120 h 392430"/>
              <a:gd name="T6" fmla="*/ 0 60000 65536"/>
              <a:gd name="T7" fmla="*/ 0 60000 65536"/>
              <a:gd name="T8" fmla="*/ 0 60000 65536"/>
              <a:gd name="T9" fmla="*/ 0 w 1935480"/>
              <a:gd name="T10" fmla="*/ 0 h 392430"/>
              <a:gd name="T11" fmla="*/ 1935480 w 1935480"/>
              <a:gd name="T12" fmla="*/ 392430 h 392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5875" cap="rnd" cmpd="sng">
            <a:solidFill>
              <a:srgbClr val="414455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9715" name="任意多边形 15"/>
          <p:cNvSpPr/>
          <p:nvPr/>
        </p:nvSpPr>
        <p:spPr bwMode="auto">
          <a:xfrm>
            <a:off x="1547813" y="2463800"/>
            <a:ext cx="1382712" cy="190500"/>
          </a:xfrm>
          <a:custGeom>
            <a:avLst/>
            <a:gdLst>
              <a:gd name="T0" fmla="*/ 1176115 w 1625600"/>
              <a:gd name="T1" fmla="*/ 0 h 254000"/>
              <a:gd name="T2" fmla="*/ 1001536 w 1625600"/>
              <a:gd name="T3" fmla="*/ 142875 h 254000"/>
              <a:gd name="T4" fmla="*/ 0 w 1625600"/>
              <a:gd name="T5" fmla="*/ 142875 h 254000"/>
              <a:gd name="T6" fmla="*/ 0 60000 65536"/>
              <a:gd name="T7" fmla="*/ 0 60000 65536"/>
              <a:gd name="T8" fmla="*/ 0 60000 65536"/>
              <a:gd name="T9" fmla="*/ 0 w 1625600"/>
              <a:gd name="T10" fmla="*/ 0 h 254000"/>
              <a:gd name="T11" fmla="*/ 1625600 w 1625600"/>
              <a:gd name="T12" fmla="*/ 254000 h 254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5875" cap="rnd" cmpd="sng">
            <a:solidFill>
              <a:srgbClr val="414455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9716" name="Freeform 24"/>
          <p:cNvSpPr>
            <a:spLocks noEditPoints="1" noChangeArrowheads="1"/>
          </p:cNvSpPr>
          <p:nvPr/>
        </p:nvSpPr>
        <p:spPr bwMode="auto">
          <a:xfrm flipH="1">
            <a:off x="2003425" y="2725738"/>
            <a:ext cx="463550" cy="492125"/>
          </a:xfrm>
          <a:custGeom>
            <a:avLst/>
            <a:gdLst>
              <a:gd name="T0" fmla="*/ 212927420 w 358"/>
              <a:gd name="T1" fmla="*/ 484625891 h 382"/>
              <a:gd name="T2" fmla="*/ 539862242 w 358"/>
              <a:gd name="T3" fmla="*/ 104559815 h 382"/>
              <a:gd name="T4" fmla="*/ 558304540 w 358"/>
              <a:gd name="T5" fmla="*/ 187543427 h 382"/>
              <a:gd name="T6" fmla="*/ 563334964 w 358"/>
              <a:gd name="T7" fmla="*/ 295423153 h 382"/>
              <a:gd name="T8" fmla="*/ 566687285 w 358"/>
              <a:gd name="T9" fmla="*/ 406621502 h 382"/>
              <a:gd name="T10" fmla="*/ 538185434 w 358"/>
              <a:gd name="T11" fmla="*/ 521139762 h 382"/>
              <a:gd name="T12" fmla="*/ 454356690 w 358"/>
              <a:gd name="T13" fmla="*/ 633997423 h 382"/>
              <a:gd name="T14" fmla="*/ 288373419 w 358"/>
              <a:gd name="T15" fmla="*/ 375086853 h 382"/>
              <a:gd name="T16" fmla="*/ 206220188 w 358"/>
              <a:gd name="T17" fmla="*/ 326956513 h 382"/>
              <a:gd name="T18" fmla="*/ 209573804 w 358"/>
              <a:gd name="T19" fmla="*/ 345212805 h 382"/>
              <a:gd name="T20" fmla="*/ 291727035 w 358"/>
              <a:gd name="T21" fmla="*/ 391683833 h 382"/>
              <a:gd name="T22" fmla="*/ 288373419 w 358"/>
              <a:gd name="T23" fmla="*/ 375086853 h 382"/>
              <a:gd name="T24" fmla="*/ 482858541 w 358"/>
              <a:gd name="T25" fmla="*/ 225716610 h 382"/>
              <a:gd name="T26" fmla="*/ 440943521 w 358"/>
              <a:gd name="T27" fmla="*/ 207460318 h 382"/>
              <a:gd name="T28" fmla="*/ 286696611 w 358"/>
              <a:gd name="T29" fmla="*/ 116177572 h 382"/>
              <a:gd name="T30" fmla="*/ 248135207 w 358"/>
              <a:gd name="T31" fmla="*/ 89622146 h 382"/>
              <a:gd name="T32" fmla="*/ 286696611 w 358"/>
              <a:gd name="T33" fmla="*/ 116177572 h 382"/>
              <a:gd name="T34" fmla="*/ 342024800 w 358"/>
              <a:gd name="T35" fmla="*/ 64727320 h 382"/>
              <a:gd name="T36" fmla="*/ 323582502 w 358"/>
              <a:gd name="T37" fmla="*/ 106219126 h 382"/>
              <a:gd name="T38" fmla="*/ 432560776 w 358"/>
              <a:gd name="T39" fmla="*/ 170946447 h 382"/>
              <a:gd name="T40" fmla="*/ 459385819 w 358"/>
              <a:gd name="T41" fmla="*/ 132774552 h 382"/>
              <a:gd name="T42" fmla="*/ 432560776 w 358"/>
              <a:gd name="T43" fmla="*/ 170946447 h 382"/>
              <a:gd name="T44" fmla="*/ 417470799 w 358"/>
              <a:gd name="T45" fmla="*/ 91282746 h 382"/>
              <a:gd name="T46" fmla="*/ 378909396 w 358"/>
              <a:gd name="T47" fmla="*/ 117836884 h 382"/>
              <a:gd name="T48" fmla="*/ 305138909 w 358"/>
              <a:gd name="T49" fmla="*/ 346873404 h 382"/>
              <a:gd name="T50" fmla="*/ 222986972 w 358"/>
              <a:gd name="T51" fmla="*/ 298741776 h 382"/>
              <a:gd name="T52" fmla="*/ 226339294 w 358"/>
              <a:gd name="T53" fmla="*/ 315338756 h 382"/>
              <a:gd name="T54" fmla="*/ 308492525 w 358"/>
              <a:gd name="T55" fmla="*/ 363469096 h 382"/>
              <a:gd name="T56" fmla="*/ 305138909 w 358"/>
              <a:gd name="T57" fmla="*/ 346873404 h 382"/>
              <a:gd name="T58" fmla="*/ 263225184 w 358"/>
              <a:gd name="T59" fmla="*/ 172607046 h 382"/>
              <a:gd name="T60" fmla="*/ 311846141 w 358"/>
              <a:gd name="T61" fmla="*/ 323637890 h 382"/>
              <a:gd name="T62" fmla="*/ 372203459 w 358"/>
              <a:gd name="T63" fmla="*/ 149371532 h 382"/>
              <a:gd name="T64" fmla="*/ 228016102 w 358"/>
              <a:gd name="T65" fmla="*/ 395003745 h 382"/>
              <a:gd name="T66" fmla="*/ 216279741 w 358"/>
              <a:gd name="T67" fmla="*/ 358491162 h 3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8"/>
              <a:gd name="T103" fmla="*/ 0 h 382"/>
              <a:gd name="T104" fmla="*/ 358 w 358"/>
              <a:gd name="T105" fmla="*/ 382 h 3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7" name="Freeform 25"/>
          <p:cNvSpPr>
            <a:spLocks noEditPoints="1" noChangeArrowheads="1"/>
          </p:cNvSpPr>
          <p:nvPr/>
        </p:nvSpPr>
        <p:spPr bwMode="auto">
          <a:xfrm flipH="1">
            <a:off x="1958975" y="1141413"/>
            <a:ext cx="552450" cy="520700"/>
          </a:xfrm>
          <a:custGeom>
            <a:avLst/>
            <a:gdLst>
              <a:gd name="T0" fmla="*/ 194290494 w 376"/>
              <a:gd name="T1" fmla="*/ 111872762 h 355"/>
              <a:gd name="T2" fmla="*/ 79874573 w 376"/>
              <a:gd name="T3" fmla="*/ 567966359 h 355"/>
              <a:gd name="T4" fmla="*/ 254736752 w 376"/>
              <a:gd name="T5" fmla="*/ 666930161 h 355"/>
              <a:gd name="T6" fmla="*/ 289278101 w 376"/>
              <a:gd name="T7" fmla="*/ 666930161 h 355"/>
              <a:gd name="T8" fmla="*/ 464140280 w 376"/>
              <a:gd name="T9" fmla="*/ 567966359 h 355"/>
              <a:gd name="T10" fmla="*/ 520268318 w 376"/>
              <a:gd name="T11" fmla="*/ 666930161 h 355"/>
              <a:gd name="T12" fmla="*/ 550491447 w 376"/>
              <a:gd name="T13" fmla="*/ 617447527 h 355"/>
              <a:gd name="T14" fmla="*/ 772846695 w 376"/>
              <a:gd name="T15" fmla="*/ 617447527 h 355"/>
              <a:gd name="T16" fmla="*/ 800911449 w 376"/>
              <a:gd name="T17" fmla="*/ 666930161 h 355"/>
              <a:gd name="T18" fmla="*/ 800911449 w 376"/>
              <a:gd name="T19" fmla="*/ 694898352 h 355"/>
              <a:gd name="T20" fmla="*/ 772846695 w 376"/>
              <a:gd name="T21" fmla="*/ 763742225 h 355"/>
              <a:gd name="T22" fmla="*/ 539696633 w 376"/>
              <a:gd name="T23" fmla="*/ 694898352 h 355"/>
              <a:gd name="T24" fmla="*/ 511633348 w 376"/>
              <a:gd name="T25" fmla="*/ 763742225 h 355"/>
              <a:gd name="T26" fmla="*/ 282801506 w 376"/>
              <a:gd name="T27" fmla="*/ 694898352 h 355"/>
              <a:gd name="T28" fmla="*/ 254736752 w 376"/>
              <a:gd name="T29" fmla="*/ 763742225 h 355"/>
              <a:gd name="T30" fmla="*/ 0 w 376"/>
              <a:gd name="T31" fmla="*/ 694898352 h 355"/>
              <a:gd name="T32" fmla="*/ 30223129 w 376"/>
              <a:gd name="T33" fmla="*/ 617447527 h 355"/>
              <a:gd name="T34" fmla="*/ 725353626 w 376"/>
              <a:gd name="T35" fmla="*/ 533544422 h 355"/>
              <a:gd name="T36" fmla="*/ 602302735 w 376"/>
              <a:gd name="T37" fmla="*/ 533544422 h 355"/>
              <a:gd name="T38" fmla="*/ 464140280 w 376"/>
              <a:gd name="T39" fmla="*/ 533544422 h 355"/>
              <a:gd name="T40" fmla="*/ 341089389 w 376"/>
              <a:gd name="T41" fmla="*/ 533544422 h 355"/>
              <a:gd name="T42" fmla="*/ 205085308 w 376"/>
              <a:gd name="T43" fmla="*/ 533544422 h 355"/>
              <a:gd name="T44" fmla="*/ 82034417 w 376"/>
              <a:gd name="T45" fmla="*/ 533544422 h 355"/>
              <a:gd name="T46" fmla="*/ 662748993 w 376"/>
              <a:gd name="T47" fmla="*/ 316254112 h 355"/>
              <a:gd name="T48" fmla="*/ 623889425 w 376"/>
              <a:gd name="T49" fmla="*/ 432428883 h 355"/>
              <a:gd name="T50" fmla="*/ 433917151 w 376"/>
              <a:gd name="T51" fmla="*/ 432428883 h 355"/>
              <a:gd name="T52" fmla="*/ 390740832 w 376"/>
              <a:gd name="T53" fmla="*/ 316254112 h 355"/>
              <a:gd name="T54" fmla="*/ 388582457 w 376"/>
              <a:gd name="T55" fmla="*/ 34421937 h 355"/>
              <a:gd name="T56" fmla="*/ 347564514 w 376"/>
              <a:gd name="T57" fmla="*/ 75299087 h 355"/>
              <a:gd name="T58" fmla="*/ 334612794 w 376"/>
              <a:gd name="T59" fmla="*/ 144142961 h 355"/>
              <a:gd name="T60" fmla="*/ 142480675 w 376"/>
              <a:gd name="T61" fmla="*/ 118326508 h 355"/>
              <a:gd name="T62" fmla="*/ 142480675 w 376"/>
              <a:gd name="T63" fmla="*/ 262469469 h 355"/>
              <a:gd name="T64" fmla="*/ 148955801 w 376"/>
              <a:gd name="T65" fmla="*/ 262469469 h 355"/>
              <a:gd name="T66" fmla="*/ 187815369 w 376"/>
              <a:gd name="T67" fmla="*/ 428125407 h 355"/>
              <a:gd name="T68" fmla="*/ 196450338 w 376"/>
              <a:gd name="T69" fmla="*/ 428125407 h 355"/>
              <a:gd name="T70" fmla="*/ 235308437 w 376"/>
              <a:gd name="T71" fmla="*/ 283982446 h 355"/>
              <a:gd name="T72" fmla="*/ 235308437 w 376"/>
              <a:gd name="T73" fmla="*/ 161353929 h 355"/>
              <a:gd name="T74" fmla="*/ 334612794 w 376"/>
              <a:gd name="T75" fmla="*/ 172111151 h 355"/>
              <a:gd name="T76" fmla="*/ 358359328 w 376"/>
              <a:gd name="T77" fmla="*/ 258165994 h 355"/>
              <a:gd name="T78" fmla="*/ 388582457 w 376"/>
              <a:gd name="T79" fmla="*/ 271074953 h 355"/>
              <a:gd name="T80" fmla="*/ 684335683 w 376"/>
              <a:gd name="T81" fmla="*/ 258165994 h 355"/>
              <a:gd name="T82" fmla="*/ 684335683 w 376"/>
              <a:gd name="T83" fmla="*/ 45179159 h 355"/>
              <a:gd name="T84" fmla="*/ 656272399 w 376"/>
              <a:gd name="T85" fmla="*/ 66693603 h 355"/>
              <a:gd name="T86" fmla="*/ 664907368 w 376"/>
              <a:gd name="T87" fmla="*/ 230197803 h 355"/>
              <a:gd name="T88" fmla="*/ 656272399 w 376"/>
              <a:gd name="T89" fmla="*/ 238803287 h 355"/>
              <a:gd name="T90" fmla="*/ 382105863 w 376"/>
              <a:gd name="T91" fmla="*/ 234501279 h 355"/>
              <a:gd name="T92" fmla="*/ 513791724 w 376"/>
              <a:gd name="T93" fmla="*/ 135537477 h 355"/>
              <a:gd name="T94" fmla="*/ 379947488 w 376"/>
              <a:gd name="T95" fmla="*/ 75299087 h 355"/>
              <a:gd name="T96" fmla="*/ 388582457 w 376"/>
              <a:gd name="T97" fmla="*/ 66693603 h 3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76"/>
              <a:gd name="T148" fmla="*/ 0 h 355"/>
              <a:gd name="T149" fmla="*/ 376 w 376"/>
              <a:gd name="T150" fmla="*/ 355 h 3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8" name="Freeform 73"/>
          <p:cNvSpPr>
            <a:spLocks noEditPoints="1" noChangeArrowheads="1"/>
          </p:cNvSpPr>
          <p:nvPr/>
        </p:nvSpPr>
        <p:spPr bwMode="auto">
          <a:xfrm>
            <a:off x="6329363" y="2665413"/>
            <a:ext cx="677862" cy="552450"/>
          </a:xfrm>
          <a:custGeom>
            <a:avLst/>
            <a:gdLst>
              <a:gd name="T0" fmla="*/ 318369186 w 126"/>
              <a:gd name="T1" fmla="*/ 0 h 103"/>
              <a:gd name="T2" fmla="*/ 2147483646 w 126"/>
              <a:gd name="T3" fmla="*/ 172611125 h 103"/>
              <a:gd name="T4" fmla="*/ 636743752 w 126"/>
              <a:gd name="T5" fmla="*/ 1841160306 h 103"/>
              <a:gd name="T6" fmla="*/ 2147483646 w 126"/>
              <a:gd name="T7" fmla="*/ 834274590 h 103"/>
              <a:gd name="T8" fmla="*/ 2147483646 w 126"/>
              <a:gd name="T9" fmla="*/ 1064420969 h 103"/>
              <a:gd name="T10" fmla="*/ 2147483646 w 126"/>
              <a:gd name="T11" fmla="*/ 776739336 h 103"/>
              <a:gd name="T12" fmla="*/ 2147483646 w 126"/>
              <a:gd name="T13" fmla="*/ 1093191278 h 103"/>
              <a:gd name="T14" fmla="*/ 2147483646 w 126"/>
              <a:gd name="T15" fmla="*/ 1150726532 h 103"/>
              <a:gd name="T16" fmla="*/ 2147483646 w 126"/>
              <a:gd name="T17" fmla="*/ 891809844 h 103"/>
              <a:gd name="T18" fmla="*/ 2147483646 w 126"/>
              <a:gd name="T19" fmla="*/ 719204083 h 103"/>
              <a:gd name="T20" fmla="*/ 2147483646 w 126"/>
              <a:gd name="T21" fmla="*/ 834274590 h 103"/>
              <a:gd name="T22" fmla="*/ 2147483646 w 126"/>
              <a:gd name="T23" fmla="*/ 1294567349 h 103"/>
              <a:gd name="T24" fmla="*/ 2147483646 w 126"/>
              <a:gd name="T25" fmla="*/ 1035650661 h 103"/>
              <a:gd name="T26" fmla="*/ 2147483646 w 126"/>
              <a:gd name="T27" fmla="*/ 719204083 h 103"/>
              <a:gd name="T28" fmla="*/ 2147483646 w 126"/>
              <a:gd name="T29" fmla="*/ 1064420969 h 103"/>
              <a:gd name="T30" fmla="*/ 2147483646 w 126"/>
              <a:gd name="T31" fmla="*/ 661668829 h 103"/>
              <a:gd name="T32" fmla="*/ 1331369387 w 126"/>
              <a:gd name="T33" fmla="*/ 546592957 h 103"/>
              <a:gd name="T34" fmla="*/ 1418200281 w 126"/>
              <a:gd name="T35" fmla="*/ 517828012 h 103"/>
              <a:gd name="T36" fmla="*/ 2026000401 w 126"/>
              <a:gd name="T37" fmla="*/ 546592957 h 103"/>
              <a:gd name="T38" fmla="*/ 1881287624 w 126"/>
              <a:gd name="T39" fmla="*/ 920580153 h 103"/>
              <a:gd name="T40" fmla="*/ 1823400361 w 126"/>
              <a:gd name="T41" fmla="*/ 978115407 h 103"/>
              <a:gd name="T42" fmla="*/ 1533969427 w 126"/>
              <a:gd name="T43" fmla="*/ 978115407 h 103"/>
              <a:gd name="T44" fmla="*/ 1707631215 w 126"/>
              <a:gd name="T45" fmla="*/ 1093191278 h 103"/>
              <a:gd name="T46" fmla="*/ 1794456730 w 126"/>
              <a:gd name="T47" fmla="*/ 1121956223 h 103"/>
              <a:gd name="T48" fmla="*/ 2112831296 w 126"/>
              <a:gd name="T49" fmla="*/ 863044899 h 103"/>
              <a:gd name="T50" fmla="*/ 1476087544 w 126"/>
              <a:gd name="T51" fmla="*/ 402752141 h 103"/>
              <a:gd name="T52" fmla="*/ 1968113139 w 126"/>
              <a:gd name="T53" fmla="*/ 776739336 h 103"/>
              <a:gd name="T54" fmla="*/ 1968113139 w 126"/>
              <a:gd name="T55" fmla="*/ 719204083 h 103"/>
              <a:gd name="T56" fmla="*/ 1562913058 w 126"/>
              <a:gd name="T57" fmla="*/ 604128211 h 103"/>
              <a:gd name="T58" fmla="*/ 1013000201 w 126"/>
              <a:gd name="T59" fmla="*/ 1150726532 h 103"/>
              <a:gd name="T60" fmla="*/ 1505031175 w 126"/>
              <a:gd name="T61" fmla="*/ 1121956223 h 103"/>
              <a:gd name="T62" fmla="*/ 1476087544 w 126"/>
              <a:gd name="T63" fmla="*/ 949350462 h 103"/>
              <a:gd name="T64" fmla="*/ 1476087544 w 126"/>
              <a:gd name="T65" fmla="*/ 863044899 h 103"/>
              <a:gd name="T66" fmla="*/ 1099831095 w 126"/>
              <a:gd name="T67" fmla="*/ 863044899 h 103"/>
              <a:gd name="T68" fmla="*/ 1128769347 w 126"/>
              <a:gd name="T69" fmla="*/ 978115407 h 103"/>
              <a:gd name="T70" fmla="*/ 1013000201 w 126"/>
              <a:gd name="T71" fmla="*/ 1150726532 h 103"/>
              <a:gd name="T72" fmla="*/ 636743752 w 126"/>
              <a:gd name="T73" fmla="*/ 1611013927 h 103"/>
              <a:gd name="T74" fmla="*/ 2147483646 w 126"/>
              <a:gd name="T75" fmla="*/ 2147483646 h 103"/>
              <a:gd name="T76" fmla="*/ 0 w 126"/>
              <a:gd name="T77" fmla="*/ 2147483646 h 103"/>
              <a:gd name="T78" fmla="*/ 2147483646 w 126"/>
              <a:gd name="T79" fmla="*/ 1927465868 h 103"/>
              <a:gd name="T80" fmla="*/ 1562913058 w 126"/>
              <a:gd name="T81" fmla="*/ 2071306685 h 103"/>
              <a:gd name="T82" fmla="*/ 1505031175 w 126"/>
              <a:gd name="T83" fmla="*/ 2147483646 h 103"/>
              <a:gd name="T84" fmla="*/ 694631015 w 126"/>
              <a:gd name="T85" fmla="*/ 2147483646 h 103"/>
              <a:gd name="T86" fmla="*/ 1678687584 w 126"/>
              <a:gd name="T87" fmla="*/ 2147483646 h 103"/>
              <a:gd name="T88" fmla="*/ 1678687584 w 126"/>
              <a:gd name="T89" fmla="*/ 2147483646 h 103"/>
              <a:gd name="T90" fmla="*/ 2147483646 w 126"/>
              <a:gd name="T91" fmla="*/ 2147483646 h 103"/>
              <a:gd name="T92" fmla="*/ 2147483646 w 126"/>
              <a:gd name="T93" fmla="*/ 2147483646 h 103"/>
              <a:gd name="T94" fmla="*/ 1099831095 w 126"/>
              <a:gd name="T95" fmla="*/ 2147483646 h 103"/>
              <a:gd name="T96" fmla="*/ 810400161 w 126"/>
              <a:gd name="T97" fmla="*/ 2147483646 h 103"/>
              <a:gd name="T98" fmla="*/ 810400161 w 126"/>
              <a:gd name="T99" fmla="*/ 2147483646 h 103"/>
              <a:gd name="T100" fmla="*/ 1881287624 w 126"/>
              <a:gd name="T101" fmla="*/ 2147483646 h 103"/>
              <a:gd name="T102" fmla="*/ 2147483646 w 126"/>
              <a:gd name="T103" fmla="*/ 2147483646 h 103"/>
              <a:gd name="T104" fmla="*/ 2147483646 w 126"/>
              <a:gd name="T105" fmla="*/ 2147483646 h 103"/>
              <a:gd name="T106" fmla="*/ 868287423 w 126"/>
              <a:gd name="T107" fmla="*/ 2071306685 h 103"/>
              <a:gd name="T108" fmla="*/ 868287423 w 126"/>
              <a:gd name="T109" fmla="*/ 2071306685 h 103"/>
              <a:gd name="T110" fmla="*/ 1997056770 w 126"/>
              <a:gd name="T111" fmla="*/ 2071306685 h 103"/>
              <a:gd name="T112" fmla="*/ 2147483646 w 126"/>
              <a:gd name="T113" fmla="*/ 2128841939 h 103"/>
              <a:gd name="T114" fmla="*/ 2147483646 w 126"/>
              <a:gd name="T115" fmla="*/ 2128841939 h 103"/>
              <a:gd name="T116" fmla="*/ 289430934 w 126"/>
              <a:gd name="T117" fmla="*/ 2147483646 h 103"/>
              <a:gd name="T118" fmla="*/ 289430934 w 126"/>
              <a:gd name="T119" fmla="*/ 2147483646 h 103"/>
              <a:gd name="T120" fmla="*/ 2147483646 w 126"/>
              <a:gd name="T121" fmla="*/ 2147483646 h 103"/>
              <a:gd name="T122" fmla="*/ 1418200281 w 126"/>
              <a:gd name="T123" fmla="*/ 2147483646 h 103"/>
              <a:gd name="T124" fmla="*/ 723569266 w 126"/>
              <a:gd name="T125" fmla="*/ 2147483646 h 1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6"/>
              <a:gd name="T190" fmla="*/ 0 h 103"/>
              <a:gd name="T191" fmla="*/ 126 w 126"/>
              <a:gd name="T192" fmla="*/ 103 h 10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6" h="103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719" name="Freeform 48"/>
          <p:cNvSpPr>
            <a:spLocks noEditPoints="1" noChangeArrowheads="1"/>
          </p:cNvSpPr>
          <p:nvPr/>
        </p:nvSpPr>
        <p:spPr bwMode="auto">
          <a:xfrm>
            <a:off x="6397625" y="1266825"/>
            <a:ext cx="536575" cy="441325"/>
          </a:xfrm>
          <a:custGeom>
            <a:avLst/>
            <a:gdLst>
              <a:gd name="T0" fmla="*/ 491749756 w 139"/>
              <a:gd name="T1" fmla="*/ 1183951094 h 114"/>
              <a:gd name="T2" fmla="*/ 730174348 w 139"/>
              <a:gd name="T3" fmla="*/ 1303848257 h 114"/>
              <a:gd name="T4" fmla="*/ 0 w 139"/>
              <a:gd name="T5" fmla="*/ 1573610099 h 114"/>
              <a:gd name="T6" fmla="*/ 268229596 w 139"/>
              <a:gd name="T7" fmla="*/ 1273872999 h 114"/>
              <a:gd name="T8" fmla="*/ 208623448 w 139"/>
              <a:gd name="T9" fmla="*/ 1079047368 h 114"/>
              <a:gd name="T10" fmla="*/ 193719016 w 139"/>
              <a:gd name="T11" fmla="*/ 674402669 h 114"/>
              <a:gd name="T12" fmla="*/ 655667628 w 139"/>
              <a:gd name="T13" fmla="*/ 1079047368 h 114"/>
              <a:gd name="T14" fmla="*/ 1296434685 w 139"/>
              <a:gd name="T15" fmla="*/ 599470330 h 114"/>
              <a:gd name="T16" fmla="*/ 1460352557 w 139"/>
              <a:gd name="T17" fmla="*/ 584484636 h 114"/>
              <a:gd name="T18" fmla="*/ 1430547553 w 139"/>
              <a:gd name="T19" fmla="*/ 419630392 h 114"/>
              <a:gd name="T20" fmla="*/ 1385841976 w 139"/>
              <a:gd name="T21" fmla="*/ 314722794 h 114"/>
              <a:gd name="T22" fmla="*/ 1400746409 w 139"/>
              <a:gd name="T23" fmla="*/ 299733229 h 114"/>
              <a:gd name="T24" fmla="*/ 1445448124 w 139"/>
              <a:gd name="T25" fmla="*/ 74932339 h 114"/>
              <a:gd name="T26" fmla="*/ 1832890017 w 139"/>
              <a:gd name="T27" fmla="*/ 284747536 h 114"/>
              <a:gd name="T28" fmla="*/ 1847790589 w 139"/>
              <a:gd name="T29" fmla="*/ 299733229 h 114"/>
              <a:gd name="T30" fmla="*/ 1832890017 w 139"/>
              <a:gd name="T31" fmla="*/ 374669440 h 114"/>
              <a:gd name="T32" fmla="*/ 1758383297 w 139"/>
              <a:gd name="T33" fmla="*/ 509548425 h 114"/>
              <a:gd name="T34" fmla="*/ 1847790589 w 139"/>
              <a:gd name="T35" fmla="*/ 599470330 h 114"/>
              <a:gd name="T36" fmla="*/ 2071314609 w 139"/>
              <a:gd name="T37" fmla="*/ 989125463 h 114"/>
              <a:gd name="T38" fmla="*/ 1296434685 w 139"/>
              <a:gd name="T39" fmla="*/ 599470330 h 114"/>
              <a:gd name="T40" fmla="*/ 1579564853 w 139"/>
              <a:gd name="T41" fmla="*/ 659416975 h 114"/>
              <a:gd name="T42" fmla="*/ 1549759849 w 139"/>
              <a:gd name="T43" fmla="*/ 929178817 h 114"/>
              <a:gd name="T44" fmla="*/ 1624266569 w 139"/>
              <a:gd name="T45" fmla="*/ 989125463 h 114"/>
              <a:gd name="T46" fmla="*/ 1639171001 w 139"/>
              <a:gd name="T47" fmla="*/ 989125463 h 114"/>
              <a:gd name="T48" fmla="*/ 1713677721 w 139"/>
              <a:gd name="T49" fmla="*/ 929178817 h 114"/>
              <a:gd name="T50" fmla="*/ 1683872717 w 139"/>
              <a:gd name="T51" fmla="*/ 659416975 h 114"/>
              <a:gd name="T52" fmla="*/ 1639171001 w 139"/>
              <a:gd name="T53" fmla="*/ 614456023 h 114"/>
              <a:gd name="T54" fmla="*/ 1013304516 w 139"/>
              <a:gd name="T55" fmla="*/ 1708489084 h 114"/>
              <a:gd name="T56" fmla="*/ 1311335256 w 139"/>
              <a:gd name="T57" fmla="*/ 1243901611 h 114"/>
              <a:gd name="T58" fmla="*/ 1639171001 w 139"/>
              <a:gd name="T59" fmla="*/ 1273872999 h 114"/>
              <a:gd name="T60" fmla="*/ 1743478865 w 139"/>
              <a:gd name="T61" fmla="*/ 1198940659 h 114"/>
              <a:gd name="T62" fmla="*/ 1087811236 w 139"/>
              <a:gd name="T63" fmla="*/ 1588595793 h 114"/>
              <a:gd name="T64" fmla="*/ 1072910664 w 139"/>
              <a:gd name="T65" fmla="*/ 14985694 h 114"/>
              <a:gd name="T66" fmla="*/ 417243036 w 139"/>
              <a:gd name="T67" fmla="*/ 284747536 h 114"/>
              <a:gd name="T68" fmla="*/ 402342464 w 139"/>
              <a:gd name="T69" fmla="*/ 554509377 h 114"/>
              <a:gd name="T70" fmla="*/ 864291076 w 139"/>
              <a:gd name="T71" fmla="*/ 344694181 h 114"/>
              <a:gd name="T72" fmla="*/ 1236828537 w 139"/>
              <a:gd name="T73" fmla="*/ 434616086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9"/>
              <a:gd name="T112" fmla="*/ 0 h 114"/>
              <a:gd name="T113" fmla="*/ 139 w 139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720" name="文本框 1167"/>
          <p:cNvSpPr>
            <a:spLocks noChangeArrowheads="1"/>
          </p:cNvSpPr>
          <p:nvPr/>
        </p:nvSpPr>
        <p:spPr bwMode="auto">
          <a:xfrm>
            <a:off x="1692275" y="1803400"/>
            <a:ext cx="11874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添加标题二</a:t>
            </a:r>
          </a:p>
        </p:txBody>
      </p:sp>
      <p:sp>
        <p:nvSpPr>
          <p:cNvPr id="29721" name="文本框 60"/>
          <p:cNvSpPr>
            <a:spLocks noChangeArrowheads="1"/>
          </p:cNvSpPr>
          <p:nvPr/>
        </p:nvSpPr>
        <p:spPr bwMode="auto">
          <a:xfrm>
            <a:off x="323850" y="2070100"/>
            <a:ext cx="25987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2" name="文本框 61"/>
          <p:cNvSpPr>
            <a:spLocks noChangeArrowheads="1"/>
          </p:cNvSpPr>
          <p:nvPr/>
        </p:nvSpPr>
        <p:spPr bwMode="auto">
          <a:xfrm>
            <a:off x="1763713" y="3368675"/>
            <a:ext cx="14112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添加标题三</a:t>
            </a:r>
          </a:p>
        </p:txBody>
      </p:sp>
      <p:sp>
        <p:nvSpPr>
          <p:cNvPr id="29723" name="文本框 62"/>
          <p:cNvSpPr>
            <a:spLocks noChangeArrowheads="1"/>
          </p:cNvSpPr>
          <p:nvPr/>
        </p:nvSpPr>
        <p:spPr bwMode="auto">
          <a:xfrm>
            <a:off x="323850" y="3635375"/>
            <a:ext cx="25987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4" name="文本框 63"/>
          <p:cNvSpPr>
            <a:spLocks noChangeArrowheads="1"/>
          </p:cNvSpPr>
          <p:nvPr/>
        </p:nvSpPr>
        <p:spPr bwMode="auto">
          <a:xfrm>
            <a:off x="6169025" y="3368675"/>
            <a:ext cx="1355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添加标题四</a:t>
            </a:r>
          </a:p>
        </p:txBody>
      </p:sp>
      <p:sp>
        <p:nvSpPr>
          <p:cNvPr id="29725" name="文本框 64"/>
          <p:cNvSpPr>
            <a:spLocks noChangeArrowheads="1"/>
          </p:cNvSpPr>
          <p:nvPr/>
        </p:nvSpPr>
        <p:spPr bwMode="auto">
          <a:xfrm>
            <a:off x="5980113" y="3660775"/>
            <a:ext cx="2552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6" name="文本框 65"/>
          <p:cNvSpPr>
            <a:spLocks noChangeArrowheads="1"/>
          </p:cNvSpPr>
          <p:nvPr/>
        </p:nvSpPr>
        <p:spPr bwMode="auto">
          <a:xfrm>
            <a:off x="6165850" y="1803400"/>
            <a:ext cx="1358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添加标题一</a:t>
            </a:r>
          </a:p>
        </p:txBody>
      </p:sp>
      <p:sp>
        <p:nvSpPr>
          <p:cNvPr id="29727" name="文本框 66"/>
          <p:cNvSpPr>
            <a:spLocks noChangeArrowheads="1"/>
          </p:cNvSpPr>
          <p:nvPr/>
        </p:nvSpPr>
        <p:spPr bwMode="auto">
          <a:xfrm>
            <a:off x="5978525" y="2070100"/>
            <a:ext cx="26987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8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竞争对手动向预测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729" name="组合 33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8694" name="矩形 3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95" name="矩形 3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nimBg="1" autoUpdateAnimBg="0"/>
      <p:bldP spid="29712" grpId="0" animBg="1"/>
      <p:bldP spid="29713" grpId="0" animBg="1"/>
      <p:bldP spid="29714" grpId="0" animBg="1"/>
      <p:bldP spid="29715" grpId="0" animBg="1"/>
      <p:bldP spid="29716" grpId="0" animBg="1"/>
      <p:bldP spid="29717" grpId="0" animBg="1"/>
      <p:bldP spid="29718" grpId="0" animBg="1"/>
      <p:bldP spid="29719" grpId="0" animBg="1"/>
      <p:bldP spid="29720" grpId="0" bldLvl="0" autoUpdateAnimBg="0"/>
      <p:bldP spid="29721" grpId="0" bldLvl="0" autoUpdateAnimBg="0"/>
      <p:bldP spid="29722" grpId="0" bldLvl="0" autoUpdateAnimBg="0"/>
      <p:bldP spid="29723" grpId="0" bldLvl="0" autoUpdateAnimBg="0"/>
      <p:bldP spid="29724" grpId="0" bldLvl="0" autoUpdateAnimBg="0"/>
      <p:bldP spid="29725" grpId="0" bldLvl="0" autoUpdateAnimBg="0"/>
      <p:bldP spid="29726" grpId="0" bldLvl="0" autoUpdateAnimBg="0"/>
      <p:bldP spid="29727" grpId="0" bldLvl="0" autoUpdateAnimBg="0"/>
      <p:bldP spid="29728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直接连接符 12"/>
          <p:cNvSpPr>
            <a:spLocks noChangeShapeType="1"/>
          </p:cNvSpPr>
          <p:nvPr/>
        </p:nvSpPr>
        <p:spPr bwMode="auto">
          <a:xfrm>
            <a:off x="2132013" y="1709738"/>
            <a:ext cx="1890712" cy="1587"/>
          </a:xfrm>
          <a:prstGeom prst="line">
            <a:avLst/>
          </a:prstGeom>
          <a:noFill/>
          <a:ln w="9525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3" name="菱形 13"/>
          <p:cNvSpPr>
            <a:spLocks noChangeArrowheads="1"/>
          </p:cNvSpPr>
          <p:nvPr/>
        </p:nvSpPr>
        <p:spPr bwMode="auto">
          <a:xfrm>
            <a:off x="3370263" y="1479550"/>
            <a:ext cx="941387" cy="939800"/>
          </a:xfrm>
          <a:prstGeom prst="diamond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4" name="菱形 14"/>
          <p:cNvSpPr>
            <a:spLocks noChangeArrowheads="1"/>
          </p:cNvSpPr>
          <p:nvPr/>
        </p:nvSpPr>
        <p:spPr bwMode="auto">
          <a:xfrm>
            <a:off x="3605213" y="2430463"/>
            <a:ext cx="941387" cy="939800"/>
          </a:xfrm>
          <a:prstGeom prst="diamond">
            <a:avLst/>
          </a:prstGeom>
          <a:solidFill>
            <a:srgbClr val="E0932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5" name="菱形 15"/>
          <p:cNvSpPr>
            <a:spLocks noChangeArrowheads="1"/>
          </p:cNvSpPr>
          <p:nvPr/>
        </p:nvSpPr>
        <p:spPr bwMode="auto">
          <a:xfrm>
            <a:off x="4075113" y="2409825"/>
            <a:ext cx="941387" cy="939800"/>
          </a:xfrm>
          <a:prstGeom prst="diamond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菱形 16"/>
          <p:cNvSpPr>
            <a:spLocks noChangeArrowheads="1"/>
          </p:cNvSpPr>
          <p:nvPr/>
        </p:nvSpPr>
        <p:spPr bwMode="auto">
          <a:xfrm>
            <a:off x="4075113" y="1239838"/>
            <a:ext cx="941387" cy="939800"/>
          </a:xfrm>
          <a:prstGeom prst="diamond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7" name="直接连接符 20"/>
          <p:cNvSpPr>
            <a:spLocks noChangeShapeType="1"/>
          </p:cNvSpPr>
          <p:nvPr/>
        </p:nvSpPr>
        <p:spPr bwMode="auto">
          <a:xfrm>
            <a:off x="4724400" y="1479550"/>
            <a:ext cx="1889125" cy="0"/>
          </a:xfrm>
          <a:prstGeom prst="line">
            <a:avLst/>
          </a:prstGeom>
          <a:noFill/>
          <a:ln w="9525">
            <a:solidFill>
              <a:srgbClr val="00B0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直接连接符 21"/>
          <p:cNvSpPr>
            <a:spLocks noChangeShapeType="1"/>
          </p:cNvSpPr>
          <p:nvPr/>
        </p:nvSpPr>
        <p:spPr bwMode="auto">
          <a:xfrm>
            <a:off x="4670425" y="3184525"/>
            <a:ext cx="1889125" cy="0"/>
          </a:xfrm>
          <a:prstGeom prst="line">
            <a:avLst/>
          </a:prstGeom>
          <a:noFill/>
          <a:ln w="9525">
            <a:solidFill>
              <a:srgbClr val="0E90B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9" name="直接连接符 22"/>
          <p:cNvSpPr>
            <a:spLocks noChangeShapeType="1"/>
          </p:cNvSpPr>
          <p:nvPr/>
        </p:nvSpPr>
        <p:spPr bwMode="auto">
          <a:xfrm>
            <a:off x="2085975" y="3184525"/>
            <a:ext cx="1890713" cy="0"/>
          </a:xfrm>
          <a:prstGeom prst="line">
            <a:avLst/>
          </a:prstGeom>
          <a:noFill/>
          <a:ln w="9525">
            <a:solidFill>
              <a:srgbClr val="E0932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0" name="流程图: 联系 23"/>
          <p:cNvSpPr>
            <a:spLocks noChangeArrowheads="1"/>
          </p:cNvSpPr>
          <p:nvPr/>
        </p:nvSpPr>
        <p:spPr bwMode="auto">
          <a:xfrm>
            <a:off x="6397625" y="1131888"/>
            <a:ext cx="377825" cy="377825"/>
          </a:xfrm>
          <a:prstGeom prst="flowChartConnector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1" name="流程图: 联系 24"/>
          <p:cNvSpPr>
            <a:spLocks noChangeArrowheads="1"/>
          </p:cNvSpPr>
          <p:nvPr/>
        </p:nvSpPr>
        <p:spPr bwMode="auto">
          <a:xfrm>
            <a:off x="6343650" y="2832100"/>
            <a:ext cx="377825" cy="377825"/>
          </a:xfrm>
          <a:prstGeom prst="flowChartConnector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2" name="流程图: 联系 25"/>
          <p:cNvSpPr>
            <a:spLocks noChangeArrowheads="1"/>
          </p:cNvSpPr>
          <p:nvPr/>
        </p:nvSpPr>
        <p:spPr bwMode="auto">
          <a:xfrm>
            <a:off x="2008188" y="2832100"/>
            <a:ext cx="377825" cy="377825"/>
          </a:xfrm>
          <a:prstGeom prst="flowChartConnector">
            <a:avLst/>
          </a:prstGeom>
          <a:solidFill>
            <a:srgbClr val="E0932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3" name="流程图: 联系 26"/>
          <p:cNvSpPr>
            <a:spLocks noChangeArrowheads="1"/>
          </p:cNvSpPr>
          <p:nvPr/>
        </p:nvSpPr>
        <p:spPr bwMode="auto">
          <a:xfrm>
            <a:off x="2008188" y="1347788"/>
            <a:ext cx="377825" cy="377825"/>
          </a:xfrm>
          <a:prstGeom prst="flowChartConnector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4" name="文本框 20"/>
          <p:cNvSpPr>
            <a:spLocks noChangeArrowheads="1"/>
          </p:cNvSpPr>
          <p:nvPr/>
        </p:nvSpPr>
        <p:spPr bwMode="auto">
          <a:xfrm>
            <a:off x="5618163" y="1236663"/>
            <a:ext cx="7540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30735" name="文本框 21"/>
          <p:cNvSpPr>
            <a:spLocks noChangeArrowheads="1"/>
          </p:cNvSpPr>
          <p:nvPr/>
        </p:nvSpPr>
        <p:spPr bwMode="auto">
          <a:xfrm>
            <a:off x="5546725" y="2905125"/>
            <a:ext cx="7524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30736" name="文本框 22"/>
          <p:cNvSpPr>
            <a:spLocks noChangeArrowheads="1"/>
          </p:cNvSpPr>
          <p:nvPr/>
        </p:nvSpPr>
        <p:spPr bwMode="auto">
          <a:xfrm>
            <a:off x="2379663" y="2905125"/>
            <a:ext cx="7540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30737" name="文本框 23"/>
          <p:cNvSpPr>
            <a:spLocks noChangeArrowheads="1"/>
          </p:cNvSpPr>
          <p:nvPr/>
        </p:nvSpPr>
        <p:spPr bwMode="auto">
          <a:xfrm>
            <a:off x="2379663" y="1436688"/>
            <a:ext cx="7540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30738" name="矩形 31"/>
          <p:cNvSpPr>
            <a:spLocks noChangeArrowheads="1"/>
          </p:cNvSpPr>
          <p:nvPr/>
        </p:nvSpPr>
        <p:spPr bwMode="auto">
          <a:xfrm>
            <a:off x="5514975" y="1504950"/>
            <a:ext cx="1704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9" name="矩形 32"/>
          <p:cNvSpPr>
            <a:spLocks noChangeArrowheads="1"/>
          </p:cNvSpPr>
          <p:nvPr/>
        </p:nvSpPr>
        <p:spPr bwMode="auto">
          <a:xfrm>
            <a:off x="5394325" y="3184525"/>
            <a:ext cx="17065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0" name="矩形 33"/>
          <p:cNvSpPr>
            <a:spLocks noChangeArrowheads="1"/>
          </p:cNvSpPr>
          <p:nvPr/>
        </p:nvSpPr>
        <p:spPr bwMode="auto">
          <a:xfrm>
            <a:off x="1619250" y="3184525"/>
            <a:ext cx="17224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1" name="矩形 34"/>
          <p:cNvSpPr>
            <a:spLocks noChangeArrowheads="1"/>
          </p:cNvSpPr>
          <p:nvPr/>
        </p:nvSpPr>
        <p:spPr bwMode="auto">
          <a:xfrm>
            <a:off x="1619250" y="1727200"/>
            <a:ext cx="17224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742" name="组合 35"/>
          <p:cNvGrpSpPr/>
          <p:nvPr/>
        </p:nvGrpSpPr>
        <p:grpSpPr bwMode="auto">
          <a:xfrm>
            <a:off x="3211513" y="1239838"/>
            <a:ext cx="2160587" cy="2160587"/>
            <a:chOff x="0" y="0"/>
            <a:chExt cx="2880320" cy="2880320"/>
          </a:xfrm>
        </p:grpSpPr>
        <p:sp>
          <p:nvSpPr>
            <p:cNvPr id="29726" name="菱形 36"/>
            <p:cNvSpPr>
              <a:spLocks noChangeArrowheads="1"/>
            </p:cNvSpPr>
            <p:nvPr/>
          </p:nvSpPr>
          <p:spPr bwMode="auto">
            <a:xfrm>
              <a:off x="0" y="0"/>
              <a:ext cx="2880320" cy="2880320"/>
            </a:xfrm>
            <a:prstGeom prst="diamond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7" name="文本框 31"/>
            <p:cNvSpPr>
              <a:spLocks noChangeArrowheads="1"/>
            </p:cNvSpPr>
            <p:nvPr/>
          </p:nvSpPr>
          <p:spPr bwMode="auto">
            <a:xfrm>
              <a:off x="757704" y="1142355"/>
              <a:ext cx="144894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SWOT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745" name="组合 38"/>
          <p:cNvGrpSpPr/>
          <p:nvPr/>
        </p:nvGrpSpPr>
        <p:grpSpPr bwMode="auto">
          <a:xfrm>
            <a:off x="955675" y="3930650"/>
            <a:ext cx="7823200" cy="849313"/>
            <a:chOff x="0" y="0"/>
            <a:chExt cx="5292388" cy="1132618"/>
          </a:xfrm>
        </p:grpSpPr>
        <p:sp>
          <p:nvSpPr>
            <p:cNvPr id="29724" name="矩形 39"/>
            <p:cNvSpPr>
              <a:spLocks noChangeArrowheads="1"/>
            </p:cNvSpPr>
            <p:nvPr/>
          </p:nvSpPr>
          <p:spPr bwMode="auto">
            <a:xfrm>
              <a:off x="0" y="369332"/>
              <a:ext cx="5292388" cy="76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您的内容打在这里，或者通过复制您的文本后，在此框中选择粘贴，并选择只保留文字。您的内容打在这里，或者通过复制您的文本后，在此框中选择粘贴。</a:t>
              </a:r>
              <a:r>
                <a:rPr lang="zh-CN" altLang="en-US" sz="11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</a:t>
              </a:r>
              <a:r>
                <a:rPr lang="en-US" altLang="zh-CN" sz="11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29725" name="文本框 34"/>
            <p:cNvSpPr>
              <a:spLocks noChangeArrowheads="1"/>
            </p:cNvSpPr>
            <p:nvPr/>
          </p:nvSpPr>
          <p:spPr bwMode="auto">
            <a:xfrm>
              <a:off x="0" y="0"/>
              <a:ext cx="178510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</p:grpSp>
      <p:sp>
        <p:nvSpPr>
          <p:cNvPr id="30748" name="TextBox 108"/>
          <p:cNvSpPr>
            <a:spLocks noChangeArrowheads="1"/>
          </p:cNvSpPr>
          <p:nvPr/>
        </p:nvSpPr>
        <p:spPr bwMode="auto">
          <a:xfrm>
            <a:off x="539750" y="266700"/>
            <a:ext cx="1323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SWOT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分析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749" name="组合 43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9722" name="矩形 4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23" name="矩形 4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22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3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3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3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7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3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7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00"/>
                            </p:stCondLst>
                            <p:childTnLst>
                              <p:par>
                                <p:cTn id="10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75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bldLvl="0" animBg="1" autoUpdateAnimBg="0"/>
      <p:bldP spid="30724" grpId="0" bldLvl="0" animBg="1" autoUpdateAnimBg="0"/>
      <p:bldP spid="30725" grpId="0" bldLvl="0" animBg="1" autoUpdateAnimBg="0"/>
      <p:bldP spid="30726" grpId="0" bldLvl="0" animBg="1" autoUpdateAnimBg="0"/>
      <p:bldP spid="30727" grpId="0" animBg="1"/>
      <p:bldP spid="30728" grpId="0" animBg="1"/>
      <p:bldP spid="30729" grpId="0" animBg="1"/>
      <p:bldP spid="30730" grpId="0" bldLvl="0" animBg="1" autoUpdateAnimBg="0"/>
      <p:bldP spid="30731" grpId="0" bldLvl="0" animBg="1" autoUpdateAnimBg="0"/>
      <p:bldP spid="30732" grpId="0" bldLvl="0" animBg="1" autoUpdateAnimBg="0"/>
      <p:bldP spid="30733" grpId="0" bldLvl="0" animBg="1" autoUpdateAnimBg="0"/>
      <p:bldP spid="30734" grpId="0" bldLvl="0" autoUpdateAnimBg="0"/>
      <p:bldP spid="30735" grpId="0" bldLvl="0" autoUpdateAnimBg="0"/>
      <p:bldP spid="30736" grpId="0" bldLvl="0" autoUpdateAnimBg="0"/>
      <p:bldP spid="30737" grpId="0" bldLvl="0" autoUpdateAnimBg="0"/>
      <p:bldP spid="30738" grpId="0" bldLvl="0" autoUpdateAnimBg="0"/>
      <p:bldP spid="30739" grpId="0" bldLvl="0" autoUpdateAnimBg="0"/>
      <p:bldP spid="30740" grpId="0" bldLvl="0" autoUpdateAnimBg="0"/>
      <p:bldP spid="30741" grpId="0" bldLvl="0" autoUpdateAnimBg="0"/>
      <p:bldP spid="30748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3" name="文本框 2"/>
          <p:cNvSpPr>
            <a:spLocks noChangeArrowheads="1"/>
          </p:cNvSpPr>
          <p:nvPr/>
        </p:nvSpPr>
        <p:spPr bwMode="auto">
          <a:xfrm>
            <a:off x="1352550" y="1663700"/>
            <a:ext cx="167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第五部分</a:t>
            </a:r>
          </a:p>
        </p:txBody>
      </p:sp>
      <p:sp>
        <p:nvSpPr>
          <p:cNvPr id="31748" name="TextBox 23"/>
          <p:cNvSpPr>
            <a:spLocks noChangeArrowheads="1"/>
          </p:cNvSpPr>
          <p:nvPr/>
        </p:nvSpPr>
        <p:spPr bwMode="auto">
          <a:xfrm>
            <a:off x="3773488" y="1827213"/>
            <a:ext cx="10731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总体思路</a:t>
            </a:r>
          </a:p>
        </p:txBody>
      </p:sp>
      <p:sp>
        <p:nvSpPr>
          <p:cNvPr id="31749" name="TextBox 24"/>
          <p:cNvSpPr>
            <a:spLocks noChangeArrowheads="1"/>
          </p:cNvSpPr>
          <p:nvPr/>
        </p:nvSpPr>
        <p:spPr bwMode="auto">
          <a:xfrm>
            <a:off x="3773488" y="2154238"/>
            <a:ext cx="10731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具体思路</a:t>
            </a:r>
          </a:p>
        </p:txBody>
      </p:sp>
      <p:grpSp>
        <p:nvGrpSpPr>
          <p:cNvPr id="31750" name="组合 11"/>
          <p:cNvGrpSpPr/>
          <p:nvPr/>
        </p:nvGrpSpPr>
        <p:grpSpPr bwMode="auto">
          <a:xfrm>
            <a:off x="3773488" y="1247775"/>
            <a:ext cx="4171950" cy="530225"/>
            <a:chOff x="0" y="0"/>
            <a:chExt cx="4171895" cy="530915"/>
          </a:xfrm>
        </p:grpSpPr>
        <p:sp>
          <p:nvSpPr>
            <p:cNvPr id="30731" name="TextBox 4"/>
            <p:cNvSpPr>
              <a:spLocks noChangeArrowheads="1"/>
            </p:cNvSpPr>
            <p:nvPr/>
          </p:nvSpPr>
          <p:spPr bwMode="auto">
            <a:xfrm>
              <a:off x="0" y="0"/>
              <a:ext cx="1739900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0E90BE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Work plan</a:t>
              </a:r>
              <a:endParaRPr lang="zh-CN" altLang="en-US" sz="3000">
                <a:solidFill>
                  <a:srgbClr val="0E90B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30732" name="文本框 8"/>
            <p:cNvSpPr>
              <a:spLocks noChangeArrowheads="1"/>
            </p:cNvSpPr>
            <p:nvPr/>
          </p:nvSpPr>
          <p:spPr bwMode="auto">
            <a:xfrm>
              <a:off x="1878960" y="83480"/>
              <a:ext cx="2292935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下一步工作计划</a:t>
              </a:r>
            </a:p>
          </p:txBody>
        </p:sp>
      </p:grpSp>
      <p:sp>
        <p:nvSpPr>
          <p:cNvPr id="31753" name="矩形 9"/>
          <p:cNvSpPr>
            <a:spLocks noChangeArrowheads="1"/>
          </p:cNvSpPr>
          <p:nvPr/>
        </p:nvSpPr>
        <p:spPr bwMode="auto">
          <a:xfrm>
            <a:off x="3825875" y="3003550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4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5" name="TextBox 23"/>
          <p:cNvSpPr>
            <a:spLocks noChangeArrowheads="1"/>
          </p:cNvSpPr>
          <p:nvPr/>
        </p:nvSpPr>
        <p:spPr bwMode="auto">
          <a:xfrm>
            <a:off x="5895975" y="1860550"/>
            <a:ext cx="1073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完成方法</a:t>
            </a:r>
          </a:p>
        </p:txBody>
      </p:sp>
      <p:sp>
        <p:nvSpPr>
          <p:cNvPr id="31756" name="TextBox 24"/>
          <p:cNvSpPr>
            <a:spLocks noChangeArrowheads="1"/>
          </p:cNvSpPr>
          <p:nvPr/>
        </p:nvSpPr>
        <p:spPr bwMode="auto">
          <a:xfrm>
            <a:off x="5895975" y="2187575"/>
            <a:ext cx="1073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保障措施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nimBg="1" autoUpdateAnimBg="0"/>
      <p:bldP spid="31748" grpId="0" bldLvl="0" autoUpdateAnimBg="0"/>
      <p:bldP spid="31749" grpId="0" bldLvl="0" autoUpdateAnimBg="0"/>
      <p:bldP spid="31753" grpId="0" bldLvl="0" animBg="1" autoUpdateAnimBg="0"/>
      <p:bldP spid="31754" grpId="0" bldLvl="0" animBg="1" autoUpdateAnimBg="0"/>
      <p:bldP spid="31755" grpId="0" bldLvl="0" autoUpdateAnimBg="0"/>
      <p:bldP spid="31756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文本框 2"/>
          <p:cNvSpPr>
            <a:spLocks noChangeArrowheads="1"/>
          </p:cNvSpPr>
          <p:nvPr/>
        </p:nvSpPr>
        <p:spPr bwMode="auto">
          <a:xfrm>
            <a:off x="1352550" y="1663700"/>
            <a:ext cx="167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第一部分</a:t>
            </a:r>
            <a:endParaRPr lang="zh-CN" altLang="en-US"/>
          </a:p>
        </p:txBody>
      </p:sp>
      <p:sp>
        <p:nvSpPr>
          <p:cNvPr id="5124" name="TextBox 23"/>
          <p:cNvSpPr>
            <a:spLocks noChangeArrowheads="1"/>
          </p:cNvSpPr>
          <p:nvPr/>
        </p:nvSpPr>
        <p:spPr bwMode="auto">
          <a:xfrm>
            <a:off x="3773488" y="1827213"/>
            <a:ext cx="10731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工作概述</a:t>
            </a:r>
          </a:p>
        </p:txBody>
      </p:sp>
      <p:sp>
        <p:nvSpPr>
          <p:cNvPr id="5125" name="TextBox 24"/>
          <p:cNvSpPr>
            <a:spLocks noChangeArrowheads="1"/>
          </p:cNvSpPr>
          <p:nvPr/>
        </p:nvSpPr>
        <p:spPr bwMode="auto">
          <a:xfrm>
            <a:off x="3773488" y="2154238"/>
            <a:ext cx="17907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重点工作完成情况</a:t>
            </a:r>
          </a:p>
        </p:txBody>
      </p:sp>
      <p:sp>
        <p:nvSpPr>
          <p:cNvPr id="5126" name="TextBox 25"/>
          <p:cNvSpPr>
            <a:spLocks noChangeArrowheads="1"/>
          </p:cNvSpPr>
          <p:nvPr/>
        </p:nvSpPr>
        <p:spPr bwMode="auto">
          <a:xfrm>
            <a:off x="3773488" y="2505075"/>
            <a:ext cx="17907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各项计划完成情况</a:t>
            </a:r>
          </a:p>
        </p:txBody>
      </p:sp>
      <p:grpSp>
        <p:nvGrpSpPr>
          <p:cNvPr id="5127" name="组合 11"/>
          <p:cNvGrpSpPr/>
          <p:nvPr/>
        </p:nvGrpSpPr>
        <p:grpSpPr bwMode="auto">
          <a:xfrm>
            <a:off x="3773488" y="1247775"/>
            <a:ext cx="4543425" cy="530225"/>
            <a:chOff x="0" y="0"/>
            <a:chExt cx="4543256" cy="530915"/>
          </a:xfrm>
        </p:grpSpPr>
        <p:sp>
          <p:nvSpPr>
            <p:cNvPr id="4109" name="TextBox 4"/>
            <p:cNvSpPr>
              <a:spLocks noChangeArrowheads="1"/>
            </p:cNvSpPr>
            <p:nvPr/>
          </p:nvSpPr>
          <p:spPr bwMode="auto">
            <a:xfrm>
              <a:off x="0" y="0"/>
              <a:ext cx="2103781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rgbClr val="0E90BE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Work review</a:t>
              </a:r>
              <a:endParaRPr lang="zh-CN" altLang="en-US" sz="3000" b="1">
                <a:solidFill>
                  <a:srgbClr val="0E90B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4110" name="文本框 8"/>
            <p:cNvSpPr>
              <a:spLocks noChangeArrowheads="1"/>
            </p:cNvSpPr>
            <p:nvPr/>
          </p:nvSpPr>
          <p:spPr bwMode="auto">
            <a:xfrm>
              <a:off x="2250321" y="46166"/>
              <a:ext cx="2292935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前阶段工作回顾</a:t>
              </a:r>
            </a:p>
          </p:txBody>
        </p:sp>
      </p:grpSp>
      <p:sp>
        <p:nvSpPr>
          <p:cNvPr id="5130" name="矩形 9"/>
          <p:cNvSpPr>
            <a:spLocks noChangeArrowheads="1"/>
          </p:cNvSpPr>
          <p:nvPr/>
        </p:nvSpPr>
        <p:spPr bwMode="auto">
          <a:xfrm>
            <a:off x="3825875" y="3281363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1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2" name="TextBox 23"/>
          <p:cNvSpPr>
            <a:spLocks noChangeArrowheads="1"/>
          </p:cNvSpPr>
          <p:nvPr/>
        </p:nvSpPr>
        <p:spPr bwMode="auto">
          <a:xfrm>
            <a:off x="5895975" y="1860550"/>
            <a:ext cx="16113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与去年同期比较</a:t>
            </a:r>
          </a:p>
        </p:txBody>
      </p:sp>
      <p:sp>
        <p:nvSpPr>
          <p:cNvPr id="5133" name="TextBox 24"/>
          <p:cNvSpPr>
            <a:spLocks noChangeArrowheads="1"/>
          </p:cNvSpPr>
          <p:nvPr/>
        </p:nvSpPr>
        <p:spPr bwMode="auto">
          <a:xfrm>
            <a:off x="5895975" y="2187575"/>
            <a:ext cx="1431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团队建设情况</a:t>
            </a:r>
          </a:p>
        </p:txBody>
      </p:sp>
      <p:sp>
        <p:nvSpPr>
          <p:cNvPr id="5134" name="TextBox 25"/>
          <p:cNvSpPr>
            <a:spLocks noChangeArrowheads="1"/>
          </p:cNvSpPr>
          <p:nvPr/>
        </p:nvSpPr>
        <p:spPr bwMode="auto">
          <a:xfrm>
            <a:off x="5895975" y="2538413"/>
            <a:ext cx="14319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培训学习情况</a:t>
            </a: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 autoUpdateAnimBg="0"/>
      <p:bldP spid="5124" grpId="0" bldLvl="0" autoUpdateAnimBg="0"/>
      <p:bldP spid="5125" grpId="0" bldLvl="0" autoUpdateAnimBg="0"/>
      <p:bldP spid="5126" grpId="0" bldLvl="0" autoUpdateAnimBg="0"/>
      <p:bldP spid="5130" grpId="0" bldLvl="0" animBg="1" autoUpdateAnimBg="0"/>
      <p:bldP spid="5131" grpId="0" bldLvl="0" animBg="1" autoUpdateAnimBg="0"/>
      <p:bldP spid="5132" grpId="0" bldLvl="0" autoUpdateAnimBg="0"/>
      <p:bldP spid="5133" grpId="0" bldLvl="0" autoUpdateAnimBg="0"/>
      <p:bldP spid="5134" grpId="0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1"/>
          <p:cNvGrpSpPr/>
          <p:nvPr/>
        </p:nvGrpSpPr>
        <p:grpSpPr bwMode="auto">
          <a:xfrm>
            <a:off x="552450" y="915988"/>
            <a:ext cx="8039100" cy="993775"/>
            <a:chOff x="0" y="0"/>
            <a:chExt cx="8038391" cy="994503"/>
          </a:xfrm>
        </p:grpSpPr>
        <p:sp>
          <p:nvSpPr>
            <p:cNvPr id="31806" name="TextBox 30"/>
            <p:cNvSpPr>
              <a:spLocks noChangeArrowheads="1"/>
            </p:cNvSpPr>
            <p:nvPr/>
          </p:nvSpPr>
          <p:spPr bwMode="auto">
            <a:xfrm>
              <a:off x="58755" y="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1807" name="TextBox 29"/>
            <p:cNvSpPr>
              <a:spLocks noChangeArrowheads="1"/>
            </p:cNvSpPr>
            <p:nvPr/>
          </p:nvSpPr>
          <p:spPr bwMode="auto">
            <a:xfrm>
              <a:off x="0" y="369332"/>
              <a:ext cx="8038391" cy="62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aphicFrame>
        <p:nvGraphicFramePr>
          <p:cNvPr id="32773" name="表格 41"/>
          <p:cNvGraphicFramePr>
            <a:graphicFrameLocks noGrp="1"/>
          </p:cNvGraphicFramePr>
          <p:nvPr/>
        </p:nvGraphicFramePr>
        <p:xfrm>
          <a:off x="628650" y="2178050"/>
          <a:ext cx="7805738" cy="2200275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3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5600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点击添加标题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4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时间：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20XX</a:t>
                      </a: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</a:t>
                      </a: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XX</a:t>
                      </a: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日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- X</a:t>
                      </a: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XX</a:t>
                      </a: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工作任务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日期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目的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网站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828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总体思路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2829" name="组合 6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1804" name="矩形 7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805" name="矩形 8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75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28" grpId="0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1077913" y="1493838"/>
            <a:ext cx="4132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795" name="组合 2"/>
          <p:cNvGrpSpPr/>
          <p:nvPr/>
        </p:nvGrpSpPr>
        <p:grpSpPr bwMode="auto">
          <a:xfrm>
            <a:off x="4937125" y="915988"/>
            <a:ext cx="2946400" cy="4146550"/>
            <a:chOff x="0" y="0"/>
            <a:chExt cx="2947767" cy="4146328"/>
          </a:xfrm>
        </p:grpSpPr>
        <p:grpSp>
          <p:nvGrpSpPr>
            <p:cNvPr id="32783" name="组合 1"/>
            <p:cNvGrpSpPr/>
            <p:nvPr/>
          </p:nvGrpSpPr>
          <p:grpSpPr bwMode="auto">
            <a:xfrm>
              <a:off x="0" y="0"/>
              <a:ext cx="2947767" cy="4146328"/>
              <a:chOff x="0" y="0"/>
              <a:chExt cx="2947767" cy="4146328"/>
            </a:xfrm>
          </p:grpSpPr>
          <p:sp>
            <p:nvSpPr>
              <p:cNvPr id="32800" name="Freeform 5"/>
              <p:cNvSpPr>
                <a:spLocks noChangeArrowheads="1"/>
              </p:cNvSpPr>
              <p:nvPr/>
            </p:nvSpPr>
            <p:spPr bwMode="auto">
              <a:xfrm>
                <a:off x="248391" y="0"/>
                <a:ext cx="2590145" cy="1192575"/>
              </a:xfrm>
              <a:custGeom>
                <a:avLst/>
                <a:gdLst>
                  <a:gd name="T0" fmla="*/ 2147483646 w 1175"/>
                  <a:gd name="T1" fmla="*/ 1890282076 h 541"/>
                  <a:gd name="T2" fmla="*/ 2147483646 w 1175"/>
                  <a:gd name="T3" fmla="*/ 505371842 h 541"/>
                  <a:gd name="T4" fmla="*/ 0 w 1175"/>
                  <a:gd name="T5" fmla="*/ 2147483646 h 541"/>
                  <a:gd name="T6" fmla="*/ 2147483646 w 1175"/>
                  <a:gd name="T7" fmla="*/ 2147483646 h 541"/>
                  <a:gd name="T8" fmla="*/ 2147483646 w 1175"/>
                  <a:gd name="T9" fmla="*/ 1890282076 h 5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5"/>
                  <a:gd name="T16" fmla="*/ 0 h 541"/>
                  <a:gd name="T17" fmla="*/ 1175 w 1175"/>
                  <a:gd name="T18" fmla="*/ 541 h 5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5" h="541">
                    <a:moveTo>
                      <a:pt x="1118" y="389"/>
                    </a:moveTo>
                    <a:cubicBezTo>
                      <a:pt x="895" y="0"/>
                      <a:pt x="456" y="104"/>
                      <a:pt x="456" y="104"/>
                    </a:cubicBezTo>
                    <a:cubicBezTo>
                      <a:pt x="126" y="200"/>
                      <a:pt x="25" y="389"/>
                      <a:pt x="0" y="541"/>
                    </a:cubicBezTo>
                    <a:cubicBezTo>
                      <a:pt x="1175" y="541"/>
                      <a:pt x="1175" y="541"/>
                      <a:pt x="1175" y="541"/>
                    </a:cubicBezTo>
                    <a:cubicBezTo>
                      <a:pt x="1150" y="449"/>
                      <a:pt x="1118" y="389"/>
                      <a:pt x="1118" y="38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1" name="Freeform 6"/>
              <p:cNvSpPr>
                <a:spLocks noChangeArrowheads="1"/>
              </p:cNvSpPr>
              <p:nvPr/>
            </p:nvSpPr>
            <p:spPr bwMode="auto">
              <a:xfrm>
                <a:off x="17956" y="1192575"/>
                <a:ext cx="2929811" cy="984584"/>
              </a:xfrm>
              <a:custGeom>
                <a:avLst/>
                <a:gdLst>
                  <a:gd name="T0" fmla="*/ 572608430 w 1330"/>
                  <a:gd name="T1" fmla="*/ 1091623920 h 447"/>
                  <a:gd name="T2" fmla="*/ 494966235 w 1330"/>
                  <a:gd name="T3" fmla="*/ 1363316240 h 447"/>
                  <a:gd name="T4" fmla="*/ 38821097 w 1330"/>
                  <a:gd name="T5" fmla="*/ 2105622091 h 447"/>
                  <a:gd name="T6" fmla="*/ 0 w 1330"/>
                  <a:gd name="T7" fmla="*/ 2147483646 h 447"/>
                  <a:gd name="T8" fmla="*/ 2147483646 w 1330"/>
                  <a:gd name="T9" fmla="*/ 2147483646 h 447"/>
                  <a:gd name="T10" fmla="*/ 2147483646 w 1330"/>
                  <a:gd name="T11" fmla="*/ 0 h 447"/>
                  <a:gd name="T12" fmla="*/ 509524973 w 1330"/>
                  <a:gd name="T13" fmla="*/ 0 h 447"/>
                  <a:gd name="T14" fmla="*/ 572608430 w 1330"/>
                  <a:gd name="T15" fmla="*/ 1091623920 h 4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30"/>
                  <a:gd name="T25" fmla="*/ 0 h 447"/>
                  <a:gd name="T26" fmla="*/ 1330 w 1330"/>
                  <a:gd name="T27" fmla="*/ 447 h 4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30" h="447">
                    <a:moveTo>
                      <a:pt x="118" y="225"/>
                    </a:moveTo>
                    <a:cubicBezTo>
                      <a:pt x="121" y="237"/>
                      <a:pt x="116" y="242"/>
                      <a:pt x="102" y="281"/>
                    </a:cubicBezTo>
                    <a:cubicBezTo>
                      <a:pt x="89" y="321"/>
                      <a:pt x="18" y="422"/>
                      <a:pt x="8" y="434"/>
                    </a:cubicBezTo>
                    <a:cubicBezTo>
                      <a:pt x="5" y="438"/>
                      <a:pt x="2" y="442"/>
                      <a:pt x="0" y="447"/>
                    </a:cubicBezTo>
                    <a:cubicBezTo>
                      <a:pt x="1250" y="447"/>
                      <a:pt x="1250" y="447"/>
                      <a:pt x="1250" y="447"/>
                    </a:cubicBezTo>
                    <a:cubicBezTo>
                      <a:pt x="1330" y="289"/>
                      <a:pt x="1311" y="119"/>
                      <a:pt x="1280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85" y="125"/>
                      <a:pt x="118" y="225"/>
                      <a:pt x="118" y="225"/>
                    </a:cubicBezTo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2" name="Freeform 7"/>
              <p:cNvSpPr>
                <a:spLocks noChangeArrowheads="1"/>
              </p:cNvSpPr>
              <p:nvPr/>
            </p:nvSpPr>
            <p:spPr bwMode="auto">
              <a:xfrm>
                <a:off x="0" y="2177159"/>
                <a:ext cx="2772697" cy="984584"/>
              </a:xfrm>
              <a:custGeom>
                <a:avLst/>
                <a:gdLst>
                  <a:gd name="T0" fmla="*/ 4857730 w 1258"/>
                  <a:gd name="T1" fmla="*/ 121291057 h 447"/>
                  <a:gd name="T2" fmla="*/ 97156802 w 1258"/>
                  <a:gd name="T3" fmla="*/ 315357630 h 447"/>
                  <a:gd name="T4" fmla="*/ 568367620 w 1258"/>
                  <a:gd name="T5" fmla="*/ 388133145 h 447"/>
                  <a:gd name="T6" fmla="*/ 636378043 w 1258"/>
                  <a:gd name="T7" fmla="*/ 528831740 h 447"/>
                  <a:gd name="T8" fmla="*/ 534363511 w 1258"/>
                  <a:gd name="T9" fmla="*/ 630715259 h 447"/>
                  <a:gd name="T10" fmla="*/ 485784008 w 1258"/>
                  <a:gd name="T11" fmla="*/ 732600981 h 447"/>
                  <a:gd name="T12" fmla="*/ 534363511 w 1258"/>
                  <a:gd name="T13" fmla="*/ 849041805 h 447"/>
                  <a:gd name="T14" fmla="*/ 670382152 w 1258"/>
                  <a:gd name="T15" fmla="*/ 1047958610 h 447"/>
                  <a:gd name="T16" fmla="*/ 631520313 w 1258"/>
                  <a:gd name="T17" fmla="*/ 1106179023 h 447"/>
                  <a:gd name="T18" fmla="*/ 592656270 w 1258"/>
                  <a:gd name="T19" fmla="*/ 1193509641 h 447"/>
                  <a:gd name="T20" fmla="*/ 602371729 w 1258"/>
                  <a:gd name="T21" fmla="*/ 1324503366 h 447"/>
                  <a:gd name="T22" fmla="*/ 825833916 w 1258"/>
                  <a:gd name="T23" fmla="*/ 1528272606 h 447"/>
                  <a:gd name="T24" fmla="*/ 830691646 w 1258"/>
                  <a:gd name="T25" fmla="*/ 1596195686 h 447"/>
                  <a:gd name="T26" fmla="*/ 869553485 w 1258"/>
                  <a:gd name="T27" fmla="*/ 2147483646 h 447"/>
                  <a:gd name="T28" fmla="*/ 2147483646 w 1258"/>
                  <a:gd name="T29" fmla="*/ 2147483646 h 447"/>
                  <a:gd name="T30" fmla="*/ 2147483646 w 1258"/>
                  <a:gd name="T31" fmla="*/ 1605900557 h 447"/>
                  <a:gd name="T32" fmla="*/ 2147483646 w 1258"/>
                  <a:gd name="T33" fmla="*/ 490018866 h 447"/>
                  <a:gd name="T34" fmla="*/ 2147483646 w 1258"/>
                  <a:gd name="T35" fmla="*/ 0 h 447"/>
                  <a:gd name="T36" fmla="*/ 38861839 w 1258"/>
                  <a:gd name="T37" fmla="*/ 0 h 447"/>
                  <a:gd name="T38" fmla="*/ 4857730 w 1258"/>
                  <a:gd name="T39" fmla="*/ 121291057 h 4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58"/>
                  <a:gd name="T61" fmla="*/ 0 h 447"/>
                  <a:gd name="T62" fmla="*/ 1258 w 1258"/>
                  <a:gd name="T63" fmla="*/ 447 h 4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58" h="447">
                    <a:moveTo>
                      <a:pt x="1" y="25"/>
                    </a:moveTo>
                    <a:cubicBezTo>
                      <a:pt x="0" y="43"/>
                      <a:pt x="7" y="58"/>
                      <a:pt x="20" y="65"/>
                    </a:cubicBezTo>
                    <a:cubicBezTo>
                      <a:pt x="33" y="73"/>
                      <a:pt x="117" y="80"/>
                      <a:pt x="117" y="80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1" y="109"/>
                      <a:pt x="117" y="122"/>
                      <a:pt x="110" y="130"/>
                    </a:cubicBezTo>
                    <a:cubicBezTo>
                      <a:pt x="104" y="139"/>
                      <a:pt x="102" y="143"/>
                      <a:pt x="100" y="151"/>
                    </a:cubicBezTo>
                    <a:cubicBezTo>
                      <a:pt x="99" y="160"/>
                      <a:pt x="105" y="169"/>
                      <a:pt x="110" y="175"/>
                    </a:cubicBezTo>
                    <a:cubicBezTo>
                      <a:pt x="114" y="182"/>
                      <a:pt x="138" y="216"/>
                      <a:pt x="138" y="216"/>
                    </a:cubicBezTo>
                    <a:cubicBezTo>
                      <a:pt x="138" y="216"/>
                      <a:pt x="134" y="222"/>
                      <a:pt x="130" y="228"/>
                    </a:cubicBezTo>
                    <a:cubicBezTo>
                      <a:pt x="125" y="235"/>
                      <a:pt x="122" y="246"/>
                      <a:pt x="122" y="246"/>
                    </a:cubicBezTo>
                    <a:cubicBezTo>
                      <a:pt x="119" y="254"/>
                      <a:pt x="119" y="263"/>
                      <a:pt x="124" y="273"/>
                    </a:cubicBezTo>
                    <a:cubicBezTo>
                      <a:pt x="130" y="282"/>
                      <a:pt x="165" y="309"/>
                      <a:pt x="170" y="315"/>
                    </a:cubicBezTo>
                    <a:cubicBezTo>
                      <a:pt x="174" y="322"/>
                      <a:pt x="171" y="329"/>
                      <a:pt x="171" y="329"/>
                    </a:cubicBezTo>
                    <a:cubicBezTo>
                      <a:pt x="154" y="381"/>
                      <a:pt x="165" y="422"/>
                      <a:pt x="179" y="447"/>
                    </a:cubicBezTo>
                    <a:cubicBezTo>
                      <a:pt x="1116" y="447"/>
                      <a:pt x="1116" y="447"/>
                      <a:pt x="1116" y="447"/>
                    </a:cubicBezTo>
                    <a:cubicBezTo>
                      <a:pt x="1100" y="402"/>
                      <a:pt x="1088" y="361"/>
                      <a:pt x="1083" y="331"/>
                    </a:cubicBezTo>
                    <a:cubicBezTo>
                      <a:pt x="1068" y="232"/>
                      <a:pt x="1190" y="101"/>
                      <a:pt x="1190" y="101"/>
                    </a:cubicBezTo>
                    <a:cubicBezTo>
                      <a:pt x="1218" y="68"/>
                      <a:pt x="1240" y="34"/>
                      <a:pt x="125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7"/>
                      <a:pt x="2" y="14"/>
                      <a:pt x="1" y="25"/>
                    </a:cubicBezTo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3" name="Freeform 8"/>
              <p:cNvSpPr>
                <a:spLocks noChangeArrowheads="1"/>
              </p:cNvSpPr>
              <p:nvPr/>
            </p:nvSpPr>
            <p:spPr bwMode="auto">
              <a:xfrm>
                <a:off x="395031" y="3161744"/>
                <a:ext cx="2471934" cy="984584"/>
              </a:xfrm>
              <a:custGeom>
                <a:avLst/>
                <a:gdLst>
                  <a:gd name="T0" fmla="*/ 106784464 w 1122"/>
                  <a:gd name="T1" fmla="*/ 140698595 h 447"/>
                  <a:gd name="T2" fmla="*/ 1412476747 w 1122"/>
                  <a:gd name="T3" fmla="*/ 63070645 h 447"/>
                  <a:gd name="T4" fmla="*/ 1732830140 w 1122"/>
                  <a:gd name="T5" fmla="*/ 1101326587 h 447"/>
                  <a:gd name="T6" fmla="*/ 1713415985 w 1122"/>
                  <a:gd name="T7" fmla="*/ 1101326587 h 447"/>
                  <a:gd name="T8" fmla="*/ 679541707 w 1122"/>
                  <a:gd name="T9" fmla="*/ 2147483646 h 447"/>
                  <a:gd name="T10" fmla="*/ 2147483646 w 1122"/>
                  <a:gd name="T11" fmla="*/ 2147483646 h 447"/>
                  <a:gd name="T12" fmla="*/ 2147483646 w 1122"/>
                  <a:gd name="T13" fmla="*/ 2147483646 h 447"/>
                  <a:gd name="T14" fmla="*/ 2147483646 w 1122"/>
                  <a:gd name="T15" fmla="*/ 1086771484 h 447"/>
                  <a:gd name="T16" fmla="*/ 2147483646 w 1122"/>
                  <a:gd name="T17" fmla="*/ 0 h 447"/>
                  <a:gd name="T18" fmla="*/ 0 w 1122"/>
                  <a:gd name="T19" fmla="*/ 0 h 447"/>
                  <a:gd name="T20" fmla="*/ 106784464 w 1122"/>
                  <a:gd name="T21" fmla="*/ 140698595 h 4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2"/>
                  <a:gd name="T34" fmla="*/ 0 h 447"/>
                  <a:gd name="T35" fmla="*/ 1122 w 1122"/>
                  <a:gd name="T36" fmla="*/ 447 h 4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2" h="447">
                    <a:moveTo>
                      <a:pt x="22" y="29"/>
                    </a:moveTo>
                    <a:cubicBezTo>
                      <a:pt x="73" y="71"/>
                      <a:pt x="257" y="9"/>
                      <a:pt x="291" y="13"/>
                    </a:cubicBezTo>
                    <a:cubicBezTo>
                      <a:pt x="316" y="17"/>
                      <a:pt x="345" y="158"/>
                      <a:pt x="357" y="227"/>
                    </a:cubicBezTo>
                    <a:cubicBezTo>
                      <a:pt x="353" y="227"/>
                      <a:pt x="353" y="227"/>
                      <a:pt x="353" y="227"/>
                    </a:cubicBezTo>
                    <a:cubicBezTo>
                      <a:pt x="353" y="227"/>
                      <a:pt x="194" y="418"/>
                      <a:pt x="140" y="447"/>
                    </a:cubicBezTo>
                    <a:cubicBezTo>
                      <a:pt x="1055" y="447"/>
                      <a:pt x="1055" y="447"/>
                      <a:pt x="1055" y="447"/>
                    </a:cubicBezTo>
                    <a:cubicBezTo>
                      <a:pt x="1122" y="447"/>
                      <a:pt x="1122" y="447"/>
                      <a:pt x="1122" y="447"/>
                    </a:cubicBezTo>
                    <a:cubicBezTo>
                      <a:pt x="1038" y="224"/>
                      <a:pt x="1038" y="224"/>
                      <a:pt x="1038" y="224"/>
                    </a:cubicBezTo>
                    <a:cubicBezTo>
                      <a:pt x="1004" y="162"/>
                      <a:pt x="965" y="76"/>
                      <a:pt x="9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5"/>
                      <a:pt x="18" y="25"/>
                      <a:pt x="22" y="29"/>
                    </a:cubicBezTo>
                    <a:close/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84" name="Freeform 9"/>
            <p:cNvSpPr>
              <a:spLocks noChangeArrowheads="1"/>
            </p:cNvSpPr>
            <p:nvPr/>
          </p:nvSpPr>
          <p:spPr bwMode="auto">
            <a:xfrm>
              <a:off x="1729755" y="2406097"/>
              <a:ext cx="362112" cy="564116"/>
            </a:xfrm>
            <a:custGeom>
              <a:avLst/>
              <a:gdLst>
                <a:gd name="T0" fmla="*/ 775166976 w 164"/>
                <a:gd name="T1" fmla="*/ 203941155 h 256"/>
                <a:gd name="T2" fmla="*/ 663035904 w 164"/>
                <a:gd name="T3" fmla="*/ 0 h 256"/>
                <a:gd name="T4" fmla="*/ 541154304 w 164"/>
                <a:gd name="T5" fmla="*/ 19422338 h 256"/>
                <a:gd name="T6" fmla="*/ 414397440 w 164"/>
                <a:gd name="T7" fmla="*/ 43701361 h 256"/>
                <a:gd name="T8" fmla="*/ 414397440 w 164"/>
                <a:gd name="T9" fmla="*/ 43701361 h 256"/>
                <a:gd name="T10" fmla="*/ 409522176 w 164"/>
                <a:gd name="T11" fmla="*/ 43701361 h 256"/>
                <a:gd name="T12" fmla="*/ 404646912 w 164"/>
                <a:gd name="T13" fmla="*/ 43701361 h 256"/>
                <a:gd name="T14" fmla="*/ 404646912 w 164"/>
                <a:gd name="T15" fmla="*/ 43701361 h 256"/>
                <a:gd name="T16" fmla="*/ 263264256 w 164"/>
                <a:gd name="T17" fmla="*/ 24279024 h 256"/>
                <a:gd name="T18" fmla="*/ 136507392 w 164"/>
                <a:gd name="T19" fmla="*/ 0 h 256"/>
                <a:gd name="T20" fmla="*/ 24376320 w 164"/>
                <a:gd name="T21" fmla="*/ 203941155 h 256"/>
                <a:gd name="T22" fmla="*/ 78004224 w 164"/>
                <a:gd name="T23" fmla="*/ 490430551 h 256"/>
                <a:gd name="T24" fmla="*/ 102380544 w 164"/>
                <a:gd name="T25" fmla="*/ 791487802 h 256"/>
                <a:gd name="T26" fmla="*/ 180384768 w 164"/>
                <a:gd name="T27" fmla="*/ 1087690570 h 256"/>
                <a:gd name="T28" fmla="*/ 292515840 w 164"/>
                <a:gd name="T29" fmla="*/ 1179947775 h 256"/>
                <a:gd name="T30" fmla="*/ 321767424 w 164"/>
                <a:gd name="T31" fmla="*/ 767208778 h 256"/>
                <a:gd name="T32" fmla="*/ 355894272 w 164"/>
                <a:gd name="T33" fmla="*/ 684662741 h 256"/>
                <a:gd name="T34" fmla="*/ 399771648 w 164"/>
                <a:gd name="T35" fmla="*/ 650670345 h 256"/>
                <a:gd name="T36" fmla="*/ 438773760 w 164"/>
                <a:gd name="T37" fmla="*/ 679806055 h 256"/>
                <a:gd name="T38" fmla="*/ 472900608 w 164"/>
                <a:gd name="T39" fmla="*/ 767208778 h 256"/>
                <a:gd name="T40" fmla="*/ 507027456 w 164"/>
                <a:gd name="T41" fmla="*/ 1179947775 h 256"/>
                <a:gd name="T42" fmla="*/ 619158528 w 164"/>
                <a:gd name="T43" fmla="*/ 1087690570 h 256"/>
                <a:gd name="T44" fmla="*/ 697162752 w 164"/>
                <a:gd name="T45" fmla="*/ 791487802 h 256"/>
                <a:gd name="T46" fmla="*/ 721539072 w 164"/>
                <a:gd name="T47" fmla="*/ 490430551 h 256"/>
                <a:gd name="T48" fmla="*/ 775166976 w 164"/>
                <a:gd name="T49" fmla="*/ 203941155 h 2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256"/>
                <a:gd name="T77" fmla="*/ 164 w 164"/>
                <a:gd name="T78" fmla="*/ 256 h 2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256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5" name="Freeform 11"/>
            <p:cNvSpPr>
              <a:spLocks noChangeArrowheads="1"/>
            </p:cNvSpPr>
            <p:nvPr/>
          </p:nvSpPr>
          <p:spPr bwMode="auto">
            <a:xfrm>
              <a:off x="1632494" y="544664"/>
              <a:ext cx="550649" cy="471344"/>
            </a:xfrm>
            <a:custGeom>
              <a:avLst/>
              <a:gdLst>
                <a:gd name="T0" fmla="*/ 620982295 w 250"/>
                <a:gd name="T1" fmla="*/ 1013898387 h 214"/>
                <a:gd name="T2" fmla="*/ 553063045 w 250"/>
                <a:gd name="T3" fmla="*/ 868363218 h 214"/>
                <a:gd name="T4" fmla="*/ 451181967 w 250"/>
                <a:gd name="T5" fmla="*/ 834404425 h 214"/>
                <a:gd name="T6" fmla="*/ 354155411 w 250"/>
                <a:gd name="T7" fmla="*/ 824702227 h 214"/>
                <a:gd name="T8" fmla="*/ 266829087 w 250"/>
                <a:gd name="T9" fmla="*/ 722828049 h 214"/>
                <a:gd name="T10" fmla="*/ 97028759 w 250"/>
                <a:gd name="T11" fmla="*/ 601547274 h 214"/>
                <a:gd name="T12" fmla="*/ 53366698 w 250"/>
                <a:gd name="T13" fmla="*/ 494820896 h 214"/>
                <a:gd name="T14" fmla="*/ 24257190 w 250"/>
                <a:gd name="T15" fmla="*/ 358987925 h 214"/>
                <a:gd name="T16" fmla="*/ 63069134 w 250"/>
                <a:gd name="T17" fmla="*/ 286220340 h 214"/>
                <a:gd name="T18" fmla="*/ 87326324 w 250"/>
                <a:gd name="T19" fmla="*/ 208600556 h 214"/>
                <a:gd name="T20" fmla="*/ 310491148 w 250"/>
                <a:gd name="T21" fmla="*/ 77619785 h 214"/>
                <a:gd name="T22" fmla="*/ 509400985 w 250"/>
                <a:gd name="T23" fmla="*/ 38808791 h 214"/>
                <a:gd name="T24" fmla="*/ 606429744 w 250"/>
                <a:gd name="T25" fmla="*/ 33958793 h 214"/>
                <a:gd name="T26" fmla="*/ 698606184 w 250"/>
                <a:gd name="T27" fmla="*/ 53363189 h 214"/>
                <a:gd name="T28" fmla="*/ 810189697 w 250"/>
                <a:gd name="T29" fmla="*/ 58215389 h 214"/>
                <a:gd name="T30" fmla="*/ 916920891 w 250"/>
                <a:gd name="T31" fmla="*/ 87321982 h 214"/>
                <a:gd name="T32" fmla="*/ 1033354521 w 250"/>
                <a:gd name="T33" fmla="*/ 135832971 h 214"/>
                <a:gd name="T34" fmla="*/ 1125530961 w 250"/>
                <a:gd name="T35" fmla="*/ 242559349 h 214"/>
                <a:gd name="T36" fmla="*/ 1159490586 w 250"/>
                <a:gd name="T37" fmla="*/ 329881331 h 214"/>
                <a:gd name="T38" fmla="*/ 1188600095 w 250"/>
                <a:gd name="T39" fmla="*/ 470566503 h 214"/>
                <a:gd name="T40" fmla="*/ 1198302530 w 250"/>
                <a:gd name="T41" fmla="*/ 553036285 h 214"/>
                <a:gd name="T42" fmla="*/ 1178897660 w 250"/>
                <a:gd name="T43" fmla="*/ 611249471 h 214"/>
                <a:gd name="T44" fmla="*/ 1169195224 w 250"/>
                <a:gd name="T45" fmla="*/ 693721456 h 214"/>
                <a:gd name="T46" fmla="*/ 1052759392 w 250"/>
                <a:gd name="T47" fmla="*/ 747082443 h 214"/>
                <a:gd name="T48" fmla="*/ 970285387 w 250"/>
                <a:gd name="T49" fmla="*/ 941130803 h 214"/>
                <a:gd name="T50" fmla="*/ 761675318 w 250"/>
                <a:gd name="T51" fmla="*/ 941130803 h 214"/>
                <a:gd name="T52" fmla="*/ 785932507 w 250"/>
                <a:gd name="T53" fmla="*/ 1009048390 h 214"/>
                <a:gd name="T54" fmla="*/ 679199110 w 250"/>
                <a:gd name="T55" fmla="*/ 1038154983 h 214"/>
                <a:gd name="T56" fmla="*/ 620982295 w 250"/>
                <a:gd name="T57" fmla="*/ 1013898387 h 2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0"/>
                <a:gd name="T88" fmla="*/ 0 h 214"/>
                <a:gd name="T89" fmla="*/ 250 w 250"/>
                <a:gd name="T90" fmla="*/ 214 h 2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0" h="214">
                  <a:moveTo>
                    <a:pt x="128" y="209"/>
                  </a:moveTo>
                  <a:cubicBezTo>
                    <a:pt x="114" y="179"/>
                    <a:pt x="114" y="179"/>
                    <a:pt x="114" y="179"/>
                  </a:cubicBezTo>
                  <a:cubicBezTo>
                    <a:pt x="114" y="179"/>
                    <a:pt x="102" y="172"/>
                    <a:pt x="93" y="172"/>
                  </a:cubicBezTo>
                  <a:cubicBezTo>
                    <a:pt x="84" y="172"/>
                    <a:pt x="85" y="176"/>
                    <a:pt x="73" y="170"/>
                  </a:cubicBezTo>
                  <a:cubicBezTo>
                    <a:pt x="60" y="164"/>
                    <a:pt x="57" y="153"/>
                    <a:pt x="55" y="149"/>
                  </a:cubicBezTo>
                  <a:cubicBezTo>
                    <a:pt x="53" y="145"/>
                    <a:pt x="26" y="129"/>
                    <a:pt x="20" y="124"/>
                  </a:cubicBezTo>
                  <a:cubicBezTo>
                    <a:pt x="14" y="119"/>
                    <a:pt x="10" y="105"/>
                    <a:pt x="11" y="102"/>
                  </a:cubicBezTo>
                  <a:cubicBezTo>
                    <a:pt x="13" y="100"/>
                    <a:pt x="0" y="85"/>
                    <a:pt x="5" y="74"/>
                  </a:cubicBezTo>
                  <a:cubicBezTo>
                    <a:pt x="9" y="63"/>
                    <a:pt x="13" y="59"/>
                    <a:pt x="13" y="59"/>
                  </a:cubicBezTo>
                  <a:cubicBezTo>
                    <a:pt x="13" y="59"/>
                    <a:pt x="5" y="56"/>
                    <a:pt x="18" y="43"/>
                  </a:cubicBezTo>
                  <a:cubicBezTo>
                    <a:pt x="31" y="31"/>
                    <a:pt x="49" y="10"/>
                    <a:pt x="64" y="16"/>
                  </a:cubicBezTo>
                  <a:cubicBezTo>
                    <a:pt x="64" y="16"/>
                    <a:pt x="91" y="0"/>
                    <a:pt x="105" y="8"/>
                  </a:cubicBezTo>
                  <a:cubicBezTo>
                    <a:pt x="119" y="16"/>
                    <a:pt x="117" y="7"/>
                    <a:pt x="125" y="7"/>
                  </a:cubicBezTo>
                  <a:cubicBezTo>
                    <a:pt x="134" y="7"/>
                    <a:pt x="139" y="7"/>
                    <a:pt x="144" y="11"/>
                  </a:cubicBezTo>
                  <a:cubicBezTo>
                    <a:pt x="148" y="14"/>
                    <a:pt x="156" y="7"/>
                    <a:pt x="167" y="12"/>
                  </a:cubicBezTo>
                  <a:cubicBezTo>
                    <a:pt x="178" y="17"/>
                    <a:pt x="189" y="18"/>
                    <a:pt x="189" y="18"/>
                  </a:cubicBezTo>
                  <a:cubicBezTo>
                    <a:pt x="189" y="18"/>
                    <a:pt x="204" y="18"/>
                    <a:pt x="213" y="28"/>
                  </a:cubicBezTo>
                  <a:cubicBezTo>
                    <a:pt x="222" y="38"/>
                    <a:pt x="225" y="43"/>
                    <a:pt x="232" y="50"/>
                  </a:cubicBezTo>
                  <a:cubicBezTo>
                    <a:pt x="239" y="58"/>
                    <a:pt x="233" y="60"/>
                    <a:pt x="239" y="68"/>
                  </a:cubicBezTo>
                  <a:cubicBezTo>
                    <a:pt x="245" y="75"/>
                    <a:pt x="245" y="88"/>
                    <a:pt x="245" y="97"/>
                  </a:cubicBezTo>
                  <a:cubicBezTo>
                    <a:pt x="245" y="107"/>
                    <a:pt x="245" y="108"/>
                    <a:pt x="247" y="114"/>
                  </a:cubicBezTo>
                  <a:cubicBezTo>
                    <a:pt x="250" y="121"/>
                    <a:pt x="243" y="126"/>
                    <a:pt x="243" y="126"/>
                  </a:cubicBezTo>
                  <a:cubicBezTo>
                    <a:pt x="243" y="126"/>
                    <a:pt x="249" y="133"/>
                    <a:pt x="241" y="143"/>
                  </a:cubicBezTo>
                  <a:cubicBezTo>
                    <a:pt x="232" y="153"/>
                    <a:pt x="217" y="154"/>
                    <a:pt x="217" y="154"/>
                  </a:cubicBezTo>
                  <a:cubicBezTo>
                    <a:pt x="217" y="154"/>
                    <a:pt x="215" y="190"/>
                    <a:pt x="200" y="194"/>
                  </a:cubicBezTo>
                  <a:cubicBezTo>
                    <a:pt x="185" y="199"/>
                    <a:pt x="157" y="194"/>
                    <a:pt x="157" y="194"/>
                  </a:cubicBezTo>
                  <a:cubicBezTo>
                    <a:pt x="157" y="194"/>
                    <a:pt x="163" y="204"/>
                    <a:pt x="162" y="208"/>
                  </a:cubicBezTo>
                  <a:cubicBezTo>
                    <a:pt x="161" y="212"/>
                    <a:pt x="145" y="214"/>
                    <a:pt x="140" y="214"/>
                  </a:cubicBezTo>
                  <a:cubicBezTo>
                    <a:pt x="136" y="214"/>
                    <a:pt x="128" y="209"/>
                    <a:pt x="128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Freeform 12"/>
            <p:cNvSpPr>
              <a:spLocks noEditPoints="1" noChangeArrowheads="1"/>
            </p:cNvSpPr>
            <p:nvPr/>
          </p:nvSpPr>
          <p:spPr bwMode="auto">
            <a:xfrm>
              <a:off x="1611546" y="535686"/>
              <a:ext cx="594042" cy="501271"/>
            </a:xfrm>
            <a:custGeom>
              <a:avLst/>
              <a:gdLst>
                <a:gd name="T0" fmla="*/ 1244055957 w 270"/>
                <a:gd name="T1" fmla="*/ 319021616 h 228"/>
                <a:gd name="T2" fmla="*/ 1181127108 w 270"/>
                <a:gd name="T3" fmla="*/ 193345501 h 228"/>
                <a:gd name="T4" fmla="*/ 881003889 w 270"/>
                <a:gd name="T5" fmla="*/ 33835793 h 228"/>
                <a:gd name="T6" fmla="*/ 764829075 w 270"/>
                <a:gd name="T7" fmla="*/ 24168737 h 228"/>
                <a:gd name="T8" fmla="*/ 580882870 w 270"/>
                <a:gd name="T9" fmla="*/ 14501682 h 228"/>
                <a:gd name="T10" fmla="*/ 329167473 w 270"/>
                <a:gd name="T11" fmla="*/ 43502848 h 228"/>
                <a:gd name="T12" fmla="*/ 53248165 w 270"/>
                <a:gd name="T13" fmla="*/ 299687506 h 228"/>
                <a:gd name="T14" fmla="*/ 53248165 w 270"/>
                <a:gd name="T15" fmla="*/ 512367117 h 228"/>
                <a:gd name="T16" fmla="*/ 183946205 w 270"/>
                <a:gd name="T17" fmla="*/ 705712619 h 228"/>
                <a:gd name="T18" fmla="*/ 450182629 w 270"/>
                <a:gd name="T19" fmla="*/ 903892747 h 228"/>
                <a:gd name="T20" fmla="*/ 561519301 w 270"/>
                <a:gd name="T21" fmla="*/ 923226857 h 228"/>
                <a:gd name="T22" fmla="*/ 726101937 w 270"/>
                <a:gd name="T23" fmla="*/ 1102072875 h 228"/>
                <a:gd name="T24" fmla="*/ 929411711 w 270"/>
                <a:gd name="T25" fmla="*/ 1019901806 h 228"/>
                <a:gd name="T26" fmla="*/ 1253736642 w 270"/>
                <a:gd name="T27" fmla="*/ 744383038 h 228"/>
                <a:gd name="T28" fmla="*/ 580882870 w 270"/>
                <a:gd name="T29" fmla="*/ 792718314 h 228"/>
                <a:gd name="T30" fmla="*/ 759986533 w 270"/>
                <a:gd name="T31" fmla="*/ 720214301 h 228"/>
                <a:gd name="T32" fmla="*/ 576042527 w 270"/>
                <a:gd name="T33" fmla="*/ 816887051 h 228"/>
                <a:gd name="T34" fmla="*/ 1123038601 w 270"/>
                <a:gd name="T35" fmla="*/ 705712619 h 228"/>
                <a:gd name="T36" fmla="*/ 808394355 w 270"/>
                <a:gd name="T37" fmla="*/ 787885886 h 228"/>
                <a:gd name="T38" fmla="*/ 968136649 w 270"/>
                <a:gd name="T39" fmla="*/ 681546080 h 228"/>
                <a:gd name="T40" fmla="*/ 866482862 w 270"/>
                <a:gd name="T41" fmla="*/ 589705757 h 228"/>
                <a:gd name="T42" fmla="*/ 798713671 w 270"/>
                <a:gd name="T43" fmla="*/ 415694367 h 228"/>
                <a:gd name="T44" fmla="*/ 832598266 w 270"/>
                <a:gd name="T45" fmla="*/ 647710287 h 228"/>
                <a:gd name="T46" fmla="*/ 522794363 w 270"/>
                <a:gd name="T47" fmla="*/ 758882521 h 228"/>
                <a:gd name="T48" fmla="*/ 455025171 w 270"/>
                <a:gd name="T49" fmla="*/ 802385369 h 228"/>
                <a:gd name="T50" fmla="*/ 363052069 w 270"/>
                <a:gd name="T51" fmla="*/ 725048927 h 228"/>
                <a:gd name="T52" fmla="*/ 401777006 w 270"/>
                <a:gd name="T53" fmla="*/ 667044398 h 228"/>
                <a:gd name="T54" fmla="*/ 338848157 w 270"/>
                <a:gd name="T55" fmla="*/ 633208605 h 228"/>
                <a:gd name="T56" fmla="*/ 304963562 w 270"/>
                <a:gd name="T57" fmla="*/ 473698896 h 228"/>
                <a:gd name="T58" fmla="*/ 271078966 w 270"/>
                <a:gd name="T59" fmla="*/ 642875660 h 228"/>
                <a:gd name="T60" fmla="*/ 150061610 w 270"/>
                <a:gd name="T61" fmla="*/ 526868799 h 228"/>
                <a:gd name="T62" fmla="*/ 140380925 w 270"/>
                <a:gd name="T63" fmla="*/ 348022782 h 228"/>
                <a:gd name="T64" fmla="*/ 334007815 w 270"/>
                <a:gd name="T65" fmla="*/ 227181294 h 228"/>
                <a:gd name="T66" fmla="*/ 169422979 w 270"/>
                <a:gd name="T67" fmla="*/ 265851713 h 228"/>
                <a:gd name="T68" fmla="*/ 334007815 w 270"/>
                <a:gd name="T69" fmla="*/ 145010225 h 228"/>
                <a:gd name="T70" fmla="*/ 532475047 w 270"/>
                <a:gd name="T71" fmla="*/ 101507378 h 228"/>
                <a:gd name="T72" fmla="*/ 614767465 w 270"/>
                <a:gd name="T73" fmla="*/ 193345501 h 228"/>
                <a:gd name="T74" fmla="*/ 556678958 w 270"/>
                <a:gd name="T75" fmla="*/ 256184658 h 228"/>
                <a:gd name="T76" fmla="*/ 416298033 w 270"/>
                <a:gd name="T77" fmla="*/ 410859740 h 228"/>
                <a:gd name="T78" fmla="*/ 532475047 w 270"/>
                <a:gd name="T79" fmla="*/ 391525629 h 228"/>
                <a:gd name="T80" fmla="*/ 576042527 w 270"/>
                <a:gd name="T81" fmla="*/ 449530159 h 228"/>
                <a:gd name="T82" fmla="*/ 595403896 w 270"/>
                <a:gd name="T83" fmla="*/ 314186989 h 228"/>
                <a:gd name="T84" fmla="*/ 619607808 w 270"/>
                <a:gd name="T85" fmla="*/ 299687506 h 228"/>
                <a:gd name="T86" fmla="*/ 648652061 w 270"/>
                <a:gd name="T87" fmla="*/ 111174433 h 228"/>
                <a:gd name="T88" fmla="*/ 711580910 w 270"/>
                <a:gd name="T89" fmla="*/ 111174433 h 228"/>
                <a:gd name="T90" fmla="*/ 837438609 w 270"/>
                <a:gd name="T91" fmla="*/ 125673916 h 228"/>
                <a:gd name="T92" fmla="*/ 1040746183 w 270"/>
                <a:gd name="T93" fmla="*/ 188513073 h 228"/>
                <a:gd name="T94" fmla="*/ 1137561828 w 270"/>
                <a:gd name="T95" fmla="*/ 299687506 h 228"/>
                <a:gd name="T96" fmla="*/ 1118198259 w 270"/>
                <a:gd name="T97" fmla="*/ 304519934 h 228"/>
                <a:gd name="T98" fmla="*/ 1176286766 w 270"/>
                <a:gd name="T99" fmla="*/ 410859740 h 228"/>
                <a:gd name="T100" fmla="*/ 1137561828 w 270"/>
                <a:gd name="T101" fmla="*/ 517201744 h 228"/>
                <a:gd name="T102" fmla="*/ 992340561 w 270"/>
                <a:gd name="T103" fmla="*/ 309354561 h 228"/>
                <a:gd name="T104" fmla="*/ 1006861587 w 270"/>
                <a:gd name="T105" fmla="*/ 517201744 h 228"/>
                <a:gd name="T106" fmla="*/ 1152082855 w 270"/>
                <a:gd name="T107" fmla="*/ 618706923 h 228"/>
                <a:gd name="T108" fmla="*/ 1176286766 w 270"/>
                <a:gd name="T109" fmla="*/ 676711453 h 2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0"/>
                <a:gd name="T166" fmla="*/ 0 h 228"/>
                <a:gd name="T167" fmla="*/ 270 w 270"/>
                <a:gd name="T168" fmla="*/ 228 h 2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0" h="228">
                  <a:moveTo>
                    <a:pt x="267" y="115"/>
                  </a:moveTo>
                  <a:cubicBezTo>
                    <a:pt x="265" y="110"/>
                    <a:pt x="265" y="110"/>
                    <a:pt x="265" y="101"/>
                  </a:cubicBezTo>
                  <a:cubicBezTo>
                    <a:pt x="265" y="91"/>
                    <a:pt x="265" y="76"/>
                    <a:pt x="257" y="66"/>
                  </a:cubicBezTo>
                  <a:cubicBezTo>
                    <a:pt x="256" y="64"/>
                    <a:pt x="256" y="64"/>
                    <a:pt x="256" y="63"/>
                  </a:cubicBezTo>
                  <a:cubicBezTo>
                    <a:pt x="256" y="59"/>
                    <a:pt x="255" y="53"/>
                    <a:pt x="250" y="47"/>
                  </a:cubicBezTo>
                  <a:cubicBezTo>
                    <a:pt x="248" y="45"/>
                    <a:pt x="246" y="42"/>
                    <a:pt x="244" y="40"/>
                  </a:cubicBezTo>
                  <a:cubicBezTo>
                    <a:pt x="240" y="36"/>
                    <a:pt x="236" y="32"/>
                    <a:pt x="230" y="25"/>
                  </a:cubicBezTo>
                  <a:cubicBezTo>
                    <a:pt x="219" y="13"/>
                    <a:pt x="203" y="12"/>
                    <a:pt x="200" y="12"/>
                  </a:cubicBezTo>
                  <a:cubicBezTo>
                    <a:pt x="198" y="12"/>
                    <a:pt x="190" y="11"/>
                    <a:pt x="182" y="7"/>
                  </a:cubicBezTo>
                  <a:cubicBezTo>
                    <a:pt x="177" y="5"/>
                    <a:pt x="173" y="4"/>
                    <a:pt x="168" y="4"/>
                  </a:cubicBezTo>
                  <a:cubicBezTo>
                    <a:pt x="165" y="4"/>
                    <a:pt x="162" y="4"/>
                    <a:pt x="160" y="5"/>
                  </a:cubicBezTo>
                  <a:cubicBezTo>
                    <a:pt x="159" y="5"/>
                    <a:pt x="159" y="5"/>
                    <a:pt x="158" y="5"/>
                  </a:cubicBezTo>
                  <a:cubicBezTo>
                    <a:pt x="152" y="1"/>
                    <a:pt x="144" y="1"/>
                    <a:pt x="135" y="1"/>
                  </a:cubicBezTo>
                  <a:cubicBezTo>
                    <a:pt x="129" y="1"/>
                    <a:pt x="126" y="3"/>
                    <a:pt x="123" y="5"/>
                  </a:cubicBezTo>
                  <a:cubicBezTo>
                    <a:pt x="123" y="4"/>
                    <a:pt x="122" y="4"/>
                    <a:pt x="120" y="3"/>
                  </a:cubicBezTo>
                  <a:cubicBezTo>
                    <a:pt x="116" y="1"/>
                    <a:pt x="111" y="0"/>
                    <a:pt x="106" y="0"/>
                  </a:cubicBezTo>
                  <a:cubicBezTo>
                    <a:pt x="93" y="0"/>
                    <a:pt x="79" y="6"/>
                    <a:pt x="72" y="9"/>
                  </a:cubicBezTo>
                  <a:cubicBezTo>
                    <a:pt x="71" y="9"/>
                    <a:pt x="69" y="9"/>
                    <a:pt x="68" y="9"/>
                  </a:cubicBezTo>
                  <a:cubicBezTo>
                    <a:pt x="51" y="9"/>
                    <a:pt x="36" y="24"/>
                    <a:pt x="24" y="36"/>
                  </a:cubicBezTo>
                  <a:cubicBezTo>
                    <a:pt x="23" y="38"/>
                    <a:pt x="22" y="39"/>
                    <a:pt x="21" y="40"/>
                  </a:cubicBezTo>
                  <a:cubicBezTo>
                    <a:pt x="15" y="45"/>
                    <a:pt x="9" y="53"/>
                    <a:pt x="11" y="62"/>
                  </a:cubicBezTo>
                  <a:cubicBezTo>
                    <a:pt x="9" y="65"/>
                    <a:pt x="7" y="69"/>
                    <a:pt x="5" y="74"/>
                  </a:cubicBezTo>
                  <a:cubicBezTo>
                    <a:pt x="0" y="85"/>
                    <a:pt x="6" y="97"/>
                    <a:pt x="10" y="104"/>
                  </a:cubicBezTo>
                  <a:cubicBezTo>
                    <a:pt x="10" y="105"/>
                    <a:pt x="10" y="106"/>
                    <a:pt x="11" y="106"/>
                  </a:cubicBezTo>
                  <a:cubicBezTo>
                    <a:pt x="10" y="109"/>
                    <a:pt x="11" y="114"/>
                    <a:pt x="13" y="120"/>
                  </a:cubicBezTo>
                  <a:cubicBezTo>
                    <a:pt x="14" y="124"/>
                    <a:pt x="18" y="131"/>
                    <a:pt x="23" y="135"/>
                  </a:cubicBezTo>
                  <a:cubicBezTo>
                    <a:pt x="26" y="138"/>
                    <a:pt x="30" y="141"/>
                    <a:pt x="38" y="146"/>
                  </a:cubicBezTo>
                  <a:cubicBezTo>
                    <a:pt x="44" y="149"/>
                    <a:pt x="53" y="155"/>
                    <a:pt x="56" y="158"/>
                  </a:cubicBezTo>
                  <a:cubicBezTo>
                    <a:pt x="58" y="164"/>
                    <a:pt x="63" y="176"/>
                    <a:pt x="78" y="183"/>
                  </a:cubicBezTo>
                  <a:cubicBezTo>
                    <a:pt x="85" y="186"/>
                    <a:pt x="89" y="187"/>
                    <a:pt x="93" y="187"/>
                  </a:cubicBezTo>
                  <a:cubicBezTo>
                    <a:pt x="96" y="187"/>
                    <a:pt x="98" y="187"/>
                    <a:pt x="99" y="187"/>
                  </a:cubicBezTo>
                  <a:cubicBezTo>
                    <a:pt x="100" y="186"/>
                    <a:pt x="101" y="186"/>
                    <a:pt x="103" y="186"/>
                  </a:cubicBezTo>
                  <a:cubicBezTo>
                    <a:pt x="107" y="186"/>
                    <a:pt x="112" y="188"/>
                    <a:pt x="116" y="191"/>
                  </a:cubicBezTo>
                  <a:cubicBezTo>
                    <a:pt x="128" y="217"/>
                    <a:pt x="128" y="217"/>
                    <a:pt x="128" y="217"/>
                  </a:cubicBezTo>
                  <a:cubicBezTo>
                    <a:pt x="129" y="219"/>
                    <a:pt x="131" y="221"/>
                    <a:pt x="132" y="222"/>
                  </a:cubicBezTo>
                  <a:cubicBezTo>
                    <a:pt x="136" y="224"/>
                    <a:pt x="144" y="228"/>
                    <a:pt x="150" y="228"/>
                  </a:cubicBezTo>
                  <a:cubicBezTo>
                    <a:pt x="157" y="228"/>
                    <a:pt x="180" y="227"/>
                    <a:pt x="182" y="214"/>
                  </a:cubicBezTo>
                  <a:cubicBezTo>
                    <a:pt x="183" y="213"/>
                    <a:pt x="183" y="212"/>
                    <a:pt x="183" y="210"/>
                  </a:cubicBezTo>
                  <a:cubicBezTo>
                    <a:pt x="186" y="211"/>
                    <a:pt x="189" y="211"/>
                    <a:pt x="192" y="211"/>
                  </a:cubicBezTo>
                  <a:cubicBezTo>
                    <a:pt x="201" y="211"/>
                    <a:pt x="208" y="210"/>
                    <a:pt x="213" y="208"/>
                  </a:cubicBezTo>
                  <a:cubicBezTo>
                    <a:pt x="230" y="204"/>
                    <a:pt x="235" y="181"/>
                    <a:pt x="237" y="167"/>
                  </a:cubicBezTo>
                  <a:cubicBezTo>
                    <a:pt x="243" y="165"/>
                    <a:pt x="252" y="161"/>
                    <a:pt x="259" y="154"/>
                  </a:cubicBezTo>
                  <a:cubicBezTo>
                    <a:pt x="265" y="146"/>
                    <a:pt x="266" y="138"/>
                    <a:pt x="265" y="132"/>
                  </a:cubicBezTo>
                  <a:cubicBezTo>
                    <a:pt x="268" y="128"/>
                    <a:pt x="270" y="122"/>
                    <a:pt x="267" y="115"/>
                  </a:cubicBezTo>
                  <a:close/>
                  <a:moveTo>
                    <a:pt x="120" y="164"/>
                  </a:moveTo>
                  <a:cubicBezTo>
                    <a:pt x="123" y="158"/>
                    <a:pt x="135" y="152"/>
                    <a:pt x="144" y="150"/>
                  </a:cubicBezTo>
                  <a:cubicBezTo>
                    <a:pt x="146" y="150"/>
                    <a:pt x="150" y="150"/>
                    <a:pt x="154" y="150"/>
                  </a:cubicBezTo>
                  <a:cubicBezTo>
                    <a:pt x="155" y="150"/>
                    <a:pt x="156" y="149"/>
                    <a:pt x="157" y="149"/>
                  </a:cubicBezTo>
                  <a:cubicBezTo>
                    <a:pt x="154" y="155"/>
                    <a:pt x="152" y="161"/>
                    <a:pt x="154" y="167"/>
                  </a:cubicBezTo>
                  <a:cubicBezTo>
                    <a:pt x="144" y="170"/>
                    <a:pt x="135" y="174"/>
                    <a:pt x="127" y="173"/>
                  </a:cubicBezTo>
                  <a:cubicBezTo>
                    <a:pt x="125" y="172"/>
                    <a:pt x="122" y="170"/>
                    <a:pt x="119" y="169"/>
                  </a:cubicBezTo>
                  <a:cubicBezTo>
                    <a:pt x="118" y="167"/>
                    <a:pt x="119" y="166"/>
                    <a:pt x="120" y="164"/>
                  </a:cubicBezTo>
                  <a:close/>
                  <a:moveTo>
                    <a:pt x="243" y="140"/>
                  </a:moveTo>
                  <a:cubicBezTo>
                    <a:pt x="240" y="143"/>
                    <a:pt x="236" y="145"/>
                    <a:pt x="232" y="146"/>
                  </a:cubicBezTo>
                  <a:cubicBezTo>
                    <a:pt x="232" y="146"/>
                    <a:pt x="231" y="146"/>
                    <a:pt x="231" y="146"/>
                  </a:cubicBezTo>
                  <a:cubicBezTo>
                    <a:pt x="216" y="145"/>
                    <a:pt x="200" y="151"/>
                    <a:pt x="184" y="157"/>
                  </a:cubicBezTo>
                  <a:cubicBezTo>
                    <a:pt x="178" y="159"/>
                    <a:pt x="172" y="161"/>
                    <a:pt x="167" y="163"/>
                  </a:cubicBezTo>
                  <a:cubicBezTo>
                    <a:pt x="167" y="159"/>
                    <a:pt x="170" y="154"/>
                    <a:pt x="173" y="151"/>
                  </a:cubicBezTo>
                  <a:cubicBezTo>
                    <a:pt x="175" y="149"/>
                    <a:pt x="179" y="149"/>
                    <a:pt x="183" y="148"/>
                  </a:cubicBezTo>
                  <a:cubicBezTo>
                    <a:pt x="189" y="147"/>
                    <a:pt x="195" y="146"/>
                    <a:pt x="200" y="141"/>
                  </a:cubicBezTo>
                  <a:cubicBezTo>
                    <a:pt x="204" y="137"/>
                    <a:pt x="204" y="133"/>
                    <a:pt x="203" y="130"/>
                  </a:cubicBezTo>
                  <a:cubicBezTo>
                    <a:pt x="201" y="124"/>
                    <a:pt x="193" y="123"/>
                    <a:pt x="186" y="122"/>
                  </a:cubicBezTo>
                  <a:cubicBezTo>
                    <a:pt x="183" y="122"/>
                    <a:pt x="180" y="122"/>
                    <a:pt x="179" y="122"/>
                  </a:cubicBezTo>
                  <a:cubicBezTo>
                    <a:pt x="170" y="117"/>
                    <a:pt x="170" y="112"/>
                    <a:pt x="171" y="100"/>
                  </a:cubicBezTo>
                  <a:cubicBezTo>
                    <a:pt x="171" y="98"/>
                    <a:pt x="171" y="95"/>
                    <a:pt x="171" y="93"/>
                  </a:cubicBezTo>
                  <a:cubicBezTo>
                    <a:pt x="172" y="89"/>
                    <a:pt x="169" y="86"/>
                    <a:pt x="165" y="86"/>
                  </a:cubicBezTo>
                  <a:cubicBezTo>
                    <a:pt x="161" y="86"/>
                    <a:pt x="158" y="89"/>
                    <a:pt x="158" y="92"/>
                  </a:cubicBezTo>
                  <a:cubicBezTo>
                    <a:pt x="158" y="95"/>
                    <a:pt x="157" y="97"/>
                    <a:pt x="157" y="99"/>
                  </a:cubicBezTo>
                  <a:cubicBezTo>
                    <a:pt x="156" y="110"/>
                    <a:pt x="155" y="125"/>
                    <a:pt x="172" y="134"/>
                  </a:cubicBezTo>
                  <a:cubicBezTo>
                    <a:pt x="169" y="135"/>
                    <a:pt x="159" y="136"/>
                    <a:pt x="154" y="136"/>
                  </a:cubicBezTo>
                  <a:cubicBezTo>
                    <a:pt x="149" y="136"/>
                    <a:pt x="145" y="136"/>
                    <a:pt x="141" y="137"/>
                  </a:cubicBezTo>
                  <a:cubicBezTo>
                    <a:pt x="138" y="137"/>
                    <a:pt x="116" y="143"/>
                    <a:pt x="108" y="157"/>
                  </a:cubicBezTo>
                  <a:cubicBezTo>
                    <a:pt x="106" y="160"/>
                    <a:pt x="105" y="163"/>
                    <a:pt x="105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99" y="165"/>
                    <a:pt x="96" y="166"/>
                    <a:pt x="94" y="166"/>
                  </a:cubicBezTo>
                  <a:cubicBezTo>
                    <a:pt x="94" y="167"/>
                    <a:pt x="93" y="167"/>
                    <a:pt x="93" y="167"/>
                  </a:cubicBezTo>
                  <a:cubicBezTo>
                    <a:pt x="93" y="167"/>
                    <a:pt x="92" y="167"/>
                    <a:pt x="87" y="165"/>
                  </a:cubicBezTo>
                  <a:cubicBezTo>
                    <a:pt x="79" y="161"/>
                    <a:pt x="77" y="154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6"/>
                    <a:pt x="80" y="139"/>
                    <a:pt x="83" y="138"/>
                  </a:cubicBezTo>
                  <a:cubicBezTo>
                    <a:pt x="86" y="137"/>
                    <a:pt x="88" y="133"/>
                    <a:pt x="87" y="129"/>
                  </a:cubicBezTo>
                  <a:cubicBezTo>
                    <a:pt x="86" y="126"/>
                    <a:pt x="82" y="124"/>
                    <a:pt x="78" y="125"/>
                  </a:cubicBezTo>
                  <a:cubicBezTo>
                    <a:pt x="76" y="126"/>
                    <a:pt x="73" y="128"/>
                    <a:pt x="70" y="131"/>
                  </a:cubicBezTo>
                  <a:cubicBezTo>
                    <a:pt x="70" y="128"/>
                    <a:pt x="71" y="126"/>
                    <a:pt x="71" y="123"/>
                  </a:cubicBezTo>
                  <a:cubicBezTo>
                    <a:pt x="71" y="117"/>
                    <a:pt x="72" y="110"/>
                    <a:pt x="71" y="104"/>
                  </a:cubicBezTo>
                  <a:cubicBezTo>
                    <a:pt x="71" y="100"/>
                    <a:pt x="67" y="97"/>
                    <a:pt x="63" y="98"/>
                  </a:cubicBezTo>
                  <a:cubicBezTo>
                    <a:pt x="60" y="98"/>
                    <a:pt x="57" y="101"/>
                    <a:pt x="57" y="105"/>
                  </a:cubicBezTo>
                  <a:cubicBezTo>
                    <a:pt x="58" y="111"/>
                    <a:pt x="57" y="116"/>
                    <a:pt x="57" y="122"/>
                  </a:cubicBezTo>
                  <a:cubicBezTo>
                    <a:pt x="57" y="126"/>
                    <a:pt x="56" y="129"/>
                    <a:pt x="56" y="133"/>
                  </a:cubicBezTo>
                  <a:cubicBezTo>
                    <a:pt x="54" y="132"/>
                    <a:pt x="52" y="130"/>
                    <a:pt x="49" y="128"/>
                  </a:cubicBezTo>
                  <a:cubicBezTo>
                    <a:pt x="44" y="125"/>
                    <a:pt x="38" y="121"/>
                    <a:pt x="36" y="120"/>
                  </a:cubicBezTo>
                  <a:cubicBezTo>
                    <a:pt x="34" y="118"/>
                    <a:pt x="32" y="112"/>
                    <a:pt x="31" y="109"/>
                  </a:cubicBezTo>
                  <a:cubicBezTo>
                    <a:pt x="33" y="104"/>
                    <a:pt x="30" y="100"/>
                    <a:pt x="28" y="95"/>
                  </a:cubicBezTo>
                  <a:cubicBezTo>
                    <a:pt x="27" y="92"/>
                    <a:pt x="23" y="84"/>
                    <a:pt x="24" y="82"/>
                  </a:cubicBezTo>
                  <a:cubicBezTo>
                    <a:pt x="26" y="77"/>
                    <a:pt x="28" y="73"/>
                    <a:pt x="29" y="72"/>
                  </a:cubicBezTo>
                  <a:cubicBezTo>
                    <a:pt x="31" y="71"/>
                    <a:pt x="33" y="71"/>
                    <a:pt x="34" y="71"/>
                  </a:cubicBezTo>
                  <a:cubicBezTo>
                    <a:pt x="46" y="69"/>
                    <a:pt x="58" y="68"/>
                    <a:pt x="69" y="57"/>
                  </a:cubicBezTo>
                  <a:cubicBezTo>
                    <a:pt x="72" y="54"/>
                    <a:pt x="72" y="49"/>
                    <a:pt x="69" y="47"/>
                  </a:cubicBezTo>
                  <a:cubicBezTo>
                    <a:pt x="66" y="44"/>
                    <a:pt x="62" y="44"/>
                    <a:pt x="59" y="47"/>
                  </a:cubicBezTo>
                  <a:cubicBezTo>
                    <a:pt x="52" y="54"/>
                    <a:pt x="43" y="56"/>
                    <a:pt x="33" y="57"/>
                  </a:cubicBezTo>
                  <a:cubicBezTo>
                    <a:pt x="34" y="56"/>
                    <a:pt x="34" y="56"/>
                    <a:pt x="35" y="55"/>
                  </a:cubicBezTo>
                  <a:cubicBezTo>
                    <a:pt x="37" y="54"/>
                    <a:pt x="38" y="52"/>
                    <a:pt x="39" y="51"/>
                  </a:cubicBezTo>
                  <a:cubicBezTo>
                    <a:pt x="47" y="43"/>
                    <a:pt x="60" y="30"/>
                    <a:pt x="68" y="30"/>
                  </a:cubicBezTo>
                  <a:cubicBezTo>
                    <a:pt x="68" y="30"/>
                    <a:pt x="69" y="30"/>
                    <a:pt x="69" y="30"/>
                  </a:cubicBezTo>
                  <a:cubicBezTo>
                    <a:pt x="72" y="31"/>
                    <a:pt x="76" y="31"/>
                    <a:pt x="79" y="29"/>
                  </a:cubicBezTo>
                  <a:cubicBezTo>
                    <a:pt x="83" y="27"/>
                    <a:pt x="96" y="20"/>
                    <a:pt x="106" y="20"/>
                  </a:cubicBezTo>
                  <a:cubicBezTo>
                    <a:pt x="107" y="20"/>
                    <a:pt x="109" y="21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2" y="23"/>
                    <a:pt x="113" y="25"/>
                    <a:pt x="116" y="25"/>
                  </a:cubicBezTo>
                  <a:cubicBezTo>
                    <a:pt x="119" y="25"/>
                    <a:pt x="124" y="32"/>
                    <a:pt x="127" y="40"/>
                  </a:cubicBezTo>
                  <a:cubicBezTo>
                    <a:pt x="128" y="42"/>
                    <a:pt x="130" y="45"/>
                    <a:pt x="129" y="47"/>
                  </a:cubicBezTo>
                  <a:cubicBezTo>
                    <a:pt x="129" y="48"/>
                    <a:pt x="128" y="48"/>
                    <a:pt x="125" y="49"/>
                  </a:cubicBezTo>
                  <a:cubicBezTo>
                    <a:pt x="122" y="49"/>
                    <a:pt x="118" y="50"/>
                    <a:pt x="115" y="53"/>
                  </a:cubicBezTo>
                  <a:cubicBezTo>
                    <a:pt x="104" y="60"/>
                    <a:pt x="94" y="67"/>
                    <a:pt x="83" y="72"/>
                  </a:cubicBezTo>
                  <a:cubicBezTo>
                    <a:pt x="79" y="74"/>
                    <a:pt x="78" y="78"/>
                    <a:pt x="80" y="82"/>
                  </a:cubicBezTo>
                  <a:cubicBezTo>
                    <a:pt x="81" y="84"/>
                    <a:pt x="83" y="85"/>
                    <a:pt x="86" y="85"/>
                  </a:cubicBezTo>
                  <a:cubicBezTo>
                    <a:pt x="87" y="85"/>
                    <a:pt x="88" y="85"/>
                    <a:pt x="89" y="85"/>
                  </a:cubicBezTo>
                  <a:cubicBezTo>
                    <a:pt x="96" y="81"/>
                    <a:pt x="103" y="77"/>
                    <a:pt x="109" y="73"/>
                  </a:cubicBezTo>
                  <a:cubicBezTo>
                    <a:pt x="109" y="76"/>
                    <a:pt x="110" y="78"/>
                    <a:pt x="110" y="81"/>
                  </a:cubicBezTo>
                  <a:cubicBezTo>
                    <a:pt x="111" y="83"/>
                    <a:pt x="111" y="85"/>
                    <a:pt x="111" y="87"/>
                  </a:cubicBezTo>
                  <a:cubicBezTo>
                    <a:pt x="112" y="91"/>
                    <a:pt x="115" y="93"/>
                    <a:pt x="118" y="93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23" y="93"/>
                    <a:pt x="125" y="89"/>
                    <a:pt x="125" y="86"/>
                  </a:cubicBezTo>
                  <a:cubicBezTo>
                    <a:pt x="125" y="83"/>
                    <a:pt x="124" y="81"/>
                    <a:pt x="124" y="78"/>
                  </a:cubicBezTo>
                  <a:cubicBezTo>
                    <a:pt x="123" y="73"/>
                    <a:pt x="122" y="68"/>
                    <a:pt x="123" y="65"/>
                  </a:cubicBezTo>
                  <a:cubicBezTo>
                    <a:pt x="123" y="64"/>
                    <a:pt x="123" y="64"/>
                    <a:pt x="124" y="64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3"/>
                    <a:pt x="126" y="62"/>
                    <a:pt x="128" y="62"/>
                  </a:cubicBezTo>
                  <a:cubicBezTo>
                    <a:pt x="131" y="61"/>
                    <a:pt x="137" y="60"/>
                    <a:pt x="141" y="54"/>
                  </a:cubicBezTo>
                  <a:cubicBezTo>
                    <a:pt x="145" y="47"/>
                    <a:pt x="142" y="39"/>
                    <a:pt x="140" y="34"/>
                  </a:cubicBezTo>
                  <a:cubicBezTo>
                    <a:pt x="139" y="31"/>
                    <a:pt x="137" y="27"/>
                    <a:pt x="134" y="2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41" y="22"/>
                    <a:pt x="146" y="22"/>
                    <a:pt x="147" y="23"/>
                  </a:cubicBezTo>
                  <a:cubicBezTo>
                    <a:pt x="150" y="25"/>
                    <a:pt x="153" y="26"/>
                    <a:pt x="157" y="26"/>
                  </a:cubicBezTo>
                  <a:cubicBezTo>
                    <a:pt x="159" y="26"/>
                    <a:pt x="161" y="26"/>
                    <a:pt x="163" y="25"/>
                  </a:cubicBezTo>
                  <a:cubicBezTo>
                    <a:pt x="167" y="25"/>
                    <a:pt x="170" y="24"/>
                    <a:pt x="173" y="26"/>
                  </a:cubicBezTo>
                  <a:cubicBezTo>
                    <a:pt x="185" y="31"/>
                    <a:pt x="198" y="32"/>
                    <a:pt x="198" y="32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199" y="33"/>
                    <a:pt x="209" y="33"/>
                    <a:pt x="215" y="39"/>
                  </a:cubicBezTo>
                  <a:cubicBezTo>
                    <a:pt x="221" y="46"/>
                    <a:pt x="224" y="49"/>
                    <a:pt x="228" y="54"/>
                  </a:cubicBezTo>
                  <a:cubicBezTo>
                    <a:pt x="230" y="56"/>
                    <a:pt x="232" y="58"/>
                    <a:pt x="234" y="61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6" y="63"/>
                    <a:pt x="236" y="63"/>
                    <a:pt x="236" y="64"/>
                  </a:cubicBezTo>
                  <a:cubicBezTo>
                    <a:pt x="236" y="65"/>
                    <a:pt x="236" y="66"/>
                    <a:pt x="236" y="68"/>
                  </a:cubicBezTo>
                  <a:cubicBezTo>
                    <a:pt x="233" y="67"/>
                    <a:pt x="231" y="65"/>
                    <a:pt x="231" y="63"/>
                  </a:cubicBezTo>
                  <a:cubicBezTo>
                    <a:pt x="230" y="59"/>
                    <a:pt x="227" y="57"/>
                    <a:pt x="223" y="58"/>
                  </a:cubicBezTo>
                  <a:cubicBezTo>
                    <a:pt x="219" y="58"/>
                    <a:pt x="217" y="62"/>
                    <a:pt x="217" y="66"/>
                  </a:cubicBezTo>
                  <a:cubicBezTo>
                    <a:pt x="220" y="78"/>
                    <a:pt x="234" y="84"/>
                    <a:pt x="243" y="85"/>
                  </a:cubicBezTo>
                  <a:cubicBezTo>
                    <a:pt x="245" y="90"/>
                    <a:pt x="245" y="96"/>
                    <a:pt x="245" y="101"/>
                  </a:cubicBezTo>
                  <a:cubicBezTo>
                    <a:pt x="245" y="109"/>
                    <a:pt x="245" y="112"/>
                    <a:pt x="246" y="117"/>
                  </a:cubicBezTo>
                  <a:cubicBezTo>
                    <a:pt x="243" y="113"/>
                    <a:pt x="239" y="110"/>
                    <a:pt x="235" y="107"/>
                  </a:cubicBezTo>
                  <a:cubicBezTo>
                    <a:pt x="232" y="105"/>
                    <a:pt x="229" y="103"/>
                    <a:pt x="226" y="102"/>
                  </a:cubicBezTo>
                  <a:cubicBezTo>
                    <a:pt x="222" y="100"/>
                    <a:pt x="219" y="98"/>
                    <a:pt x="217" y="96"/>
                  </a:cubicBezTo>
                  <a:cubicBezTo>
                    <a:pt x="208" y="89"/>
                    <a:pt x="201" y="74"/>
                    <a:pt x="205" y="64"/>
                  </a:cubicBezTo>
                  <a:cubicBezTo>
                    <a:pt x="206" y="61"/>
                    <a:pt x="204" y="57"/>
                    <a:pt x="201" y="56"/>
                  </a:cubicBezTo>
                  <a:cubicBezTo>
                    <a:pt x="197" y="54"/>
                    <a:pt x="193" y="56"/>
                    <a:pt x="192" y="60"/>
                  </a:cubicBezTo>
                  <a:cubicBezTo>
                    <a:pt x="186" y="75"/>
                    <a:pt x="195" y="97"/>
                    <a:pt x="208" y="107"/>
                  </a:cubicBezTo>
                  <a:cubicBezTo>
                    <a:pt x="212" y="110"/>
                    <a:pt x="216" y="112"/>
                    <a:pt x="220" y="114"/>
                  </a:cubicBezTo>
                  <a:cubicBezTo>
                    <a:pt x="222" y="115"/>
                    <a:pt x="225" y="117"/>
                    <a:pt x="227" y="118"/>
                  </a:cubicBezTo>
                  <a:cubicBezTo>
                    <a:pt x="231" y="121"/>
                    <a:pt x="234" y="125"/>
                    <a:pt x="238" y="128"/>
                  </a:cubicBezTo>
                  <a:cubicBezTo>
                    <a:pt x="240" y="131"/>
                    <a:pt x="242" y="133"/>
                    <a:pt x="244" y="136"/>
                  </a:cubicBezTo>
                  <a:cubicBezTo>
                    <a:pt x="245" y="136"/>
                    <a:pt x="245" y="136"/>
                    <a:pt x="245" y="137"/>
                  </a:cubicBezTo>
                  <a:cubicBezTo>
                    <a:pt x="245" y="137"/>
                    <a:pt x="243" y="140"/>
                    <a:pt x="243" y="140"/>
                  </a:cubicBez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278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621" y="1470892"/>
              <a:ext cx="417475" cy="417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32788" name="Freeform 14"/>
            <p:cNvSpPr>
              <a:spLocks noEditPoints="1" noChangeArrowheads="1"/>
            </p:cNvSpPr>
            <p:nvPr/>
          </p:nvSpPr>
          <p:spPr bwMode="auto">
            <a:xfrm>
              <a:off x="963636" y="1463410"/>
              <a:ext cx="430943" cy="430943"/>
            </a:xfrm>
            <a:custGeom>
              <a:avLst/>
              <a:gdLst>
                <a:gd name="T0" fmla="*/ 473753669 w 196"/>
                <a:gd name="T1" fmla="*/ 0 h 196"/>
                <a:gd name="T2" fmla="*/ 0 w 196"/>
                <a:gd name="T3" fmla="*/ 473753669 h 196"/>
                <a:gd name="T4" fmla="*/ 473753669 w 196"/>
                <a:gd name="T5" fmla="*/ 947509537 h 196"/>
                <a:gd name="T6" fmla="*/ 947509537 w 196"/>
                <a:gd name="T7" fmla="*/ 473753669 h 196"/>
                <a:gd name="T8" fmla="*/ 473753669 w 196"/>
                <a:gd name="T9" fmla="*/ 0 h 196"/>
                <a:gd name="T10" fmla="*/ 473753669 w 196"/>
                <a:gd name="T11" fmla="*/ 826654211 h 196"/>
                <a:gd name="T12" fmla="*/ 120855326 w 196"/>
                <a:gd name="T13" fmla="*/ 473753669 h 196"/>
                <a:gd name="T14" fmla="*/ 473753669 w 196"/>
                <a:gd name="T15" fmla="*/ 120855326 h 196"/>
                <a:gd name="T16" fmla="*/ 826654211 w 196"/>
                <a:gd name="T17" fmla="*/ 473753669 h 196"/>
                <a:gd name="T18" fmla="*/ 473753669 w 196"/>
                <a:gd name="T19" fmla="*/ 826654211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96"/>
                <a:gd name="T32" fmla="*/ 196 w 196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96"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  <a:moveTo>
                    <a:pt x="98" y="171"/>
                  </a:moveTo>
                  <a:cubicBezTo>
                    <a:pt x="58" y="171"/>
                    <a:pt x="25" y="138"/>
                    <a:pt x="25" y="98"/>
                  </a:cubicBezTo>
                  <a:cubicBezTo>
                    <a:pt x="25" y="58"/>
                    <a:pt x="58" y="25"/>
                    <a:pt x="98" y="25"/>
                  </a:cubicBezTo>
                  <a:cubicBezTo>
                    <a:pt x="139" y="25"/>
                    <a:pt x="171" y="58"/>
                    <a:pt x="171" y="98"/>
                  </a:cubicBezTo>
                  <a:cubicBezTo>
                    <a:pt x="171" y="138"/>
                    <a:pt x="139" y="171"/>
                    <a:pt x="98" y="171"/>
                  </a:cubicBezTo>
                  <a:close/>
                </a:path>
              </a:pathLst>
            </a:cu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9" name="Oval 15"/>
            <p:cNvSpPr>
              <a:spLocks noChangeArrowheads="1"/>
            </p:cNvSpPr>
            <p:nvPr/>
          </p:nvSpPr>
          <p:spPr bwMode="auto">
            <a:xfrm>
              <a:off x="1086335" y="1584613"/>
              <a:ext cx="187041" cy="188537"/>
            </a:xfrm>
            <a:prstGeom prst="ellipse">
              <a:avLst/>
            </a:pr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32790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070" y="1683371"/>
              <a:ext cx="104743" cy="10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32791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305" y="1607057"/>
              <a:ext cx="73320" cy="7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32792" name="TextBox 40"/>
            <p:cNvSpPr>
              <a:spLocks noChangeArrowheads="1"/>
            </p:cNvSpPr>
            <p:nvPr/>
          </p:nvSpPr>
          <p:spPr bwMode="auto">
            <a:xfrm>
              <a:off x="504994" y="609968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2793" name="Freeform 9"/>
            <p:cNvSpPr>
              <a:spLocks noChangeArrowheads="1"/>
            </p:cNvSpPr>
            <p:nvPr/>
          </p:nvSpPr>
          <p:spPr bwMode="auto">
            <a:xfrm>
              <a:off x="1765665" y="2464513"/>
              <a:ext cx="290291" cy="452228"/>
            </a:xfrm>
            <a:custGeom>
              <a:avLst/>
              <a:gdLst>
                <a:gd name="T0" fmla="*/ 498169447 w 164"/>
                <a:gd name="T1" fmla="*/ 131064860 h 256"/>
                <a:gd name="T2" fmla="*/ 426106476 w 164"/>
                <a:gd name="T3" fmla="*/ 0 h 256"/>
                <a:gd name="T4" fmla="*/ 347777468 w 164"/>
                <a:gd name="T5" fmla="*/ 12482199 h 256"/>
                <a:gd name="T6" fmla="*/ 266317212 w 164"/>
                <a:gd name="T7" fmla="*/ 28085832 h 256"/>
                <a:gd name="T8" fmla="*/ 266317212 w 164"/>
                <a:gd name="T9" fmla="*/ 28085832 h 256"/>
                <a:gd name="T10" fmla="*/ 263184193 w 164"/>
                <a:gd name="T11" fmla="*/ 28085832 h 256"/>
                <a:gd name="T12" fmla="*/ 260051174 w 164"/>
                <a:gd name="T13" fmla="*/ 28085832 h 256"/>
                <a:gd name="T14" fmla="*/ 260051174 w 164"/>
                <a:gd name="T15" fmla="*/ 28085832 h 256"/>
                <a:gd name="T16" fmla="*/ 169190091 w 164"/>
                <a:gd name="T17" fmla="*/ 15603633 h 256"/>
                <a:gd name="T18" fmla="*/ 87728064 w 164"/>
                <a:gd name="T19" fmla="*/ 0 h 256"/>
                <a:gd name="T20" fmla="*/ 15665094 w 164"/>
                <a:gd name="T21" fmla="*/ 131064860 h 256"/>
                <a:gd name="T22" fmla="*/ 50130070 w 164"/>
                <a:gd name="T23" fmla="*/ 315178185 h 256"/>
                <a:gd name="T24" fmla="*/ 65795163 w 164"/>
                <a:gd name="T25" fmla="*/ 508654042 h 256"/>
                <a:gd name="T26" fmla="*/ 115925233 w 164"/>
                <a:gd name="T27" fmla="*/ 699010233 h 256"/>
                <a:gd name="T28" fmla="*/ 187988203 w 164"/>
                <a:gd name="T29" fmla="*/ 758299797 h 256"/>
                <a:gd name="T30" fmla="*/ 206786316 w 164"/>
                <a:gd name="T31" fmla="*/ 493050410 h 256"/>
                <a:gd name="T32" fmla="*/ 228719217 w 164"/>
                <a:gd name="T33" fmla="*/ 440001945 h 256"/>
                <a:gd name="T34" fmla="*/ 256918155 w 164"/>
                <a:gd name="T35" fmla="*/ 418157213 h 256"/>
                <a:gd name="T36" fmla="*/ 281982305 w 164"/>
                <a:gd name="T37" fmla="*/ 436880512 h 256"/>
                <a:gd name="T38" fmla="*/ 303915206 w 164"/>
                <a:gd name="T39" fmla="*/ 493050410 h 256"/>
                <a:gd name="T40" fmla="*/ 325846337 w 164"/>
                <a:gd name="T41" fmla="*/ 758299797 h 256"/>
                <a:gd name="T42" fmla="*/ 397909308 w 164"/>
                <a:gd name="T43" fmla="*/ 699010233 h 256"/>
                <a:gd name="T44" fmla="*/ 448039378 w 164"/>
                <a:gd name="T45" fmla="*/ 508654042 h 256"/>
                <a:gd name="T46" fmla="*/ 463704471 w 164"/>
                <a:gd name="T47" fmla="*/ 315178185 h 256"/>
                <a:gd name="T48" fmla="*/ 498169447 w 164"/>
                <a:gd name="T49" fmla="*/ 131064860 h 2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256"/>
                <a:gd name="T77" fmla="*/ 164 w 164"/>
                <a:gd name="T78" fmla="*/ 256 h 2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256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794" name="Group 6"/>
            <p:cNvGrpSpPr/>
            <p:nvPr/>
          </p:nvGrpSpPr>
          <p:grpSpPr bwMode="auto">
            <a:xfrm>
              <a:off x="1207256" y="3483454"/>
              <a:ext cx="437925" cy="439060"/>
              <a:chOff x="0" y="0"/>
              <a:chExt cx="385" cy="386"/>
            </a:xfrm>
          </p:grpSpPr>
          <p:sp>
            <p:nvSpPr>
              <p:cNvPr id="32798" name="Freeform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5" cy="386"/>
              </a:xfrm>
              <a:custGeom>
                <a:avLst/>
                <a:gdLst>
                  <a:gd name="T0" fmla="*/ 775 w 163"/>
                  <a:gd name="T1" fmla="*/ 135 h 163"/>
                  <a:gd name="T2" fmla="*/ 909 w 163"/>
                  <a:gd name="T3" fmla="*/ 459 h 163"/>
                  <a:gd name="T4" fmla="*/ 775 w 163"/>
                  <a:gd name="T5" fmla="*/ 786 h 163"/>
                  <a:gd name="T6" fmla="*/ 458 w 163"/>
                  <a:gd name="T7" fmla="*/ 914 h 163"/>
                  <a:gd name="T8" fmla="*/ 135 w 163"/>
                  <a:gd name="T9" fmla="*/ 786 h 163"/>
                  <a:gd name="T10" fmla="*/ 0 w 163"/>
                  <a:gd name="T11" fmla="*/ 459 h 163"/>
                  <a:gd name="T12" fmla="*/ 135 w 163"/>
                  <a:gd name="T13" fmla="*/ 135 h 163"/>
                  <a:gd name="T14" fmla="*/ 458 w 163"/>
                  <a:gd name="T15" fmla="*/ 0 h 163"/>
                  <a:gd name="T16" fmla="*/ 775 w 163"/>
                  <a:gd name="T17" fmla="*/ 135 h 1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3"/>
                  <a:gd name="T28" fmla="*/ 0 h 163"/>
                  <a:gd name="T29" fmla="*/ 163 w 163"/>
                  <a:gd name="T30" fmla="*/ 163 h 1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3" h="163">
                    <a:moveTo>
                      <a:pt x="139" y="24"/>
                    </a:moveTo>
                    <a:cubicBezTo>
                      <a:pt x="154" y="39"/>
                      <a:pt x="163" y="59"/>
                      <a:pt x="163" y="82"/>
                    </a:cubicBezTo>
                    <a:cubicBezTo>
                      <a:pt x="163" y="104"/>
                      <a:pt x="154" y="125"/>
                      <a:pt x="139" y="140"/>
                    </a:cubicBezTo>
                    <a:cubicBezTo>
                      <a:pt x="124" y="154"/>
                      <a:pt x="104" y="163"/>
                      <a:pt x="82" y="163"/>
                    </a:cubicBezTo>
                    <a:cubicBezTo>
                      <a:pt x="59" y="163"/>
                      <a:pt x="39" y="154"/>
                      <a:pt x="24" y="140"/>
                    </a:cubicBezTo>
                    <a:cubicBezTo>
                      <a:pt x="9" y="125"/>
                      <a:pt x="0" y="104"/>
                      <a:pt x="0" y="82"/>
                    </a:cubicBezTo>
                    <a:cubicBezTo>
                      <a:pt x="0" y="59"/>
                      <a:pt x="9" y="39"/>
                      <a:pt x="24" y="24"/>
                    </a:cubicBezTo>
                    <a:cubicBezTo>
                      <a:pt x="39" y="9"/>
                      <a:pt x="59" y="0"/>
                      <a:pt x="82" y="0"/>
                    </a:cubicBezTo>
                    <a:cubicBezTo>
                      <a:pt x="104" y="0"/>
                      <a:pt x="124" y="9"/>
                      <a:pt x="139" y="24"/>
                    </a:cubicBezTo>
                    <a:close/>
                  </a:path>
                </a:pathLst>
              </a:custGeom>
              <a:solidFill>
                <a:srgbClr val="EBAC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9" name="Freeform 8"/>
              <p:cNvSpPr>
                <a:spLocks noChangeArrowheads="1"/>
              </p:cNvSpPr>
              <p:nvPr/>
            </p:nvSpPr>
            <p:spPr bwMode="auto">
              <a:xfrm>
                <a:off x="113" y="34"/>
                <a:ext cx="167" cy="319"/>
              </a:xfrm>
              <a:custGeom>
                <a:avLst/>
                <a:gdLst>
                  <a:gd name="T0" fmla="*/ 372 w 71"/>
                  <a:gd name="T1" fmla="*/ 241 h 135"/>
                  <a:gd name="T2" fmla="*/ 216 w 71"/>
                  <a:gd name="T3" fmla="*/ 241 h 135"/>
                  <a:gd name="T4" fmla="*/ 216 w 71"/>
                  <a:gd name="T5" fmla="*/ 213 h 135"/>
                  <a:gd name="T6" fmla="*/ 209 w 71"/>
                  <a:gd name="T7" fmla="*/ 163 h 135"/>
                  <a:gd name="T8" fmla="*/ 188 w 71"/>
                  <a:gd name="T9" fmla="*/ 144 h 135"/>
                  <a:gd name="T10" fmla="*/ 167 w 71"/>
                  <a:gd name="T11" fmla="*/ 156 h 135"/>
                  <a:gd name="T12" fmla="*/ 160 w 71"/>
                  <a:gd name="T13" fmla="*/ 189 h 135"/>
                  <a:gd name="T14" fmla="*/ 172 w 71"/>
                  <a:gd name="T15" fmla="*/ 246 h 135"/>
                  <a:gd name="T16" fmla="*/ 261 w 71"/>
                  <a:gd name="T17" fmla="*/ 302 h 135"/>
                  <a:gd name="T18" fmla="*/ 336 w 71"/>
                  <a:gd name="T19" fmla="*/ 357 h 135"/>
                  <a:gd name="T20" fmla="*/ 376 w 71"/>
                  <a:gd name="T21" fmla="*/ 414 h 135"/>
                  <a:gd name="T22" fmla="*/ 393 w 71"/>
                  <a:gd name="T23" fmla="*/ 503 h 135"/>
                  <a:gd name="T24" fmla="*/ 348 w 71"/>
                  <a:gd name="T25" fmla="*/ 631 h 135"/>
                  <a:gd name="T26" fmla="*/ 233 w 71"/>
                  <a:gd name="T27" fmla="*/ 692 h 135"/>
                  <a:gd name="T28" fmla="*/ 233 w 71"/>
                  <a:gd name="T29" fmla="*/ 754 h 135"/>
                  <a:gd name="T30" fmla="*/ 155 w 71"/>
                  <a:gd name="T31" fmla="*/ 754 h 135"/>
                  <a:gd name="T32" fmla="*/ 155 w 71"/>
                  <a:gd name="T33" fmla="*/ 692 h 135"/>
                  <a:gd name="T34" fmla="*/ 49 w 71"/>
                  <a:gd name="T35" fmla="*/ 643 h 135"/>
                  <a:gd name="T36" fmla="*/ 0 w 71"/>
                  <a:gd name="T37" fmla="*/ 491 h 135"/>
                  <a:gd name="T38" fmla="*/ 0 w 71"/>
                  <a:gd name="T39" fmla="*/ 463 h 135"/>
                  <a:gd name="T40" fmla="*/ 155 w 71"/>
                  <a:gd name="T41" fmla="*/ 463 h 135"/>
                  <a:gd name="T42" fmla="*/ 155 w 71"/>
                  <a:gd name="T43" fmla="*/ 503 h 135"/>
                  <a:gd name="T44" fmla="*/ 160 w 71"/>
                  <a:gd name="T45" fmla="*/ 581 h 135"/>
                  <a:gd name="T46" fmla="*/ 188 w 71"/>
                  <a:gd name="T47" fmla="*/ 598 h 135"/>
                  <a:gd name="T48" fmla="*/ 209 w 71"/>
                  <a:gd name="T49" fmla="*/ 586 h 135"/>
                  <a:gd name="T50" fmla="*/ 216 w 71"/>
                  <a:gd name="T51" fmla="*/ 553 h 135"/>
                  <a:gd name="T52" fmla="*/ 209 w 71"/>
                  <a:gd name="T53" fmla="*/ 480 h 135"/>
                  <a:gd name="T54" fmla="*/ 160 w 71"/>
                  <a:gd name="T55" fmla="*/ 430 h 135"/>
                  <a:gd name="T56" fmla="*/ 61 w 71"/>
                  <a:gd name="T57" fmla="*/ 364 h 135"/>
                  <a:gd name="T58" fmla="*/ 16 w 71"/>
                  <a:gd name="T59" fmla="*/ 302 h 135"/>
                  <a:gd name="T60" fmla="*/ 0 w 71"/>
                  <a:gd name="T61" fmla="*/ 213 h 135"/>
                  <a:gd name="T62" fmla="*/ 38 w 71"/>
                  <a:gd name="T63" fmla="*/ 102 h 135"/>
                  <a:gd name="T64" fmla="*/ 155 w 71"/>
                  <a:gd name="T65" fmla="*/ 50 h 135"/>
                  <a:gd name="T66" fmla="*/ 155 w 71"/>
                  <a:gd name="T67" fmla="*/ 0 h 135"/>
                  <a:gd name="T68" fmla="*/ 233 w 71"/>
                  <a:gd name="T69" fmla="*/ 0 h 135"/>
                  <a:gd name="T70" fmla="*/ 233 w 71"/>
                  <a:gd name="T71" fmla="*/ 50 h 135"/>
                  <a:gd name="T72" fmla="*/ 336 w 71"/>
                  <a:gd name="T73" fmla="*/ 102 h 135"/>
                  <a:gd name="T74" fmla="*/ 376 w 71"/>
                  <a:gd name="T75" fmla="*/ 213 h 135"/>
                  <a:gd name="T76" fmla="*/ 372 w 71"/>
                  <a:gd name="T77" fmla="*/ 241 h 1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1"/>
                  <a:gd name="T118" fmla="*/ 0 h 135"/>
                  <a:gd name="T119" fmla="*/ 71 w 71"/>
                  <a:gd name="T120" fmla="*/ 135 h 1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1" h="135">
                    <a:moveTo>
                      <a:pt x="67" y="43"/>
                    </a:move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3"/>
                      <a:pt x="39" y="30"/>
                      <a:pt x="38" y="29"/>
                    </a:cubicBezTo>
                    <a:cubicBezTo>
                      <a:pt x="37" y="27"/>
                      <a:pt x="36" y="26"/>
                      <a:pt x="34" y="26"/>
                    </a:cubicBezTo>
                    <a:cubicBezTo>
                      <a:pt x="32" y="26"/>
                      <a:pt x="31" y="27"/>
                      <a:pt x="30" y="28"/>
                    </a:cubicBezTo>
                    <a:cubicBezTo>
                      <a:pt x="29" y="30"/>
                      <a:pt x="29" y="32"/>
                      <a:pt x="29" y="34"/>
                    </a:cubicBezTo>
                    <a:cubicBezTo>
                      <a:pt x="29" y="39"/>
                      <a:pt x="30" y="42"/>
                      <a:pt x="31" y="44"/>
                    </a:cubicBezTo>
                    <a:cubicBezTo>
                      <a:pt x="33" y="45"/>
                      <a:pt x="38" y="49"/>
                      <a:pt x="47" y="54"/>
                    </a:cubicBezTo>
                    <a:cubicBezTo>
                      <a:pt x="54" y="58"/>
                      <a:pt x="59" y="62"/>
                      <a:pt x="61" y="64"/>
                    </a:cubicBezTo>
                    <a:cubicBezTo>
                      <a:pt x="64" y="66"/>
                      <a:pt x="66" y="70"/>
                      <a:pt x="68" y="74"/>
                    </a:cubicBezTo>
                    <a:cubicBezTo>
                      <a:pt x="70" y="78"/>
                      <a:pt x="71" y="83"/>
                      <a:pt x="71" y="90"/>
                    </a:cubicBezTo>
                    <a:cubicBezTo>
                      <a:pt x="71" y="100"/>
                      <a:pt x="68" y="108"/>
                      <a:pt x="63" y="113"/>
                    </a:cubicBezTo>
                    <a:cubicBezTo>
                      <a:pt x="59" y="119"/>
                      <a:pt x="51" y="123"/>
                      <a:pt x="42" y="124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28" y="135"/>
                      <a:pt x="28" y="135"/>
                      <a:pt x="28" y="13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1" y="123"/>
                      <a:pt x="14" y="120"/>
                      <a:pt x="9" y="115"/>
                    </a:cubicBezTo>
                    <a:cubicBezTo>
                      <a:pt x="3" y="110"/>
                      <a:pt x="0" y="101"/>
                      <a:pt x="0" y="88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7"/>
                      <a:pt x="29" y="102"/>
                      <a:pt x="29" y="104"/>
                    </a:cubicBezTo>
                    <a:cubicBezTo>
                      <a:pt x="30" y="106"/>
                      <a:pt x="31" y="107"/>
                      <a:pt x="34" y="107"/>
                    </a:cubicBezTo>
                    <a:cubicBezTo>
                      <a:pt x="35" y="107"/>
                      <a:pt x="37" y="106"/>
                      <a:pt x="38" y="105"/>
                    </a:cubicBezTo>
                    <a:cubicBezTo>
                      <a:pt x="39" y="104"/>
                      <a:pt x="39" y="102"/>
                      <a:pt x="39" y="99"/>
                    </a:cubicBezTo>
                    <a:cubicBezTo>
                      <a:pt x="39" y="93"/>
                      <a:pt x="39" y="88"/>
                      <a:pt x="38" y="86"/>
                    </a:cubicBezTo>
                    <a:cubicBezTo>
                      <a:pt x="37" y="83"/>
                      <a:pt x="34" y="80"/>
                      <a:pt x="29" y="77"/>
                    </a:cubicBezTo>
                    <a:cubicBezTo>
                      <a:pt x="20" y="71"/>
                      <a:pt x="14" y="67"/>
                      <a:pt x="11" y="65"/>
                    </a:cubicBezTo>
                    <a:cubicBezTo>
                      <a:pt x="8" y="62"/>
                      <a:pt x="5" y="59"/>
                      <a:pt x="3" y="54"/>
                    </a:cubicBezTo>
                    <a:cubicBezTo>
                      <a:pt x="1" y="49"/>
                      <a:pt x="0" y="44"/>
                      <a:pt x="0" y="38"/>
                    </a:cubicBezTo>
                    <a:cubicBezTo>
                      <a:pt x="0" y="30"/>
                      <a:pt x="2" y="23"/>
                      <a:pt x="7" y="18"/>
                    </a:cubicBezTo>
                    <a:cubicBezTo>
                      <a:pt x="12" y="13"/>
                      <a:pt x="19" y="11"/>
                      <a:pt x="28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0" y="11"/>
                      <a:pt x="57" y="13"/>
                      <a:pt x="61" y="18"/>
                    </a:cubicBezTo>
                    <a:cubicBezTo>
                      <a:pt x="66" y="23"/>
                      <a:pt x="68" y="30"/>
                      <a:pt x="68" y="38"/>
                    </a:cubicBezTo>
                    <a:cubicBezTo>
                      <a:pt x="68" y="39"/>
                      <a:pt x="68" y="41"/>
                      <a:pt x="67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95" name="TextBox 46"/>
            <p:cNvSpPr>
              <a:spLocks noChangeArrowheads="1"/>
            </p:cNvSpPr>
            <p:nvPr/>
          </p:nvSpPr>
          <p:spPr bwMode="auto">
            <a:xfrm>
              <a:off x="1351518" y="1517705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2796" name="TextBox 47"/>
            <p:cNvSpPr>
              <a:spLocks noChangeArrowheads="1"/>
            </p:cNvSpPr>
            <p:nvPr/>
          </p:nvSpPr>
          <p:spPr bwMode="auto">
            <a:xfrm>
              <a:off x="639662" y="2509896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2797" name="TextBox 48"/>
            <p:cNvSpPr>
              <a:spLocks noChangeArrowheads="1"/>
            </p:cNvSpPr>
            <p:nvPr/>
          </p:nvSpPr>
          <p:spPr bwMode="auto">
            <a:xfrm>
              <a:off x="1568349" y="3522127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33817" name="任意多边形 49"/>
          <p:cNvSpPr>
            <a:spLocks noChangeArrowheads="1"/>
          </p:cNvSpPr>
          <p:nvPr/>
        </p:nvSpPr>
        <p:spPr bwMode="auto">
          <a:xfrm>
            <a:off x="1095375" y="2101850"/>
            <a:ext cx="6680200" cy="46038"/>
          </a:xfrm>
          <a:custGeom>
            <a:avLst/>
            <a:gdLst>
              <a:gd name="T0" fmla="*/ 10147071 w 4397828"/>
              <a:gd name="T1" fmla="*/ 0 h 46990"/>
              <a:gd name="T2" fmla="*/ 10147071 w 4397828"/>
              <a:gd name="T3" fmla="*/ 0 h 46990"/>
              <a:gd name="T4" fmla="*/ 0 w 4397828"/>
              <a:gd name="T5" fmla="*/ 0 h 46990"/>
              <a:gd name="T6" fmla="*/ 0 60000 65536"/>
              <a:gd name="T7" fmla="*/ 0 60000 65536"/>
              <a:gd name="T8" fmla="*/ 0 60000 65536"/>
              <a:gd name="T9" fmla="*/ 0 w 4397828"/>
              <a:gd name="T10" fmla="*/ 0 h 46990"/>
              <a:gd name="T11" fmla="*/ 4397828 w 4397828"/>
              <a:gd name="T12" fmla="*/ 46990 h 46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699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18" name="矩形 1"/>
          <p:cNvSpPr>
            <a:spLocks noChangeArrowheads="1"/>
          </p:cNvSpPr>
          <p:nvPr/>
        </p:nvSpPr>
        <p:spPr bwMode="auto">
          <a:xfrm>
            <a:off x="1077913" y="2470150"/>
            <a:ext cx="38766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19" name="任意多边形 51"/>
          <p:cNvSpPr>
            <a:spLocks noChangeArrowheads="1"/>
          </p:cNvSpPr>
          <p:nvPr/>
        </p:nvSpPr>
        <p:spPr bwMode="auto">
          <a:xfrm>
            <a:off x="1095375" y="3089275"/>
            <a:ext cx="6613525" cy="47625"/>
          </a:xfrm>
          <a:custGeom>
            <a:avLst/>
            <a:gdLst>
              <a:gd name="T0" fmla="*/ 9945526 w 4397828"/>
              <a:gd name="T1" fmla="*/ 0 h 46990"/>
              <a:gd name="T2" fmla="*/ 9945526 w 4397828"/>
              <a:gd name="T3" fmla="*/ 0 h 46990"/>
              <a:gd name="T4" fmla="*/ 0 w 4397828"/>
              <a:gd name="T5" fmla="*/ 0 h 46990"/>
              <a:gd name="T6" fmla="*/ 0 60000 65536"/>
              <a:gd name="T7" fmla="*/ 0 60000 65536"/>
              <a:gd name="T8" fmla="*/ 0 60000 65536"/>
              <a:gd name="T9" fmla="*/ 0 w 4397828"/>
              <a:gd name="T10" fmla="*/ 0 h 46990"/>
              <a:gd name="T11" fmla="*/ 4397828 w 4397828"/>
              <a:gd name="T12" fmla="*/ 46990 h 46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699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20" name="矩形 1"/>
          <p:cNvSpPr>
            <a:spLocks noChangeArrowheads="1"/>
          </p:cNvSpPr>
          <p:nvPr/>
        </p:nvSpPr>
        <p:spPr bwMode="auto">
          <a:xfrm>
            <a:off x="1077913" y="3478213"/>
            <a:ext cx="40751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21" name="任意多边形 53"/>
          <p:cNvSpPr>
            <a:spLocks noChangeArrowheads="1"/>
          </p:cNvSpPr>
          <p:nvPr/>
        </p:nvSpPr>
        <p:spPr bwMode="auto">
          <a:xfrm>
            <a:off x="1095375" y="4076700"/>
            <a:ext cx="6302375" cy="44450"/>
          </a:xfrm>
          <a:custGeom>
            <a:avLst/>
            <a:gdLst>
              <a:gd name="T0" fmla="*/ 9031715 w 4397828"/>
              <a:gd name="T1" fmla="*/ 0 h 43180"/>
              <a:gd name="T2" fmla="*/ 9031715 w 4397828"/>
              <a:gd name="T3" fmla="*/ 0 h 43180"/>
              <a:gd name="T4" fmla="*/ 0 w 4397828"/>
              <a:gd name="T5" fmla="*/ 0 h 43180"/>
              <a:gd name="T6" fmla="*/ 0 60000 65536"/>
              <a:gd name="T7" fmla="*/ 0 60000 65536"/>
              <a:gd name="T8" fmla="*/ 0 60000 65536"/>
              <a:gd name="T9" fmla="*/ 0 w 4397828"/>
              <a:gd name="T10" fmla="*/ 0 h 43180"/>
              <a:gd name="T11" fmla="*/ 4397828 w 4397828"/>
              <a:gd name="T12" fmla="*/ 43180 h 43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318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22" name="矩形 1"/>
          <p:cNvSpPr>
            <a:spLocks noChangeArrowheads="1"/>
          </p:cNvSpPr>
          <p:nvPr/>
        </p:nvSpPr>
        <p:spPr bwMode="auto">
          <a:xfrm>
            <a:off x="1077913" y="4486275"/>
            <a:ext cx="4822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23" name="任意多边形 55"/>
          <p:cNvSpPr>
            <a:spLocks noChangeArrowheads="1"/>
          </p:cNvSpPr>
          <p:nvPr/>
        </p:nvSpPr>
        <p:spPr bwMode="auto">
          <a:xfrm>
            <a:off x="1095375" y="5060950"/>
            <a:ext cx="6708775" cy="46038"/>
          </a:xfrm>
          <a:custGeom>
            <a:avLst/>
            <a:gdLst>
              <a:gd name="T0" fmla="*/ 10234066 w 4397828"/>
              <a:gd name="T1" fmla="*/ 0 h 45720"/>
              <a:gd name="T2" fmla="*/ 10234066 w 4397828"/>
              <a:gd name="T3" fmla="*/ 0 h 45720"/>
              <a:gd name="T4" fmla="*/ 0 w 4397828"/>
              <a:gd name="T5" fmla="*/ 0 h 45720"/>
              <a:gd name="T6" fmla="*/ 0 60000 65536"/>
              <a:gd name="T7" fmla="*/ 0 60000 65536"/>
              <a:gd name="T8" fmla="*/ 0 60000 65536"/>
              <a:gd name="T9" fmla="*/ 0 w 4397828"/>
              <a:gd name="T10" fmla="*/ 0 h 45720"/>
              <a:gd name="T11" fmla="*/ 4397828 w 4397828"/>
              <a:gd name="T12" fmla="*/ 45720 h 45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572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24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具体思路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825" name="组合 57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2781" name="矩形 5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2" name="矩形 5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1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ldLvl="0" autoUpdateAnimBg="0"/>
      <p:bldP spid="33817" grpId="0" animBg="1"/>
      <p:bldP spid="33818" grpId="0" bldLvl="0" autoUpdateAnimBg="0"/>
      <p:bldP spid="33819" grpId="0" animBg="1"/>
      <p:bldP spid="33820" grpId="0" bldLvl="0" autoUpdateAnimBg="0"/>
      <p:bldP spid="33821" grpId="0" animBg="1"/>
      <p:bldP spid="33822" grpId="0" bldLvl="0" autoUpdateAnimBg="0"/>
      <p:bldP spid="33823" grpId="0" animBg="1"/>
      <p:bldP spid="33824" grpId="0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空心弧 1"/>
          <p:cNvSpPr>
            <a:spLocks noChangeArrowheads="1"/>
          </p:cNvSpPr>
          <p:nvPr/>
        </p:nvSpPr>
        <p:spPr bwMode="auto">
          <a:xfrm rot="5400000">
            <a:off x="5391150" y="1374775"/>
            <a:ext cx="2246313" cy="2246313"/>
          </a:xfrm>
          <a:custGeom>
            <a:avLst/>
            <a:gdLst>
              <a:gd name="T0" fmla="*/ 116803804 w 21600"/>
              <a:gd name="T1" fmla="*/ 0 h 21600"/>
              <a:gd name="T2" fmla="*/ 3655562 w 21600"/>
              <a:gd name="T3" fmla="*/ 114002673 h 21600"/>
              <a:gd name="T4" fmla="*/ 116803804 w 21600"/>
              <a:gd name="T5" fmla="*/ 7256943 h 21600"/>
              <a:gd name="T6" fmla="*/ 229951942 w 21600"/>
              <a:gd name="T7" fmla="*/ 1140026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4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74" y="10550"/>
                </a:moveTo>
                <a:cubicBezTo>
                  <a:pt x="809" y="5055"/>
                  <a:pt x="5303" y="671"/>
                  <a:pt x="10799" y="671"/>
                </a:cubicBezTo>
                <a:cubicBezTo>
                  <a:pt x="16296" y="670"/>
                  <a:pt x="20790" y="5055"/>
                  <a:pt x="20925" y="10550"/>
                </a:cubicBezTo>
                <a:lnTo>
                  <a:pt x="21596" y="10533"/>
                </a:lnTo>
                <a:cubicBezTo>
                  <a:pt x="21452" y="4674"/>
                  <a:pt x="16660" y="0"/>
                  <a:pt x="10800" y="0"/>
                </a:cubicBezTo>
                <a:cubicBezTo>
                  <a:pt x="4939" y="-1"/>
                  <a:pt x="147" y="4674"/>
                  <a:pt x="3" y="10533"/>
                </a:cubicBezTo>
                <a:lnTo>
                  <a:pt x="674" y="10550"/>
                </a:lnTo>
                <a:close/>
              </a:path>
            </a:pathLst>
          </a:cu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34819" name="右箭头 2"/>
          <p:cNvSpPr>
            <a:spLocks noChangeArrowheads="1"/>
          </p:cNvSpPr>
          <p:nvPr/>
        </p:nvSpPr>
        <p:spPr bwMode="auto">
          <a:xfrm flipH="1">
            <a:off x="4445000" y="3497263"/>
            <a:ext cx="1412875" cy="111125"/>
          </a:xfrm>
          <a:prstGeom prst="rightArrow">
            <a:avLst>
              <a:gd name="adj1" fmla="val 50000"/>
              <a:gd name="adj2" fmla="val 72224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0" name="右箭头 3"/>
          <p:cNvSpPr>
            <a:spLocks noChangeArrowheads="1"/>
          </p:cNvSpPr>
          <p:nvPr/>
        </p:nvSpPr>
        <p:spPr bwMode="auto">
          <a:xfrm>
            <a:off x="4381500" y="1411288"/>
            <a:ext cx="1412875" cy="111125"/>
          </a:xfrm>
          <a:prstGeom prst="rightArrow">
            <a:avLst>
              <a:gd name="adj1" fmla="val 50000"/>
              <a:gd name="adj2" fmla="val 72224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1" name="右箭头 4"/>
          <p:cNvSpPr>
            <a:spLocks noChangeArrowheads="1"/>
          </p:cNvSpPr>
          <p:nvPr/>
        </p:nvSpPr>
        <p:spPr bwMode="auto">
          <a:xfrm flipH="1">
            <a:off x="2225675" y="3505200"/>
            <a:ext cx="1412875" cy="111125"/>
          </a:xfrm>
          <a:prstGeom prst="rightArrow">
            <a:avLst>
              <a:gd name="adj1" fmla="val 50000"/>
              <a:gd name="adj2" fmla="val 72224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2" name="右箭头 5"/>
          <p:cNvSpPr>
            <a:spLocks noChangeArrowheads="1"/>
          </p:cNvSpPr>
          <p:nvPr/>
        </p:nvSpPr>
        <p:spPr bwMode="auto">
          <a:xfrm>
            <a:off x="2130425" y="1403350"/>
            <a:ext cx="1412875" cy="111125"/>
          </a:xfrm>
          <a:prstGeom prst="rightArrow">
            <a:avLst>
              <a:gd name="adj1" fmla="val 50000"/>
              <a:gd name="adj2" fmla="val 72224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4823" name="组合 6"/>
          <p:cNvGrpSpPr/>
          <p:nvPr/>
        </p:nvGrpSpPr>
        <p:grpSpPr bwMode="auto">
          <a:xfrm>
            <a:off x="1322388" y="1063625"/>
            <a:ext cx="839787" cy="839788"/>
            <a:chOff x="0" y="0"/>
            <a:chExt cx="1119836" cy="1119836"/>
          </a:xfrm>
        </p:grpSpPr>
        <p:sp>
          <p:nvSpPr>
            <p:cNvPr id="33837" name="椭圆 7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38" name="Freeform 13"/>
            <p:cNvSpPr>
              <a:spLocks noEditPoints="1" noChangeArrowheads="1"/>
            </p:cNvSpPr>
            <p:nvPr/>
          </p:nvSpPr>
          <p:spPr bwMode="auto">
            <a:xfrm>
              <a:off x="242838" y="174772"/>
              <a:ext cx="634159" cy="728727"/>
            </a:xfrm>
            <a:custGeom>
              <a:avLst/>
              <a:gdLst>
                <a:gd name="T0" fmla="*/ 1228865215 w 94"/>
                <a:gd name="T1" fmla="*/ 1775604063 h 108"/>
                <a:gd name="T2" fmla="*/ 2147483646 w 94"/>
                <a:gd name="T3" fmla="*/ 1684546925 h 108"/>
                <a:gd name="T4" fmla="*/ 2147483646 w 94"/>
                <a:gd name="T5" fmla="*/ 2147483646 h 108"/>
                <a:gd name="T6" fmla="*/ 2147483646 w 94"/>
                <a:gd name="T7" fmla="*/ 2147483646 h 108"/>
                <a:gd name="T8" fmla="*/ 2147483646 w 94"/>
                <a:gd name="T9" fmla="*/ 1957718338 h 108"/>
                <a:gd name="T10" fmla="*/ 2147483646 w 94"/>
                <a:gd name="T11" fmla="*/ 1775604063 h 108"/>
                <a:gd name="T12" fmla="*/ 2147483646 w 94"/>
                <a:gd name="T13" fmla="*/ 1456907455 h 108"/>
                <a:gd name="T14" fmla="*/ 2147483646 w 94"/>
                <a:gd name="T15" fmla="*/ 1138210847 h 108"/>
                <a:gd name="T16" fmla="*/ 2147483646 w 94"/>
                <a:gd name="T17" fmla="*/ 865039434 h 108"/>
                <a:gd name="T18" fmla="*/ 2147483646 w 94"/>
                <a:gd name="T19" fmla="*/ 637399963 h 108"/>
                <a:gd name="T20" fmla="*/ 2147483646 w 94"/>
                <a:gd name="T21" fmla="*/ 455285688 h 108"/>
                <a:gd name="T22" fmla="*/ 2147483646 w 94"/>
                <a:gd name="T23" fmla="*/ 318696608 h 108"/>
                <a:gd name="T24" fmla="*/ 2147483646 w 94"/>
                <a:gd name="T25" fmla="*/ 182114275 h 108"/>
                <a:gd name="T26" fmla="*/ 2147483646 w 94"/>
                <a:gd name="T27" fmla="*/ 91057138 h 108"/>
                <a:gd name="T28" fmla="*/ 2147483646 w 94"/>
                <a:gd name="T29" fmla="*/ 45525195 h 108"/>
                <a:gd name="T30" fmla="*/ 2147483646 w 94"/>
                <a:gd name="T31" fmla="*/ 0 h 108"/>
                <a:gd name="T32" fmla="*/ 2048110940 w 94"/>
                <a:gd name="T33" fmla="*/ 0 h 108"/>
                <a:gd name="T34" fmla="*/ 1729513506 w 94"/>
                <a:gd name="T35" fmla="*/ 45525195 h 108"/>
                <a:gd name="T36" fmla="*/ 1410922819 w 94"/>
                <a:gd name="T37" fmla="*/ 91057138 h 108"/>
                <a:gd name="T38" fmla="*/ 1092325385 w 94"/>
                <a:gd name="T39" fmla="*/ 182114275 h 108"/>
                <a:gd name="T40" fmla="*/ 819245725 w 94"/>
                <a:gd name="T41" fmla="*/ 364228551 h 108"/>
                <a:gd name="T42" fmla="*/ 591677093 w 94"/>
                <a:gd name="T43" fmla="*/ 546342826 h 108"/>
                <a:gd name="T44" fmla="*/ 364108462 w 94"/>
                <a:gd name="T45" fmla="*/ 773982296 h 108"/>
                <a:gd name="T46" fmla="*/ 227568632 w 94"/>
                <a:gd name="T47" fmla="*/ 1001621767 h 108"/>
                <a:gd name="T48" fmla="*/ 91028802 w 94"/>
                <a:gd name="T49" fmla="*/ 1274793179 h 108"/>
                <a:gd name="T50" fmla="*/ 0 w 94"/>
                <a:gd name="T51" fmla="*/ 1639021730 h 108"/>
                <a:gd name="T52" fmla="*/ 45511028 w 94"/>
                <a:gd name="T53" fmla="*/ 2147483646 h 108"/>
                <a:gd name="T54" fmla="*/ 1092325385 w 94"/>
                <a:gd name="T55" fmla="*/ 2147483646 h 108"/>
                <a:gd name="T56" fmla="*/ 2147483646 w 94"/>
                <a:gd name="T57" fmla="*/ 2147483646 h 108"/>
                <a:gd name="T58" fmla="*/ 2147483646 w 94"/>
                <a:gd name="T59" fmla="*/ 2147483646 h 108"/>
                <a:gd name="T60" fmla="*/ 2147483646 w 94"/>
                <a:gd name="T61" fmla="*/ 2147483646 h 108"/>
                <a:gd name="T62" fmla="*/ 2147483646 w 94"/>
                <a:gd name="T63" fmla="*/ 2147483646 h 108"/>
                <a:gd name="T64" fmla="*/ 2147483646 w 94"/>
                <a:gd name="T65" fmla="*/ 2147483646 h 108"/>
                <a:gd name="T66" fmla="*/ 2147483646 w 94"/>
                <a:gd name="T67" fmla="*/ 2147483646 h 108"/>
                <a:gd name="T68" fmla="*/ 2147483646 w 94"/>
                <a:gd name="T69" fmla="*/ 2147483646 h 108"/>
                <a:gd name="T70" fmla="*/ 2147483646 w 94"/>
                <a:gd name="T71" fmla="*/ 2147483646 h 108"/>
                <a:gd name="T72" fmla="*/ 2147483646 w 94"/>
                <a:gd name="T73" fmla="*/ 2147483646 h 108"/>
                <a:gd name="T74" fmla="*/ 2147483646 w 94"/>
                <a:gd name="T75" fmla="*/ 2147483646 h 108"/>
                <a:gd name="T76" fmla="*/ 2147483646 w 94"/>
                <a:gd name="T77" fmla="*/ 2147483646 h 108"/>
                <a:gd name="T78" fmla="*/ 2147483646 w 94"/>
                <a:gd name="T79" fmla="*/ 2147483646 h 108"/>
                <a:gd name="T80" fmla="*/ 2147483646 w 94"/>
                <a:gd name="T81" fmla="*/ 2147483646 h 108"/>
                <a:gd name="T82" fmla="*/ 2147483646 w 94"/>
                <a:gd name="T83" fmla="*/ 2147483646 h 108"/>
                <a:gd name="T84" fmla="*/ 2147483646 w 94"/>
                <a:gd name="T85" fmla="*/ 2147483646 h 108"/>
                <a:gd name="T86" fmla="*/ 2147483646 w 94"/>
                <a:gd name="T87" fmla="*/ 2147483646 h 108"/>
                <a:gd name="T88" fmla="*/ 2147483646 w 94"/>
                <a:gd name="T89" fmla="*/ 2147483646 h 108"/>
                <a:gd name="T90" fmla="*/ 2147483646 w 94"/>
                <a:gd name="T91" fmla="*/ 2147483646 h 108"/>
                <a:gd name="T92" fmla="*/ 2147483646 w 94"/>
                <a:gd name="T93" fmla="*/ 2147483646 h 108"/>
                <a:gd name="T94" fmla="*/ 1274376242 w 94"/>
                <a:gd name="T95" fmla="*/ 2094307418 h 108"/>
                <a:gd name="T96" fmla="*/ 1001296583 w 94"/>
                <a:gd name="T97" fmla="*/ 2139832613 h 108"/>
                <a:gd name="T98" fmla="*/ 819245725 w 94"/>
                <a:gd name="T99" fmla="*/ 2003250281 h 108"/>
                <a:gd name="T100" fmla="*/ 773727951 w 94"/>
                <a:gd name="T101" fmla="*/ 1730078868 h 108"/>
                <a:gd name="T102" fmla="*/ 910267781 w 94"/>
                <a:gd name="T103" fmla="*/ 1502439397 h 108"/>
                <a:gd name="T104" fmla="*/ 1183354187 w 94"/>
                <a:gd name="T105" fmla="*/ 1502439397 h 108"/>
                <a:gd name="T106" fmla="*/ 1365405044 w 94"/>
                <a:gd name="T107" fmla="*/ 1639021730 h 108"/>
                <a:gd name="T108" fmla="*/ 1410922819 w 94"/>
                <a:gd name="T109" fmla="*/ 1912193143 h 108"/>
                <a:gd name="T110" fmla="*/ 2147483646 w 94"/>
                <a:gd name="T111" fmla="*/ 1593496535 h 108"/>
                <a:gd name="T112" fmla="*/ 2147483646 w 94"/>
                <a:gd name="T113" fmla="*/ 2003250281 h 108"/>
                <a:gd name="T114" fmla="*/ 2139139742 w 94"/>
                <a:gd name="T115" fmla="*/ 2048775476 h 108"/>
                <a:gd name="T116" fmla="*/ 1729513506 w 94"/>
                <a:gd name="T117" fmla="*/ 1684546925 h 108"/>
                <a:gd name="T118" fmla="*/ 1684002478 w 94"/>
                <a:gd name="T119" fmla="*/ 1138210847 h 108"/>
                <a:gd name="T120" fmla="*/ 2048110940 w 94"/>
                <a:gd name="T121" fmla="*/ 728457101 h 108"/>
                <a:gd name="T122" fmla="*/ 2147483646 w 94"/>
                <a:gd name="T123" fmla="*/ 682925159 h 108"/>
                <a:gd name="T124" fmla="*/ 2147483646 w 94"/>
                <a:gd name="T125" fmla="*/ 1047153709 h 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4"/>
                <a:gd name="T190" fmla="*/ 0 h 108"/>
                <a:gd name="T191" fmla="*/ 94 w 94"/>
                <a:gd name="T192" fmla="*/ 108 h 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4" h="108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6" name="组合 9"/>
          <p:cNvGrpSpPr/>
          <p:nvPr/>
        </p:nvGrpSpPr>
        <p:grpSpPr bwMode="auto">
          <a:xfrm>
            <a:off x="1336675" y="3084513"/>
            <a:ext cx="839788" cy="839787"/>
            <a:chOff x="0" y="0"/>
            <a:chExt cx="1119836" cy="1119836"/>
          </a:xfrm>
        </p:grpSpPr>
        <p:sp>
          <p:nvSpPr>
            <p:cNvPr id="33835" name="椭圆 10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36" name="Freeform 5"/>
            <p:cNvSpPr>
              <a:spLocks noEditPoints="1" noChangeArrowheads="1"/>
            </p:cNvSpPr>
            <p:nvPr/>
          </p:nvSpPr>
          <p:spPr bwMode="auto">
            <a:xfrm>
              <a:off x="230774" y="261916"/>
              <a:ext cx="658288" cy="596004"/>
            </a:xfrm>
            <a:custGeom>
              <a:avLst/>
              <a:gdLst>
                <a:gd name="T0" fmla="*/ 365717841 w 288"/>
                <a:gd name="T1" fmla="*/ 504455493 h 260"/>
                <a:gd name="T2" fmla="*/ 365717841 w 288"/>
                <a:gd name="T3" fmla="*/ 399361649 h 260"/>
                <a:gd name="T4" fmla="*/ 365717841 w 288"/>
                <a:gd name="T5" fmla="*/ 378341047 h 260"/>
                <a:gd name="T6" fmla="*/ 726208236 w 288"/>
                <a:gd name="T7" fmla="*/ 278501208 h 260"/>
                <a:gd name="T8" fmla="*/ 208981297 w 288"/>
                <a:gd name="T9" fmla="*/ 273247203 h 260"/>
                <a:gd name="T10" fmla="*/ 245552853 w 288"/>
                <a:gd name="T11" fmla="*/ 304775815 h 260"/>
                <a:gd name="T12" fmla="*/ 308247927 w 288"/>
                <a:gd name="T13" fmla="*/ 283755212 h 260"/>
                <a:gd name="T14" fmla="*/ 365717841 w 288"/>
                <a:gd name="T15" fmla="*/ 530730100 h 260"/>
                <a:gd name="T16" fmla="*/ 365717841 w 288"/>
                <a:gd name="T17" fmla="*/ 641077949 h 260"/>
                <a:gd name="T18" fmla="*/ 365717841 w 288"/>
                <a:gd name="T19" fmla="*/ 530730100 h 260"/>
                <a:gd name="T20" fmla="*/ 0 w 288"/>
                <a:gd name="T21" fmla="*/ 672606560 h 260"/>
                <a:gd name="T22" fmla="*/ 726208236 w 288"/>
                <a:gd name="T23" fmla="*/ 567512716 h 260"/>
                <a:gd name="T24" fmla="*/ 0 w 288"/>
                <a:gd name="T25" fmla="*/ 698881167 h 260"/>
                <a:gd name="T26" fmla="*/ 726208236 w 288"/>
                <a:gd name="T27" fmla="*/ 809231308 h 260"/>
                <a:gd name="T28" fmla="*/ 365717841 w 288"/>
                <a:gd name="T29" fmla="*/ 930089458 h 260"/>
                <a:gd name="T30" fmla="*/ 365717841 w 288"/>
                <a:gd name="T31" fmla="*/ 1035185594 h 260"/>
                <a:gd name="T32" fmla="*/ 365717841 w 288"/>
                <a:gd name="T33" fmla="*/ 930089458 h 260"/>
                <a:gd name="T34" fmla="*/ 0 w 288"/>
                <a:gd name="T35" fmla="*/ 1066714205 h 260"/>
                <a:gd name="T36" fmla="*/ 726208236 w 288"/>
                <a:gd name="T37" fmla="*/ 961618069 h 260"/>
                <a:gd name="T38" fmla="*/ 783678150 w 288"/>
                <a:gd name="T39" fmla="*/ 304775815 h 260"/>
                <a:gd name="T40" fmla="*/ 1347926966 w 288"/>
                <a:gd name="T41" fmla="*/ 225954286 h 260"/>
                <a:gd name="T42" fmla="*/ 616493569 w 288"/>
                <a:gd name="T43" fmla="*/ 120858150 h 260"/>
                <a:gd name="T44" fmla="*/ 778455274 w 288"/>
                <a:gd name="T45" fmla="*/ 304775815 h 260"/>
                <a:gd name="T46" fmla="*/ 1347926966 w 288"/>
                <a:gd name="T47" fmla="*/ 99839839 h 260"/>
                <a:gd name="T48" fmla="*/ 809801669 w 288"/>
                <a:gd name="T49" fmla="*/ 105093844 h 260"/>
                <a:gd name="T50" fmla="*/ 1128497633 w 288"/>
                <a:gd name="T51" fmla="*/ 105093844 h 260"/>
                <a:gd name="T52" fmla="*/ 1044904200 w 288"/>
                <a:gd name="T53" fmla="*/ 68311228 h 260"/>
                <a:gd name="T54" fmla="*/ 820249705 w 288"/>
                <a:gd name="T55" fmla="*/ 78821529 h 260"/>
                <a:gd name="T56" fmla="*/ 1347926966 w 288"/>
                <a:gd name="T57" fmla="*/ 357322737 h 260"/>
                <a:gd name="T58" fmla="*/ 783678150 w 288"/>
                <a:gd name="T59" fmla="*/ 336304426 h 260"/>
                <a:gd name="T60" fmla="*/ 783678150 w 288"/>
                <a:gd name="T61" fmla="*/ 441398270 h 260"/>
                <a:gd name="T62" fmla="*/ 783678150 w 288"/>
                <a:gd name="T63" fmla="*/ 572766721 h 260"/>
                <a:gd name="T64" fmla="*/ 1347926966 w 288"/>
                <a:gd name="T65" fmla="*/ 493945192 h 260"/>
                <a:gd name="T66" fmla="*/ 783678150 w 288"/>
                <a:gd name="T67" fmla="*/ 472926882 h 260"/>
                <a:gd name="T68" fmla="*/ 783678150 w 288"/>
                <a:gd name="T69" fmla="*/ 572766721 h 260"/>
                <a:gd name="T70" fmla="*/ 1196415583 w 288"/>
                <a:gd name="T71" fmla="*/ 599041328 h 260"/>
                <a:gd name="T72" fmla="*/ 924741497 w 288"/>
                <a:gd name="T73" fmla="*/ 620059638 h 260"/>
                <a:gd name="T74" fmla="*/ 1138945669 w 288"/>
                <a:gd name="T75" fmla="*/ 861778230 h 260"/>
                <a:gd name="T76" fmla="*/ 1138945669 w 288"/>
                <a:gd name="T77" fmla="*/ 966872074 h 260"/>
                <a:gd name="T78" fmla="*/ 1138945669 w 288"/>
                <a:gd name="T79" fmla="*/ 861778230 h 260"/>
                <a:gd name="T80" fmla="*/ 1138945669 w 288"/>
                <a:gd name="T81" fmla="*/ 840759920 h 260"/>
                <a:gd name="T82" fmla="*/ 1196415583 w 288"/>
                <a:gd name="T83" fmla="*/ 735663783 h 260"/>
                <a:gd name="T84" fmla="*/ 1285234177 w 288"/>
                <a:gd name="T85" fmla="*/ 767192395 h 260"/>
                <a:gd name="T86" fmla="*/ 1259110658 w 288"/>
                <a:gd name="T87" fmla="*/ 719899478 h 260"/>
                <a:gd name="T88" fmla="*/ 1196415583 w 288"/>
                <a:gd name="T89" fmla="*/ 719899478 h 260"/>
                <a:gd name="T90" fmla="*/ 778455274 w 288"/>
                <a:gd name="T91" fmla="*/ 893306841 h 260"/>
                <a:gd name="T92" fmla="*/ 1504663510 w 288"/>
                <a:gd name="T93" fmla="*/ 998400685 h 260"/>
                <a:gd name="T94" fmla="*/ 1138945669 w 288"/>
                <a:gd name="T95" fmla="*/ 1129769136 h 260"/>
                <a:gd name="T96" fmla="*/ 1138945669 w 288"/>
                <a:gd name="T97" fmla="*/ 1234865272 h 260"/>
                <a:gd name="T98" fmla="*/ 1138945669 w 288"/>
                <a:gd name="T99" fmla="*/ 1129769136 h 260"/>
                <a:gd name="T100" fmla="*/ 778455274 w 288"/>
                <a:gd name="T101" fmla="*/ 1266393884 h 260"/>
                <a:gd name="T102" fmla="*/ 1504663510 w 288"/>
                <a:gd name="T103" fmla="*/ 1161297748 h 2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8"/>
                <a:gd name="T157" fmla="*/ 0 h 260"/>
                <a:gd name="T158" fmla="*/ 288 w 288"/>
                <a:gd name="T159" fmla="*/ 260 h 2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9" name="组合 12"/>
          <p:cNvGrpSpPr/>
          <p:nvPr/>
        </p:nvGrpSpPr>
        <p:grpSpPr bwMode="auto">
          <a:xfrm>
            <a:off x="3589338" y="1062038"/>
            <a:ext cx="839787" cy="839787"/>
            <a:chOff x="0" y="0"/>
            <a:chExt cx="1119836" cy="1119836"/>
          </a:xfrm>
        </p:grpSpPr>
        <p:sp>
          <p:nvSpPr>
            <p:cNvPr id="33830" name="椭圆 13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3831" name="组合 14"/>
            <p:cNvGrpSpPr/>
            <p:nvPr/>
          </p:nvGrpSpPr>
          <p:grpSpPr bwMode="auto">
            <a:xfrm>
              <a:off x="250476" y="299699"/>
              <a:ext cx="692085" cy="482755"/>
              <a:chOff x="0" y="0"/>
              <a:chExt cx="1354138" cy="944563"/>
            </a:xfrm>
          </p:grpSpPr>
          <p:sp>
            <p:nvSpPr>
              <p:cNvPr id="33832" name="Freeform 51"/>
              <p:cNvSpPr>
                <a:spLocks noEditPoints="1" noChangeArrowheads="1"/>
              </p:cNvSpPr>
              <p:nvPr/>
            </p:nvSpPr>
            <p:spPr bwMode="auto">
              <a:xfrm>
                <a:off x="17482" y="0"/>
                <a:ext cx="1255713" cy="804863"/>
              </a:xfrm>
              <a:custGeom>
                <a:avLst/>
                <a:gdLst>
                  <a:gd name="T0" fmla="*/ 228887735 w 332"/>
                  <a:gd name="T1" fmla="*/ 2147483646 h 212"/>
                  <a:gd name="T2" fmla="*/ 2147483646 w 332"/>
                  <a:gd name="T3" fmla="*/ 2147483646 h 212"/>
                  <a:gd name="T4" fmla="*/ 2147483646 w 332"/>
                  <a:gd name="T5" fmla="*/ 2147483646 h 212"/>
                  <a:gd name="T6" fmla="*/ 2147483646 w 332"/>
                  <a:gd name="T7" fmla="*/ 230616029 h 212"/>
                  <a:gd name="T8" fmla="*/ 2147483646 w 332"/>
                  <a:gd name="T9" fmla="*/ 0 h 212"/>
                  <a:gd name="T10" fmla="*/ 343331602 w 332"/>
                  <a:gd name="T11" fmla="*/ 0 h 212"/>
                  <a:gd name="T12" fmla="*/ 0 w 332"/>
                  <a:gd name="T13" fmla="*/ 230616029 h 212"/>
                  <a:gd name="T14" fmla="*/ 0 w 332"/>
                  <a:gd name="T15" fmla="*/ 2147483646 h 212"/>
                  <a:gd name="T16" fmla="*/ 228887735 w 332"/>
                  <a:gd name="T17" fmla="*/ 2147483646 h 212"/>
                  <a:gd name="T18" fmla="*/ 314722526 w 332"/>
                  <a:gd name="T19" fmla="*/ 331512439 h 212"/>
                  <a:gd name="T20" fmla="*/ 343331602 w 332"/>
                  <a:gd name="T21" fmla="*/ 317100836 h 212"/>
                  <a:gd name="T22" fmla="*/ 2147483646 w 332"/>
                  <a:gd name="T23" fmla="*/ 317100836 h 212"/>
                  <a:gd name="T24" fmla="*/ 2147483646 w 332"/>
                  <a:gd name="T25" fmla="*/ 2147483646 h 212"/>
                  <a:gd name="T26" fmla="*/ 314722526 w 332"/>
                  <a:gd name="T27" fmla="*/ 2147483646 h 212"/>
                  <a:gd name="T28" fmla="*/ 314722526 w 332"/>
                  <a:gd name="T29" fmla="*/ 331512439 h 2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2"/>
                  <a:gd name="T46" fmla="*/ 0 h 212"/>
                  <a:gd name="T47" fmla="*/ 332 w 332"/>
                  <a:gd name="T48" fmla="*/ 212 h 2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3" name="Freeform 52"/>
              <p:cNvSpPr>
                <a:spLocks noChangeArrowheads="1"/>
              </p:cNvSpPr>
              <p:nvPr/>
            </p:nvSpPr>
            <p:spPr bwMode="auto">
              <a:xfrm>
                <a:off x="269855" y="246063"/>
                <a:ext cx="836614" cy="338137"/>
              </a:xfrm>
              <a:custGeom>
                <a:avLst/>
                <a:gdLst>
                  <a:gd name="T0" fmla="*/ 2147483646 w 221"/>
                  <a:gd name="T1" fmla="*/ 129912995 h 89"/>
                  <a:gd name="T2" fmla="*/ 2147483646 w 221"/>
                  <a:gd name="T3" fmla="*/ 101042174 h 89"/>
                  <a:gd name="T4" fmla="*/ 2147483646 w 221"/>
                  <a:gd name="T5" fmla="*/ 72171353 h 89"/>
                  <a:gd name="T6" fmla="*/ 2147483646 w 221"/>
                  <a:gd name="T7" fmla="*/ 43304332 h 89"/>
                  <a:gd name="T8" fmla="*/ 2147483646 w 221"/>
                  <a:gd name="T9" fmla="*/ 28870821 h 89"/>
                  <a:gd name="T10" fmla="*/ 2147483646 w 221"/>
                  <a:gd name="T11" fmla="*/ 0 h 89"/>
                  <a:gd name="T12" fmla="*/ 2147483646 w 221"/>
                  <a:gd name="T13" fmla="*/ 0 h 89"/>
                  <a:gd name="T14" fmla="*/ 2147483646 w 221"/>
                  <a:gd name="T15" fmla="*/ 0 h 89"/>
                  <a:gd name="T16" fmla="*/ 2147483646 w 221"/>
                  <a:gd name="T17" fmla="*/ 57737843 h 89"/>
                  <a:gd name="T18" fmla="*/ 2147483646 w 221"/>
                  <a:gd name="T19" fmla="*/ 57737843 h 89"/>
                  <a:gd name="T20" fmla="*/ 2147483646 w 221"/>
                  <a:gd name="T21" fmla="*/ 72171353 h 89"/>
                  <a:gd name="T22" fmla="*/ 2147483646 w 221"/>
                  <a:gd name="T23" fmla="*/ 86608664 h 89"/>
                  <a:gd name="T24" fmla="*/ 2147483646 w 221"/>
                  <a:gd name="T25" fmla="*/ 101042174 h 89"/>
                  <a:gd name="T26" fmla="*/ 2147483646 w 221"/>
                  <a:gd name="T27" fmla="*/ 129912995 h 89"/>
                  <a:gd name="T28" fmla="*/ 2147483646 w 221"/>
                  <a:gd name="T29" fmla="*/ 144346506 h 89"/>
                  <a:gd name="T30" fmla="*/ 2147483646 w 221"/>
                  <a:gd name="T31" fmla="*/ 173217327 h 89"/>
                  <a:gd name="T32" fmla="*/ 2147483646 w 221"/>
                  <a:gd name="T33" fmla="*/ 216517859 h 89"/>
                  <a:gd name="T34" fmla="*/ 2147483646 w 221"/>
                  <a:gd name="T35" fmla="*/ 230955170 h 89"/>
                  <a:gd name="T36" fmla="*/ 2147483646 w 221"/>
                  <a:gd name="T37" fmla="*/ 259822191 h 89"/>
                  <a:gd name="T38" fmla="*/ 2147483646 w 221"/>
                  <a:gd name="T39" fmla="*/ 288693012 h 89"/>
                  <a:gd name="T40" fmla="*/ 2147483646 w 221"/>
                  <a:gd name="T41" fmla="*/ 303126523 h 89"/>
                  <a:gd name="T42" fmla="*/ 1776998421 w 221"/>
                  <a:gd name="T43" fmla="*/ 923816879 h 89"/>
                  <a:gd name="T44" fmla="*/ 1103459796 w 221"/>
                  <a:gd name="T45" fmla="*/ 433039518 h 89"/>
                  <a:gd name="T46" fmla="*/ 1074799141 w 221"/>
                  <a:gd name="T47" fmla="*/ 418602208 h 89"/>
                  <a:gd name="T48" fmla="*/ 1046138487 w 221"/>
                  <a:gd name="T49" fmla="*/ 404168697 h 89"/>
                  <a:gd name="T50" fmla="*/ 1017474047 w 221"/>
                  <a:gd name="T51" fmla="*/ 404168697 h 89"/>
                  <a:gd name="T52" fmla="*/ 988813393 w 221"/>
                  <a:gd name="T53" fmla="*/ 404168697 h 89"/>
                  <a:gd name="T54" fmla="*/ 960152739 w 221"/>
                  <a:gd name="T55" fmla="*/ 418602208 h 89"/>
                  <a:gd name="T56" fmla="*/ 931492085 w 221"/>
                  <a:gd name="T57" fmla="*/ 433039518 h 89"/>
                  <a:gd name="T58" fmla="*/ 85985748 w 221"/>
                  <a:gd name="T59" fmla="*/ 981554722 h 89"/>
                  <a:gd name="T60" fmla="*/ 171967711 w 221"/>
                  <a:gd name="T61" fmla="*/ 1284681245 h 89"/>
                  <a:gd name="T62" fmla="*/ 1017474047 w 221"/>
                  <a:gd name="T63" fmla="*/ 750599552 h 89"/>
                  <a:gd name="T64" fmla="*/ 1719677112 w 221"/>
                  <a:gd name="T65" fmla="*/ 1255810424 h 89"/>
                  <a:gd name="T66" fmla="*/ 1748337766 w 221"/>
                  <a:gd name="T67" fmla="*/ 1270247734 h 89"/>
                  <a:gd name="T68" fmla="*/ 1791330641 w 221"/>
                  <a:gd name="T69" fmla="*/ 1284681245 h 89"/>
                  <a:gd name="T70" fmla="*/ 1791330641 w 221"/>
                  <a:gd name="T71" fmla="*/ 1284681245 h 89"/>
                  <a:gd name="T72" fmla="*/ 1819991295 w 221"/>
                  <a:gd name="T73" fmla="*/ 1270247734 h 89"/>
                  <a:gd name="T74" fmla="*/ 1862984169 w 221"/>
                  <a:gd name="T75" fmla="*/ 1255810424 h 89"/>
                  <a:gd name="T76" fmla="*/ 2147483646 w 221"/>
                  <a:gd name="T77" fmla="*/ 562948714 h 89"/>
                  <a:gd name="T78" fmla="*/ 2147483646 w 221"/>
                  <a:gd name="T79" fmla="*/ 591819535 h 89"/>
                  <a:gd name="T80" fmla="*/ 2147483646 w 221"/>
                  <a:gd name="T81" fmla="*/ 606253046 h 89"/>
                  <a:gd name="T82" fmla="*/ 2147483646 w 221"/>
                  <a:gd name="T83" fmla="*/ 620690356 h 89"/>
                  <a:gd name="T84" fmla="*/ 2147483646 w 221"/>
                  <a:gd name="T85" fmla="*/ 620690356 h 89"/>
                  <a:gd name="T86" fmla="*/ 2147483646 w 221"/>
                  <a:gd name="T87" fmla="*/ 620690356 h 89"/>
                  <a:gd name="T88" fmla="*/ 2147483646 w 221"/>
                  <a:gd name="T89" fmla="*/ 620690356 h 89"/>
                  <a:gd name="T90" fmla="*/ 2147483646 w 221"/>
                  <a:gd name="T91" fmla="*/ 591819535 h 89"/>
                  <a:gd name="T92" fmla="*/ 2147483646 w 221"/>
                  <a:gd name="T93" fmla="*/ 577386024 h 89"/>
                  <a:gd name="T94" fmla="*/ 2147483646 w 221"/>
                  <a:gd name="T95" fmla="*/ 534081693 h 89"/>
                  <a:gd name="T96" fmla="*/ 2147483646 w 221"/>
                  <a:gd name="T97" fmla="*/ 230955170 h 89"/>
                  <a:gd name="T98" fmla="*/ 2147483646 w 221"/>
                  <a:gd name="T99" fmla="*/ 230955170 h 89"/>
                  <a:gd name="T100" fmla="*/ 2147483646 w 221"/>
                  <a:gd name="T101" fmla="*/ 202084349 h 89"/>
                  <a:gd name="T102" fmla="*/ 2147483646 w 221"/>
                  <a:gd name="T103" fmla="*/ 158780017 h 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1"/>
                  <a:gd name="T157" fmla="*/ 0 h 89"/>
                  <a:gd name="T158" fmla="*/ 221 w 221"/>
                  <a:gd name="T159" fmla="*/ 89 h 8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4" name="Freeform 53"/>
              <p:cNvSpPr>
                <a:spLocks noChangeArrowheads="1"/>
              </p:cNvSpPr>
              <p:nvPr/>
            </p:nvSpPr>
            <p:spPr bwMode="auto">
              <a:xfrm>
                <a:off x="0" y="862013"/>
                <a:ext cx="1354138" cy="82550"/>
              </a:xfrm>
              <a:custGeom>
                <a:avLst/>
                <a:gdLst>
                  <a:gd name="T0" fmla="*/ 2147483646 w 358"/>
                  <a:gd name="T1" fmla="*/ 0 h 22"/>
                  <a:gd name="T2" fmla="*/ 157382609 w 358"/>
                  <a:gd name="T3" fmla="*/ 0 h 22"/>
                  <a:gd name="T4" fmla="*/ 0 w 358"/>
                  <a:gd name="T5" fmla="*/ 154875057 h 22"/>
                  <a:gd name="T6" fmla="*/ 157382609 w 358"/>
                  <a:gd name="T7" fmla="*/ 309750114 h 22"/>
                  <a:gd name="T8" fmla="*/ 2147483646 w 358"/>
                  <a:gd name="T9" fmla="*/ 309750114 h 22"/>
                  <a:gd name="T10" fmla="*/ 2147483646 w 358"/>
                  <a:gd name="T11" fmla="*/ 154875057 h 22"/>
                  <a:gd name="T12" fmla="*/ 2147483646 w 358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8"/>
                  <a:gd name="T22" fmla="*/ 0 h 22"/>
                  <a:gd name="T23" fmla="*/ 358 w 35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4835" name="组合 18"/>
          <p:cNvGrpSpPr/>
          <p:nvPr/>
        </p:nvGrpSpPr>
        <p:grpSpPr bwMode="auto">
          <a:xfrm>
            <a:off x="3589338" y="3084513"/>
            <a:ext cx="839787" cy="839787"/>
            <a:chOff x="0" y="0"/>
            <a:chExt cx="1119836" cy="1119836"/>
          </a:xfrm>
        </p:grpSpPr>
        <p:sp>
          <p:nvSpPr>
            <p:cNvPr id="33828" name="椭圆 19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9" name="Freeform 5"/>
            <p:cNvSpPr>
              <a:spLocks noEditPoints="1" noChangeArrowheads="1"/>
            </p:cNvSpPr>
            <p:nvPr/>
          </p:nvSpPr>
          <p:spPr bwMode="auto">
            <a:xfrm>
              <a:off x="161169" y="267408"/>
              <a:ext cx="802605" cy="502759"/>
            </a:xfrm>
            <a:custGeom>
              <a:avLst/>
              <a:gdLst>
                <a:gd name="T0" fmla="*/ 2010664437 w 260"/>
                <a:gd name="T1" fmla="*/ 626040472 h 162"/>
                <a:gd name="T2" fmla="*/ 1391266376 w 260"/>
                <a:gd name="T3" fmla="*/ 0 h 162"/>
                <a:gd name="T4" fmla="*/ 857629747 w 260"/>
                <a:gd name="T5" fmla="*/ 317836792 h 162"/>
                <a:gd name="T6" fmla="*/ 771865229 w 260"/>
                <a:gd name="T7" fmla="*/ 308203681 h 162"/>
                <a:gd name="T8" fmla="*/ 333522508 w 260"/>
                <a:gd name="T9" fmla="*/ 645303590 h 162"/>
                <a:gd name="T10" fmla="*/ 0 w 260"/>
                <a:gd name="T11" fmla="*/ 1097979104 h 162"/>
                <a:gd name="T12" fmla="*/ 466930893 w 260"/>
                <a:gd name="T13" fmla="*/ 1560287729 h 162"/>
                <a:gd name="T14" fmla="*/ 2010664437 w 260"/>
                <a:gd name="T15" fmla="*/ 1560287729 h 162"/>
                <a:gd name="T16" fmla="*/ 2147483646 w 260"/>
                <a:gd name="T17" fmla="*/ 1097979104 h 162"/>
                <a:gd name="T18" fmla="*/ 2010664437 w 260"/>
                <a:gd name="T19" fmla="*/ 626040472 h 162"/>
                <a:gd name="T20" fmla="*/ 1238799209 w 260"/>
                <a:gd name="T21" fmla="*/ 1406185888 h 162"/>
                <a:gd name="T22" fmla="*/ 771865229 w 260"/>
                <a:gd name="T23" fmla="*/ 780145416 h 162"/>
                <a:gd name="T24" fmla="*/ 1086328954 w 260"/>
                <a:gd name="T25" fmla="*/ 780145416 h 162"/>
                <a:gd name="T26" fmla="*/ 1086328954 w 260"/>
                <a:gd name="T27" fmla="*/ 308203681 h 162"/>
                <a:gd name="T28" fmla="*/ 1391266376 w 260"/>
                <a:gd name="T29" fmla="*/ 308203681 h 162"/>
                <a:gd name="T30" fmla="*/ 1391266376 w 260"/>
                <a:gd name="T31" fmla="*/ 780145416 h 162"/>
                <a:gd name="T32" fmla="*/ 1705730102 w 260"/>
                <a:gd name="T33" fmla="*/ 780145416 h 162"/>
                <a:gd name="T34" fmla="*/ 1238799209 w 260"/>
                <a:gd name="T35" fmla="*/ 1406185888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0"/>
                <a:gd name="T55" fmla="*/ 0 h 162"/>
                <a:gd name="T56" fmla="*/ 260 w 260"/>
                <a:gd name="T57" fmla="*/ 162 h 1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38" name="组合 21"/>
          <p:cNvGrpSpPr/>
          <p:nvPr/>
        </p:nvGrpSpPr>
        <p:grpSpPr bwMode="auto">
          <a:xfrm>
            <a:off x="5842000" y="1047750"/>
            <a:ext cx="839788" cy="839788"/>
            <a:chOff x="0" y="0"/>
            <a:chExt cx="1119836" cy="1119836"/>
          </a:xfrm>
        </p:grpSpPr>
        <p:sp>
          <p:nvSpPr>
            <p:cNvPr id="33823" name="椭圆 22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3824" name="组合 23"/>
            <p:cNvGrpSpPr/>
            <p:nvPr/>
          </p:nvGrpSpPr>
          <p:grpSpPr bwMode="auto">
            <a:xfrm>
              <a:off x="318456" y="337363"/>
              <a:ext cx="482923" cy="481855"/>
              <a:chOff x="0" y="0"/>
              <a:chExt cx="482923" cy="481855"/>
            </a:xfrm>
          </p:grpSpPr>
          <p:sp>
            <p:nvSpPr>
              <p:cNvPr id="33825" name="Freeform 9"/>
              <p:cNvSpPr>
                <a:spLocks noChangeArrowheads="1"/>
              </p:cNvSpPr>
              <p:nvPr/>
            </p:nvSpPr>
            <p:spPr bwMode="auto">
              <a:xfrm>
                <a:off x="290609" y="292745"/>
                <a:ext cx="192314" cy="189110"/>
              </a:xfrm>
              <a:custGeom>
                <a:avLst/>
                <a:gdLst>
                  <a:gd name="T0" fmla="*/ 447104408 w 75"/>
                  <a:gd name="T1" fmla="*/ 274293833 h 74"/>
                  <a:gd name="T2" fmla="*/ 164377186 w 75"/>
                  <a:gd name="T3" fmla="*/ 0 h 74"/>
                  <a:gd name="T4" fmla="*/ 0 w 75"/>
                  <a:gd name="T5" fmla="*/ 156738968 h 74"/>
                  <a:gd name="T6" fmla="*/ 282727222 w 75"/>
                  <a:gd name="T7" fmla="*/ 437562207 h 74"/>
                  <a:gd name="T8" fmla="*/ 447104408 w 75"/>
                  <a:gd name="T9" fmla="*/ 437562207 h 74"/>
                  <a:gd name="T10" fmla="*/ 447104408 w 75"/>
                  <a:gd name="T11" fmla="*/ 274293833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74"/>
                  <a:gd name="T20" fmla="*/ 75 w 75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6" name="Freeform 1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6850" cy="358987"/>
              </a:xfrm>
              <a:custGeom>
                <a:avLst/>
                <a:gdLst>
                  <a:gd name="T0" fmla="*/ 916128939 w 139"/>
                  <a:gd name="T1" fmla="*/ 460257233 h 140"/>
                  <a:gd name="T2" fmla="*/ 461360839 w 139"/>
                  <a:gd name="T3" fmla="*/ 0 h 140"/>
                  <a:gd name="T4" fmla="*/ 0 w 139"/>
                  <a:gd name="T5" fmla="*/ 460257233 h 140"/>
                  <a:gd name="T6" fmla="*/ 461360839 w 139"/>
                  <a:gd name="T7" fmla="*/ 920511901 h 140"/>
                  <a:gd name="T8" fmla="*/ 916128939 w 139"/>
                  <a:gd name="T9" fmla="*/ 460257233 h 140"/>
                  <a:gd name="T10" fmla="*/ 461360839 w 139"/>
                  <a:gd name="T11" fmla="*/ 802161580 h 140"/>
                  <a:gd name="T12" fmla="*/ 112045765 w 139"/>
                  <a:gd name="T13" fmla="*/ 460257233 h 140"/>
                  <a:gd name="T14" fmla="*/ 461360839 w 139"/>
                  <a:gd name="T15" fmla="*/ 111775731 h 140"/>
                  <a:gd name="T16" fmla="*/ 804083173 w 139"/>
                  <a:gd name="T17" fmla="*/ 460257233 h 140"/>
                  <a:gd name="T18" fmla="*/ 461360839 w 139"/>
                  <a:gd name="T19" fmla="*/ 802161580 h 1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9"/>
                  <a:gd name="T31" fmla="*/ 0 h 140"/>
                  <a:gd name="T32" fmla="*/ 139 w 139"/>
                  <a:gd name="T33" fmla="*/ 140 h 1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7" name="Freeform 11"/>
              <p:cNvSpPr>
                <a:spLocks noChangeArrowheads="1"/>
              </p:cNvSpPr>
              <p:nvPr/>
            </p:nvSpPr>
            <p:spPr bwMode="auto">
              <a:xfrm>
                <a:off x="74789" y="74789"/>
                <a:ext cx="105773" cy="104705"/>
              </a:xfrm>
              <a:custGeom>
                <a:avLst/>
                <a:gdLst>
                  <a:gd name="T0" fmla="*/ 0 w 41"/>
                  <a:gd name="T1" fmla="*/ 267393586 h 41"/>
                  <a:gd name="T2" fmla="*/ 79866354 w 41"/>
                  <a:gd name="T3" fmla="*/ 267393586 h 41"/>
                  <a:gd name="T4" fmla="*/ 272876281 w 41"/>
                  <a:gd name="T5" fmla="*/ 78260603 h 41"/>
                  <a:gd name="T6" fmla="*/ 272876281 w 41"/>
                  <a:gd name="T7" fmla="*/ 0 h 41"/>
                  <a:gd name="T8" fmla="*/ 0 w 41"/>
                  <a:gd name="T9" fmla="*/ 26739358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4844" name="组合 27"/>
          <p:cNvGrpSpPr/>
          <p:nvPr/>
        </p:nvGrpSpPr>
        <p:grpSpPr bwMode="auto">
          <a:xfrm>
            <a:off x="5842000" y="3084513"/>
            <a:ext cx="839788" cy="839787"/>
            <a:chOff x="0" y="0"/>
            <a:chExt cx="1119836" cy="1119836"/>
          </a:xfrm>
        </p:grpSpPr>
        <p:sp>
          <p:nvSpPr>
            <p:cNvPr id="338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2" name="Freeform 7"/>
            <p:cNvSpPr>
              <a:spLocks noEditPoints="1" noChangeArrowheads="1"/>
            </p:cNvSpPr>
            <p:nvPr/>
          </p:nvSpPr>
          <p:spPr bwMode="auto">
            <a:xfrm>
              <a:off x="311726" y="235515"/>
              <a:ext cx="545174" cy="592931"/>
            </a:xfrm>
            <a:custGeom>
              <a:avLst/>
              <a:gdLst>
                <a:gd name="T0" fmla="*/ 1486073451 w 100"/>
                <a:gd name="T1" fmla="*/ 1412402069 h 132"/>
                <a:gd name="T2" fmla="*/ 891642980 w 100"/>
                <a:gd name="T3" fmla="*/ 1815945517 h 132"/>
                <a:gd name="T4" fmla="*/ 1486073451 w 100"/>
                <a:gd name="T5" fmla="*/ 2147483646 h 132"/>
                <a:gd name="T6" fmla="*/ 2080503922 w 100"/>
                <a:gd name="T7" fmla="*/ 1815945517 h 132"/>
                <a:gd name="T8" fmla="*/ 1486073451 w 100"/>
                <a:gd name="T9" fmla="*/ 1412402069 h 132"/>
                <a:gd name="T10" fmla="*/ 1575236659 w 100"/>
                <a:gd name="T11" fmla="*/ 1876478382 h 132"/>
                <a:gd name="T12" fmla="*/ 1575236659 w 100"/>
                <a:gd name="T13" fmla="*/ 2058072485 h 132"/>
                <a:gd name="T14" fmla="*/ 1486073451 w 100"/>
                <a:gd name="T15" fmla="*/ 2118605350 h 132"/>
                <a:gd name="T16" fmla="*/ 1396910244 w 100"/>
                <a:gd name="T17" fmla="*/ 2058072485 h 132"/>
                <a:gd name="T18" fmla="*/ 1396910244 w 100"/>
                <a:gd name="T19" fmla="*/ 1876478382 h 132"/>
                <a:gd name="T20" fmla="*/ 1218578377 w 100"/>
                <a:gd name="T21" fmla="*/ 1694884280 h 132"/>
                <a:gd name="T22" fmla="*/ 1486073451 w 100"/>
                <a:gd name="T23" fmla="*/ 1533467799 h 132"/>
                <a:gd name="T24" fmla="*/ 1753568526 w 100"/>
                <a:gd name="T25" fmla="*/ 1694884280 h 132"/>
                <a:gd name="T26" fmla="*/ 1575236659 w 100"/>
                <a:gd name="T27" fmla="*/ 1876478382 h 132"/>
                <a:gd name="T28" fmla="*/ 2147483646 w 100"/>
                <a:gd name="T29" fmla="*/ 1008858621 h 132"/>
                <a:gd name="T30" fmla="*/ 2147483646 w 100"/>
                <a:gd name="T31" fmla="*/ 726376410 h 132"/>
                <a:gd name="T32" fmla="*/ 1486073451 w 100"/>
                <a:gd name="T33" fmla="*/ 0 h 132"/>
                <a:gd name="T34" fmla="*/ 416098604 w 100"/>
                <a:gd name="T35" fmla="*/ 726376410 h 132"/>
                <a:gd name="T36" fmla="*/ 416098604 w 100"/>
                <a:gd name="T37" fmla="*/ 1008858621 h 132"/>
                <a:gd name="T38" fmla="*/ 0 w 100"/>
                <a:gd name="T39" fmla="*/ 1392224448 h 132"/>
                <a:gd name="T40" fmla="*/ 0 w 100"/>
                <a:gd name="T41" fmla="*/ 2147483646 h 132"/>
                <a:gd name="T42" fmla="*/ 594430471 w 100"/>
                <a:gd name="T43" fmla="*/ 2147483646 h 132"/>
                <a:gd name="T44" fmla="*/ 2147483646 w 100"/>
                <a:gd name="T45" fmla="*/ 2147483646 h 132"/>
                <a:gd name="T46" fmla="*/ 2147483646 w 100"/>
                <a:gd name="T47" fmla="*/ 2147483646 h 132"/>
                <a:gd name="T48" fmla="*/ 2147483646 w 100"/>
                <a:gd name="T49" fmla="*/ 1392224448 h 132"/>
                <a:gd name="T50" fmla="*/ 2147483646 w 100"/>
                <a:gd name="T51" fmla="*/ 1008858621 h 132"/>
                <a:gd name="T52" fmla="*/ 1486073451 w 100"/>
                <a:gd name="T53" fmla="*/ 2147483646 h 132"/>
                <a:gd name="T54" fmla="*/ 743039452 w 100"/>
                <a:gd name="T55" fmla="*/ 1815945517 h 132"/>
                <a:gd name="T56" fmla="*/ 1486073451 w 100"/>
                <a:gd name="T57" fmla="*/ 1331696075 h 132"/>
                <a:gd name="T58" fmla="*/ 2147483646 w 100"/>
                <a:gd name="T59" fmla="*/ 1815945517 h 132"/>
                <a:gd name="T60" fmla="*/ 1486073451 w 100"/>
                <a:gd name="T61" fmla="*/ 2147483646 h 132"/>
                <a:gd name="T62" fmla="*/ 2147483646 w 100"/>
                <a:gd name="T63" fmla="*/ 988680999 h 132"/>
                <a:gd name="T64" fmla="*/ 713316565 w 100"/>
                <a:gd name="T65" fmla="*/ 988680999 h 132"/>
                <a:gd name="T66" fmla="*/ 713316565 w 100"/>
                <a:gd name="T67" fmla="*/ 726376410 h 132"/>
                <a:gd name="T68" fmla="*/ 1486073451 w 100"/>
                <a:gd name="T69" fmla="*/ 221949346 h 132"/>
                <a:gd name="T70" fmla="*/ 2147483646 w 100"/>
                <a:gd name="T71" fmla="*/ 726376410 h 132"/>
                <a:gd name="T72" fmla="*/ 2147483646 w 100"/>
                <a:gd name="T73" fmla="*/ 988680999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132"/>
                <a:gd name="T113" fmla="*/ 100 w 100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7" name="文本框 49"/>
          <p:cNvSpPr>
            <a:spLocks noChangeArrowheads="1"/>
          </p:cNvSpPr>
          <p:nvPr/>
        </p:nvSpPr>
        <p:spPr bwMode="auto">
          <a:xfrm>
            <a:off x="1404938" y="1908175"/>
            <a:ext cx="1077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1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48" name="文本框 50"/>
          <p:cNvSpPr>
            <a:spLocks noChangeArrowheads="1"/>
          </p:cNvSpPr>
          <p:nvPr/>
        </p:nvSpPr>
        <p:spPr bwMode="auto">
          <a:xfrm>
            <a:off x="971550" y="2244725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49" name="文本框 53"/>
          <p:cNvSpPr>
            <a:spLocks noChangeArrowheads="1"/>
          </p:cNvSpPr>
          <p:nvPr/>
        </p:nvSpPr>
        <p:spPr bwMode="auto">
          <a:xfrm>
            <a:off x="3636963" y="1908175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2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0" name="文本框 54"/>
          <p:cNvSpPr>
            <a:spLocks noChangeArrowheads="1"/>
          </p:cNvSpPr>
          <p:nvPr/>
        </p:nvSpPr>
        <p:spPr bwMode="auto">
          <a:xfrm>
            <a:off x="3203575" y="2241550"/>
            <a:ext cx="1728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1" name="文本框 56"/>
          <p:cNvSpPr>
            <a:spLocks noChangeArrowheads="1"/>
          </p:cNvSpPr>
          <p:nvPr/>
        </p:nvSpPr>
        <p:spPr bwMode="auto">
          <a:xfrm>
            <a:off x="5940425" y="1924050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3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2" name="文本框 57"/>
          <p:cNvSpPr>
            <a:spLocks noChangeArrowheads="1"/>
          </p:cNvSpPr>
          <p:nvPr/>
        </p:nvSpPr>
        <p:spPr bwMode="auto">
          <a:xfrm>
            <a:off x="5462588" y="2244725"/>
            <a:ext cx="1773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3" name="文本框 59"/>
          <p:cNvSpPr>
            <a:spLocks noChangeArrowheads="1"/>
          </p:cNvSpPr>
          <p:nvPr/>
        </p:nvSpPr>
        <p:spPr bwMode="auto">
          <a:xfrm>
            <a:off x="1384300" y="3940175"/>
            <a:ext cx="1077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6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4" name="文本框 60"/>
          <p:cNvSpPr>
            <a:spLocks noChangeArrowheads="1"/>
          </p:cNvSpPr>
          <p:nvPr/>
        </p:nvSpPr>
        <p:spPr bwMode="auto">
          <a:xfrm>
            <a:off x="971550" y="4227513"/>
            <a:ext cx="1728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5" name="文本框 62"/>
          <p:cNvSpPr>
            <a:spLocks noChangeArrowheads="1"/>
          </p:cNvSpPr>
          <p:nvPr/>
        </p:nvSpPr>
        <p:spPr bwMode="auto">
          <a:xfrm>
            <a:off x="3635375" y="3924300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5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6" name="文本框 63"/>
          <p:cNvSpPr>
            <a:spLocks noChangeArrowheads="1"/>
          </p:cNvSpPr>
          <p:nvPr/>
        </p:nvSpPr>
        <p:spPr bwMode="auto">
          <a:xfrm>
            <a:off x="3203575" y="4260850"/>
            <a:ext cx="1884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7" name="文本框 65"/>
          <p:cNvSpPr>
            <a:spLocks noChangeArrowheads="1"/>
          </p:cNvSpPr>
          <p:nvPr/>
        </p:nvSpPr>
        <p:spPr bwMode="auto">
          <a:xfrm>
            <a:off x="5940425" y="3924300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4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8" name="文本框 66"/>
          <p:cNvSpPr>
            <a:spLocks noChangeArrowheads="1"/>
          </p:cNvSpPr>
          <p:nvPr/>
        </p:nvSpPr>
        <p:spPr bwMode="auto">
          <a:xfrm>
            <a:off x="5580063" y="426085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9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完成方法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4860" name="组合 45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3819" name="矩形 4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820" name="矩形 4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49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75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4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4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75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4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49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75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49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75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4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49"/>
                            </p:stCondLst>
                            <p:childTnLst>
                              <p:par>
                                <p:cTn id="1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75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1" dur="4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6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49"/>
                            </p:stCondLst>
                            <p:childTnLst>
                              <p:par>
                                <p:cTn id="1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7" dur="75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bldLvl="0" animBg="1" autoUpdateAnimBg="0"/>
      <p:bldP spid="34820" grpId="0" bldLvl="0" animBg="1" autoUpdateAnimBg="0"/>
      <p:bldP spid="34821" grpId="0" bldLvl="0" animBg="1" autoUpdateAnimBg="0"/>
      <p:bldP spid="34822" grpId="0" bldLvl="0" animBg="1" autoUpdateAnimBg="0"/>
      <p:bldP spid="34847" grpId="0" bldLvl="0" autoUpdateAnimBg="0"/>
      <p:bldP spid="34848" grpId="0" bldLvl="0" autoUpdateAnimBg="0"/>
      <p:bldP spid="34849" grpId="0" bldLvl="0" autoUpdateAnimBg="0"/>
      <p:bldP spid="34850" grpId="0" bldLvl="0" autoUpdateAnimBg="0"/>
      <p:bldP spid="34851" grpId="0" bldLvl="0" autoUpdateAnimBg="0"/>
      <p:bldP spid="34852" grpId="0" bldLvl="0" autoUpdateAnimBg="0"/>
      <p:bldP spid="34853" grpId="0" bldLvl="0" autoUpdateAnimBg="0"/>
      <p:bldP spid="34854" grpId="0" bldLvl="0" autoUpdateAnimBg="0"/>
      <p:bldP spid="34855" grpId="0" bldLvl="0" autoUpdateAnimBg="0"/>
      <p:bldP spid="34856" grpId="0" bldLvl="0" autoUpdateAnimBg="0"/>
      <p:bldP spid="34857" grpId="0" bldLvl="0" autoUpdateAnimBg="0"/>
      <p:bldP spid="34858" grpId="0" bldLvl="0" autoUpdateAnimBg="0"/>
      <p:bldP spid="34859" grpId="0" bldLvl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976438"/>
            <a:ext cx="312261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组合 10"/>
          <p:cNvGrpSpPr/>
          <p:nvPr/>
        </p:nvGrpSpPr>
        <p:grpSpPr bwMode="auto">
          <a:xfrm>
            <a:off x="798513" y="1765300"/>
            <a:ext cx="2906712" cy="479425"/>
            <a:chOff x="0" y="0"/>
            <a:chExt cx="3876807" cy="640821"/>
          </a:xfrm>
        </p:grpSpPr>
        <p:sp>
          <p:nvSpPr>
            <p:cNvPr id="34845" name="直接连接符 11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6" name="直接连接符 12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46" name="文本框 7"/>
          <p:cNvSpPr>
            <a:spLocks noChangeArrowheads="1"/>
          </p:cNvSpPr>
          <p:nvPr/>
        </p:nvSpPr>
        <p:spPr bwMode="auto">
          <a:xfrm>
            <a:off x="971550" y="1277938"/>
            <a:ext cx="23383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847" name="组合 14"/>
          <p:cNvGrpSpPr/>
          <p:nvPr/>
        </p:nvGrpSpPr>
        <p:grpSpPr bwMode="auto">
          <a:xfrm>
            <a:off x="3635375" y="1592263"/>
            <a:ext cx="2368550" cy="339725"/>
            <a:chOff x="0" y="0"/>
            <a:chExt cx="3158857" cy="452757"/>
          </a:xfrm>
        </p:grpSpPr>
        <p:sp>
          <p:nvSpPr>
            <p:cNvPr id="34843" name="直接连接符 15"/>
            <p:cNvSpPr>
              <a:spLocks noChangeShapeType="1"/>
            </p:cNvSpPr>
            <p:nvPr/>
          </p:nvSpPr>
          <p:spPr bwMode="auto">
            <a:xfrm flipV="1">
              <a:off x="1535044" y="0"/>
              <a:ext cx="1" cy="452757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4" name="直接连接符 16"/>
            <p:cNvSpPr>
              <a:spLocks noChangeShapeType="1"/>
            </p:cNvSpPr>
            <p:nvPr/>
          </p:nvSpPr>
          <p:spPr bwMode="auto">
            <a:xfrm>
              <a:off x="0" y="0"/>
              <a:ext cx="3158857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50" name="文本框 13"/>
          <p:cNvSpPr>
            <a:spLocks noChangeArrowheads="1"/>
          </p:cNvSpPr>
          <p:nvPr/>
        </p:nvSpPr>
        <p:spPr bwMode="auto">
          <a:xfrm>
            <a:off x="3635375" y="4016375"/>
            <a:ext cx="23383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您的内容打在这里，或者通过复制您的文本您的内容打在这里，或者通过复制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851" name="组合 18"/>
          <p:cNvGrpSpPr/>
          <p:nvPr/>
        </p:nvGrpSpPr>
        <p:grpSpPr bwMode="auto">
          <a:xfrm flipH="1">
            <a:off x="5781675" y="1819275"/>
            <a:ext cx="2908300" cy="479425"/>
            <a:chOff x="0" y="0"/>
            <a:chExt cx="3876807" cy="640821"/>
          </a:xfrm>
        </p:grpSpPr>
        <p:sp>
          <p:nvSpPr>
            <p:cNvPr id="34841" name="直接连接符 19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2" name="直接连接符 20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54" name="文本框 18"/>
          <p:cNvSpPr>
            <a:spLocks noChangeArrowheads="1"/>
          </p:cNvSpPr>
          <p:nvPr/>
        </p:nvSpPr>
        <p:spPr bwMode="auto">
          <a:xfrm>
            <a:off x="6329363" y="1125538"/>
            <a:ext cx="23383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您的内容打在这里，或者通过复制您的文本您的内容打在这里，或者通过复制</a:t>
            </a:r>
            <a:endParaRPr lang="zh-CN" altLang="en-US"/>
          </a:p>
        </p:txBody>
      </p:sp>
      <p:grpSp>
        <p:nvGrpSpPr>
          <p:cNvPr id="35855" name="组合 22"/>
          <p:cNvGrpSpPr/>
          <p:nvPr/>
        </p:nvGrpSpPr>
        <p:grpSpPr bwMode="auto">
          <a:xfrm flipV="1">
            <a:off x="798513" y="3286125"/>
            <a:ext cx="2906712" cy="481013"/>
            <a:chOff x="0" y="0"/>
            <a:chExt cx="3876807" cy="640821"/>
          </a:xfrm>
        </p:grpSpPr>
        <p:sp>
          <p:nvSpPr>
            <p:cNvPr id="34839" name="直接连接符 23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0" name="直接连接符 24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58" name="文本框 23"/>
          <p:cNvSpPr>
            <a:spLocks noChangeArrowheads="1"/>
          </p:cNvSpPr>
          <p:nvPr/>
        </p:nvSpPr>
        <p:spPr bwMode="auto">
          <a:xfrm>
            <a:off x="971550" y="3851275"/>
            <a:ext cx="23383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859" name="组合 26"/>
          <p:cNvGrpSpPr/>
          <p:nvPr/>
        </p:nvGrpSpPr>
        <p:grpSpPr bwMode="auto">
          <a:xfrm flipV="1">
            <a:off x="3602038" y="3652838"/>
            <a:ext cx="2368550" cy="339725"/>
            <a:chOff x="0" y="0"/>
            <a:chExt cx="3158857" cy="452757"/>
          </a:xfrm>
        </p:grpSpPr>
        <p:sp>
          <p:nvSpPr>
            <p:cNvPr id="34837" name="直接连接符 27"/>
            <p:cNvSpPr>
              <a:spLocks noChangeShapeType="1"/>
            </p:cNvSpPr>
            <p:nvPr/>
          </p:nvSpPr>
          <p:spPr bwMode="auto">
            <a:xfrm flipV="1">
              <a:off x="1535044" y="0"/>
              <a:ext cx="1" cy="452757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8" name="直接连接符 28"/>
            <p:cNvSpPr>
              <a:spLocks noChangeShapeType="1"/>
            </p:cNvSpPr>
            <p:nvPr/>
          </p:nvSpPr>
          <p:spPr bwMode="auto">
            <a:xfrm>
              <a:off x="0" y="0"/>
              <a:ext cx="3158857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62" name="文本框 27"/>
          <p:cNvSpPr>
            <a:spLocks noChangeArrowheads="1"/>
          </p:cNvSpPr>
          <p:nvPr/>
        </p:nvSpPr>
        <p:spPr bwMode="auto">
          <a:xfrm>
            <a:off x="3736975" y="1095375"/>
            <a:ext cx="23383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您的内容打在这里，或者通过复制您的文本您的内容</a:t>
            </a:r>
          </a:p>
        </p:txBody>
      </p:sp>
      <p:grpSp>
        <p:nvGrpSpPr>
          <p:cNvPr id="35863" name="组合 30"/>
          <p:cNvGrpSpPr/>
          <p:nvPr/>
        </p:nvGrpSpPr>
        <p:grpSpPr bwMode="auto">
          <a:xfrm flipH="1" flipV="1">
            <a:off x="5800725" y="3259138"/>
            <a:ext cx="2906713" cy="481012"/>
            <a:chOff x="0" y="0"/>
            <a:chExt cx="3876807" cy="640821"/>
          </a:xfrm>
        </p:grpSpPr>
        <p:sp>
          <p:nvSpPr>
            <p:cNvPr id="34835" name="直接连接符 31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直接连接符 32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66" name="文本框 34"/>
          <p:cNvSpPr>
            <a:spLocks noChangeArrowheads="1"/>
          </p:cNvSpPr>
          <p:nvPr/>
        </p:nvSpPr>
        <p:spPr bwMode="auto">
          <a:xfrm>
            <a:off x="6329363" y="3803650"/>
            <a:ext cx="23383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您的内容打在这里，或者通过复制您的文本您的内容打在这里，或者通过复制</a:t>
            </a:r>
            <a:endParaRPr lang="zh-CN" altLang="en-US"/>
          </a:p>
        </p:txBody>
      </p:sp>
      <p:sp>
        <p:nvSpPr>
          <p:cNvPr id="35867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完成方法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868" name="组合 35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4833" name="矩形 36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34" name="矩形 37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75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ldLvl="0" autoUpdateAnimBg="0"/>
      <p:bldP spid="35850" grpId="0" bldLvl="0" autoUpdateAnimBg="0"/>
      <p:bldP spid="35854" grpId="0" bldLvl="0" autoUpdateAnimBg="0"/>
      <p:bldP spid="35858" grpId="0" bldLvl="0" autoUpdateAnimBg="0"/>
      <p:bldP spid="35862" grpId="0" bldLvl="0" autoUpdateAnimBg="0"/>
      <p:bldP spid="35866" grpId="0" bldLvl="0" autoUpdateAnimBg="0"/>
      <p:bldP spid="35867" grpId="0" bldLvl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椭圆 1"/>
          <p:cNvSpPr>
            <a:spLocks noChangeArrowheads="1"/>
          </p:cNvSpPr>
          <p:nvPr/>
        </p:nvSpPr>
        <p:spPr bwMode="auto">
          <a:xfrm>
            <a:off x="819150" y="1673225"/>
            <a:ext cx="2363788" cy="2363788"/>
          </a:xfrm>
          <a:prstGeom prst="ellipse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67" name="椭圆 2"/>
          <p:cNvSpPr>
            <a:spLocks noChangeArrowheads="1"/>
          </p:cNvSpPr>
          <p:nvPr/>
        </p:nvSpPr>
        <p:spPr bwMode="auto">
          <a:xfrm>
            <a:off x="704850" y="1558925"/>
            <a:ext cx="2592388" cy="2592388"/>
          </a:xfrm>
          <a:prstGeom prst="ellipse">
            <a:avLst/>
          </a:prstGeom>
          <a:noFill/>
          <a:ln w="25400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6868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206625"/>
            <a:ext cx="914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69" name="直接连接符 4"/>
          <p:cNvCxnSpPr>
            <a:cxnSpLocks noChangeShapeType="1"/>
            <a:stCxn id="36867" idx="0"/>
            <a:endCxn id="35865" idx="2"/>
          </p:cNvCxnSpPr>
          <p:nvPr/>
        </p:nvCxnSpPr>
        <p:spPr bwMode="auto">
          <a:xfrm>
            <a:off x="2000250" y="1558925"/>
            <a:ext cx="2073275" cy="1588"/>
          </a:xfrm>
          <a:prstGeom prst="line">
            <a:avLst/>
          </a:prstGeom>
          <a:noFill/>
          <a:ln w="9525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直接连接符 5"/>
          <p:cNvCxnSpPr>
            <a:cxnSpLocks noChangeShapeType="1"/>
            <a:stCxn id="36867" idx="6"/>
            <a:endCxn id="35863" idx="2"/>
          </p:cNvCxnSpPr>
          <p:nvPr/>
        </p:nvCxnSpPr>
        <p:spPr bwMode="auto">
          <a:xfrm flipV="1">
            <a:off x="3297238" y="2851150"/>
            <a:ext cx="776287" cy="4763"/>
          </a:xfrm>
          <a:prstGeom prst="line">
            <a:avLst/>
          </a:prstGeom>
          <a:noFill/>
          <a:ln w="9525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直接连接符 6"/>
          <p:cNvCxnSpPr>
            <a:cxnSpLocks noChangeShapeType="1"/>
            <a:stCxn id="36867" idx="4"/>
            <a:endCxn id="35861" idx="2"/>
          </p:cNvCxnSpPr>
          <p:nvPr/>
        </p:nvCxnSpPr>
        <p:spPr bwMode="auto">
          <a:xfrm flipV="1">
            <a:off x="2000250" y="4151313"/>
            <a:ext cx="2073275" cy="1587"/>
          </a:xfrm>
          <a:prstGeom prst="line">
            <a:avLst/>
          </a:prstGeom>
          <a:noFill/>
          <a:ln w="9525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872" name="组合 7"/>
          <p:cNvGrpSpPr/>
          <p:nvPr/>
        </p:nvGrpSpPr>
        <p:grpSpPr bwMode="auto">
          <a:xfrm>
            <a:off x="4073525" y="1200150"/>
            <a:ext cx="720725" cy="719138"/>
            <a:chOff x="0" y="0"/>
            <a:chExt cx="720080" cy="720080"/>
          </a:xfrm>
        </p:grpSpPr>
        <p:sp>
          <p:nvSpPr>
            <p:cNvPr id="35865" name="椭圆 8"/>
            <p:cNvSpPr>
              <a:spLocks noChangeArrowheads="1"/>
            </p:cNvSpPr>
            <p:nvPr/>
          </p:nvSpPr>
          <p:spPr bwMode="auto">
            <a:xfrm>
              <a:off x="0" y="0"/>
              <a:ext cx="720080" cy="72008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66" name="TextBox 9"/>
            <p:cNvSpPr>
              <a:spLocks noChangeArrowheads="1"/>
            </p:cNvSpPr>
            <p:nvPr/>
          </p:nvSpPr>
          <p:spPr bwMode="auto">
            <a:xfrm>
              <a:off x="65609" y="129137"/>
              <a:ext cx="604653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875" name="组合 10"/>
          <p:cNvGrpSpPr/>
          <p:nvPr/>
        </p:nvGrpSpPr>
        <p:grpSpPr bwMode="auto">
          <a:xfrm>
            <a:off x="4073525" y="2490788"/>
            <a:ext cx="720725" cy="719137"/>
            <a:chOff x="0" y="0"/>
            <a:chExt cx="720080" cy="720080"/>
          </a:xfrm>
        </p:grpSpPr>
        <p:sp>
          <p:nvSpPr>
            <p:cNvPr id="35863" name="椭圆 11"/>
            <p:cNvSpPr>
              <a:spLocks noChangeArrowheads="1"/>
            </p:cNvSpPr>
            <p:nvPr/>
          </p:nvSpPr>
          <p:spPr bwMode="auto">
            <a:xfrm>
              <a:off x="0" y="0"/>
              <a:ext cx="720080" cy="72008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64" name="TextBox 12"/>
            <p:cNvSpPr>
              <a:spLocks noChangeArrowheads="1"/>
            </p:cNvSpPr>
            <p:nvPr/>
          </p:nvSpPr>
          <p:spPr bwMode="auto">
            <a:xfrm>
              <a:off x="65607" y="134083"/>
              <a:ext cx="6046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878" name="组合 13"/>
          <p:cNvGrpSpPr/>
          <p:nvPr/>
        </p:nvGrpSpPr>
        <p:grpSpPr bwMode="auto">
          <a:xfrm>
            <a:off x="4073525" y="3790950"/>
            <a:ext cx="720725" cy="720725"/>
            <a:chOff x="0" y="0"/>
            <a:chExt cx="720080" cy="720080"/>
          </a:xfrm>
        </p:grpSpPr>
        <p:sp>
          <p:nvSpPr>
            <p:cNvPr id="35861" name="椭圆 14"/>
            <p:cNvSpPr>
              <a:spLocks noChangeArrowheads="1"/>
            </p:cNvSpPr>
            <p:nvPr/>
          </p:nvSpPr>
          <p:spPr bwMode="auto">
            <a:xfrm>
              <a:off x="0" y="0"/>
              <a:ext cx="720080" cy="72008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62" name="TextBox 15"/>
            <p:cNvSpPr>
              <a:spLocks noChangeArrowheads="1"/>
            </p:cNvSpPr>
            <p:nvPr/>
          </p:nvSpPr>
          <p:spPr bwMode="auto">
            <a:xfrm>
              <a:off x="65609" y="129138"/>
              <a:ext cx="6046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6881" name="TextBox 16"/>
          <p:cNvSpPr>
            <a:spLocks noChangeArrowheads="1"/>
          </p:cNvSpPr>
          <p:nvPr/>
        </p:nvSpPr>
        <p:spPr bwMode="auto">
          <a:xfrm>
            <a:off x="4979988" y="1487488"/>
            <a:ext cx="35464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82" name="矩形 17"/>
          <p:cNvSpPr>
            <a:spLocks noChangeArrowheads="1"/>
          </p:cNvSpPr>
          <p:nvPr/>
        </p:nvSpPr>
        <p:spPr bwMode="auto">
          <a:xfrm>
            <a:off x="4994275" y="1120775"/>
            <a:ext cx="2020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添加标题一</a:t>
            </a:r>
          </a:p>
        </p:txBody>
      </p:sp>
      <p:sp>
        <p:nvSpPr>
          <p:cNvPr id="36883" name="TextBox 18"/>
          <p:cNvSpPr>
            <a:spLocks noChangeArrowheads="1"/>
          </p:cNvSpPr>
          <p:nvPr/>
        </p:nvSpPr>
        <p:spPr bwMode="auto">
          <a:xfrm>
            <a:off x="5006975" y="2717800"/>
            <a:ext cx="35464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84" name="矩形 19"/>
          <p:cNvSpPr>
            <a:spLocks noChangeArrowheads="1"/>
          </p:cNvSpPr>
          <p:nvPr/>
        </p:nvSpPr>
        <p:spPr bwMode="auto">
          <a:xfrm>
            <a:off x="5021263" y="2351088"/>
            <a:ext cx="2020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添加标题二</a:t>
            </a:r>
          </a:p>
        </p:txBody>
      </p:sp>
      <p:sp>
        <p:nvSpPr>
          <p:cNvPr id="36885" name="TextBox 20"/>
          <p:cNvSpPr>
            <a:spLocks noChangeArrowheads="1"/>
          </p:cNvSpPr>
          <p:nvPr/>
        </p:nvSpPr>
        <p:spPr bwMode="auto">
          <a:xfrm>
            <a:off x="5026025" y="4013200"/>
            <a:ext cx="35464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86" name="矩形 21"/>
          <p:cNvSpPr>
            <a:spLocks noChangeArrowheads="1"/>
          </p:cNvSpPr>
          <p:nvPr/>
        </p:nvSpPr>
        <p:spPr bwMode="auto">
          <a:xfrm>
            <a:off x="5040313" y="3648075"/>
            <a:ext cx="2020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添加标题三</a:t>
            </a:r>
          </a:p>
        </p:txBody>
      </p:sp>
      <p:sp>
        <p:nvSpPr>
          <p:cNvPr id="36887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保障措施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6888" name="组合 23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5859" name="矩形 2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60" name="矩形 2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9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75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19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4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4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4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ldLvl="0" animBg="1" autoUpdateAnimBg="0"/>
      <p:bldP spid="36867" grpId="0" bldLvl="0" animBg="1" autoUpdateAnimBg="0"/>
      <p:bldP spid="36881" grpId="0" bldLvl="0" autoUpdateAnimBg="0"/>
      <p:bldP spid="36882" grpId="0" bldLvl="0" autoUpdateAnimBg="0"/>
      <p:bldP spid="36883" grpId="0" bldLvl="0" autoUpdateAnimBg="0"/>
      <p:bldP spid="36884" grpId="0" bldLvl="0" autoUpdateAnimBg="0"/>
      <p:bldP spid="36885" grpId="0" bldLvl="0" autoUpdateAnimBg="0"/>
      <p:bldP spid="36886" grpId="0" bldLvl="0" autoUpdateAnimBg="0"/>
      <p:bldP spid="36887" grpId="0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任意多边形 28"/>
          <p:cNvSpPr>
            <a:spLocks noChangeArrowheads="1"/>
          </p:cNvSpPr>
          <p:nvPr/>
        </p:nvSpPr>
        <p:spPr bwMode="auto">
          <a:xfrm rot="1723431">
            <a:off x="2647950" y="2428875"/>
            <a:ext cx="1817688" cy="1338263"/>
          </a:xfrm>
          <a:custGeom>
            <a:avLst/>
            <a:gdLst>
              <a:gd name="T0" fmla="*/ 1172437 w 2351321"/>
              <a:gd name="T1" fmla="*/ 0 h 1732770"/>
              <a:gd name="T2" fmla="*/ 1779847 w 2351321"/>
              <a:gd name="T3" fmla="*/ 573840 h 1732770"/>
              <a:gd name="T4" fmla="*/ 1772364 w 2351321"/>
              <a:gd name="T5" fmla="*/ 1338263 h 1732770"/>
              <a:gd name="T6" fmla="*/ 0 w 2351321"/>
              <a:gd name="T7" fmla="*/ 934112 h 1732770"/>
              <a:gd name="T8" fmla="*/ 1172437 w 2351321"/>
              <a:gd name="T9" fmla="*/ 0 h 17327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1"/>
              <a:gd name="T16" fmla="*/ 0 h 1732770"/>
              <a:gd name="T17" fmla="*/ 2351321 w 2351321"/>
              <a:gd name="T18" fmla="*/ 1732770 h 17327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1" h="1732770">
                <a:moveTo>
                  <a:pt x="1516639" y="0"/>
                </a:moveTo>
                <a:lnTo>
                  <a:pt x="2302371" y="743002"/>
                </a:lnTo>
                <a:cubicBezTo>
                  <a:pt x="2370314" y="1065730"/>
                  <a:pt x="2367934" y="1403106"/>
                  <a:pt x="2292691" y="1732770"/>
                </a:cubicBezTo>
                <a:lnTo>
                  <a:pt x="0" y="1209479"/>
                </a:lnTo>
                <a:lnTo>
                  <a:pt x="1516639" y="0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2385060" tIns="1267461" rIns="133604" bIns="1612899" anchor="ctr"/>
          <a:lstStyle/>
          <a:p>
            <a:endParaRPr lang="zh-CN" altLang="en-US"/>
          </a:p>
        </p:txBody>
      </p:sp>
      <p:sp>
        <p:nvSpPr>
          <p:cNvPr id="37891" name="任意多边形 29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avLst/>
            <a:gdLst>
              <a:gd name="T0" fmla="*/ 3822845 w 3413760"/>
              <a:gd name="T1" fmla="*/ 2366419 h 3413760"/>
              <a:gd name="T2" fmla="*/ 2775552 w 3413760"/>
              <a:gd name="T3" fmla="*/ 3679684 h 3413760"/>
              <a:gd name="T4" fmla="*/ 1935688 w 3413760"/>
              <a:gd name="T5" fmla="*/ 1935688 h 3413760"/>
              <a:gd name="T6" fmla="*/ 3822845 w 3413760"/>
              <a:gd name="T7" fmla="*/ 2366419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3370965" y="2086696"/>
                </a:moveTo>
                <a:cubicBezTo>
                  <a:pt x="3255378" y="2593118"/>
                  <a:pt x="2915472" y="3019346"/>
                  <a:pt x="2447467" y="3244726"/>
                </a:cubicBezTo>
                <a:lnTo>
                  <a:pt x="1706880" y="1706880"/>
                </a:lnTo>
                <a:lnTo>
                  <a:pt x="3370965" y="2086696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2244090" tIns="2081530" rIns="374650" bIns="781050" anchor="ctr"/>
          <a:lstStyle/>
          <a:p>
            <a:endParaRPr lang="zh-CN" altLang="en-US"/>
          </a:p>
        </p:txBody>
      </p:sp>
      <p:sp>
        <p:nvSpPr>
          <p:cNvPr id="37892" name="任意多边形 30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avLst/>
            <a:gdLst>
              <a:gd name="T0" fmla="*/ 2775510 w 3413760"/>
              <a:gd name="T1" fmla="*/ 3679704 h 3413760"/>
              <a:gd name="T2" fmla="*/ 1095824 w 3413760"/>
              <a:gd name="T3" fmla="*/ 3679684 h 3413760"/>
              <a:gd name="T4" fmla="*/ 1935688 w 3413760"/>
              <a:gd name="T5" fmla="*/ 1935688 h 3413760"/>
              <a:gd name="T6" fmla="*/ 2775510 w 3413760"/>
              <a:gd name="T7" fmla="*/ 3679704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2447430" y="3244744"/>
                </a:moveTo>
                <a:cubicBezTo>
                  <a:pt x="1979433" y="3470105"/>
                  <a:pt x="1434283" y="3470099"/>
                  <a:pt x="966292" y="3244726"/>
                </a:cubicBezTo>
                <a:lnTo>
                  <a:pt x="1706880" y="1706880"/>
                </a:lnTo>
                <a:lnTo>
                  <a:pt x="2447430" y="3244744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1299210" tIns="2731771" rIns="1299210" bIns="130809" anchor="ctr"/>
          <a:lstStyle/>
          <a:p>
            <a:endParaRPr lang="zh-CN" altLang="en-US"/>
          </a:p>
        </p:txBody>
      </p:sp>
      <p:sp>
        <p:nvSpPr>
          <p:cNvPr id="37893" name="任意多边形 31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avLst/>
            <a:gdLst>
              <a:gd name="T0" fmla="*/ 1095824 w 3413760"/>
              <a:gd name="T1" fmla="*/ 3679684 h 3413760"/>
              <a:gd name="T2" fmla="*/ 48532 w 3413760"/>
              <a:gd name="T3" fmla="*/ 2366419 h 3413760"/>
              <a:gd name="T4" fmla="*/ 1935688 w 3413760"/>
              <a:gd name="T5" fmla="*/ 1935688 h 3413760"/>
              <a:gd name="T6" fmla="*/ 1095824 w 3413760"/>
              <a:gd name="T7" fmla="*/ 3679684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966292" y="3244726"/>
                </a:moveTo>
                <a:cubicBezTo>
                  <a:pt x="498287" y="3019347"/>
                  <a:pt x="158382" y="2593118"/>
                  <a:pt x="42795" y="2086696"/>
                </a:cubicBezTo>
                <a:lnTo>
                  <a:pt x="1706880" y="1706880"/>
                </a:lnTo>
                <a:lnTo>
                  <a:pt x="966292" y="3244726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374650" tIns="2081530" rIns="2244090" bIns="781050" anchor="ctr"/>
          <a:lstStyle/>
          <a:p>
            <a:endParaRPr lang="zh-CN" altLang="en-US"/>
          </a:p>
        </p:txBody>
      </p:sp>
      <p:sp>
        <p:nvSpPr>
          <p:cNvPr id="37894" name="任意多边形 32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avLst/>
            <a:gdLst>
              <a:gd name="T0" fmla="*/ 48532 w 3413760"/>
              <a:gd name="T1" fmla="*/ 2366417 h 3413760"/>
              <a:gd name="T2" fmla="*/ 422306 w 3413760"/>
              <a:gd name="T3" fmla="*/ 728807 h 3413760"/>
              <a:gd name="T4" fmla="*/ 1935688 w 3413760"/>
              <a:gd name="T5" fmla="*/ 1935688 h 3413760"/>
              <a:gd name="T6" fmla="*/ 48532 w 3413760"/>
              <a:gd name="T7" fmla="*/ 2366417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42795" y="2086695"/>
                </a:moveTo>
                <a:cubicBezTo>
                  <a:pt x="-72792" y="1580274"/>
                  <a:pt x="48519" y="1048777"/>
                  <a:pt x="372387" y="642658"/>
                </a:cubicBezTo>
                <a:lnTo>
                  <a:pt x="1706880" y="1706880"/>
                </a:lnTo>
                <a:lnTo>
                  <a:pt x="42795" y="2086695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124714" tIns="1258571" rIns="2376170" bIns="1604009" anchor="ctr"/>
          <a:lstStyle/>
          <a:p>
            <a:endParaRPr lang="zh-CN" altLang="en-US"/>
          </a:p>
        </p:txBody>
      </p:sp>
      <p:sp>
        <p:nvSpPr>
          <p:cNvPr id="37895" name="任意多边形 33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avLst/>
            <a:gdLst>
              <a:gd name="T0" fmla="*/ 422306 w 3413760"/>
              <a:gd name="T1" fmla="*/ 728807 h 3413760"/>
              <a:gd name="T2" fmla="*/ 1935688 w 3413760"/>
              <a:gd name="T3" fmla="*/ 0 h 3413760"/>
              <a:gd name="T4" fmla="*/ 1935688 w 3413760"/>
              <a:gd name="T5" fmla="*/ 1935688 h 3413760"/>
              <a:gd name="T6" fmla="*/ 422306 w 3413760"/>
              <a:gd name="T7" fmla="*/ 728807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372387" y="642658"/>
                </a:moveTo>
                <a:cubicBezTo>
                  <a:pt x="696256" y="236539"/>
                  <a:pt x="1187434" y="0"/>
                  <a:pt x="1706880" y="0"/>
                </a:cubicBezTo>
                <a:lnTo>
                  <a:pt x="1706880" y="1706880"/>
                </a:lnTo>
                <a:lnTo>
                  <a:pt x="372387" y="642658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776478" tIns="361951" rIns="1776222" bIns="2536189" anchor="ctr"/>
          <a:lstStyle/>
          <a:p>
            <a:endParaRPr lang="zh-CN" altLang="en-US"/>
          </a:p>
        </p:txBody>
      </p:sp>
      <p:sp>
        <p:nvSpPr>
          <p:cNvPr id="37896" name="椭圆 34"/>
          <p:cNvSpPr>
            <a:spLocks noChangeArrowheads="1"/>
          </p:cNvSpPr>
          <p:nvPr/>
        </p:nvSpPr>
        <p:spPr bwMode="auto">
          <a:xfrm>
            <a:off x="2374900" y="2659063"/>
            <a:ext cx="506413" cy="506412"/>
          </a:xfrm>
          <a:prstGeom prst="ellipse">
            <a:avLst/>
          </a:prstGeom>
          <a:solidFill>
            <a:srgbClr val="414455"/>
          </a:solidFill>
          <a:ln w="25400">
            <a:solidFill>
              <a:schemeClr val="bg1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7897" name="TextBox 35"/>
          <p:cNvSpPr>
            <a:spLocks noChangeArrowheads="1"/>
          </p:cNvSpPr>
          <p:nvPr/>
        </p:nvSpPr>
        <p:spPr bwMode="auto">
          <a:xfrm>
            <a:off x="2438400" y="2292350"/>
            <a:ext cx="404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8" name="TextBox 36"/>
          <p:cNvSpPr>
            <a:spLocks noChangeArrowheads="1"/>
          </p:cNvSpPr>
          <p:nvPr/>
        </p:nvSpPr>
        <p:spPr bwMode="auto">
          <a:xfrm>
            <a:off x="2063750" y="2433638"/>
            <a:ext cx="404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9" name="TextBox 37"/>
          <p:cNvSpPr>
            <a:spLocks noChangeArrowheads="1"/>
          </p:cNvSpPr>
          <p:nvPr/>
        </p:nvSpPr>
        <p:spPr bwMode="auto">
          <a:xfrm>
            <a:off x="1987550" y="2803525"/>
            <a:ext cx="404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0" name="TextBox 38"/>
          <p:cNvSpPr>
            <a:spLocks noChangeArrowheads="1"/>
          </p:cNvSpPr>
          <p:nvPr/>
        </p:nvSpPr>
        <p:spPr bwMode="auto">
          <a:xfrm>
            <a:off x="2205038" y="3106738"/>
            <a:ext cx="4048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1" name="TextBox 39"/>
          <p:cNvSpPr>
            <a:spLocks noChangeArrowheads="1"/>
          </p:cNvSpPr>
          <p:nvPr/>
        </p:nvSpPr>
        <p:spPr bwMode="auto">
          <a:xfrm>
            <a:off x="2586038" y="3140075"/>
            <a:ext cx="4048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2" name="TextBox 40"/>
          <p:cNvSpPr>
            <a:spLocks noChangeArrowheads="1"/>
          </p:cNvSpPr>
          <p:nvPr/>
        </p:nvSpPr>
        <p:spPr bwMode="auto">
          <a:xfrm>
            <a:off x="2870200" y="2838450"/>
            <a:ext cx="404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3" name="TextBox 41"/>
          <p:cNvSpPr>
            <a:spLocks noChangeArrowheads="1"/>
          </p:cNvSpPr>
          <p:nvPr/>
        </p:nvSpPr>
        <p:spPr bwMode="auto">
          <a:xfrm>
            <a:off x="2222500" y="1176338"/>
            <a:ext cx="8683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37904" name="TextBox 42"/>
          <p:cNvSpPr>
            <a:spLocks noChangeArrowheads="1"/>
          </p:cNvSpPr>
          <p:nvPr/>
        </p:nvSpPr>
        <p:spPr bwMode="auto">
          <a:xfrm>
            <a:off x="892175" y="2667000"/>
            <a:ext cx="8207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37905" name="TextBox 43"/>
          <p:cNvSpPr>
            <a:spLocks noChangeArrowheads="1"/>
          </p:cNvSpPr>
          <p:nvPr/>
        </p:nvSpPr>
        <p:spPr bwMode="auto">
          <a:xfrm>
            <a:off x="1590675" y="3602038"/>
            <a:ext cx="8651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37906" name="TextBox 44"/>
          <p:cNvSpPr>
            <a:spLocks noChangeArrowheads="1"/>
          </p:cNvSpPr>
          <p:nvPr/>
        </p:nvSpPr>
        <p:spPr bwMode="auto">
          <a:xfrm>
            <a:off x="1247775" y="1677988"/>
            <a:ext cx="839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37907" name="TextBox 45"/>
          <p:cNvSpPr>
            <a:spLocks noChangeArrowheads="1"/>
          </p:cNvSpPr>
          <p:nvPr/>
        </p:nvSpPr>
        <p:spPr bwMode="auto">
          <a:xfrm>
            <a:off x="2662238" y="3663950"/>
            <a:ext cx="8255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37908" name="TextBox 46"/>
          <p:cNvSpPr>
            <a:spLocks noChangeArrowheads="1"/>
          </p:cNvSpPr>
          <p:nvPr/>
        </p:nvSpPr>
        <p:spPr bwMode="auto">
          <a:xfrm>
            <a:off x="3335338" y="2767013"/>
            <a:ext cx="811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37909" name="TextBox 47"/>
          <p:cNvSpPr>
            <a:spLocks noChangeArrowheads="1"/>
          </p:cNvSpPr>
          <p:nvPr/>
        </p:nvSpPr>
        <p:spPr bwMode="auto">
          <a:xfrm>
            <a:off x="4687888" y="998538"/>
            <a:ext cx="34845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保障措施</a:t>
            </a:r>
          </a:p>
        </p:txBody>
      </p:sp>
      <p:sp>
        <p:nvSpPr>
          <p:cNvPr id="37910" name="TextBox 48"/>
          <p:cNvSpPr>
            <a:spLocks noChangeArrowheads="1"/>
          </p:cNvSpPr>
          <p:nvPr/>
        </p:nvSpPr>
        <p:spPr bwMode="auto">
          <a:xfrm>
            <a:off x="4686300" y="1568450"/>
            <a:ext cx="32702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点击添加文字内容，点击添加文字内容</a:t>
            </a:r>
          </a:p>
        </p:txBody>
      </p:sp>
      <p:sp>
        <p:nvSpPr>
          <p:cNvPr id="37911" name="直接连接符 49"/>
          <p:cNvSpPr>
            <a:spLocks noChangeShapeType="1"/>
          </p:cNvSpPr>
          <p:nvPr/>
        </p:nvSpPr>
        <p:spPr bwMode="auto">
          <a:xfrm>
            <a:off x="3898900" y="1587500"/>
            <a:ext cx="3730625" cy="1588"/>
          </a:xfrm>
          <a:prstGeom prst="line">
            <a:avLst/>
          </a:prstGeom>
          <a:noFill/>
          <a:ln w="19050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7912" name="组合 27"/>
          <p:cNvGrpSpPr/>
          <p:nvPr/>
        </p:nvGrpSpPr>
        <p:grpSpPr bwMode="auto">
          <a:xfrm>
            <a:off x="4730750" y="2139950"/>
            <a:ext cx="3730625" cy="1998663"/>
            <a:chOff x="0" y="0"/>
            <a:chExt cx="7162269" cy="1998689"/>
          </a:xfrm>
        </p:grpSpPr>
        <p:sp>
          <p:nvSpPr>
            <p:cNvPr id="36893" name="矩形 54"/>
            <p:cNvSpPr>
              <a:spLocks noChangeArrowheads="1"/>
            </p:cNvSpPr>
            <p:nvPr/>
          </p:nvSpPr>
          <p:spPr bwMode="auto">
            <a:xfrm>
              <a:off x="0" y="0"/>
              <a:ext cx="7162269" cy="199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</a:p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894" name="矩形 55"/>
            <p:cNvSpPr>
              <a:spLocks noChangeArrowheads="1"/>
            </p:cNvSpPr>
            <p:nvPr/>
          </p:nvSpPr>
          <p:spPr bwMode="auto">
            <a:xfrm>
              <a:off x="147007" y="144016"/>
              <a:ext cx="24531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7915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保障措施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7916" name="组合 50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6891" name="矩形 5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892" name="矩形 5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75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1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3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5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2" grpId="0" animBg="1"/>
      <p:bldP spid="37893" grpId="0" animBg="1"/>
      <p:bldP spid="37894" grpId="0" animBg="1"/>
      <p:bldP spid="37895" grpId="0" animBg="1"/>
      <p:bldP spid="37896" grpId="0" bldLvl="0" animBg="1" autoUpdateAnimBg="0"/>
      <p:bldP spid="37897" grpId="0" bldLvl="0" autoUpdateAnimBg="0"/>
      <p:bldP spid="37898" grpId="0" bldLvl="0" autoUpdateAnimBg="0"/>
      <p:bldP spid="37899" grpId="0" bldLvl="0" autoUpdateAnimBg="0"/>
      <p:bldP spid="37900" grpId="0" bldLvl="0" autoUpdateAnimBg="0"/>
      <p:bldP spid="37901" grpId="0" bldLvl="0" autoUpdateAnimBg="0"/>
      <p:bldP spid="37902" grpId="0" bldLvl="0" autoUpdateAnimBg="0"/>
      <p:bldP spid="37903" grpId="0" bldLvl="0" autoUpdateAnimBg="0"/>
      <p:bldP spid="37904" grpId="0" bldLvl="0" autoUpdateAnimBg="0"/>
      <p:bldP spid="37905" grpId="0" bldLvl="0" autoUpdateAnimBg="0"/>
      <p:bldP spid="37906" grpId="0" bldLvl="0" autoUpdateAnimBg="0"/>
      <p:bldP spid="37907" grpId="0" bldLvl="0" autoUpdateAnimBg="0"/>
      <p:bldP spid="37908" grpId="0" bldLvl="0" autoUpdateAnimBg="0"/>
      <p:bldP spid="37909" grpId="0" bldLvl="0" autoUpdateAnimBg="0"/>
      <p:bldP spid="37910" grpId="0" bldLvl="0" autoUpdateAnimBg="0"/>
      <p:bldP spid="37911" grpId="0" animBg="1"/>
      <p:bldP spid="37915" grpId="0" bldLvl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4" descr="2457331_0829446140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075"/>
            <a:ext cx="67500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38915" name="TextBox 56"/>
          <p:cNvSpPr>
            <a:spLocks noChangeArrowheads="1"/>
          </p:cNvSpPr>
          <p:nvPr/>
        </p:nvSpPr>
        <p:spPr bwMode="auto">
          <a:xfrm rot="-240000">
            <a:off x="3873500" y="2230438"/>
            <a:ext cx="321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  <a:r>
              <a:rPr lang="zh-CN" altLang="en-US" sz="4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！</a:t>
            </a:r>
            <a:endParaRPr lang="en-US" altLang="zh-CN" sz="40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/>
          <p:nvPr/>
        </p:nvGrpSpPr>
        <p:grpSpPr bwMode="auto">
          <a:xfrm>
            <a:off x="3313113" y="2644775"/>
            <a:ext cx="1958975" cy="1871663"/>
            <a:chOff x="0" y="0"/>
            <a:chExt cx="1872107" cy="1761728"/>
          </a:xfrm>
        </p:grpSpPr>
        <p:sp>
          <p:nvSpPr>
            <p:cNvPr id="5139" name="椭圆 2"/>
            <p:cNvSpPr>
              <a:spLocks noChangeArrowheads="1"/>
            </p:cNvSpPr>
            <p:nvPr/>
          </p:nvSpPr>
          <p:spPr bwMode="auto">
            <a:xfrm>
              <a:off x="49243" y="0"/>
              <a:ext cx="1761728" cy="1761728"/>
            </a:xfrm>
            <a:prstGeom prst="ellipse">
              <a:avLst/>
            </a:prstGeom>
            <a:noFill/>
            <a:ln w="25400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0" name="椭圆 3"/>
            <p:cNvSpPr>
              <a:spLocks noChangeArrowheads="1"/>
            </p:cNvSpPr>
            <p:nvPr/>
          </p:nvSpPr>
          <p:spPr bwMode="auto">
            <a:xfrm>
              <a:off x="1376680" y="9286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1" name="椭圆 4"/>
            <p:cNvSpPr>
              <a:spLocks noChangeArrowheads="1"/>
            </p:cNvSpPr>
            <p:nvPr/>
          </p:nvSpPr>
          <p:spPr bwMode="auto">
            <a:xfrm>
              <a:off x="373380" y="9286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2" name="椭圆 5"/>
            <p:cNvSpPr>
              <a:spLocks noChangeArrowheads="1"/>
            </p:cNvSpPr>
            <p:nvPr/>
          </p:nvSpPr>
          <p:spPr bwMode="auto">
            <a:xfrm>
              <a:off x="0" y="82438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3" name="椭圆 6"/>
            <p:cNvSpPr>
              <a:spLocks noChangeArrowheads="1"/>
            </p:cNvSpPr>
            <p:nvPr/>
          </p:nvSpPr>
          <p:spPr bwMode="auto">
            <a:xfrm>
              <a:off x="1752600" y="82438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4" name="椭圆 7"/>
            <p:cNvSpPr>
              <a:spLocks noChangeArrowheads="1"/>
            </p:cNvSpPr>
            <p:nvPr/>
          </p:nvSpPr>
          <p:spPr bwMode="auto">
            <a:xfrm>
              <a:off x="1376680" y="155590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5" name="椭圆 8"/>
            <p:cNvSpPr>
              <a:spLocks noChangeArrowheads="1"/>
            </p:cNvSpPr>
            <p:nvPr/>
          </p:nvSpPr>
          <p:spPr bwMode="auto">
            <a:xfrm>
              <a:off x="373380" y="153304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46" name="组合 9"/>
            <p:cNvGrpSpPr/>
            <p:nvPr/>
          </p:nvGrpSpPr>
          <p:grpSpPr bwMode="auto">
            <a:xfrm>
              <a:off x="203464" y="275349"/>
              <a:ext cx="1465545" cy="1202499"/>
              <a:chOff x="0" y="0"/>
              <a:chExt cx="1465545" cy="1202499"/>
            </a:xfrm>
          </p:grpSpPr>
          <p:sp>
            <p:nvSpPr>
              <p:cNvPr id="5147" name="任意多边形 10"/>
              <p:cNvSpPr/>
              <p:nvPr/>
            </p:nvSpPr>
            <p:spPr bwMode="auto">
              <a:xfrm>
                <a:off x="739036" y="12526"/>
                <a:ext cx="425885" cy="588724"/>
              </a:xfrm>
              <a:custGeom>
                <a:avLst/>
                <a:gdLst>
                  <a:gd name="T0" fmla="*/ 0 w 425885"/>
                  <a:gd name="T1" fmla="*/ 588724 h 588724"/>
                  <a:gd name="T2" fmla="*/ 425885 w 425885"/>
                  <a:gd name="T3" fmla="*/ 0 h 588724"/>
                  <a:gd name="T4" fmla="*/ 0 60000 65536"/>
                  <a:gd name="T5" fmla="*/ 0 60000 65536"/>
                  <a:gd name="T6" fmla="*/ 0 w 425885"/>
                  <a:gd name="T7" fmla="*/ 0 h 588724"/>
                  <a:gd name="T8" fmla="*/ 425885 w 425885"/>
                  <a:gd name="T9" fmla="*/ 588724 h 5887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48" name="任意多边形 11"/>
              <p:cNvSpPr/>
              <p:nvPr/>
            </p:nvSpPr>
            <p:spPr bwMode="auto">
              <a:xfrm>
                <a:off x="726510" y="601250"/>
                <a:ext cx="739035" cy="1"/>
              </a:xfrm>
              <a:custGeom>
                <a:avLst/>
                <a:gdLst>
                  <a:gd name="T0" fmla="*/ 0 w 739035"/>
                  <a:gd name="T1" fmla="*/ 0 h 1"/>
                  <a:gd name="T2" fmla="*/ 739035 w 739035"/>
                  <a:gd name="T3" fmla="*/ 0 h 1"/>
                  <a:gd name="T4" fmla="*/ 0 60000 65536"/>
                  <a:gd name="T5" fmla="*/ 0 60000 65536"/>
                  <a:gd name="T6" fmla="*/ 0 w 739035"/>
                  <a:gd name="T7" fmla="*/ 0 h 1"/>
                  <a:gd name="T8" fmla="*/ 739035 w 73903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39035" h="1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49" name="任意多边形 12"/>
              <p:cNvSpPr/>
              <p:nvPr/>
            </p:nvSpPr>
            <p:spPr bwMode="auto">
              <a:xfrm>
                <a:off x="325677" y="0"/>
                <a:ext cx="413359" cy="588724"/>
              </a:xfrm>
              <a:custGeom>
                <a:avLst/>
                <a:gdLst>
                  <a:gd name="T0" fmla="*/ 413359 w 413359"/>
                  <a:gd name="T1" fmla="*/ 588724 h 588724"/>
                  <a:gd name="T2" fmla="*/ 0 w 413359"/>
                  <a:gd name="T3" fmla="*/ 0 h 588724"/>
                  <a:gd name="T4" fmla="*/ 0 60000 65536"/>
                  <a:gd name="T5" fmla="*/ 0 60000 65536"/>
                  <a:gd name="T6" fmla="*/ 0 w 413359"/>
                  <a:gd name="T7" fmla="*/ 0 h 588724"/>
                  <a:gd name="T8" fmla="*/ 413359 w 413359"/>
                  <a:gd name="T9" fmla="*/ 588724 h 5887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0" name="任意多边形 13"/>
              <p:cNvSpPr/>
              <p:nvPr/>
            </p:nvSpPr>
            <p:spPr bwMode="auto">
              <a:xfrm>
                <a:off x="0" y="613776"/>
                <a:ext cx="726510" cy="1"/>
              </a:xfrm>
              <a:custGeom>
                <a:avLst/>
                <a:gdLst>
                  <a:gd name="T0" fmla="*/ 726510 w 726510"/>
                  <a:gd name="T1" fmla="*/ 0 h 1"/>
                  <a:gd name="T2" fmla="*/ 0 w 726510"/>
                  <a:gd name="T3" fmla="*/ 0 h 1"/>
                  <a:gd name="T4" fmla="*/ 0 60000 65536"/>
                  <a:gd name="T5" fmla="*/ 0 60000 65536"/>
                  <a:gd name="T6" fmla="*/ 0 w 726510"/>
                  <a:gd name="T7" fmla="*/ 0 h 1"/>
                  <a:gd name="T8" fmla="*/ 726510 w 72651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6510" h="1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1" name="任意多边形 14"/>
              <p:cNvSpPr/>
              <p:nvPr/>
            </p:nvSpPr>
            <p:spPr bwMode="auto">
              <a:xfrm>
                <a:off x="313151" y="626302"/>
                <a:ext cx="425885" cy="576197"/>
              </a:xfrm>
              <a:custGeom>
                <a:avLst/>
                <a:gdLst>
                  <a:gd name="T0" fmla="*/ 425885 w 425885"/>
                  <a:gd name="T1" fmla="*/ 0 h 576197"/>
                  <a:gd name="T2" fmla="*/ 0 w 425885"/>
                  <a:gd name="T3" fmla="*/ 576197 h 576197"/>
                  <a:gd name="T4" fmla="*/ 0 60000 65536"/>
                  <a:gd name="T5" fmla="*/ 0 60000 65536"/>
                  <a:gd name="T6" fmla="*/ 0 w 425885"/>
                  <a:gd name="T7" fmla="*/ 0 h 576197"/>
                  <a:gd name="T8" fmla="*/ 425885 w 425885"/>
                  <a:gd name="T9" fmla="*/ 576197 h 57619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2" name="任意多边形 15"/>
              <p:cNvSpPr/>
              <p:nvPr/>
            </p:nvSpPr>
            <p:spPr bwMode="auto">
              <a:xfrm>
                <a:off x="751562" y="626302"/>
                <a:ext cx="388307" cy="576197"/>
              </a:xfrm>
              <a:custGeom>
                <a:avLst/>
                <a:gdLst>
                  <a:gd name="T0" fmla="*/ 0 w 388307"/>
                  <a:gd name="T1" fmla="*/ 0 h 576197"/>
                  <a:gd name="T2" fmla="*/ 388307 w 388307"/>
                  <a:gd name="T3" fmla="*/ 576197 h 576197"/>
                  <a:gd name="T4" fmla="*/ 0 60000 65536"/>
                  <a:gd name="T5" fmla="*/ 0 60000 65536"/>
                  <a:gd name="T6" fmla="*/ 0 w 388307"/>
                  <a:gd name="T7" fmla="*/ 0 h 576197"/>
                  <a:gd name="T8" fmla="*/ 388307 w 388307"/>
                  <a:gd name="T9" fmla="*/ 576197 h 57619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6161" name="组合 16"/>
          <p:cNvGrpSpPr/>
          <p:nvPr/>
        </p:nvGrpSpPr>
        <p:grpSpPr bwMode="auto">
          <a:xfrm>
            <a:off x="827088" y="1009650"/>
            <a:ext cx="7496175" cy="1673225"/>
            <a:chOff x="0" y="0"/>
            <a:chExt cx="7162269" cy="1576155"/>
          </a:xfrm>
        </p:grpSpPr>
        <p:sp>
          <p:nvSpPr>
            <p:cNvPr id="5137" name="矩形 17"/>
            <p:cNvSpPr>
              <a:spLocks noChangeArrowheads="1"/>
            </p:cNvSpPr>
            <p:nvPr/>
          </p:nvSpPr>
          <p:spPr bwMode="auto">
            <a:xfrm>
              <a:off x="0" y="344853"/>
              <a:ext cx="7162269" cy="123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8" name="矩形 18"/>
            <p:cNvSpPr>
              <a:spLocks noChangeArrowheads="1"/>
            </p:cNvSpPr>
            <p:nvPr/>
          </p:nvSpPr>
          <p:spPr bwMode="auto">
            <a:xfrm>
              <a:off x="8761" y="0"/>
              <a:ext cx="960717" cy="31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工作概述</a:t>
              </a:r>
            </a:p>
          </p:txBody>
        </p:sp>
      </p:grpSp>
      <p:grpSp>
        <p:nvGrpSpPr>
          <p:cNvPr id="6164" name="组合 19"/>
          <p:cNvGrpSpPr/>
          <p:nvPr/>
        </p:nvGrpSpPr>
        <p:grpSpPr bwMode="auto">
          <a:xfrm>
            <a:off x="3797300" y="3082925"/>
            <a:ext cx="979488" cy="993775"/>
            <a:chOff x="0" y="0"/>
            <a:chExt cx="936104" cy="936104"/>
          </a:xfrm>
        </p:grpSpPr>
        <p:sp>
          <p:nvSpPr>
            <p:cNvPr id="5135" name="椭圆 20"/>
            <p:cNvSpPr>
              <a:spLocks noChangeArrowheads="1"/>
            </p:cNvSpPr>
            <p:nvPr/>
          </p:nvSpPr>
          <p:spPr bwMode="auto">
            <a:xfrm>
              <a:off x="0" y="0"/>
              <a:ext cx="936104" cy="93610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6" name="矩形 21"/>
            <p:cNvSpPr>
              <a:spLocks noChangeArrowheads="1"/>
            </p:cNvSpPr>
            <p:nvPr/>
          </p:nvSpPr>
          <p:spPr bwMode="auto">
            <a:xfrm>
              <a:off x="214993" y="314163"/>
              <a:ext cx="599223" cy="30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67" name="组合 22"/>
          <p:cNvGrpSpPr/>
          <p:nvPr/>
        </p:nvGrpSpPr>
        <p:grpSpPr bwMode="auto">
          <a:xfrm>
            <a:off x="5478463" y="3070225"/>
            <a:ext cx="2078037" cy="1214438"/>
            <a:chOff x="0" y="0"/>
            <a:chExt cx="1985951" cy="1142552"/>
          </a:xfrm>
        </p:grpSpPr>
        <p:sp>
          <p:nvSpPr>
            <p:cNvPr id="5133" name="TextBox 23"/>
            <p:cNvSpPr>
              <a:spLocks noChangeArrowheads="1"/>
            </p:cNvSpPr>
            <p:nvPr/>
          </p:nvSpPr>
          <p:spPr bwMode="auto">
            <a:xfrm>
              <a:off x="0" y="0"/>
              <a:ext cx="1058750" cy="34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5134" name="矩形 24"/>
            <p:cNvSpPr>
              <a:spLocks noChangeArrowheads="1"/>
            </p:cNvSpPr>
            <p:nvPr/>
          </p:nvSpPr>
          <p:spPr bwMode="auto">
            <a:xfrm>
              <a:off x="23339" y="295098"/>
              <a:ext cx="1962612" cy="84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21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>
                <a:solidFill>
                  <a:srgbClr val="3F3F3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170" name="组合 25"/>
          <p:cNvGrpSpPr/>
          <p:nvPr/>
        </p:nvGrpSpPr>
        <p:grpSpPr bwMode="auto">
          <a:xfrm>
            <a:off x="955675" y="3081338"/>
            <a:ext cx="2052638" cy="1209675"/>
            <a:chOff x="0" y="0"/>
            <a:chExt cx="1962612" cy="1139022"/>
          </a:xfrm>
        </p:grpSpPr>
        <p:sp>
          <p:nvSpPr>
            <p:cNvPr id="5131" name="TextBox 26"/>
            <p:cNvSpPr>
              <a:spLocks noChangeArrowheads="1"/>
            </p:cNvSpPr>
            <p:nvPr/>
          </p:nvSpPr>
          <p:spPr bwMode="auto">
            <a:xfrm>
              <a:off x="51912" y="0"/>
              <a:ext cx="1058750" cy="347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5132" name="矩形 27"/>
            <p:cNvSpPr>
              <a:spLocks noChangeArrowheads="1"/>
            </p:cNvSpPr>
            <p:nvPr/>
          </p:nvSpPr>
          <p:spPr bwMode="auto">
            <a:xfrm>
              <a:off x="0" y="285612"/>
              <a:ext cx="1962612" cy="853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21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>
                <a:solidFill>
                  <a:srgbClr val="3F3F3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6173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工作概述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174" name="组合 29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5129" name="矩形 30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0" name="矩形 31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"/>
          <p:cNvGrpSpPr/>
          <p:nvPr/>
        </p:nvGrpSpPr>
        <p:grpSpPr bwMode="auto">
          <a:xfrm>
            <a:off x="0" y="1130300"/>
            <a:ext cx="9144000" cy="381000"/>
            <a:chOff x="0" y="0"/>
            <a:chExt cx="9144000" cy="381000"/>
          </a:xfrm>
        </p:grpSpPr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9144000" cy="381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0" name="Rectangle 3"/>
            <p:cNvSpPr>
              <a:spLocks noChangeArrowheads="1"/>
            </p:cNvSpPr>
            <p:nvPr/>
          </p:nvSpPr>
          <p:spPr bwMode="auto">
            <a:xfrm>
              <a:off x="4610100" y="0"/>
              <a:ext cx="4533900" cy="381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7173" name="Straight Connector 5"/>
          <p:cNvSpPr>
            <a:spLocks noChangeShapeType="1"/>
          </p:cNvSpPr>
          <p:nvPr/>
        </p:nvSpPr>
        <p:spPr bwMode="auto">
          <a:xfrm>
            <a:off x="4600575" y="1720850"/>
            <a:ext cx="0" cy="2590800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74" name="组合 2"/>
          <p:cNvGrpSpPr/>
          <p:nvPr/>
        </p:nvGrpSpPr>
        <p:grpSpPr bwMode="auto">
          <a:xfrm>
            <a:off x="0" y="4483100"/>
            <a:ext cx="9144000" cy="104775"/>
            <a:chOff x="0" y="0"/>
            <a:chExt cx="9144000" cy="104775"/>
          </a:xfrm>
        </p:grpSpPr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104775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4610100" y="0"/>
              <a:ext cx="4533900" cy="104775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7177" name="Text Placeholder 5"/>
          <p:cNvSpPr>
            <a:spLocks noChangeArrowheads="1"/>
          </p:cNvSpPr>
          <p:nvPr/>
        </p:nvSpPr>
        <p:spPr bwMode="auto">
          <a:xfrm>
            <a:off x="4610100" y="1511300"/>
            <a:ext cx="40386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178" name="Text Placeholder 6"/>
          <p:cNvSpPr>
            <a:spLocks noChangeArrowheads="1"/>
          </p:cNvSpPr>
          <p:nvPr/>
        </p:nvSpPr>
        <p:spPr bwMode="auto">
          <a:xfrm>
            <a:off x="533400" y="1511300"/>
            <a:ext cx="40386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9" name="Text Placeholder 7"/>
          <p:cNvSpPr>
            <a:spLocks noChangeArrowheads="1"/>
          </p:cNvSpPr>
          <p:nvPr/>
        </p:nvSpPr>
        <p:spPr bwMode="auto">
          <a:xfrm>
            <a:off x="523875" y="1133475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工作完成情况一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180" name="Text Placeholder 8"/>
          <p:cNvSpPr>
            <a:spLocks noChangeArrowheads="1"/>
          </p:cNvSpPr>
          <p:nvPr/>
        </p:nvSpPr>
        <p:spPr bwMode="auto">
          <a:xfrm>
            <a:off x="4624388" y="1133475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工作完成情况二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181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重点工作完成情况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182" name="组合 14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6155" name="矩形 1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56" name="矩形 1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8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7" grpId="0" bldLvl="0" autoUpdateAnimBg="0"/>
      <p:bldP spid="7178" grpId="0" bldLvl="0" autoUpdateAnimBg="0"/>
      <p:bldP spid="7179" grpId="0" bldLvl="0" autoUpdateAnimBg="0"/>
      <p:bldP spid="7180" grpId="0" bldLvl="0" autoUpdateAnimBg="0"/>
      <p:bldP spid="7181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62"/>
          <p:cNvGrpSpPr/>
          <p:nvPr/>
        </p:nvGrpSpPr>
        <p:grpSpPr bwMode="auto">
          <a:xfrm>
            <a:off x="998538" y="915988"/>
            <a:ext cx="4203700" cy="2379662"/>
            <a:chOff x="0" y="0"/>
            <a:chExt cx="6580810" cy="2379195"/>
          </a:xfrm>
        </p:grpSpPr>
        <p:sp>
          <p:nvSpPr>
            <p:cNvPr id="7206" name="直接连接符 63"/>
            <p:cNvSpPr>
              <a:spLocks noChangeShapeType="1"/>
            </p:cNvSpPr>
            <p:nvPr/>
          </p:nvSpPr>
          <p:spPr bwMode="auto">
            <a:xfrm>
              <a:off x="0" y="2379194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7" name="直接连接符 64"/>
            <p:cNvSpPr>
              <a:spLocks noChangeShapeType="1"/>
            </p:cNvSpPr>
            <p:nvPr/>
          </p:nvSpPr>
          <p:spPr bwMode="auto">
            <a:xfrm>
              <a:off x="0" y="2162905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8" name="直接连接符 65"/>
            <p:cNvSpPr>
              <a:spLocks noChangeShapeType="1"/>
            </p:cNvSpPr>
            <p:nvPr/>
          </p:nvSpPr>
          <p:spPr bwMode="auto">
            <a:xfrm>
              <a:off x="0" y="1946614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9" name="直接连接符 66"/>
            <p:cNvSpPr>
              <a:spLocks noChangeShapeType="1"/>
            </p:cNvSpPr>
            <p:nvPr/>
          </p:nvSpPr>
          <p:spPr bwMode="auto">
            <a:xfrm>
              <a:off x="0" y="1514033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直接连接符 67"/>
            <p:cNvSpPr>
              <a:spLocks noChangeShapeType="1"/>
            </p:cNvSpPr>
            <p:nvPr/>
          </p:nvSpPr>
          <p:spPr bwMode="auto">
            <a:xfrm>
              <a:off x="0" y="1730324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1" name="直接连接符 68"/>
            <p:cNvSpPr>
              <a:spLocks noChangeShapeType="1"/>
            </p:cNvSpPr>
            <p:nvPr/>
          </p:nvSpPr>
          <p:spPr bwMode="auto">
            <a:xfrm>
              <a:off x="0" y="1297743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2" name="直接连接符 69"/>
            <p:cNvSpPr>
              <a:spLocks noChangeShapeType="1"/>
            </p:cNvSpPr>
            <p:nvPr/>
          </p:nvSpPr>
          <p:spPr bwMode="auto">
            <a:xfrm>
              <a:off x="0" y="1081453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3" name="直接连接符 70"/>
            <p:cNvSpPr>
              <a:spLocks noChangeShapeType="1"/>
            </p:cNvSpPr>
            <p:nvPr/>
          </p:nvSpPr>
          <p:spPr bwMode="auto">
            <a:xfrm>
              <a:off x="0" y="865162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4" name="直接连接符 71"/>
            <p:cNvSpPr>
              <a:spLocks noChangeShapeType="1"/>
            </p:cNvSpPr>
            <p:nvPr/>
          </p:nvSpPr>
          <p:spPr bwMode="auto">
            <a:xfrm>
              <a:off x="0" y="648871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5" name="直接连接符 72"/>
            <p:cNvSpPr>
              <a:spLocks noChangeShapeType="1"/>
            </p:cNvSpPr>
            <p:nvPr/>
          </p:nvSpPr>
          <p:spPr bwMode="auto">
            <a:xfrm>
              <a:off x="0" y="432581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6" name="直接连接符 73"/>
            <p:cNvSpPr>
              <a:spLocks noChangeShapeType="1"/>
            </p:cNvSpPr>
            <p:nvPr/>
          </p:nvSpPr>
          <p:spPr bwMode="auto">
            <a:xfrm>
              <a:off x="0" y="216291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7" name="直接连接符 74"/>
            <p:cNvSpPr>
              <a:spLocks noChangeShapeType="1"/>
            </p:cNvSpPr>
            <p:nvPr/>
          </p:nvSpPr>
          <p:spPr bwMode="auto">
            <a:xfrm>
              <a:off x="0" y="0"/>
              <a:ext cx="6580810" cy="1"/>
            </a:xfrm>
            <a:prstGeom prst="line">
              <a:avLst/>
            </a:prstGeom>
            <a:noFill/>
            <a:ln w="9525">
              <a:solidFill>
                <a:srgbClr val="01407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7" name="TextBox 75"/>
          <p:cNvSpPr>
            <a:spLocks noChangeArrowheads="1"/>
          </p:cNvSpPr>
          <p:nvPr/>
        </p:nvSpPr>
        <p:spPr bwMode="auto">
          <a:xfrm>
            <a:off x="558800" y="2974975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8" name="TextBox 76"/>
          <p:cNvSpPr>
            <a:spLocks noChangeArrowheads="1"/>
          </p:cNvSpPr>
          <p:nvPr/>
        </p:nvSpPr>
        <p:spPr bwMode="auto">
          <a:xfrm>
            <a:off x="558800" y="3192463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9" name="TextBox 77"/>
          <p:cNvSpPr>
            <a:spLocks noChangeArrowheads="1"/>
          </p:cNvSpPr>
          <p:nvPr/>
        </p:nvSpPr>
        <p:spPr bwMode="auto">
          <a:xfrm>
            <a:off x="558800" y="2757488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0" name="TextBox 78"/>
          <p:cNvSpPr>
            <a:spLocks noChangeArrowheads="1"/>
          </p:cNvSpPr>
          <p:nvPr/>
        </p:nvSpPr>
        <p:spPr bwMode="auto">
          <a:xfrm>
            <a:off x="558800" y="2540000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1" name="TextBox 79"/>
          <p:cNvSpPr>
            <a:spLocks noChangeArrowheads="1"/>
          </p:cNvSpPr>
          <p:nvPr/>
        </p:nvSpPr>
        <p:spPr bwMode="auto">
          <a:xfrm>
            <a:off x="566738" y="2322513"/>
            <a:ext cx="515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2" name="TextBox 80"/>
          <p:cNvSpPr>
            <a:spLocks noChangeArrowheads="1"/>
          </p:cNvSpPr>
          <p:nvPr/>
        </p:nvSpPr>
        <p:spPr bwMode="auto">
          <a:xfrm>
            <a:off x="558800" y="2105025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3" name="TextBox 81"/>
          <p:cNvSpPr>
            <a:spLocks noChangeArrowheads="1"/>
          </p:cNvSpPr>
          <p:nvPr/>
        </p:nvSpPr>
        <p:spPr bwMode="auto">
          <a:xfrm>
            <a:off x="566738" y="1887538"/>
            <a:ext cx="515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4" name="TextBox 82"/>
          <p:cNvSpPr>
            <a:spLocks noChangeArrowheads="1"/>
          </p:cNvSpPr>
          <p:nvPr/>
        </p:nvSpPr>
        <p:spPr bwMode="auto">
          <a:xfrm>
            <a:off x="566738" y="1670050"/>
            <a:ext cx="515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5" name="TextBox 83"/>
          <p:cNvSpPr>
            <a:spLocks noChangeArrowheads="1"/>
          </p:cNvSpPr>
          <p:nvPr/>
        </p:nvSpPr>
        <p:spPr bwMode="auto">
          <a:xfrm>
            <a:off x="558800" y="1450975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6" name="TextBox 84"/>
          <p:cNvSpPr>
            <a:spLocks noChangeArrowheads="1"/>
          </p:cNvSpPr>
          <p:nvPr/>
        </p:nvSpPr>
        <p:spPr bwMode="auto">
          <a:xfrm>
            <a:off x="566738" y="1235075"/>
            <a:ext cx="515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7" name="TextBox 85"/>
          <p:cNvSpPr>
            <a:spLocks noChangeArrowheads="1"/>
          </p:cNvSpPr>
          <p:nvPr/>
        </p:nvSpPr>
        <p:spPr bwMode="auto">
          <a:xfrm>
            <a:off x="566738" y="1016000"/>
            <a:ext cx="515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8" name="矩形 86"/>
          <p:cNvSpPr>
            <a:spLocks noChangeArrowheads="1"/>
          </p:cNvSpPr>
          <p:nvPr/>
        </p:nvSpPr>
        <p:spPr bwMode="auto">
          <a:xfrm>
            <a:off x="1384300" y="1647825"/>
            <a:ext cx="360363" cy="1658938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16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9" name="矩形 87"/>
          <p:cNvSpPr>
            <a:spLocks noChangeArrowheads="1"/>
          </p:cNvSpPr>
          <p:nvPr/>
        </p:nvSpPr>
        <p:spPr bwMode="auto">
          <a:xfrm>
            <a:off x="2825750" y="2716213"/>
            <a:ext cx="358775" cy="568325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0" name="TextBox 88"/>
          <p:cNvSpPr>
            <a:spLocks noChangeArrowheads="1"/>
          </p:cNvSpPr>
          <p:nvPr/>
        </p:nvSpPr>
        <p:spPr bwMode="auto">
          <a:xfrm>
            <a:off x="1187450" y="3382963"/>
            <a:ext cx="896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76.2%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1" name="TextBox 89"/>
          <p:cNvSpPr>
            <a:spLocks noChangeArrowheads="1"/>
          </p:cNvSpPr>
          <p:nvPr/>
        </p:nvSpPr>
        <p:spPr bwMode="auto">
          <a:xfrm>
            <a:off x="1908175" y="3382963"/>
            <a:ext cx="8810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28.6%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2" name="TextBox 90"/>
          <p:cNvSpPr>
            <a:spLocks noChangeArrowheads="1"/>
          </p:cNvSpPr>
          <p:nvPr/>
        </p:nvSpPr>
        <p:spPr bwMode="auto">
          <a:xfrm>
            <a:off x="2627313" y="3382963"/>
            <a:ext cx="755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28.6%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3" name="矩形 91"/>
          <p:cNvSpPr>
            <a:spLocks noChangeArrowheads="1"/>
          </p:cNvSpPr>
          <p:nvPr/>
        </p:nvSpPr>
        <p:spPr bwMode="auto">
          <a:xfrm>
            <a:off x="2105025" y="2716213"/>
            <a:ext cx="358775" cy="579437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4" name="矩形 92"/>
          <p:cNvSpPr>
            <a:spLocks noChangeArrowheads="1"/>
          </p:cNvSpPr>
          <p:nvPr/>
        </p:nvSpPr>
        <p:spPr bwMode="auto">
          <a:xfrm>
            <a:off x="3544888" y="2974975"/>
            <a:ext cx="360362" cy="328613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5" name="TextBox 93"/>
          <p:cNvSpPr>
            <a:spLocks noChangeArrowheads="1"/>
          </p:cNvSpPr>
          <p:nvPr/>
        </p:nvSpPr>
        <p:spPr bwMode="auto">
          <a:xfrm>
            <a:off x="3348038" y="3382963"/>
            <a:ext cx="908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14.3%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6" name="矩形 94"/>
          <p:cNvSpPr>
            <a:spLocks noChangeArrowheads="1"/>
          </p:cNvSpPr>
          <p:nvPr/>
        </p:nvSpPr>
        <p:spPr bwMode="auto">
          <a:xfrm>
            <a:off x="4265613" y="2794000"/>
            <a:ext cx="360362" cy="512763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7" name="TextBox 95"/>
          <p:cNvSpPr>
            <a:spLocks noChangeArrowheads="1"/>
          </p:cNvSpPr>
          <p:nvPr/>
        </p:nvSpPr>
        <p:spPr bwMode="auto">
          <a:xfrm>
            <a:off x="4067175" y="3382963"/>
            <a:ext cx="936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23.8%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8" name="TextBox 96"/>
          <p:cNvSpPr>
            <a:spLocks noChangeArrowheads="1"/>
          </p:cNvSpPr>
          <p:nvPr/>
        </p:nvSpPr>
        <p:spPr bwMode="auto">
          <a:xfrm>
            <a:off x="358775" y="1039813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比重</a:t>
            </a:r>
            <a:endParaRPr lang="zh-CN" altLang="en-US"/>
          </a:p>
        </p:txBody>
      </p:sp>
      <p:grpSp>
        <p:nvGrpSpPr>
          <p:cNvPr id="8229" name="组合 97"/>
          <p:cNvGrpSpPr/>
          <p:nvPr/>
        </p:nvGrpSpPr>
        <p:grpSpPr bwMode="auto">
          <a:xfrm>
            <a:off x="41275" y="2066925"/>
            <a:ext cx="612775" cy="523875"/>
            <a:chOff x="0" y="0"/>
            <a:chExt cx="612056" cy="523220"/>
          </a:xfrm>
        </p:grpSpPr>
        <p:sp>
          <p:nvSpPr>
            <p:cNvPr id="7204" name="矩形 98"/>
            <p:cNvSpPr>
              <a:spLocks noChangeArrowheads="1"/>
            </p:cNvSpPr>
            <p:nvPr/>
          </p:nvSpPr>
          <p:spPr bwMode="auto">
            <a:xfrm>
              <a:off x="0" y="97380"/>
              <a:ext cx="108000" cy="108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05" name="TextBox 99"/>
            <p:cNvSpPr>
              <a:spLocks noChangeArrowheads="1"/>
            </p:cNvSpPr>
            <p:nvPr/>
          </p:nvSpPr>
          <p:spPr bwMode="auto">
            <a:xfrm>
              <a:off x="68317" y="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lang="zh-CN" altLang="en-US"/>
            </a:p>
          </p:txBody>
        </p:sp>
      </p:grpSp>
      <p:sp>
        <p:nvSpPr>
          <p:cNvPr id="8232" name="Freeform 6"/>
          <p:cNvSpPr>
            <a:spLocks noChangeArrowheads="1"/>
          </p:cNvSpPr>
          <p:nvPr/>
        </p:nvSpPr>
        <p:spPr bwMode="auto">
          <a:xfrm>
            <a:off x="892175" y="4281488"/>
            <a:ext cx="4225925" cy="306387"/>
          </a:xfrm>
          <a:custGeom>
            <a:avLst/>
            <a:gdLst>
              <a:gd name="T0" fmla="*/ 638363259 w 374"/>
              <a:gd name="T1" fmla="*/ 0 h 27"/>
              <a:gd name="T2" fmla="*/ 2147483646 w 374"/>
              <a:gd name="T3" fmla="*/ 0 h 27"/>
              <a:gd name="T4" fmla="*/ 2147483646 w 374"/>
              <a:gd name="T5" fmla="*/ 515081938 h 27"/>
              <a:gd name="T6" fmla="*/ 2147483646 w 374"/>
              <a:gd name="T7" fmla="*/ 2147483646 h 27"/>
              <a:gd name="T8" fmla="*/ 2147483646 w 374"/>
              <a:gd name="T9" fmla="*/ 2147483646 h 27"/>
              <a:gd name="T10" fmla="*/ 638363259 w 374"/>
              <a:gd name="T11" fmla="*/ 2147483646 h 27"/>
              <a:gd name="T12" fmla="*/ 0 w 374"/>
              <a:gd name="T13" fmla="*/ 2147483646 h 27"/>
              <a:gd name="T14" fmla="*/ 0 w 374"/>
              <a:gd name="T15" fmla="*/ 515081938 h 27"/>
              <a:gd name="T16" fmla="*/ 638363259 w 374"/>
              <a:gd name="T17" fmla="*/ 0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"/>
              <a:gd name="T28" fmla="*/ 0 h 27"/>
              <a:gd name="T29" fmla="*/ 374 w 374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68A7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8233" name="Freeform 7"/>
          <p:cNvSpPr>
            <a:spLocks noChangeArrowheads="1"/>
          </p:cNvSpPr>
          <p:nvPr/>
        </p:nvSpPr>
        <p:spPr bwMode="auto">
          <a:xfrm>
            <a:off x="892175" y="4281488"/>
            <a:ext cx="2112963" cy="306387"/>
          </a:xfrm>
          <a:custGeom>
            <a:avLst/>
            <a:gdLst>
              <a:gd name="T0" fmla="*/ 953609203 w 153"/>
              <a:gd name="T1" fmla="*/ 0 h 27"/>
              <a:gd name="T2" fmla="*/ 2147483646 w 153"/>
              <a:gd name="T3" fmla="*/ 0 h 27"/>
              <a:gd name="T4" fmla="*/ 2147483646 w 153"/>
              <a:gd name="T5" fmla="*/ 515081938 h 27"/>
              <a:gd name="T6" fmla="*/ 2147483646 w 153"/>
              <a:gd name="T7" fmla="*/ 2147483646 h 27"/>
              <a:gd name="T8" fmla="*/ 2147483646 w 153"/>
              <a:gd name="T9" fmla="*/ 2147483646 h 27"/>
              <a:gd name="T10" fmla="*/ 953609203 w 153"/>
              <a:gd name="T11" fmla="*/ 2147483646 h 27"/>
              <a:gd name="T12" fmla="*/ 0 w 153"/>
              <a:gd name="T13" fmla="*/ 2147483646 h 27"/>
              <a:gd name="T14" fmla="*/ 0 w 153"/>
              <a:gd name="T15" fmla="*/ 515081938 h 27"/>
              <a:gd name="T16" fmla="*/ 953609203 w 153"/>
              <a:gd name="T17" fmla="*/ 0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3"/>
              <a:gd name="T28" fmla="*/ 0 h 27"/>
              <a:gd name="T29" fmla="*/ 153 w 153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34" name="TextBox 102"/>
          <p:cNvSpPr>
            <a:spLocks noChangeArrowheads="1"/>
          </p:cNvSpPr>
          <p:nvPr/>
        </p:nvSpPr>
        <p:spPr bwMode="auto">
          <a:xfrm>
            <a:off x="869950" y="3908425"/>
            <a:ext cx="3386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0" rIns="6858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黑体" panose="02010600040101010101" pitchFamily="2" charset="-122"/>
              </a:rPr>
              <a:t>点击添加标题（</a:t>
            </a: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黑体" panose="02010600040101010101" pitchFamily="2" charset="-122"/>
              </a:rPr>
              <a:t>46.7%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黑体" panose="02010600040101010101" pitchFamily="2" charset="-122"/>
              </a:rPr>
              <a:t>）</a:t>
            </a:r>
          </a:p>
        </p:txBody>
      </p:sp>
      <p:sp>
        <p:nvSpPr>
          <p:cNvPr id="7197" name="TextBox 103"/>
          <p:cNvSpPr>
            <a:spLocks noChangeArrowheads="1"/>
          </p:cNvSpPr>
          <p:nvPr/>
        </p:nvSpPr>
        <p:spPr bwMode="auto">
          <a:xfrm>
            <a:off x="4716463" y="4276725"/>
            <a:ext cx="503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15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36" name="TextBox 104"/>
          <p:cNvSpPr>
            <a:spLocks noChangeArrowheads="1"/>
          </p:cNvSpPr>
          <p:nvPr/>
        </p:nvSpPr>
        <p:spPr bwMode="auto">
          <a:xfrm>
            <a:off x="6083300" y="1276350"/>
            <a:ext cx="29178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8237" name="TextBox 105"/>
          <p:cNvSpPr>
            <a:spLocks noChangeArrowheads="1"/>
          </p:cNvSpPr>
          <p:nvPr/>
        </p:nvSpPr>
        <p:spPr bwMode="auto">
          <a:xfrm>
            <a:off x="6083300" y="1760538"/>
            <a:ext cx="2665413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、您的内容打在这里，或者通过复制您的文本后，在此框中选择粘贴，并选择只保留文字。</a:t>
            </a:r>
            <a:endParaRPr lang="en-US" altLang="zh-CN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、您的内容打在这里，或者通过复制您的文本后，在此框中选择粘贴，并选择只保留文字。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38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重点工作完成情况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239" name="组合 46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7202" name="矩形 47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3" name="矩形 48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8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8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8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8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8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68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8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3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180"/>
                            </p:stCondLst>
                            <p:childTnLst>
                              <p:par>
                                <p:cTn id="1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7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1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bldLvl="0" autoUpdateAnimBg="0"/>
      <p:bldP spid="8208" grpId="0" bldLvl="0" autoUpdateAnimBg="0"/>
      <p:bldP spid="8209" grpId="0" bldLvl="0" autoUpdateAnimBg="0"/>
      <p:bldP spid="8210" grpId="0" bldLvl="0" autoUpdateAnimBg="0"/>
      <p:bldP spid="8211" grpId="0" bldLvl="0" autoUpdateAnimBg="0"/>
      <p:bldP spid="8212" grpId="0" bldLvl="0" autoUpdateAnimBg="0"/>
      <p:bldP spid="8213" grpId="0" bldLvl="0" autoUpdateAnimBg="0"/>
      <p:bldP spid="8214" grpId="0" bldLvl="0" autoUpdateAnimBg="0"/>
      <p:bldP spid="8215" grpId="0" bldLvl="0" autoUpdateAnimBg="0"/>
      <p:bldP spid="8216" grpId="0" bldLvl="0" autoUpdateAnimBg="0"/>
      <p:bldP spid="8217" grpId="0" bldLvl="0" autoUpdateAnimBg="0"/>
      <p:bldP spid="8218" grpId="0" bldLvl="0" animBg="1" autoUpdateAnimBg="0"/>
      <p:bldP spid="8219" grpId="0" bldLvl="0" animBg="1" autoUpdateAnimBg="0"/>
      <p:bldP spid="8220" grpId="0" bldLvl="0" autoUpdateAnimBg="0"/>
      <p:bldP spid="8221" grpId="0" bldLvl="0" autoUpdateAnimBg="0"/>
      <p:bldP spid="8222" grpId="0" bldLvl="0" autoUpdateAnimBg="0"/>
      <p:bldP spid="8223" grpId="0" bldLvl="0" animBg="1" autoUpdateAnimBg="0"/>
      <p:bldP spid="8224" grpId="0" bldLvl="0" animBg="1" autoUpdateAnimBg="0"/>
      <p:bldP spid="8225" grpId="0" bldLvl="0" autoUpdateAnimBg="0"/>
      <p:bldP spid="8226" grpId="0" bldLvl="0" animBg="1" autoUpdateAnimBg="0"/>
      <p:bldP spid="8227" grpId="0" bldLvl="0" autoUpdateAnimBg="0"/>
      <p:bldP spid="8228" grpId="0" bldLvl="0" autoUpdateAnimBg="0"/>
      <p:bldP spid="8232" grpId="0" animBg="1"/>
      <p:bldP spid="8233" grpId="0" bldLvl="0" animBg="1" autoUpdateAnimBg="0"/>
      <p:bldP spid="8234" grpId="0" bldLvl="0" autoUpdateAnimBg="0"/>
      <p:bldP spid="8236" grpId="0" bldLvl="0" autoUpdateAnimBg="0"/>
      <p:bldP spid="8237" grpId="0" bldLvl="0" autoUpdateAnimBg="0"/>
      <p:bldP spid="8238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各项计划完成情况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219" name="组合 14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8200" name="矩形 1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1" name="矩形 1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9222" name="图表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612775"/>
            <a:ext cx="487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文本框 8"/>
          <p:cNvSpPr>
            <a:spLocks noChangeArrowheads="1"/>
          </p:cNvSpPr>
          <p:nvPr/>
        </p:nvSpPr>
        <p:spPr bwMode="auto">
          <a:xfrm>
            <a:off x="412750" y="1203325"/>
            <a:ext cx="45196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4" name="文本框 9"/>
          <p:cNvSpPr>
            <a:spLocks noChangeArrowheads="1"/>
          </p:cNvSpPr>
          <p:nvPr/>
        </p:nvSpPr>
        <p:spPr bwMode="auto">
          <a:xfrm>
            <a:off x="395288" y="3076575"/>
            <a:ext cx="46275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选择粘贴，并选择只保留文字。您的内容打在这里，或者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通过复制您的文本后，在此框中选择粘贴。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5" name="直接连接符 8"/>
          <p:cNvSpPr>
            <a:spLocks noChangeShapeType="1"/>
          </p:cNvSpPr>
          <p:nvPr/>
        </p:nvSpPr>
        <p:spPr bwMode="auto">
          <a:xfrm>
            <a:off x="495300" y="2787650"/>
            <a:ext cx="4159250" cy="0"/>
          </a:xfrm>
          <a:prstGeom prst="line">
            <a:avLst/>
          </a:prstGeom>
          <a:noFill/>
          <a:ln w="9525">
            <a:solidFill>
              <a:srgbClr val="595959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7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utoUpdateAnimBg="0"/>
      <p:bldP spid="9223" grpId="0" bldLvl="0" autoUpdateAnimBg="0"/>
      <p:bldP spid="9224" grpId="0" bldLvl="0" autoUpdateAnimBg="0"/>
      <p:bldP spid="92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28"/>
          <p:cNvGrpSpPr/>
          <p:nvPr/>
        </p:nvGrpSpPr>
        <p:grpSpPr bwMode="auto">
          <a:xfrm>
            <a:off x="1146175" y="2587625"/>
            <a:ext cx="6927850" cy="1987550"/>
            <a:chOff x="0" y="0"/>
            <a:chExt cx="6928335" cy="1987154"/>
          </a:xfrm>
        </p:grpSpPr>
        <p:grpSp>
          <p:nvGrpSpPr>
            <p:cNvPr id="9241" name="组合 29"/>
            <p:cNvGrpSpPr/>
            <p:nvPr/>
          </p:nvGrpSpPr>
          <p:grpSpPr bwMode="auto">
            <a:xfrm>
              <a:off x="0" y="0"/>
              <a:ext cx="6769962" cy="1585034"/>
              <a:chOff x="0" y="0"/>
              <a:chExt cx="6769962" cy="1585034"/>
            </a:xfrm>
          </p:grpSpPr>
          <p:grpSp>
            <p:nvGrpSpPr>
              <p:cNvPr id="9247" name="组合 35"/>
              <p:cNvGrpSpPr/>
              <p:nvPr/>
            </p:nvGrpSpPr>
            <p:grpSpPr bwMode="auto">
              <a:xfrm>
                <a:off x="500759" y="172775"/>
                <a:ext cx="6254544" cy="533400"/>
                <a:chOff x="0" y="0"/>
                <a:chExt cx="6254544" cy="533400"/>
              </a:xfrm>
            </p:grpSpPr>
            <p:sp>
              <p:nvSpPr>
                <p:cNvPr id="9258" name="直接连接符 46"/>
                <p:cNvSpPr>
                  <a:spLocks noChangeShapeType="1"/>
                </p:cNvSpPr>
                <p:nvPr/>
              </p:nvSpPr>
              <p:spPr bwMode="auto">
                <a:xfrm>
                  <a:off x="0" y="533400"/>
                  <a:ext cx="6254544" cy="1"/>
                </a:xfrm>
                <a:prstGeom prst="line">
                  <a:avLst/>
                </a:prstGeom>
                <a:noFill/>
                <a:ln w="12700">
                  <a:solidFill>
                    <a:srgbClr val="BFBFB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59" name="直接连接符 47"/>
                <p:cNvSpPr>
                  <a:spLocks noChangeShapeType="1"/>
                </p:cNvSpPr>
                <p:nvPr/>
              </p:nvSpPr>
              <p:spPr bwMode="auto">
                <a:xfrm>
                  <a:off x="0" y="266700"/>
                  <a:ext cx="6254544" cy="1"/>
                </a:xfrm>
                <a:prstGeom prst="line">
                  <a:avLst/>
                </a:prstGeom>
                <a:noFill/>
                <a:ln w="12700">
                  <a:solidFill>
                    <a:srgbClr val="BFBFB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60" name="直接连接符 4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6254544" cy="1"/>
                </a:xfrm>
                <a:prstGeom prst="line">
                  <a:avLst/>
                </a:prstGeom>
                <a:noFill/>
                <a:ln w="12700">
                  <a:solidFill>
                    <a:srgbClr val="BFBFB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248" name="组合 36"/>
              <p:cNvGrpSpPr/>
              <p:nvPr/>
            </p:nvGrpSpPr>
            <p:grpSpPr bwMode="auto">
              <a:xfrm>
                <a:off x="500758" y="160739"/>
                <a:ext cx="6269204" cy="1382024"/>
                <a:chOff x="0" y="0"/>
                <a:chExt cx="4493608" cy="990600"/>
              </a:xfrm>
            </p:grpSpPr>
            <p:sp>
              <p:nvSpPr>
                <p:cNvPr id="9255" name="任意多边形 4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493608" cy="990600"/>
                </a:xfrm>
                <a:custGeom>
                  <a:avLst/>
                  <a:gdLst>
                    <a:gd name="T0" fmla="*/ 0 w 4483100"/>
                    <a:gd name="T1" fmla="*/ 952500 h 990600"/>
                    <a:gd name="T2" fmla="*/ 0 w 4483100"/>
                    <a:gd name="T3" fmla="*/ 596900 h 990600"/>
                    <a:gd name="T4" fmla="*/ 3036786 w 4483100"/>
                    <a:gd name="T5" fmla="*/ 393700 h 990600"/>
                    <a:gd name="T6" fmla="*/ 4504141 w 4483100"/>
                    <a:gd name="T7" fmla="*/ 0 h 990600"/>
                    <a:gd name="T8" fmla="*/ 4504141 w 4483100"/>
                    <a:gd name="T9" fmla="*/ 990600 h 990600"/>
                    <a:gd name="T10" fmla="*/ 0 w 4483100"/>
                    <a:gd name="T11" fmla="*/ 952500 h 990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83100"/>
                    <a:gd name="T19" fmla="*/ 0 h 990600"/>
                    <a:gd name="T20" fmla="*/ 4483100 w 4483100"/>
                    <a:gd name="T21" fmla="*/ 990600 h 990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83100" h="990600">
                      <a:moveTo>
                        <a:pt x="0" y="952500"/>
                      </a:moveTo>
                      <a:lnTo>
                        <a:pt x="0" y="596900"/>
                      </a:lnTo>
                      <a:lnTo>
                        <a:pt x="3022600" y="393700"/>
                      </a:lnTo>
                      <a:lnTo>
                        <a:pt x="4483100" y="0"/>
                      </a:lnTo>
                      <a:lnTo>
                        <a:pt x="4483100" y="990600"/>
                      </a:lnTo>
                      <a:lnTo>
                        <a:pt x="0" y="9525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9256" name="任意多边形 44"/>
                <p:cNvSpPr>
                  <a:spLocks noChangeArrowheads="1"/>
                </p:cNvSpPr>
                <p:nvPr/>
              </p:nvSpPr>
              <p:spPr bwMode="auto">
                <a:xfrm>
                  <a:off x="0" y="419100"/>
                  <a:ext cx="4493608" cy="571500"/>
                </a:xfrm>
                <a:custGeom>
                  <a:avLst/>
                  <a:gdLst>
                    <a:gd name="T0" fmla="*/ 0 w 4483100"/>
                    <a:gd name="T1" fmla="*/ 571500 h 571500"/>
                    <a:gd name="T2" fmla="*/ 0 w 4483100"/>
                    <a:gd name="T3" fmla="*/ 304800 h 571500"/>
                    <a:gd name="T4" fmla="*/ 1569431 w 4483100"/>
                    <a:gd name="T5" fmla="*/ 177800 h 571500"/>
                    <a:gd name="T6" fmla="*/ 3049545 w 4483100"/>
                    <a:gd name="T7" fmla="*/ 203200 h 571500"/>
                    <a:gd name="T8" fmla="*/ 4504141 w 4483100"/>
                    <a:gd name="T9" fmla="*/ 0 h 571500"/>
                    <a:gd name="T10" fmla="*/ 4504141 w 4483100"/>
                    <a:gd name="T11" fmla="*/ 558800 h 571500"/>
                    <a:gd name="T12" fmla="*/ 0 w 4483100"/>
                    <a:gd name="T13" fmla="*/ 571500 h 5715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83100"/>
                    <a:gd name="T22" fmla="*/ 0 h 571500"/>
                    <a:gd name="T23" fmla="*/ 4483100 w 4483100"/>
                    <a:gd name="T24" fmla="*/ 571500 h 5715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83100" h="571500">
                      <a:moveTo>
                        <a:pt x="0" y="571500"/>
                      </a:moveTo>
                      <a:lnTo>
                        <a:pt x="0" y="304800"/>
                      </a:lnTo>
                      <a:lnTo>
                        <a:pt x="1562100" y="177800"/>
                      </a:lnTo>
                      <a:lnTo>
                        <a:pt x="3035300" y="203200"/>
                      </a:lnTo>
                      <a:lnTo>
                        <a:pt x="4483100" y="0"/>
                      </a:lnTo>
                      <a:lnTo>
                        <a:pt x="4483100" y="558800"/>
                      </a:ln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68A7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9257" name="任意多边形 45"/>
                <p:cNvSpPr>
                  <a:spLocks noChangeArrowheads="1"/>
                </p:cNvSpPr>
                <p:nvPr/>
              </p:nvSpPr>
              <p:spPr bwMode="auto">
                <a:xfrm>
                  <a:off x="0" y="723900"/>
                  <a:ext cx="4493608" cy="266700"/>
                </a:xfrm>
                <a:custGeom>
                  <a:avLst/>
                  <a:gdLst>
                    <a:gd name="T0" fmla="*/ 0 w 4470400"/>
                    <a:gd name="T1" fmla="*/ 266700 h 266700"/>
                    <a:gd name="T2" fmla="*/ 0 w 4470400"/>
                    <a:gd name="T3" fmla="*/ 76200 h 266700"/>
                    <a:gd name="T4" fmla="*/ 3041233 w 4470400"/>
                    <a:gd name="T5" fmla="*/ 0 h 266700"/>
                    <a:gd name="T6" fmla="*/ 4516936 w 4470400"/>
                    <a:gd name="T7" fmla="*/ 152400 h 266700"/>
                    <a:gd name="T8" fmla="*/ 4516936 w 4470400"/>
                    <a:gd name="T9" fmla="*/ 266700 h 266700"/>
                    <a:gd name="T10" fmla="*/ 0 w 4470400"/>
                    <a:gd name="T11" fmla="*/ 266700 h 2667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70400"/>
                    <a:gd name="T19" fmla="*/ 0 h 266700"/>
                    <a:gd name="T20" fmla="*/ 4470400 w 4470400"/>
                    <a:gd name="T21" fmla="*/ 266700 h 2667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70400" h="266700">
                      <a:moveTo>
                        <a:pt x="0" y="266700"/>
                      </a:moveTo>
                      <a:lnTo>
                        <a:pt x="0" y="76200"/>
                      </a:lnTo>
                      <a:lnTo>
                        <a:pt x="3009900" y="0"/>
                      </a:lnTo>
                      <a:lnTo>
                        <a:pt x="4470400" y="152400"/>
                      </a:lnTo>
                      <a:lnTo>
                        <a:pt x="4470400" y="266700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solidFill>
                  <a:srgbClr val="0E90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249" name="TextBox 37"/>
              <p:cNvSpPr>
                <a:spLocks noChangeArrowheads="1"/>
              </p:cNvSpPr>
              <p:nvPr/>
            </p:nvSpPr>
            <p:spPr bwMode="auto">
              <a:xfrm>
                <a:off x="99386" y="1277257"/>
                <a:ext cx="2904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50" name="TextBox 38"/>
              <p:cNvSpPr>
                <a:spLocks noChangeArrowheads="1"/>
              </p:cNvSpPr>
              <p:nvPr/>
            </p:nvSpPr>
            <p:spPr bwMode="auto">
              <a:xfrm>
                <a:off x="99386" y="1021804"/>
                <a:ext cx="2904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51" name="TextBox 39"/>
              <p:cNvSpPr>
                <a:spLocks noChangeArrowheads="1"/>
              </p:cNvSpPr>
              <p:nvPr/>
            </p:nvSpPr>
            <p:spPr bwMode="auto">
              <a:xfrm>
                <a:off x="99386" y="766353"/>
                <a:ext cx="2904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4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52" name="TextBox 40"/>
              <p:cNvSpPr>
                <a:spLocks noChangeArrowheads="1"/>
              </p:cNvSpPr>
              <p:nvPr/>
            </p:nvSpPr>
            <p:spPr bwMode="auto">
              <a:xfrm>
                <a:off x="99386" y="510902"/>
                <a:ext cx="2904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6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53" name="TextBox 41"/>
              <p:cNvSpPr>
                <a:spLocks noChangeArrowheads="1"/>
              </p:cNvSpPr>
              <p:nvPr/>
            </p:nvSpPr>
            <p:spPr bwMode="auto">
              <a:xfrm>
                <a:off x="99386" y="255451"/>
                <a:ext cx="2904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8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54" name="TextBox 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62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10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9242" name="TextBox 30"/>
            <p:cNvSpPr>
              <a:spLocks noChangeArrowheads="1"/>
            </p:cNvSpPr>
            <p:nvPr/>
          </p:nvSpPr>
          <p:spPr bwMode="auto">
            <a:xfrm>
              <a:off x="311562" y="1679377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2010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3" name="TextBox 31"/>
            <p:cNvSpPr>
              <a:spLocks noChangeArrowheads="1"/>
            </p:cNvSpPr>
            <p:nvPr/>
          </p:nvSpPr>
          <p:spPr bwMode="auto">
            <a:xfrm>
              <a:off x="1813791" y="1679377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2011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4" name="TextBox 32"/>
            <p:cNvSpPr>
              <a:spLocks noChangeArrowheads="1"/>
            </p:cNvSpPr>
            <p:nvPr/>
          </p:nvSpPr>
          <p:spPr bwMode="auto">
            <a:xfrm>
              <a:off x="3316019" y="1679377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2012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5" name="TextBox 33"/>
            <p:cNvSpPr>
              <a:spLocks noChangeArrowheads="1"/>
            </p:cNvSpPr>
            <p:nvPr/>
          </p:nvSpPr>
          <p:spPr bwMode="auto">
            <a:xfrm>
              <a:off x="4818248" y="1679377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2013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6" name="TextBox 34"/>
            <p:cNvSpPr>
              <a:spLocks noChangeArrowheads="1"/>
            </p:cNvSpPr>
            <p:nvPr/>
          </p:nvSpPr>
          <p:spPr bwMode="auto">
            <a:xfrm>
              <a:off x="6320476" y="1679377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2014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263" name="组合 49"/>
          <p:cNvGrpSpPr/>
          <p:nvPr/>
        </p:nvGrpSpPr>
        <p:grpSpPr bwMode="auto">
          <a:xfrm>
            <a:off x="1352550" y="1239838"/>
            <a:ext cx="1543050" cy="307975"/>
            <a:chOff x="0" y="0"/>
            <a:chExt cx="1542588" cy="307777"/>
          </a:xfrm>
        </p:grpSpPr>
        <p:sp>
          <p:nvSpPr>
            <p:cNvPr id="9239" name="矩形 50"/>
            <p:cNvSpPr>
              <a:spLocks noChangeArrowheads="1"/>
            </p:cNvSpPr>
            <p:nvPr/>
          </p:nvSpPr>
          <p:spPr bwMode="auto">
            <a:xfrm>
              <a:off x="0" y="89177"/>
              <a:ext cx="144016" cy="144016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0" name="TextBox 51"/>
            <p:cNvSpPr>
              <a:spLocks noChangeArrowheads="1"/>
            </p:cNvSpPr>
            <p:nvPr/>
          </p:nvSpPr>
          <p:spPr bwMode="auto">
            <a:xfrm>
              <a:off x="280704" y="0"/>
              <a:ext cx="12618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10266" name="组合 52"/>
          <p:cNvGrpSpPr/>
          <p:nvPr/>
        </p:nvGrpSpPr>
        <p:grpSpPr bwMode="auto">
          <a:xfrm>
            <a:off x="3597275" y="1239838"/>
            <a:ext cx="1543050" cy="307975"/>
            <a:chOff x="0" y="0"/>
            <a:chExt cx="1542588" cy="307777"/>
          </a:xfrm>
        </p:grpSpPr>
        <p:sp>
          <p:nvSpPr>
            <p:cNvPr id="9237" name="矩形 53"/>
            <p:cNvSpPr>
              <a:spLocks noChangeArrowheads="1"/>
            </p:cNvSpPr>
            <p:nvPr/>
          </p:nvSpPr>
          <p:spPr bwMode="auto">
            <a:xfrm>
              <a:off x="0" y="91355"/>
              <a:ext cx="144016" cy="144016"/>
            </a:xfrm>
            <a:prstGeom prst="rect">
              <a:avLst/>
            </a:prstGeom>
            <a:solidFill>
              <a:srgbClr val="68A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38" name="TextBox 54"/>
            <p:cNvSpPr>
              <a:spLocks noChangeArrowheads="1"/>
            </p:cNvSpPr>
            <p:nvPr/>
          </p:nvSpPr>
          <p:spPr bwMode="auto">
            <a:xfrm>
              <a:off x="280704" y="0"/>
              <a:ext cx="12618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10269" name="组合 55"/>
          <p:cNvGrpSpPr/>
          <p:nvPr/>
        </p:nvGrpSpPr>
        <p:grpSpPr bwMode="auto">
          <a:xfrm>
            <a:off x="5843588" y="1239838"/>
            <a:ext cx="1541462" cy="307975"/>
            <a:chOff x="0" y="0"/>
            <a:chExt cx="1542588" cy="307777"/>
          </a:xfrm>
        </p:grpSpPr>
        <p:sp>
          <p:nvSpPr>
            <p:cNvPr id="9235" name="矩形 56"/>
            <p:cNvSpPr>
              <a:spLocks noChangeArrowheads="1"/>
            </p:cNvSpPr>
            <p:nvPr/>
          </p:nvSpPr>
          <p:spPr bwMode="auto">
            <a:xfrm>
              <a:off x="0" y="106595"/>
              <a:ext cx="144016" cy="14401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36" name="TextBox 57"/>
            <p:cNvSpPr>
              <a:spLocks noChangeArrowheads="1"/>
            </p:cNvSpPr>
            <p:nvPr/>
          </p:nvSpPr>
          <p:spPr bwMode="auto">
            <a:xfrm>
              <a:off x="280704" y="0"/>
              <a:ext cx="12618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10272" name="组合 58"/>
          <p:cNvGrpSpPr/>
          <p:nvPr/>
        </p:nvGrpSpPr>
        <p:grpSpPr bwMode="auto">
          <a:xfrm>
            <a:off x="1647825" y="1620838"/>
            <a:ext cx="1222375" cy="527050"/>
            <a:chOff x="0" y="0"/>
            <a:chExt cx="1221810" cy="527520"/>
          </a:xfrm>
        </p:grpSpPr>
        <p:sp>
          <p:nvSpPr>
            <p:cNvPr id="9233" name="TextBox 59"/>
            <p:cNvSpPr>
              <a:spLocks noChangeArrowheads="1"/>
            </p:cNvSpPr>
            <p:nvPr/>
          </p:nvSpPr>
          <p:spPr bwMode="auto">
            <a:xfrm>
              <a:off x="0" y="0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9234" name="TextBox 60"/>
            <p:cNvSpPr>
              <a:spLocks noChangeArrowheads="1"/>
            </p:cNvSpPr>
            <p:nvPr/>
          </p:nvSpPr>
          <p:spPr bwMode="auto">
            <a:xfrm>
              <a:off x="0" y="250521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</a:p>
          </p:txBody>
        </p:sp>
      </p:grpSp>
      <p:grpSp>
        <p:nvGrpSpPr>
          <p:cNvPr id="10275" name="组合 61"/>
          <p:cNvGrpSpPr/>
          <p:nvPr/>
        </p:nvGrpSpPr>
        <p:grpSpPr bwMode="auto">
          <a:xfrm>
            <a:off x="3903663" y="1620838"/>
            <a:ext cx="1220787" cy="527050"/>
            <a:chOff x="0" y="0"/>
            <a:chExt cx="1221810" cy="527520"/>
          </a:xfrm>
        </p:grpSpPr>
        <p:sp>
          <p:nvSpPr>
            <p:cNvPr id="9231" name="TextBox 62"/>
            <p:cNvSpPr>
              <a:spLocks noChangeArrowheads="1"/>
            </p:cNvSpPr>
            <p:nvPr/>
          </p:nvSpPr>
          <p:spPr bwMode="auto">
            <a:xfrm>
              <a:off x="0" y="0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9232" name="TextBox 63"/>
            <p:cNvSpPr>
              <a:spLocks noChangeArrowheads="1"/>
            </p:cNvSpPr>
            <p:nvPr/>
          </p:nvSpPr>
          <p:spPr bwMode="auto">
            <a:xfrm>
              <a:off x="0" y="250521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</a:p>
          </p:txBody>
        </p:sp>
      </p:grpSp>
      <p:grpSp>
        <p:nvGrpSpPr>
          <p:cNvPr id="10278" name="组合 64"/>
          <p:cNvGrpSpPr/>
          <p:nvPr/>
        </p:nvGrpSpPr>
        <p:grpSpPr bwMode="auto">
          <a:xfrm>
            <a:off x="6132513" y="1620838"/>
            <a:ext cx="1222375" cy="527050"/>
            <a:chOff x="0" y="0"/>
            <a:chExt cx="1221810" cy="527520"/>
          </a:xfrm>
        </p:grpSpPr>
        <p:sp>
          <p:nvSpPr>
            <p:cNvPr id="9229" name="TextBox 65"/>
            <p:cNvSpPr>
              <a:spLocks noChangeArrowheads="1"/>
            </p:cNvSpPr>
            <p:nvPr/>
          </p:nvSpPr>
          <p:spPr bwMode="auto">
            <a:xfrm>
              <a:off x="0" y="0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9230" name="TextBox 66"/>
            <p:cNvSpPr>
              <a:spLocks noChangeArrowheads="1"/>
            </p:cNvSpPr>
            <p:nvPr/>
          </p:nvSpPr>
          <p:spPr bwMode="auto">
            <a:xfrm>
              <a:off x="0" y="250521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</a:p>
          </p:txBody>
        </p:sp>
      </p:grpSp>
      <p:sp>
        <p:nvSpPr>
          <p:cNvPr id="10281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各项计划完成情况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282" name="组合 68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9227" name="矩形 69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8" name="矩形 70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75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75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08"/>
          <p:cNvSpPr>
            <a:spLocks noChangeArrowheads="1"/>
          </p:cNvSpPr>
          <p:nvPr/>
        </p:nvSpPr>
        <p:spPr bwMode="auto">
          <a:xfrm>
            <a:off x="539750" y="2667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与去年同期比较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267" name="组合 10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0262" name="矩形 1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63" name="矩形 1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270" name="五边形 13"/>
          <p:cNvSpPr>
            <a:spLocks noChangeArrowheads="1"/>
          </p:cNvSpPr>
          <p:nvPr/>
        </p:nvSpPr>
        <p:spPr bwMode="auto">
          <a:xfrm>
            <a:off x="4429125" y="1301750"/>
            <a:ext cx="2879725" cy="935038"/>
          </a:xfrm>
          <a:prstGeom prst="homePlate">
            <a:avLst>
              <a:gd name="adj" fmla="val 76995"/>
            </a:avLst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1" name="五边形 14"/>
          <p:cNvSpPr>
            <a:spLocks noChangeArrowheads="1"/>
          </p:cNvSpPr>
          <p:nvPr/>
        </p:nvSpPr>
        <p:spPr bwMode="auto">
          <a:xfrm flipH="1">
            <a:off x="1549400" y="2230438"/>
            <a:ext cx="2879725" cy="936625"/>
          </a:xfrm>
          <a:prstGeom prst="homePlate">
            <a:avLst>
              <a:gd name="adj" fmla="val 76864"/>
            </a:avLst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6" name="TextBox 15"/>
          <p:cNvSpPr>
            <a:spLocks noChangeArrowheads="1"/>
          </p:cNvSpPr>
          <p:nvPr/>
        </p:nvSpPr>
        <p:spPr bwMode="auto">
          <a:xfrm>
            <a:off x="1981200" y="255746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247" name="TextBox 16"/>
          <p:cNvSpPr>
            <a:spLocks noChangeArrowheads="1"/>
          </p:cNvSpPr>
          <p:nvPr/>
        </p:nvSpPr>
        <p:spPr bwMode="auto">
          <a:xfrm>
            <a:off x="4429125" y="156845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274" name="TextBox 17"/>
          <p:cNvSpPr>
            <a:spLocks noChangeArrowheads="1"/>
          </p:cNvSpPr>
          <p:nvPr/>
        </p:nvSpPr>
        <p:spPr bwMode="auto">
          <a:xfrm>
            <a:off x="900113" y="1108075"/>
            <a:ext cx="32400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TextBox 18"/>
          <p:cNvSpPr>
            <a:spLocks noChangeArrowheads="1"/>
          </p:cNvSpPr>
          <p:nvPr/>
        </p:nvSpPr>
        <p:spPr bwMode="auto">
          <a:xfrm>
            <a:off x="4645025" y="2495550"/>
            <a:ext cx="3240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6" name="矩形 19"/>
          <p:cNvSpPr>
            <a:spLocks noChangeArrowheads="1"/>
          </p:cNvSpPr>
          <p:nvPr/>
        </p:nvSpPr>
        <p:spPr bwMode="auto">
          <a:xfrm>
            <a:off x="2560638" y="3684588"/>
            <a:ext cx="1692275" cy="227012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7" name="矩形 20"/>
          <p:cNvSpPr>
            <a:spLocks noChangeArrowheads="1"/>
          </p:cNvSpPr>
          <p:nvPr/>
        </p:nvSpPr>
        <p:spPr bwMode="auto">
          <a:xfrm>
            <a:off x="1589088" y="4044950"/>
            <a:ext cx="2652712" cy="225425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8" name="矩形 21"/>
          <p:cNvSpPr>
            <a:spLocks noChangeArrowheads="1"/>
          </p:cNvSpPr>
          <p:nvPr/>
        </p:nvSpPr>
        <p:spPr bwMode="auto">
          <a:xfrm>
            <a:off x="2092325" y="4465638"/>
            <a:ext cx="2160588" cy="227012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9" name="TextBox 22"/>
          <p:cNvSpPr>
            <a:spLocks noChangeArrowheads="1"/>
          </p:cNvSpPr>
          <p:nvPr/>
        </p:nvSpPr>
        <p:spPr bwMode="auto">
          <a:xfrm>
            <a:off x="2770188" y="3684588"/>
            <a:ext cx="10556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对比一：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56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％</a:t>
            </a:r>
          </a:p>
        </p:txBody>
      </p:sp>
      <p:sp>
        <p:nvSpPr>
          <p:cNvPr id="11280" name="TextBox 23"/>
          <p:cNvSpPr>
            <a:spLocks noChangeArrowheads="1"/>
          </p:cNvSpPr>
          <p:nvPr/>
        </p:nvSpPr>
        <p:spPr bwMode="auto">
          <a:xfrm>
            <a:off x="2770188" y="4044950"/>
            <a:ext cx="1139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对比二：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820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</a:p>
        </p:txBody>
      </p:sp>
      <p:sp>
        <p:nvSpPr>
          <p:cNvPr id="11281" name="TextBox 24"/>
          <p:cNvSpPr>
            <a:spLocks noChangeArrowheads="1"/>
          </p:cNvSpPr>
          <p:nvPr/>
        </p:nvSpPr>
        <p:spPr bwMode="auto">
          <a:xfrm>
            <a:off x="2770188" y="4470400"/>
            <a:ext cx="1139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对比三：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640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</a:p>
        </p:txBody>
      </p:sp>
      <p:sp>
        <p:nvSpPr>
          <p:cNvPr id="11282" name="矩形 25"/>
          <p:cNvSpPr>
            <a:spLocks noChangeArrowheads="1"/>
          </p:cNvSpPr>
          <p:nvPr/>
        </p:nvSpPr>
        <p:spPr bwMode="auto">
          <a:xfrm>
            <a:off x="4572000" y="3660775"/>
            <a:ext cx="1692275" cy="2254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3" name="矩形 26"/>
          <p:cNvSpPr>
            <a:spLocks noChangeArrowheads="1"/>
          </p:cNvSpPr>
          <p:nvPr/>
        </p:nvSpPr>
        <p:spPr bwMode="auto">
          <a:xfrm>
            <a:off x="4584700" y="4019550"/>
            <a:ext cx="2651125" cy="227013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4" name="矩形 27"/>
          <p:cNvSpPr>
            <a:spLocks noChangeArrowheads="1"/>
          </p:cNvSpPr>
          <p:nvPr/>
        </p:nvSpPr>
        <p:spPr bwMode="auto">
          <a:xfrm>
            <a:off x="4572000" y="4441825"/>
            <a:ext cx="2160588" cy="2254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5" name="TextBox 28"/>
          <p:cNvSpPr>
            <a:spLocks noChangeArrowheads="1"/>
          </p:cNvSpPr>
          <p:nvPr/>
        </p:nvSpPr>
        <p:spPr bwMode="auto">
          <a:xfrm>
            <a:off x="4781550" y="3660775"/>
            <a:ext cx="10556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对比一：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56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％</a:t>
            </a:r>
          </a:p>
        </p:txBody>
      </p:sp>
      <p:sp>
        <p:nvSpPr>
          <p:cNvPr id="11286" name="TextBox 29"/>
          <p:cNvSpPr>
            <a:spLocks noChangeArrowheads="1"/>
          </p:cNvSpPr>
          <p:nvPr/>
        </p:nvSpPr>
        <p:spPr bwMode="auto">
          <a:xfrm>
            <a:off x="4787900" y="4019550"/>
            <a:ext cx="1139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对比二：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820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</a:p>
        </p:txBody>
      </p:sp>
      <p:sp>
        <p:nvSpPr>
          <p:cNvPr id="11287" name="TextBox 30"/>
          <p:cNvSpPr>
            <a:spLocks noChangeArrowheads="1"/>
          </p:cNvSpPr>
          <p:nvPr/>
        </p:nvSpPr>
        <p:spPr bwMode="auto">
          <a:xfrm>
            <a:off x="4800600" y="4446588"/>
            <a:ext cx="1139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对比三：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640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39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39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39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39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4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utoUpdateAnimBg="0"/>
      <p:bldP spid="11270" grpId="0" bldLvl="0" animBg="1" autoUpdateAnimBg="0"/>
      <p:bldP spid="11271" grpId="0" bldLvl="0" animBg="1" autoUpdateAnimBg="0"/>
      <p:bldP spid="11274" grpId="0" bldLvl="0" autoUpdateAnimBg="0"/>
      <p:bldP spid="11275" grpId="0" bldLvl="0" autoUpdateAnimBg="0"/>
      <p:bldP spid="11276" grpId="0" bldLvl="0" animBg="1" autoUpdateAnimBg="0"/>
      <p:bldP spid="11277" grpId="0" bldLvl="0" animBg="1" autoUpdateAnimBg="0"/>
      <p:bldP spid="11278" grpId="0" bldLvl="0" animBg="1" autoUpdateAnimBg="0"/>
      <p:bldP spid="11279" grpId="0" bldLvl="0" autoUpdateAnimBg="0"/>
      <p:bldP spid="11280" grpId="0" bldLvl="0" autoUpdateAnimBg="0"/>
      <p:bldP spid="11281" grpId="0" bldLvl="0" autoUpdateAnimBg="0"/>
      <p:bldP spid="11282" grpId="0" bldLvl="0" animBg="1" autoUpdateAnimBg="0"/>
      <p:bldP spid="11283" grpId="0" bldLvl="0" animBg="1" autoUpdateAnimBg="0"/>
      <p:bldP spid="11284" grpId="0" bldLvl="0" animBg="1" autoUpdateAnimBg="0"/>
      <p:bldP spid="11285" grpId="0" bldLvl="0" autoUpdateAnimBg="0"/>
      <p:bldP spid="11286" grpId="0" bldLvl="0" autoUpdateAnimBg="0"/>
      <p:bldP spid="11287" grpId="0" bldLvl="0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3726</Words>
  <Application>Microsoft Office PowerPoint</Application>
  <PresentationFormat>全屏显示(16:9)</PresentationFormat>
  <Paragraphs>384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Bebas</vt:lpstr>
      <vt:lpstr>Nexa Light</vt:lpstr>
      <vt:lpstr>方正姚体</vt:lpstr>
      <vt:lpstr>华文楷体</vt:lpstr>
      <vt:lpstr>宋体</vt:lpstr>
      <vt:lpstr>微软雅黑</vt:lpstr>
      <vt:lpstr>Arial</vt:lpstr>
      <vt:lpstr>Calibri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19</cp:revision>
  <dcterms:created xsi:type="dcterms:W3CDTF">2014-09-01T11:16:00Z</dcterms:created>
  <dcterms:modified xsi:type="dcterms:W3CDTF">2021-01-06T00:57:15Z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