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394" r:id="rId2"/>
    <p:sldId id="382" r:id="rId3"/>
    <p:sldId id="390" r:id="rId4"/>
    <p:sldId id="392" r:id="rId5"/>
    <p:sldId id="371" r:id="rId6"/>
    <p:sldId id="373" r:id="rId7"/>
    <p:sldId id="280" r:id="rId8"/>
    <p:sldId id="368" r:id="rId9"/>
    <p:sldId id="386" r:id="rId10"/>
    <p:sldId id="274" r:id="rId11"/>
    <p:sldId id="348" r:id="rId12"/>
    <p:sldId id="349" r:id="rId13"/>
    <p:sldId id="372" r:id="rId14"/>
    <p:sldId id="288" r:id="rId15"/>
    <p:sldId id="387" r:id="rId16"/>
    <p:sldId id="341" r:id="rId17"/>
    <p:sldId id="289" r:id="rId18"/>
    <p:sldId id="347" r:id="rId19"/>
    <p:sldId id="395" r:id="rId20"/>
    <p:sldId id="301" r:id="rId21"/>
    <p:sldId id="388" r:id="rId22"/>
    <p:sldId id="270" r:id="rId23"/>
    <p:sldId id="344" r:id="rId24"/>
    <p:sldId id="282" r:id="rId25"/>
    <p:sldId id="275" r:id="rId26"/>
    <p:sldId id="357" r:id="rId27"/>
    <p:sldId id="389" r:id="rId28"/>
    <p:sldId id="273" r:id="rId29"/>
    <p:sldId id="336" r:id="rId30"/>
    <p:sldId id="330" r:id="rId31"/>
    <p:sldId id="339" r:id="rId32"/>
    <p:sldId id="369" r:id="rId33"/>
    <p:sldId id="370" r:id="rId34"/>
  </p:sldIdLst>
  <p:sldSz cx="9144000" cy="5143500" type="screen16x9"/>
  <p:notesSz cx="6858000" cy="9144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7AFE3"/>
    <a:srgbClr val="FF51B7"/>
    <a:srgbClr val="F5F5F5"/>
    <a:srgbClr val="969696"/>
    <a:srgbClr val="C8C8C8"/>
    <a:srgbClr val="0096D5"/>
    <a:srgbClr val="D4D4D4"/>
    <a:srgbClr val="EAEAEA"/>
    <a:srgbClr val="F3F0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05" autoAdjust="0"/>
    <p:restoredTop sz="94660"/>
  </p:normalViewPr>
  <p:slideViewPr>
    <p:cSldViewPr>
      <p:cViewPr varScale="1">
        <p:scale>
          <a:sx n="112" d="100"/>
          <a:sy n="112" d="100"/>
        </p:scale>
        <p:origin x="78" y="78"/>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292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67DD0A-9044-4D18-9C18-8B428ED9285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C6817-9CDC-4935-A4AC-27CF72BD8B27}"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87C70-E853-4894-BF07-D2F4B19C8F53}"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A47F99-6ADC-4C80-99B3-D41D132752F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AA47F99-6ADC-4C80-99B3-D41D132752F1}"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33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AA47F99-6ADC-4C80-99B3-D41D132752F1}"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两栏内容">
    <p:spTree>
      <p:nvGrpSpPr>
        <p:cNvPr id="1" name=""/>
        <p:cNvGrpSpPr/>
        <p:nvPr/>
      </p:nvGrpSpPr>
      <p:grpSpPr>
        <a:xfrm>
          <a:off x="0" y="0"/>
          <a:ext cx="0" cy="0"/>
          <a:chOff x="0" y="0"/>
          <a:chExt cx="0" cy="0"/>
        </a:xfrm>
      </p:grpSpPr>
      <p:sp>
        <p:nvSpPr>
          <p:cNvPr id="15" name="TextBox 14"/>
          <p:cNvSpPr txBox="1"/>
          <p:nvPr userDrawn="1"/>
        </p:nvSpPr>
        <p:spPr>
          <a:xfrm>
            <a:off x="3131840" y="409253"/>
            <a:ext cx="2880320" cy="600164"/>
          </a:xfrm>
          <a:prstGeom prst="rect">
            <a:avLst/>
          </a:prstGeom>
          <a:noFill/>
        </p:spPr>
        <p:txBody>
          <a:bodyPr wrap="square" rtlCol="0">
            <a:spAutoFit/>
          </a:bodyPr>
          <a:lstStyle/>
          <a:p>
            <a:pPr algn="ctr"/>
            <a:r>
              <a:rPr lang="zh-CN" altLang="en-US" sz="2100" dirty="0">
                <a:solidFill>
                  <a:schemeClr val="accent3"/>
                </a:solidFill>
              </a:rPr>
              <a:t>单击输入标题</a:t>
            </a:r>
            <a:endParaRPr lang="en-US" altLang="zh-CN" sz="2100" dirty="0">
              <a:solidFill>
                <a:schemeClr val="accent3"/>
              </a:solidFill>
            </a:endParaRPr>
          </a:p>
          <a:p>
            <a:pPr algn="ctr"/>
            <a:r>
              <a:rPr lang="zh-CN" altLang="en-US" sz="1100" dirty="0">
                <a:solidFill>
                  <a:schemeClr val="tx1">
                    <a:lumMod val="65000"/>
                    <a:lumOff val="35000"/>
                  </a:schemeClr>
                </a:solidFill>
              </a:rPr>
              <a:t>单击此处添加副标题或详细文本描述</a:t>
            </a:r>
          </a:p>
        </p:txBody>
      </p:sp>
      <p:sp>
        <p:nvSpPr>
          <p:cNvPr id="16" name="TextBox 15"/>
          <p:cNvSpPr txBox="1"/>
          <p:nvPr userDrawn="1"/>
        </p:nvSpPr>
        <p:spPr>
          <a:xfrm>
            <a:off x="3131840" y="4587974"/>
            <a:ext cx="2880320" cy="338554"/>
          </a:xfrm>
          <a:prstGeom prst="rect">
            <a:avLst/>
          </a:prstGeom>
          <a:noFill/>
        </p:spPr>
        <p:txBody>
          <a:bodyPr wrap="square" rtlCol="0">
            <a:spAutoFit/>
          </a:bodyPr>
          <a:lstStyle/>
          <a:p>
            <a:pPr algn="ctr"/>
            <a:r>
              <a:rPr lang="en-US" altLang="zh-CN" sz="800" dirty="0">
                <a:ln>
                  <a:noFill/>
                </a:ln>
                <a:solidFill>
                  <a:schemeClr val="accent3"/>
                </a:solidFill>
              </a:rPr>
              <a:t>www.</a:t>
            </a:r>
            <a:r>
              <a:rPr lang="zh-CN" altLang="en-US" sz="800" dirty="0">
                <a:ln>
                  <a:noFill/>
                </a:ln>
                <a:solidFill>
                  <a:schemeClr val="accent3"/>
                </a:solidFill>
              </a:rPr>
              <a:t>企业网站</a:t>
            </a:r>
            <a:r>
              <a:rPr lang="en-US" altLang="zh-CN" sz="800" dirty="0">
                <a:ln>
                  <a:noFill/>
                </a:ln>
                <a:solidFill>
                  <a:schemeClr val="accent3"/>
                </a:solidFill>
              </a:rPr>
              <a:t>.com</a:t>
            </a:r>
          </a:p>
          <a:p>
            <a:pPr algn="ctr"/>
            <a:r>
              <a:rPr lang="zh-CN" altLang="en-US" sz="800" dirty="0">
                <a:solidFill>
                  <a:schemeClr val="tx1">
                    <a:lumMod val="65000"/>
                    <a:lumOff val="35000"/>
                  </a:schemeClr>
                </a:solidFill>
              </a:rPr>
              <a:t>企业名称</a:t>
            </a:r>
            <a:r>
              <a:rPr lang="en-US" altLang="zh-CN" sz="800" dirty="0">
                <a:solidFill>
                  <a:schemeClr val="tx1">
                    <a:lumMod val="65000"/>
                    <a:lumOff val="35000"/>
                  </a:schemeClr>
                </a:solidFill>
              </a:rPr>
              <a:t>/</a:t>
            </a:r>
            <a:r>
              <a:rPr lang="zh-CN" altLang="en-US" sz="800" dirty="0">
                <a:solidFill>
                  <a:schemeClr val="tx1">
                    <a:lumMod val="65000"/>
                    <a:lumOff val="35000"/>
                  </a:schemeClr>
                </a:solidFill>
              </a:rPr>
              <a:t>宣传口号</a:t>
            </a:r>
            <a:r>
              <a:rPr lang="en-US" altLang="zh-CN" sz="800" dirty="0">
                <a:solidFill>
                  <a:schemeClr val="tx1">
                    <a:lumMod val="65000"/>
                    <a:lumOff val="35000"/>
                  </a:schemeClr>
                </a:solidFill>
              </a:rPr>
              <a:t>/</a:t>
            </a:r>
            <a:r>
              <a:rPr lang="zh-CN" altLang="en-US" sz="800" dirty="0">
                <a:solidFill>
                  <a:schemeClr val="tx1">
                    <a:lumMod val="65000"/>
                    <a:lumOff val="35000"/>
                  </a:schemeClr>
                </a:solidFill>
              </a:rPr>
              <a:t>企业标题</a:t>
            </a:r>
          </a:p>
        </p:txBody>
      </p:sp>
      <p:grpSp>
        <p:nvGrpSpPr>
          <p:cNvPr id="17" name="组合 16"/>
          <p:cNvGrpSpPr/>
          <p:nvPr userDrawn="1"/>
        </p:nvGrpSpPr>
        <p:grpSpPr>
          <a:xfrm>
            <a:off x="3419872" y="339502"/>
            <a:ext cx="246466" cy="384285"/>
            <a:chOff x="3579019" y="293633"/>
            <a:chExt cx="361957" cy="564356"/>
          </a:xfrm>
        </p:grpSpPr>
        <p:sp>
          <p:nvSpPr>
            <p:cNvPr id="18" name="任意多边形 17"/>
            <p:cNvSpPr/>
            <p:nvPr/>
          </p:nvSpPr>
          <p:spPr>
            <a:xfrm>
              <a:off x="3579019" y="433388"/>
              <a:ext cx="230981" cy="376237"/>
            </a:xfrm>
            <a:custGeom>
              <a:avLst/>
              <a:gdLst>
                <a:gd name="connsiteX0" fmla="*/ 0 w 230981"/>
                <a:gd name="connsiteY0" fmla="*/ 0 h 376237"/>
                <a:gd name="connsiteX1" fmla="*/ 230981 w 230981"/>
                <a:gd name="connsiteY1" fmla="*/ 376237 h 376237"/>
              </a:gdLst>
              <a:ahLst/>
              <a:cxnLst>
                <a:cxn ang="0">
                  <a:pos x="connsiteX0" y="connsiteY0"/>
                </a:cxn>
                <a:cxn ang="0">
                  <a:pos x="connsiteX1" y="connsiteY1"/>
                </a:cxn>
              </a:cxnLst>
              <a:rect l="l" t="t" r="r" b="b"/>
              <a:pathLst>
                <a:path w="230981" h="376237">
                  <a:moveTo>
                    <a:pt x="0" y="0"/>
                  </a:moveTo>
                  <a:lnTo>
                    <a:pt x="230981" y="376237"/>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p:nvSpPr>
          <p:spPr>
            <a:xfrm>
              <a:off x="3661175" y="481752"/>
              <a:ext cx="230981" cy="376237"/>
            </a:xfrm>
            <a:custGeom>
              <a:avLst/>
              <a:gdLst>
                <a:gd name="connsiteX0" fmla="*/ 0 w 230981"/>
                <a:gd name="connsiteY0" fmla="*/ 0 h 376237"/>
                <a:gd name="connsiteX1" fmla="*/ 230981 w 230981"/>
                <a:gd name="connsiteY1" fmla="*/ 376237 h 376237"/>
              </a:gdLst>
              <a:ahLst/>
              <a:cxnLst>
                <a:cxn ang="0">
                  <a:pos x="connsiteX0" y="connsiteY0"/>
                </a:cxn>
                <a:cxn ang="0">
                  <a:pos x="connsiteX1" y="connsiteY1"/>
                </a:cxn>
              </a:cxnLst>
              <a:rect l="l" t="t" r="r" b="b"/>
              <a:pathLst>
                <a:path w="230981" h="376237">
                  <a:moveTo>
                    <a:pt x="0" y="0"/>
                  </a:moveTo>
                  <a:lnTo>
                    <a:pt x="230981" y="376237"/>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3594504" y="293633"/>
              <a:ext cx="230981" cy="376237"/>
            </a:xfrm>
            <a:custGeom>
              <a:avLst/>
              <a:gdLst>
                <a:gd name="connsiteX0" fmla="*/ 0 w 230981"/>
                <a:gd name="connsiteY0" fmla="*/ 0 h 376237"/>
                <a:gd name="connsiteX1" fmla="*/ 230981 w 230981"/>
                <a:gd name="connsiteY1" fmla="*/ 376237 h 376237"/>
              </a:gdLst>
              <a:ahLst/>
              <a:cxnLst>
                <a:cxn ang="0">
                  <a:pos x="connsiteX0" y="connsiteY0"/>
                </a:cxn>
                <a:cxn ang="0">
                  <a:pos x="connsiteX1" y="connsiteY1"/>
                </a:cxn>
              </a:cxnLst>
              <a:rect l="l" t="t" r="r" b="b"/>
              <a:pathLst>
                <a:path w="230981" h="376237">
                  <a:moveTo>
                    <a:pt x="0" y="0"/>
                  </a:moveTo>
                  <a:lnTo>
                    <a:pt x="230981" y="376237"/>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a:off x="3795720" y="507901"/>
              <a:ext cx="145256" cy="235743"/>
            </a:xfrm>
            <a:custGeom>
              <a:avLst/>
              <a:gdLst>
                <a:gd name="connsiteX0" fmla="*/ 0 w 230981"/>
                <a:gd name="connsiteY0" fmla="*/ 0 h 376237"/>
                <a:gd name="connsiteX1" fmla="*/ 230981 w 230981"/>
                <a:gd name="connsiteY1" fmla="*/ 376237 h 376237"/>
                <a:gd name="connsiteX0-1" fmla="*/ 0 w 145256"/>
                <a:gd name="connsiteY0-2" fmla="*/ 0 h 235743"/>
                <a:gd name="connsiteX1-3" fmla="*/ 145256 w 145256"/>
                <a:gd name="connsiteY1-4" fmla="*/ 235743 h 235743"/>
              </a:gdLst>
              <a:ahLst/>
              <a:cxnLst>
                <a:cxn ang="0">
                  <a:pos x="connsiteX0-1" y="connsiteY0-2"/>
                </a:cxn>
                <a:cxn ang="0">
                  <a:pos x="connsiteX1-3" y="connsiteY1-4"/>
                </a:cxn>
              </a:cxnLst>
              <a:rect l="l" t="t" r="r" b="b"/>
              <a:pathLst>
                <a:path w="145256" h="235743">
                  <a:moveTo>
                    <a:pt x="0" y="0"/>
                  </a:moveTo>
                  <a:lnTo>
                    <a:pt x="145256" y="235743"/>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userDrawn="1"/>
        </p:nvGrpSpPr>
        <p:grpSpPr>
          <a:xfrm flipH="1">
            <a:off x="5477662" y="339502"/>
            <a:ext cx="246466" cy="384285"/>
            <a:chOff x="3579019" y="293633"/>
            <a:chExt cx="361957" cy="564356"/>
          </a:xfrm>
        </p:grpSpPr>
        <p:sp>
          <p:nvSpPr>
            <p:cNvPr id="23" name="任意多边形 22"/>
            <p:cNvSpPr/>
            <p:nvPr/>
          </p:nvSpPr>
          <p:spPr>
            <a:xfrm>
              <a:off x="3579019" y="433388"/>
              <a:ext cx="230981" cy="376237"/>
            </a:xfrm>
            <a:custGeom>
              <a:avLst/>
              <a:gdLst>
                <a:gd name="connsiteX0" fmla="*/ 0 w 230981"/>
                <a:gd name="connsiteY0" fmla="*/ 0 h 376237"/>
                <a:gd name="connsiteX1" fmla="*/ 230981 w 230981"/>
                <a:gd name="connsiteY1" fmla="*/ 376237 h 376237"/>
              </a:gdLst>
              <a:ahLst/>
              <a:cxnLst>
                <a:cxn ang="0">
                  <a:pos x="connsiteX0" y="connsiteY0"/>
                </a:cxn>
                <a:cxn ang="0">
                  <a:pos x="connsiteX1" y="connsiteY1"/>
                </a:cxn>
              </a:cxnLst>
              <a:rect l="l" t="t" r="r" b="b"/>
              <a:pathLst>
                <a:path w="230981" h="376237">
                  <a:moveTo>
                    <a:pt x="0" y="0"/>
                  </a:moveTo>
                  <a:lnTo>
                    <a:pt x="230981" y="376237"/>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3661175" y="481752"/>
              <a:ext cx="230981" cy="376237"/>
            </a:xfrm>
            <a:custGeom>
              <a:avLst/>
              <a:gdLst>
                <a:gd name="connsiteX0" fmla="*/ 0 w 230981"/>
                <a:gd name="connsiteY0" fmla="*/ 0 h 376237"/>
                <a:gd name="connsiteX1" fmla="*/ 230981 w 230981"/>
                <a:gd name="connsiteY1" fmla="*/ 376237 h 376237"/>
              </a:gdLst>
              <a:ahLst/>
              <a:cxnLst>
                <a:cxn ang="0">
                  <a:pos x="connsiteX0" y="connsiteY0"/>
                </a:cxn>
                <a:cxn ang="0">
                  <a:pos x="connsiteX1" y="connsiteY1"/>
                </a:cxn>
              </a:cxnLst>
              <a:rect l="l" t="t" r="r" b="b"/>
              <a:pathLst>
                <a:path w="230981" h="376237">
                  <a:moveTo>
                    <a:pt x="0" y="0"/>
                  </a:moveTo>
                  <a:lnTo>
                    <a:pt x="230981" y="376237"/>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p:nvSpPr>
          <p:spPr>
            <a:xfrm>
              <a:off x="3594504" y="293633"/>
              <a:ext cx="230981" cy="376237"/>
            </a:xfrm>
            <a:custGeom>
              <a:avLst/>
              <a:gdLst>
                <a:gd name="connsiteX0" fmla="*/ 0 w 230981"/>
                <a:gd name="connsiteY0" fmla="*/ 0 h 376237"/>
                <a:gd name="connsiteX1" fmla="*/ 230981 w 230981"/>
                <a:gd name="connsiteY1" fmla="*/ 376237 h 376237"/>
              </a:gdLst>
              <a:ahLst/>
              <a:cxnLst>
                <a:cxn ang="0">
                  <a:pos x="connsiteX0" y="connsiteY0"/>
                </a:cxn>
                <a:cxn ang="0">
                  <a:pos x="connsiteX1" y="connsiteY1"/>
                </a:cxn>
              </a:cxnLst>
              <a:rect l="l" t="t" r="r" b="b"/>
              <a:pathLst>
                <a:path w="230981" h="376237">
                  <a:moveTo>
                    <a:pt x="0" y="0"/>
                  </a:moveTo>
                  <a:lnTo>
                    <a:pt x="230981" y="376237"/>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3795720" y="507901"/>
              <a:ext cx="145256" cy="235743"/>
            </a:xfrm>
            <a:custGeom>
              <a:avLst/>
              <a:gdLst>
                <a:gd name="connsiteX0" fmla="*/ 0 w 230981"/>
                <a:gd name="connsiteY0" fmla="*/ 0 h 376237"/>
                <a:gd name="connsiteX1" fmla="*/ 230981 w 230981"/>
                <a:gd name="connsiteY1" fmla="*/ 376237 h 376237"/>
                <a:gd name="connsiteX0-1" fmla="*/ 0 w 145256"/>
                <a:gd name="connsiteY0-2" fmla="*/ 0 h 235743"/>
                <a:gd name="connsiteX1-3" fmla="*/ 145256 w 145256"/>
                <a:gd name="connsiteY1-4" fmla="*/ 235743 h 235743"/>
              </a:gdLst>
              <a:ahLst/>
              <a:cxnLst>
                <a:cxn ang="0">
                  <a:pos x="connsiteX0-1" y="connsiteY0-2"/>
                </a:cxn>
                <a:cxn ang="0">
                  <a:pos x="connsiteX1-3" y="connsiteY1-4"/>
                </a:cxn>
              </a:cxnLst>
              <a:rect l="l" t="t" r="r" b="b"/>
              <a:pathLst>
                <a:path w="145256" h="235743">
                  <a:moveTo>
                    <a:pt x="0" y="0"/>
                  </a:moveTo>
                  <a:lnTo>
                    <a:pt x="145256" y="235743"/>
                  </a:lnTo>
                </a:path>
              </a:pathLst>
            </a:custGeom>
            <a:no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7" name="直接连接符 26"/>
          <p:cNvCxnSpPr/>
          <p:nvPr userDrawn="1"/>
        </p:nvCxnSpPr>
        <p:spPr>
          <a:xfrm flipH="1">
            <a:off x="526183" y="690855"/>
            <a:ext cx="314015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userDrawn="1"/>
        </p:nvCxnSpPr>
        <p:spPr>
          <a:xfrm flipH="1">
            <a:off x="5477662" y="690855"/>
            <a:ext cx="3140157"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userDrawn="1"/>
        </p:nvCxnSpPr>
        <p:spPr>
          <a:xfrm flipH="1">
            <a:off x="526184" y="4749606"/>
            <a:ext cx="3325736"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userDrawn="1"/>
        </p:nvCxnSpPr>
        <p:spPr>
          <a:xfrm flipH="1">
            <a:off x="5292080" y="4749606"/>
            <a:ext cx="3325740"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14:presetBounceEnd="88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88000">
                                          <p:cBhvr additive="base">
                                            <p:cTn id="7" dur="500" fill="hold"/>
                                            <p:tgtEl>
                                              <p:spTgt spid="15"/>
                                            </p:tgtEl>
                                            <p:attrNameLst>
                                              <p:attrName>ppt_x</p:attrName>
                                            </p:attrNameLst>
                                          </p:cBhvr>
                                          <p:tavLst>
                                            <p:tav tm="0">
                                              <p:val>
                                                <p:strVal val="#ppt_x"/>
                                              </p:val>
                                            </p:tav>
                                            <p:tav tm="100000">
                                              <p:val>
                                                <p:strVal val="#ppt_x"/>
                                              </p:val>
                                            </p:tav>
                                          </p:tavLst>
                                        </p:anim>
                                        <p:anim calcmode="lin" valueType="num" p14:bounceEnd="88000">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14:presetBounceEnd="88000">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14:bounceEnd="88000">
                                          <p:cBhvr additive="base">
                                            <p:cTn id="11" dur="500" fill="hold"/>
                                            <p:tgtEl>
                                              <p:spTgt spid="16"/>
                                            </p:tgtEl>
                                            <p:attrNameLst>
                                              <p:attrName>ppt_x</p:attrName>
                                            </p:attrNameLst>
                                          </p:cBhvr>
                                          <p:tavLst>
                                            <p:tav tm="0">
                                              <p:val>
                                                <p:strVal val="#ppt_x"/>
                                              </p:val>
                                            </p:tav>
                                            <p:tav tm="100000">
                                              <p:val>
                                                <p:strVal val="#ppt_x"/>
                                              </p:val>
                                            </p:tav>
                                          </p:tavLst>
                                        </p:anim>
                                        <p:anim calcmode="lin" valueType="num" p14:bounceEnd="88000">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12" fill="hold" nodeType="afterEffect" p14:presetBounceEnd="88000">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14:bounceEnd="88000">
                                          <p:cBhvr additive="base">
                                            <p:cTn id="16" dur="500" fill="hold"/>
                                            <p:tgtEl>
                                              <p:spTgt spid="22"/>
                                            </p:tgtEl>
                                            <p:attrNameLst>
                                              <p:attrName>ppt_x</p:attrName>
                                            </p:attrNameLst>
                                          </p:cBhvr>
                                          <p:tavLst>
                                            <p:tav tm="0">
                                              <p:val>
                                                <p:strVal val="0-#ppt_w/2"/>
                                              </p:val>
                                            </p:tav>
                                            <p:tav tm="100000">
                                              <p:val>
                                                <p:strVal val="#ppt_x"/>
                                              </p:val>
                                            </p:tav>
                                          </p:tavLst>
                                        </p:anim>
                                        <p:anim calcmode="lin" valueType="num" p14:bounceEnd="88000">
                                          <p:cBhvr additive="base">
                                            <p:cTn id="17" dur="500" fill="hold"/>
                                            <p:tgtEl>
                                              <p:spTgt spid="22"/>
                                            </p:tgtEl>
                                            <p:attrNameLst>
                                              <p:attrName>ppt_y</p:attrName>
                                            </p:attrNameLst>
                                          </p:cBhvr>
                                          <p:tavLst>
                                            <p:tav tm="0">
                                              <p:val>
                                                <p:strVal val="1+#ppt_h/2"/>
                                              </p:val>
                                            </p:tav>
                                            <p:tav tm="100000">
                                              <p:val>
                                                <p:strVal val="#ppt_y"/>
                                              </p:val>
                                            </p:tav>
                                          </p:tavLst>
                                        </p:anim>
                                      </p:childTnLst>
                                    </p:cTn>
                                  </p:par>
                                  <p:par>
                                    <p:cTn id="18" presetID="2" presetClass="entr" presetSubtype="6" fill="hold" nodeType="withEffect" p14:presetBounceEnd="88000">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14:bounceEnd="88000">
                                          <p:cBhvr additive="base">
                                            <p:cTn id="20" dur="500" fill="hold"/>
                                            <p:tgtEl>
                                              <p:spTgt spid="17"/>
                                            </p:tgtEl>
                                            <p:attrNameLst>
                                              <p:attrName>ppt_x</p:attrName>
                                            </p:attrNameLst>
                                          </p:cBhvr>
                                          <p:tavLst>
                                            <p:tav tm="0">
                                              <p:val>
                                                <p:strVal val="1+#ppt_w/2"/>
                                              </p:val>
                                            </p:tav>
                                            <p:tav tm="100000">
                                              <p:val>
                                                <p:strVal val="#ppt_x"/>
                                              </p:val>
                                            </p:tav>
                                          </p:tavLst>
                                        </p:anim>
                                        <p:anim calcmode="lin" valueType="num" p14:bounceEnd="88000">
                                          <p:cBhvr additive="base">
                                            <p:cTn id="21" dur="500" fill="hold"/>
                                            <p:tgtEl>
                                              <p:spTgt spid="17"/>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2"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right)">
                                          <p:cBhvr>
                                            <p:cTn id="28" dur="500"/>
                                            <p:tgtEl>
                                              <p:spTgt spid="27"/>
                                            </p:tgtEl>
                                          </p:cBhvr>
                                        </p:animEffect>
                                      </p:childTnLst>
                                    </p:cTn>
                                  </p:par>
                                  <p:par>
                                    <p:cTn id="29" presetID="22" presetClass="entr" presetSubtype="2"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right)">
                                          <p:cBhvr>
                                            <p:cTn id="31" dur="500"/>
                                            <p:tgtEl>
                                              <p:spTgt spid="29"/>
                                            </p:tgtEl>
                                          </p:cBhvr>
                                        </p:animEffect>
                                      </p:childTnLst>
                                    </p:cTn>
                                  </p:par>
                                  <p:par>
                                    <p:cTn id="32" presetID="22" presetClass="entr" presetSubtype="8"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12"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0-#ppt_w/2"/>
                                              </p:val>
                                            </p:tav>
                                            <p:tav tm="100000">
                                              <p:val>
                                                <p:strVal val="#ppt_x"/>
                                              </p:val>
                                            </p:tav>
                                          </p:tavLst>
                                        </p:anim>
                                        <p:anim calcmode="lin" valueType="num">
                                          <p:cBhvr additive="base">
                                            <p:cTn id="17" dur="500" fill="hold"/>
                                            <p:tgtEl>
                                              <p:spTgt spid="22"/>
                                            </p:tgtEl>
                                            <p:attrNameLst>
                                              <p:attrName>ppt_y</p:attrName>
                                            </p:attrNameLst>
                                          </p:cBhvr>
                                          <p:tavLst>
                                            <p:tav tm="0">
                                              <p:val>
                                                <p:strVal val="1+#ppt_h/2"/>
                                              </p:val>
                                            </p:tav>
                                            <p:tav tm="100000">
                                              <p:val>
                                                <p:strVal val="#ppt_y"/>
                                              </p:val>
                                            </p:tav>
                                          </p:tavLst>
                                        </p:anim>
                                      </p:childTnLst>
                                    </p:cTn>
                                  </p:par>
                                  <p:par>
                                    <p:cTn id="18" presetID="2" presetClass="entr" presetSubtype="6" fill="hold" nodeType="withEffect">
                                      <p:stCondLst>
                                        <p:cond delay="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1+#ppt_w/2"/>
                                              </p:val>
                                            </p:tav>
                                            <p:tav tm="100000">
                                              <p:val>
                                                <p:strVal val="#ppt_x"/>
                                              </p:val>
                                            </p:tav>
                                          </p:tavLst>
                                        </p:anim>
                                        <p:anim calcmode="lin" valueType="num">
                                          <p:cBhvr additive="base">
                                            <p:cTn id="21" dur="500" fill="hold"/>
                                            <p:tgtEl>
                                              <p:spTgt spid="17"/>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2"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right)">
                                          <p:cBhvr>
                                            <p:cTn id="28" dur="500"/>
                                            <p:tgtEl>
                                              <p:spTgt spid="27"/>
                                            </p:tgtEl>
                                          </p:cBhvr>
                                        </p:animEffect>
                                      </p:childTnLst>
                                    </p:cTn>
                                  </p:par>
                                  <p:par>
                                    <p:cTn id="29" presetID="22" presetClass="entr" presetSubtype="2"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wipe(right)">
                                          <p:cBhvr>
                                            <p:cTn id="31" dur="500"/>
                                            <p:tgtEl>
                                              <p:spTgt spid="29"/>
                                            </p:tgtEl>
                                          </p:cBhvr>
                                        </p:animEffect>
                                      </p:childTnLst>
                                    </p:cTn>
                                  </p:par>
                                  <p:par>
                                    <p:cTn id="32" presetID="22" presetClass="entr" presetSubtype="8"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left)">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cxnSp>
        <p:nvCxnSpPr>
          <p:cNvPr id="4" name="直接连接符 3"/>
          <p:cNvCxnSpPr/>
          <p:nvPr userDrawn="1"/>
        </p:nvCxnSpPr>
        <p:spPr>
          <a:xfrm>
            <a:off x="0" y="555526"/>
            <a:ext cx="9144000" cy="0"/>
          </a:xfrm>
          <a:prstGeom prst="line">
            <a:avLst/>
          </a:prstGeom>
          <a:ln w="22225">
            <a:solidFill>
              <a:srgbClr val="969696"/>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31A8091-7EE4-41B5-8137-A62B04FCA6E6}"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78AA5FA-60D0-45B3-9A54-CD9302FF9B7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31A8091-7EE4-41B5-8137-A62B04FCA6E6}"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78AA5FA-60D0-45B3-9A54-CD9302FF9B7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2931791"/>
            <a:ext cx="8943695" cy="7497802"/>
          </a:xfrm>
          <a:prstGeom prst="rect">
            <a:avLst/>
          </a:prstGeom>
        </p:spPr>
      </p:pic>
      <p:sp>
        <p:nvSpPr>
          <p:cNvPr id="25" name="TextBox 24"/>
          <p:cNvSpPr txBox="1"/>
          <p:nvPr/>
        </p:nvSpPr>
        <p:spPr>
          <a:xfrm>
            <a:off x="755576" y="1847807"/>
            <a:ext cx="5216795" cy="746348"/>
          </a:xfrm>
          <a:prstGeom prst="rect">
            <a:avLst/>
          </a:prstGeom>
          <a:noFill/>
        </p:spPr>
        <p:txBody>
          <a:bodyPr wrap="none" lIns="68571" tIns="34285" rIns="68571" bIns="34285" rtlCol="0">
            <a:spAutoFit/>
          </a:bodyPr>
          <a:lstStyle/>
          <a:p>
            <a:r>
              <a:rPr lang="zh-CN" altLang="en-US" sz="4400" b="1" dirty="0">
                <a:solidFill>
                  <a:schemeClr val="tx1">
                    <a:lumMod val="65000"/>
                    <a:lumOff val="35000"/>
                  </a:schemeClr>
                </a:solidFill>
                <a:latin typeface="微软雅黑" panose="020B0503020204020204" pitchFamily="34" charset="-122"/>
                <a:ea typeface="微软雅黑" panose="020B0503020204020204" pitchFamily="34" charset="-122"/>
              </a:rPr>
              <a:t>工作总结</a:t>
            </a:r>
            <a:r>
              <a:rPr lang="zh-CN" altLang="en-US" sz="4400" dirty="0">
                <a:solidFill>
                  <a:schemeClr val="tx1">
                    <a:lumMod val="65000"/>
                    <a:lumOff val="35000"/>
                  </a:schemeClr>
                </a:solidFill>
                <a:latin typeface="微软雅黑" panose="020B0503020204020204" pitchFamily="34" charset="-122"/>
                <a:ea typeface="微软雅黑" panose="020B0503020204020204" pitchFamily="34" charset="-122"/>
              </a:rPr>
              <a:t>暨工作计划</a:t>
            </a:r>
          </a:p>
        </p:txBody>
      </p:sp>
      <p:sp>
        <p:nvSpPr>
          <p:cNvPr id="28" name="TextBox 27"/>
          <p:cNvSpPr txBox="1"/>
          <p:nvPr/>
        </p:nvSpPr>
        <p:spPr>
          <a:xfrm>
            <a:off x="716858" y="2576771"/>
            <a:ext cx="4347665" cy="338554"/>
          </a:xfrm>
          <a:prstGeom prst="rect">
            <a:avLst/>
          </a:prstGeom>
          <a:noFill/>
        </p:spPr>
        <p:txBody>
          <a:bodyPr wrap="none" rtlCol="0">
            <a:spAutoFit/>
          </a:bodyPr>
          <a:lstStyle/>
          <a:p>
            <a:r>
              <a:rPr lang="zh-CN" altLang="en-US" sz="1600" dirty="0">
                <a:solidFill>
                  <a:schemeClr val="tx1">
                    <a:lumMod val="65000"/>
                    <a:lumOff val="35000"/>
                  </a:schemeClr>
                </a:solidFill>
              </a:rPr>
              <a:t>适合各行业工作汇报</a:t>
            </a:r>
            <a:r>
              <a:rPr lang="en-US" altLang="zh-CN" sz="1600" dirty="0">
                <a:solidFill>
                  <a:schemeClr val="tx1">
                    <a:lumMod val="65000"/>
                    <a:lumOff val="35000"/>
                  </a:schemeClr>
                </a:solidFill>
              </a:rPr>
              <a:t>/</a:t>
            </a:r>
            <a:r>
              <a:rPr lang="zh-CN" altLang="en-US" sz="1600" dirty="0">
                <a:solidFill>
                  <a:schemeClr val="tx1">
                    <a:lumMod val="65000"/>
                    <a:lumOff val="35000"/>
                  </a:schemeClr>
                </a:solidFill>
              </a:rPr>
              <a:t>项目报告</a:t>
            </a:r>
            <a:r>
              <a:rPr lang="en-US" altLang="zh-CN" sz="1600" dirty="0">
                <a:solidFill>
                  <a:schemeClr val="tx1">
                    <a:lumMod val="65000"/>
                    <a:lumOff val="35000"/>
                  </a:schemeClr>
                </a:solidFill>
              </a:rPr>
              <a:t>/</a:t>
            </a:r>
            <a:r>
              <a:rPr lang="zh-CN" altLang="en-US" sz="1600" dirty="0">
                <a:solidFill>
                  <a:schemeClr val="tx1">
                    <a:lumMod val="65000"/>
                    <a:lumOff val="35000"/>
                  </a:schemeClr>
                </a:solidFill>
              </a:rPr>
              <a:t>年终总结</a:t>
            </a:r>
            <a:r>
              <a:rPr lang="en-US" altLang="zh-CN" sz="1600" dirty="0">
                <a:solidFill>
                  <a:schemeClr val="tx1">
                    <a:lumMod val="65000"/>
                    <a:lumOff val="35000"/>
                  </a:schemeClr>
                </a:solidFill>
              </a:rPr>
              <a:t>/</a:t>
            </a:r>
            <a:r>
              <a:rPr lang="zh-CN" altLang="en-US" sz="1600" dirty="0">
                <a:solidFill>
                  <a:schemeClr val="tx1">
                    <a:lumMod val="65000"/>
                    <a:lumOff val="35000"/>
                  </a:schemeClr>
                </a:solidFill>
              </a:rPr>
              <a:t>计划</a:t>
            </a:r>
          </a:p>
        </p:txBody>
      </p:sp>
      <p:sp>
        <p:nvSpPr>
          <p:cNvPr id="29" name="TextBox 28"/>
          <p:cNvSpPr txBox="1"/>
          <p:nvPr/>
        </p:nvSpPr>
        <p:spPr>
          <a:xfrm>
            <a:off x="683568" y="745754"/>
            <a:ext cx="2438400" cy="1198880"/>
          </a:xfrm>
          <a:prstGeom prst="rect">
            <a:avLst/>
          </a:prstGeom>
          <a:noFill/>
        </p:spPr>
        <p:txBody>
          <a:bodyPr wrap="none" rtlCol="0">
            <a:spAutoFit/>
          </a:bodyPr>
          <a:lstStyle/>
          <a:p>
            <a:r>
              <a:rPr lang="en-US" altLang="zh-CN" sz="7200" b="1" dirty="0">
                <a:solidFill>
                  <a:srgbClr val="67AFE3"/>
                </a:solidFill>
              </a:rPr>
              <a:t>2020</a:t>
            </a:r>
            <a:endParaRPr lang="zh-CN" altLang="en-US" sz="7200" b="1" dirty="0">
              <a:solidFill>
                <a:srgbClr val="67AFE3"/>
              </a:solidFill>
            </a:endParaRPr>
          </a:p>
        </p:txBody>
      </p:sp>
      <p:sp>
        <p:nvSpPr>
          <p:cNvPr id="34" name="TextBox 33"/>
          <p:cNvSpPr txBox="1"/>
          <p:nvPr/>
        </p:nvSpPr>
        <p:spPr>
          <a:xfrm>
            <a:off x="7236296" y="402799"/>
            <a:ext cx="1385123" cy="584775"/>
          </a:xfrm>
          <a:prstGeom prst="rect">
            <a:avLst/>
          </a:prstGeom>
          <a:noFill/>
        </p:spPr>
        <p:txBody>
          <a:bodyPr wrap="none" rtlCol="0">
            <a:spAutoFit/>
          </a:bodyPr>
          <a:lstStyle/>
          <a:p>
            <a:r>
              <a:rPr lang="en-US" altLang="zh-CN" sz="3200" b="1" dirty="0">
                <a:solidFill>
                  <a:schemeClr val="tx1">
                    <a:lumMod val="65000"/>
                    <a:lumOff val="35000"/>
                  </a:schemeClr>
                </a:solidFill>
              </a:rPr>
              <a:t>LOGO</a:t>
            </a:r>
            <a:endParaRPr lang="zh-CN" altLang="en-US" sz="3200" b="1" dirty="0">
              <a:solidFill>
                <a:schemeClr val="tx1">
                  <a:lumMod val="65000"/>
                  <a:lumOff val="35000"/>
                </a:schemeClr>
              </a:solidFill>
            </a:endParaRPr>
          </a:p>
        </p:txBody>
      </p:sp>
      <p:sp>
        <p:nvSpPr>
          <p:cNvPr id="36" name="TextBox 35"/>
          <p:cNvSpPr txBox="1"/>
          <p:nvPr/>
        </p:nvSpPr>
        <p:spPr>
          <a:xfrm>
            <a:off x="735058" y="3745364"/>
            <a:ext cx="1404552" cy="338554"/>
          </a:xfrm>
          <a:prstGeom prst="rect">
            <a:avLst/>
          </a:prstGeom>
          <a:noFill/>
        </p:spPr>
        <p:txBody>
          <a:bodyPr wrap="none" rtlCol="0">
            <a:spAutoFit/>
          </a:bodyPr>
          <a:lstStyle/>
          <a:p>
            <a:r>
              <a:rPr lang="zh-CN" altLang="en-US" sz="1600" dirty="0">
                <a:solidFill>
                  <a:schemeClr val="tx1">
                    <a:lumMod val="75000"/>
                    <a:lumOff val="25000"/>
                  </a:schemeClr>
                </a:solidFill>
              </a:rPr>
              <a:t>汇报人：</a:t>
            </a:r>
            <a:r>
              <a:rPr lang="en-US" altLang="zh-CN" sz="1600" dirty="0">
                <a:solidFill>
                  <a:schemeClr val="tx1">
                    <a:lumMod val="75000"/>
                    <a:lumOff val="25000"/>
                  </a:schemeClr>
                </a:solidFill>
              </a:rPr>
              <a:t>XXX</a:t>
            </a:r>
            <a:endParaRPr lang="zh-CN" altLang="en-US" sz="1600" dirty="0">
              <a:solidFill>
                <a:schemeClr val="tx1">
                  <a:lumMod val="75000"/>
                  <a:lumOff val="25000"/>
                </a:schemeClr>
              </a:solidFill>
            </a:endParaRPr>
          </a:p>
        </p:txBody>
      </p:sp>
      <p:sp>
        <p:nvSpPr>
          <p:cNvPr id="37" name="TextBox 36"/>
          <p:cNvSpPr txBox="1"/>
          <p:nvPr/>
        </p:nvSpPr>
        <p:spPr>
          <a:xfrm>
            <a:off x="735058" y="4105404"/>
            <a:ext cx="2225289" cy="338554"/>
          </a:xfrm>
          <a:prstGeom prst="rect">
            <a:avLst/>
          </a:prstGeom>
          <a:noFill/>
        </p:spPr>
        <p:txBody>
          <a:bodyPr wrap="none" rtlCol="0">
            <a:spAutoFit/>
          </a:bodyPr>
          <a:lstStyle/>
          <a:p>
            <a:r>
              <a:rPr lang="zh-CN" altLang="en-US" sz="1600" dirty="0">
                <a:solidFill>
                  <a:schemeClr val="tx1">
                    <a:lumMod val="75000"/>
                    <a:lumOff val="25000"/>
                  </a:schemeClr>
                </a:solidFill>
              </a:rPr>
              <a:t>部门：</a:t>
            </a:r>
            <a:r>
              <a:rPr lang="en-US" altLang="zh-CN" sz="1600" dirty="0">
                <a:solidFill>
                  <a:schemeClr val="tx1">
                    <a:lumMod val="75000"/>
                    <a:lumOff val="25000"/>
                  </a:schemeClr>
                </a:solidFill>
              </a:rPr>
              <a:t>XXX</a:t>
            </a:r>
            <a:r>
              <a:rPr lang="zh-CN" altLang="en-US" sz="1600" dirty="0">
                <a:solidFill>
                  <a:schemeClr val="tx1">
                    <a:lumMod val="75000"/>
                    <a:lumOff val="25000"/>
                  </a:schemeClr>
                </a:solidFill>
              </a:rPr>
              <a:t>市场营销部</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p:cTn id="13" dur="500" fill="hold"/>
                                        <p:tgtEl>
                                          <p:spTgt spid="34"/>
                                        </p:tgtEl>
                                        <p:attrNameLst>
                                          <p:attrName>ppt_w</p:attrName>
                                        </p:attrNameLst>
                                      </p:cBhvr>
                                      <p:tavLst>
                                        <p:tav tm="0">
                                          <p:val>
                                            <p:fltVal val="0"/>
                                          </p:val>
                                        </p:tav>
                                        <p:tav tm="100000">
                                          <p:val>
                                            <p:strVal val="#ppt_w"/>
                                          </p:val>
                                        </p:tav>
                                      </p:tavLst>
                                    </p:anim>
                                    <p:anim calcmode="lin" valueType="num">
                                      <p:cBhvr>
                                        <p:cTn id="14" dur="500" fill="hold"/>
                                        <p:tgtEl>
                                          <p:spTgt spid="34"/>
                                        </p:tgtEl>
                                        <p:attrNameLst>
                                          <p:attrName>ppt_h</p:attrName>
                                        </p:attrNameLst>
                                      </p:cBhvr>
                                      <p:tavLst>
                                        <p:tav tm="0">
                                          <p:val>
                                            <p:fltVal val="0"/>
                                          </p:val>
                                        </p:tav>
                                        <p:tav tm="100000">
                                          <p:val>
                                            <p:strVal val="#ppt_h"/>
                                          </p:val>
                                        </p:tav>
                                      </p:tavLst>
                                    </p:anim>
                                    <p:animEffect transition="in" filter="fade">
                                      <p:cBhvr>
                                        <p:cTn id="15" dur="500"/>
                                        <p:tgtEl>
                                          <p:spTgt spid="34"/>
                                        </p:tgtEl>
                                      </p:cBhvr>
                                    </p:animEffect>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25"/>
                                        </p:tgtEl>
                                        <p:attrNameLst>
                                          <p:attrName>style.visibility</p:attrName>
                                        </p:attrNameLst>
                                      </p:cBhvr>
                                      <p:to>
                                        <p:strVal val="visible"/>
                                      </p:to>
                                    </p:set>
                                    <p:anim calcmode="lin" valueType="num">
                                      <p:cBhvr>
                                        <p:cTn id="25" dur="500" fill="hold"/>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25"/>
                                        </p:tgtEl>
                                        <p:attrNameLst>
                                          <p:attrName>ppt_y</p:attrName>
                                        </p:attrNameLst>
                                      </p:cBhvr>
                                      <p:tavLst>
                                        <p:tav tm="0">
                                          <p:val>
                                            <p:strVal val="#ppt_y"/>
                                          </p:val>
                                        </p:tav>
                                        <p:tav tm="100000">
                                          <p:val>
                                            <p:strVal val="#ppt_y"/>
                                          </p:val>
                                        </p:tav>
                                      </p:tavLst>
                                    </p:anim>
                                    <p:anim calcmode="lin" valueType="num">
                                      <p:cBhvr>
                                        <p:cTn id="27" dur="500" fill="hold"/>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2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25"/>
                                        </p:tgtEl>
                                      </p:cBhvr>
                                    </p:animEffect>
                                  </p:childTnLst>
                                </p:cTn>
                              </p:par>
                            </p:childTnLst>
                          </p:cTn>
                        </p:par>
                        <p:par>
                          <p:cTn id="30" fill="hold">
                            <p:stCondLst>
                              <p:cond delay="3400"/>
                            </p:stCondLst>
                            <p:childTnLst>
                              <p:par>
                                <p:cTn id="31" presetID="22" presetClass="entr" presetSubtype="8"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left)">
                                      <p:cBhvr>
                                        <p:cTn id="33" dur="500"/>
                                        <p:tgtEl>
                                          <p:spTgt spid="28"/>
                                        </p:tgtEl>
                                      </p:cBhvr>
                                    </p:animEffect>
                                  </p:childTnLst>
                                </p:cTn>
                              </p:par>
                            </p:childTnLst>
                          </p:cTn>
                        </p:par>
                        <p:par>
                          <p:cTn id="34" fill="hold">
                            <p:stCondLst>
                              <p:cond delay="3900"/>
                            </p:stCondLst>
                            <p:childTnLst>
                              <p:par>
                                <p:cTn id="35" presetID="37" presetClass="entr" presetSubtype="0" fill="hold" grpId="0"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1000"/>
                                        <p:tgtEl>
                                          <p:spTgt spid="36"/>
                                        </p:tgtEl>
                                      </p:cBhvr>
                                    </p:animEffect>
                                    <p:anim calcmode="lin" valueType="num">
                                      <p:cBhvr>
                                        <p:cTn id="38" dur="1000" fill="hold"/>
                                        <p:tgtEl>
                                          <p:spTgt spid="36"/>
                                        </p:tgtEl>
                                        <p:attrNameLst>
                                          <p:attrName>ppt_x</p:attrName>
                                        </p:attrNameLst>
                                      </p:cBhvr>
                                      <p:tavLst>
                                        <p:tav tm="0">
                                          <p:val>
                                            <p:strVal val="#ppt_x"/>
                                          </p:val>
                                        </p:tav>
                                        <p:tav tm="100000">
                                          <p:val>
                                            <p:strVal val="#ppt_x"/>
                                          </p:val>
                                        </p:tav>
                                      </p:tavLst>
                                    </p:anim>
                                    <p:anim calcmode="lin" valueType="num">
                                      <p:cBhvr>
                                        <p:cTn id="39" dur="900" decel="100000" fill="hold"/>
                                        <p:tgtEl>
                                          <p:spTgt spid="36"/>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41" fill="hold">
                            <p:stCondLst>
                              <p:cond delay="4900"/>
                            </p:stCondLst>
                            <p:childTnLst>
                              <p:par>
                                <p:cTn id="42" presetID="37" presetClass="entr" presetSubtype="0" fill="hold" grpId="0" nodeType="afterEffect">
                                  <p:stCondLst>
                                    <p:cond delay="0"/>
                                  </p:stCondLst>
                                  <p:childTnLst>
                                    <p:set>
                                      <p:cBhvr>
                                        <p:cTn id="43" dur="1" fill="hold">
                                          <p:stCondLst>
                                            <p:cond delay="0"/>
                                          </p:stCondLst>
                                        </p:cTn>
                                        <p:tgtEl>
                                          <p:spTgt spid="37"/>
                                        </p:tgtEl>
                                        <p:attrNameLst>
                                          <p:attrName>style.visibility</p:attrName>
                                        </p:attrNameLst>
                                      </p:cBhvr>
                                      <p:to>
                                        <p:strVal val="visible"/>
                                      </p:to>
                                    </p:set>
                                    <p:animEffect transition="in" filter="fade">
                                      <p:cBhvr>
                                        <p:cTn id="44" dur="1000"/>
                                        <p:tgtEl>
                                          <p:spTgt spid="37"/>
                                        </p:tgtEl>
                                      </p:cBhvr>
                                    </p:animEffect>
                                    <p:anim calcmode="lin" valueType="num">
                                      <p:cBhvr>
                                        <p:cTn id="45" dur="1000" fill="hold"/>
                                        <p:tgtEl>
                                          <p:spTgt spid="37"/>
                                        </p:tgtEl>
                                        <p:attrNameLst>
                                          <p:attrName>ppt_x</p:attrName>
                                        </p:attrNameLst>
                                      </p:cBhvr>
                                      <p:tavLst>
                                        <p:tav tm="0">
                                          <p:val>
                                            <p:strVal val="#ppt_x"/>
                                          </p:val>
                                        </p:tav>
                                        <p:tav tm="100000">
                                          <p:val>
                                            <p:strVal val="#ppt_x"/>
                                          </p:val>
                                        </p:tav>
                                      </p:tavLst>
                                    </p:anim>
                                    <p:anim calcmode="lin" valueType="num">
                                      <p:cBhvr>
                                        <p:cTn id="46" dur="900" decel="100000" fill="hold"/>
                                        <p:tgtEl>
                                          <p:spTgt spid="37"/>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8" grpId="0"/>
      <p:bldP spid="29" grpId="0"/>
      <p:bldP spid="34" grpId="0"/>
      <p:bldP spid="36" grpId="0"/>
      <p:bldP spid="3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组合 49"/>
          <p:cNvGrpSpPr/>
          <p:nvPr/>
        </p:nvGrpSpPr>
        <p:grpSpPr>
          <a:xfrm>
            <a:off x="2581306" y="1687402"/>
            <a:ext cx="1861058" cy="2576469"/>
            <a:chOff x="1827008" y="2120901"/>
            <a:chExt cx="2298700" cy="3181426"/>
          </a:xfrm>
        </p:grpSpPr>
        <p:sp>
          <p:nvSpPr>
            <p:cNvPr id="51" name="矩形 50"/>
            <p:cNvSpPr/>
            <p:nvPr/>
          </p:nvSpPr>
          <p:spPr>
            <a:xfrm>
              <a:off x="1827008" y="2120901"/>
              <a:ext cx="2298700" cy="444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ysClr val="windowText" lastClr="000000"/>
                </a:solidFill>
              </a:endParaRPr>
            </a:p>
          </p:txBody>
        </p:sp>
        <p:sp>
          <p:nvSpPr>
            <p:cNvPr id="52" name="矩形 51"/>
            <p:cNvSpPr/>
            <p:nvPr/>
          </p:nvSpPr>
          <p:spPr>
            <a:xfrm>
              <a:off x="1827008" y="2565400"/>
              <a:ext cx="2298700" cy="2736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ysClr val="windowText" lastClr="000000"/>
                </a:solidFill>
              </a:endParaRPr>
            </a:p>
          </p:txBody>
        </p:sp>
      </p:grpSp>
      <p:grpSp>
        <p:nvGrpSpPr>
          <p:cNvPr id="53" name="组合 52"/>
          <p:cNvGrpSpPr/>
          <p:nvPr/>
        </p:nvGrpSpPr>
        <p:grpSpPr>
          <a:xfrm>
            <a:off x="4696877" y="1687402"/>
            <a:ext cx="1861058" cy="2576469"/>
            <a:chOff x="1827008" y="2120901"/>
            <a:chExt cx="2298700" cy="3181427"/>
          </a:xfrm>
        </p:grpSpPr>
        <p:sp>
          <p:nvSpPr>
            <p:cNvPr id="54" name="矩形 53"/>
            <p:cNvSpPr/>
            <p:nvPr/>
          </p:nvSpPr>
          <p:spPr>
            <a:xfrm>
              <a:off x="1827008" y="2120901"/>
              <a:ext cx="2298700" cy="444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55" name="矩形 54"/>
            <p:cNvSpPr/>
            <p:nvPr/>
          </p:nvSpPr>
          <p:spPr>
            <a:xfrm>
              <a:off x="1827008" y="2565400"/>
              <a:ext cx="2298700" cy="27369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grpSp>
        <p:nvGrpSpPr>
          <p:cNvPr id="56" name="组合 55"/>
          <p:cNvGrpSpPr/>
          <p:nvPr/>
        </p:nvGrpSpPr>
        <p:grpSpPr>
          <a:xfrm>
            <a:off x="6812448" y="1687402"/>
            <a:ext cx="1861058" cy="2576469"/>
            <a:chOff x="1827008" y="2120901"/>
            <a:chExt cx="2298700" cy="3181426"/>
          </a:xfrm>
        </p:grpSpPr>
        <p:sp>
          <p:nvSpPr>
            <p:cNvPr id="57" name="矩形 56"/>
            <p:cNvSpPr/>
            <p:nvPr/>
          </p:nvSpPr>
          <p:spPr>
            <a:xfrm>
              <a:off x="1827008" y="2120901"/>
              <a:ext cx="2298700" cy="444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58" name="矩形 57"/>
            <p:cNvSpPr/>
            <p:nvPr/>
          </p:nvSpPr>
          <p:spPr>
            <a:xfrm>
              <a:off x="1827008" y="2565400"/>
              <a:ext cx="2298700" cy="273692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grpSp>
        <p:nvGrpSpPr>
          <p:cNvPr id="59" name="组合 58"/>
          <p:cNvGrpSpPr/>
          <p:nvPr/>
        </p:nvGrpSpPr>
        <p:grpSpPr>
          <a:xfrm>
            <a:off x="465734" y="1687402"/>
            <a:ext cx="1861058" cy="2576468"/>
            <a:chOff x="1827008" y="2120901"/>
            <a:chExt cx="2298700" cy="3181425"/>
          </a:xfrm>
        </p:grpSpPr>
        <p:sp>
          <p:nvSpPr>
            <p:cNvPr id="60" name="矩形 59"/>
            <p:cNvSpPr/>
            <p:nvPr/>
          </p:nvSpPr>
          <p:spPr>
            <a:xfrm>
              <a:off x="1827008" y="2120901"/>
              <a:ext cx="2298700" cy="444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sp>
          <p:nvSpPr>
            <p:cNvPr id="61" name="矩形 60"/>
            <p:cNvSpPr/>
            <p:nvPr/>
          </p:nvSpPr>
          <p:spPr>
            <a:xfrm>
              <a:off x="1827008" y="2565398"/>
              <a:ext cx="2298700" cy="27369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sp>
        <p:nvSpPr>
          <p:cNvPr id="62" name="文本框 29"/>
          <p:cNvSpPr txBox="1"/>
          <p:nvPr/>
        </p:nvSpPr>
        <p:spPr>
          <a:xfrm>
            <a:off x="770660" y="1708157"/>
            <a:ext cx="1251206" cy="315435"/>
          </a:xfrm>
          <a:prstGeom prst="rect">
            <a:avLst/>
          </a:prstGeom>
          <a:noFill/>
        </p:spPr>
        <p:txBody>
          <a:bodyPr wrap="square" lIns="68543" tIns="34272" rIns="68543" bIns="34272"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项目一</a:t>
            </a:r>
          </a:p>
        </p:txBody>
      </p:sp>
      <p:sp>
        <p:nvSpPr>
          <p:cNvPr id="63" name="文本框 30"/>
          <p:cNvSpPr txBox="1"/>
          <p:nvPr/>
        </p:nvSpPr>
        <p:spPr>
          <a:xfrm>
            <a:off x="5001803" y="1708157"/>
            <a:ext cx="1251206" cy="315435"/>
          </a:xfrm>
          <a:prstGeom prst="rect">
            <a:avLst/>
          </a:prstGeom>
          <a:noFill/>
        </p:spPr>
        <p:txBody>
          <a:bodyPr wrap="square" lIns="68543" tIns="34272" rIns="68543" bIns="34272"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项目三</a:t>
            </a:r>
          </a:p>
        </p:txBody>
      </p:sp>
      <p:sp>
        <p:nvSpPr>
          <p:cNvPr id="64" name="文本框 31"/>
          <p:cNvSpPr txBox="1"/>
          <p:nvPr/>
        </p:nvSpPr>
        <p:spPr>
          <a:xfrm>
            <a:off x="2886232" y="1708157"/>
            <a:ext cx="1251206" cy="315435"/>
          </a:xfrm>
          <a:prstGeom prst="rect">
            <a:avLst/>
          </a:prstGeom>
          <a:noFill/>
        </p:spPr>
        <p:txBody>
          <a:bodyPr wrap="square" lIns="68543" tIns="34272" rIns="68543" bIns="34272"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项目二</a:t>
            </a:r>
          </a:p>
        </p:txBody>
      </p:sp>
      <p:sp>
        <p:nvSpPr>
          <p:cNvPr id="65" name="文本框 32"/>
          <p:cNvSpPr txBox="1"/>
          <p:nvPr/>
        </p:nvSpPr>
        <p:spPr>
          <a:xfrm>
            <a:off x="7117374" y="1708157"/>
            <a:ext cx="1251206" cy="315435"/>
          </a:xfrm>
          <a:prstGeom prst="rect">
            <a:avLst/>
          </a:prstGeom>
          <a:noFill/>
        </p:spPr>
        <p:txBody>
          <a:bodyPr wrap="square" lIns="68543" tIns="34272" rIns="68543" bIns="34272" rtlCol="0">
            <a:spAutoFit/>
          </a:bodyPr>
          <a:lstStyle/>
          <a:p>
            <a:pPr algn="ctr"/>
            <a:r>
              <a:rPr lang="zh-CN" altLang="en-US" sz="1600" b="1" dirty="0">
                <a:solidFill>
                  <a:schemeClr val="bg1"/>
                </a:solidFill>
                <a:latin typeface="微软雅黑" panose="020B0503020204020204" pitchFamily="34" charset="-122"/>
                <a:ea typeface="微软雅黑" panose="020B0503020204020204" pitchFamily="34" charset="-122"/>
              </a:rPr>
              <a:t>项目四</a:t>
            </a:r>
          </a:p>
        </p:txBody>
      </p:sp>
      <p:sp>
        <p:nvSpPr>
          <p:cNvPr id="66" name="文本框 33"/>
          <p:cNvSpPr txBox="1"/>
          <p:nvPr/>
        </p:nvSpPr>
        <p:spPr>
          <a:xfrm>
            <a:off x="611560" y="2319655"/>
            <a:ext cx="1512168" cy="1731207"/>
          </a:xfrm>
          <a:prstGeom prst="rect">
            <a:avLst/>
          </a:prstGeom>
          <a:noFill/>
        </p:spPr>
        <p:txBody>
          <a:bodyPr wrap="square" lIns="68543" tIns="34272" rIns="68543" bIns="34272" rtlCol="0">
            <a:spAutoFit/>
          </a:bodyPr>
          <a:lstStyle/>
          <a:p>
            <a:r>
              <a:rPr lang="zh-CN" altLang="en-US" sz="1200" dirty="0">
                <a:solidFill>
                  <a:srgbClr val="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rgbClr val="FFFFFF"/>
              </a:solidFill>
              <a:latin typeface="微软雅黑" panose="020B0503020204020204" pitchFamily="34" charset="-122"/>
              <a:ea typeface="微软雅黑" panose="020B0503020204020204" pitchFamily="34" charset="-122"/>
            </a:endParaRPr>
          </a:p>
        </p:txBody>
      </p:sp>
      <p:sp>
        <p:nvSpPr>
          <p:cNvPr id="67" name="文本框 34"/>
          <p:cNvSpPr txBox="1"/>
          <p:nvPr/>
        </p:nvSpPr>
        <p:spPr>
          <a:xfrm>
            <a:off x="2771800" y="2319655"/>
            <a:ext cx="1512168" cy="1731207"/>
          </a:xfrm>
          <a:prstGeom prst="rect">
            <a:avLst/>
          </a:prstGeom>
          <a:noFill/>
        </p:spPr>
        <p:txBody>
          <a:bodyPr wrap="square" lIns="68543" tIns="34272" rIns="68543" bIns="34272" rtlCol="0">
            <a:spAutoFit/>
          </a:bodyPr>
          <a:lstStyle/>
          <a:p>
            <a:r>
              <a:rPr lang="zh-CN" altLang="en-US" sz="1200" dirty="0">
                <a:solidFill>
                  <a:srgbClr val="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rgbClr val="FFFFFF"/>
              </a:solidFill>
              <a:latin typeface="微软雅黑" panose="020B0503020204020204" pitchFamily="34" charset="-122"/>
              <a:ea typeface="微软雅黑" panose="020B0503020204020204" pitchFamily="34" charset="-122"/>
            </a:endParaRPr>
          </a:p>
        </p:txBody>
      </p:sp>
      <p:sp>
        <p:nvSpPr>
          <p:cNvPr id="68" name="文本框 35"/>
          <p:cNvSpPr txBox="1"/>
          <p:nvPr/>
        </p:nvSpPr>
        <p:spPr>
          <a:xfrm>
            <a:off x="4860032" y="2319655"/>
            <a:ext cx="1584176" cy="1731207"/>
          </a:xfrm>
          <a:prstGeom prst="rect">
            <a:avLst/>
          </a:prstGeom>
          <a:noFill/>
        </p:spPr>
        <p:txBody>
          <a:bodyPr wrap="square" lIns="68543" tIns="34272" rIns="68543" bIns="34272" rtlCol="0">
            <a:spAutoFit/>
          </a:bodyPr>
          <a:lstStyle/>
          <a:p>
            <a:r>
              <a:rPr lang="zh-CN" altLang="en-US" sz="1200" dirty="0">
                <a:solidFill>
                  <a:srgbClr val="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rgbClr val="FFFFFF"/>
              </a:solidFill>
              <a:latin typeface="微软雅黑" panose="020B0503020204020204" pitchFamily="34" charset="-122"/>
              <a:ea typeface="微软雅黑" panose="020B0503020204020204" pitchFamily="34" charset="-122"/>
            </a:endParaRPr>
          </a:p>
        </p:txBody>
      </p:sp>
      <p:sp>
        <p:nvSpPr>
          <p:cNvPr id="69" name="文本框 36"/>
          <p:cNvSpPr txBox="1"/>
          <p:nvPr/>
        </p:nvSpPr>
        <p:spPr>
          <a:xfrm>
            <a:off x="6994394" y="2319655"/>
            <a:ext cx="1541419" cy="1731207"/>
          </a:xfrm>
          <a:prstGeom prst="rect">
            <a:avLst/>
          </a:prstGeom>
          <a:noFill/>
        </p:spPr>
        <p:txBody>
          <a:bodyPr wrap="square" lIns="68543" tIns="34272" rIns="68543" bIns="34272" rtlCol="0">
            <a:spAutoFit/>
          </a:bodyPr>
          <a:lstStyle/>
          <a:p>
            <a:r>
              <a:rPr lang="zh-CN" altLang="en-US" sz="1200" dirty="0">
                <a:solidFill>
                  <a:srgbClr val="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rgbClr val="FFFFFF"/>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up)">
                                      <p:cBhvr>
                                        <p:cTn id="7" dur="500"/>
                                        <p:tgtEl>
                                          <p:spTgt spid="5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wipe(left)">
                                      <p:cBhvr>
                                        <p:cTn id="11" dur="500"/>
                                        <p:tgtEl>
                                          <p:spTgt spid="6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6"/>
                                        </p:tgtEl>
                                        <p:attrNameLst>
                                          <p:attrName>style.visibility</p:attrName>
                                        </p:attrNameLst>
                                      </p:cBhvr>
                                      <p:to>
                                        <p:strVal val="visible"/>
                                      </p:to>
                                    </p:set>
                                    <p:animEffect transition="in" filter="wipe(left)">
                                      <p:cBhvr>
                                        <p:cTn id="15" dur="500"/>
                                        <p:tgtEl>
                                          <p:spTgt spid="66"/>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wipe(up)">
                                      <p:cBhvr>
                                        <p:cTn id="19" dur="500"/>
                                        <p:tgtEl>
                                          <p:spTgt spid="50"/>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4"/>
                                        </p:tgtEl>
                                        <p:attrNameLst>
                                          <p:attrName>style.visibility</p:attrName>
                                        </p:attrNameLst>
                                      </p:cBhvr>
                                      <p:to>
                                        <p:strVal val="visible"/>
                                      </p:to>
                                    </p:set>
                                    <p:animEffect transition="in" filter="wipe(left)">
                                      <p:cBhvr>
                                        <p:cTn id="23" dur="500"/>
                                        <p:tgtEl>
                                          <p:spTgt spid="64"/>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67"/>
                                        </p:tgtEl>
                                        <p:attrNameLst>
                                          <p:attrName>style.visibility</p:attrName>
                                        </p:attrNameLst>
                                      </p:cBhvr>
                                      <p:to>
                                        <p:strVal val="visible"/>
                                      </p:to>
                                    </p:set>
                                    <p:animEffect transition="in" filter="wipe(left)">
                                      <p:cBhvr>
                                        <p:cTn id="27" dur="500"/>
                                        <p:tgtEl>
                                          <p:spTgt spid="67"/>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wipe(up)">
                                      <p:cBhvr>
                                        <p:cTn id="31" dur="500"/>
                                        <p:tgtEl>
                                          <p:spTgt spid="5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63"/>
                                        </p:tgtEl>
                                        <p:attrNameLst>
                                          <p:attrName>style.visibility</p:attrName>
                                        </p:attrNameLst>
                                      </p:cBhvr>
                                      <p:to>
                                        <p:strVal val="visible"/>
                                      </p:to>
                                    </p:set>
                                    <p:animEffect transition="in" filter="wipe(left)">
                                      <p:cBhvr>
                                        <p:cTn id="35" dur="500"/>
                                        <p:tgtEl>
                                          <p:spTgt spid="6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68"/>
                                        </p:tgtEl>
                                        <p:attrNameLst>
                                          <p:attrName>style.visibility</p:attrName>
                                        </p:attrNameLst>
                                      </p:cBhvr>
                                      <p:to>
                                        <p:strVal val="visible"/>
                                      </p:to>
                                    </p:set>
                                    <p:animEffect transition="in" filter="wipe(left)">
                                      <p:cBhvr>
                                        <p:cTn id="39" dur="500"/>
                                        <p:tgtEl>
                                          <p:spTgt spid="68"/>
                                        </p:tgtEl>
                                      </p:cBhvr>
                                    </p:animEffect>
                                  </p:childTnLst>
                                </p:cTn>
                              </p:par>
                            </p:childTnLst>
                          </p:cTn>
                        </p:par>
                        <p:par>
                          <p:cTn id="40" fill="hold">
                            <p:stCondLst>
                              <p:cond delay="4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500"/>
                                        <p:tgtEl>
                                          <p:spTgt spid="56"/>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65"/>
                                        </p:tgtEl>
                                        <p:attrNameLst>
                                          <p:attrName>style.visibility</p:attrName>
                                        </p:attrNameLst>
                                      </p:cBhvr>
                                      <p:to>
                                        <p:strVal val="visible"/>
                                      </p:to>
                                    </p:set>
                                    <p:animEffect transition="in" filter="wipe(left)">
                                      <p:cBhvr>
                                        <p:cTn id="47" dur="500"/>
                                        <p:tgtEl>
                                          <p:spTgt spid="65"/>
                                        </p:tgtEl>
                                      </p:cBhvr>
                                    </p:animEffect>
                                  </p:childTnLst>
                                </p:cTn>
                              </p:par>
                            </p:childTnLst>
                          </p:cTn>
                        </p:par>
                        <p:par>
                          <p:cTn id="48" fill="hold">
                            <p:stCondLst>
                              <p:cond delay="5500"/>
                            </p:stCondLst>
                            <p:childTnLst>
                              <p:par>
                                <p:cTn id="49" presetID="22" presetClass="entr" presetSubtype="8" fill="hold" grpId="0" nodeType="afterEffect">
                                  <p:stCondLst>
                                    <p:cond delay="0"/>
                                  </p:stCondLst>
                                  <p:childTnLst>
                                    <p:set>
                                      <p:cBhvr>
                                        <p:cTn id="50" dur="1" fill="hold">
                                          <p:stCondLst>
                                            <p:cond delay="0"/>
                                          </p:stCondLst>
                                        </p:cTn>
                                        <p:tgtEl>
                                          <p:spTgt spid="69"/>
                                        </p:tgtEl>
                                        <p:attrNameLst>
                                          <p:attrName>style.visibility</p:attrName>
                                        </p:attrNameLst>
                                      </p:cBhvr>
                                      <p:to>
                                        <p:strVal val="visible"/>
                                      </p:to>
                                    </p:set>
                                    <p:animEffect transition="in" filter="wipe(left)">
                                      <p:cBhvr>
                                        <p:cTn id="5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5" grpId="0"/>
      <p:bldP spid="66" grpId="0"/>
      <p:bldP spid="67" grpId="0"/>
      <p:bldP spid="68" grpId="0"/>
      <p:bldP spid="6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3067005" y="2233484"/>
            <a:ext cx="6082315" cy="2912702"/>
            <a:chOff x="4078023" y="2973498"/>
            <a:chExt cx="8113977" cy="3884502"/>
          </a:xfrm>
          <a:solidFill>
            <a:schemeClr val="tx2"/>
          </a:solidFill>
        </p:grpSpPr>
        <p:sp>
          <p:nvSpPr>
            <p:cNvPr id="19" name="Freeform 5"/>
            <p:cNvSpPr/>
            <p:nvPr/>
          </p:nvSpPr>
          <p:spPr bwMode="auto">
            <a:xfrm>
              <a:off x="4078023" y="5589157"/>
              <a:ext cx="4758750" cy="1268843"/>
            </a:xfrm>
            <a:custGeom>
              <a:avLst/>
              <a:gdLst>
                <a:gd name="T0" fmla="*/ 0 w 251"/>
                <a:gd name="T1" fmla="*/ 67 h 67"/>
                <a:gd name="T2" fmla="*/ 0 w 251"/>
                <a:gd name="T3" fmla="*/ 67 h 67"/>
                <a:gd name="T4" fmla="*/ 251 w 251"/>
                <a:gd name="T5" fmla="*/ 67 h 67"/>
                <a:gd name="T6" fmla="*/ 251 w 251"/>
                <a:gd name="T7" fmla="*/ 0 h 67"/>
                <a:gd name="T8" fmla="*/ 0 w 251"/>
                <a:gd name="T9" fmla="*/ 67 h 67"/>
              </a:gdLst>
              <a:ahLst/>
              <a:cxnLst>
                <a:cxn ang="0">
                  <a:pos x="T0" y="T1"/>
                </a:cxn>
                <a:cxn ang="0">
                  <a:pos x="T2" y="T3"/>
                </a:cxn>
                <a:cxn ang="0">
                  <a:pos x="T4" y="T5"/>
                </a:cxn>
                <a:cxn ang="0">
                  <a:pos x="T6" y="T7"/>
                </a:cxn>
                <a:cxn ang="0">
                  <a:pos x="T8" y="T9"/>
                </a:cxn>
              </a:cxnLst>
              <a:rect l="0" t="0" r="r" b="b"/>
              <a:pathLst>
                <a:path w="251" h="67">
                  <a:moveTo>
                    <a:pt x="0" y="67"/>
                  </a:moveTo>
                  <a:cubicBezTo>
                    <a:pt x="0" y="67"/>
                    <a:pt x="0" y="67"/>
                    <a:pt x="0" y="67"/>
                  </a:cubicBezTo>
                  <a:cubicBezTo>
                    <a:pt x="251" y="67"/>
                    <a:pt x="251" y="67"/>
                    <a:pt x="251" y="67"/>
                  </a:cubicBezTo>
                  <a:cubicBezTo>
                    <a:pt x="251" y="0"/>
                    <a:pt x="251" y="0"/>
                    <a:pt x="251" y="0"/>
                  </a:cubicBezTo>
                  <a:cubicBezTo>
                    <a:pt x="178" y="38"/>
                    <a:pt x="92" y="62"/>
                    <a:pt x="0" y="67"/>
                  </a:cubicBezTo>
                  <a:close/>
                </a:path>
              </a:pathLst>
            </a:custGeom>
            <a:grp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sp>
          <p:nvSpPr>
            <p:cNvPr id="20" name="Freeform 6"/>
            <p:cNvSpPr/>
            <p:nvPr/>
          </p:nvSpPr>
          <p:spPr bwMode="auto">
            <a:xfrm>
              <a:off x="8912383" y="4906297"/>
              <a:ext cx="1117622" cy="1951702"/>
            </a:xfrm>
            <a:custGeom>
              <a:avLst/>
              <a:gdLst>
                <a:gd name="T0" fmla="*/ 0 w 59"/>
                <a:gd name="T1" fmla="*/ 36 h 103"/>
                <a:gd name="T2" fmla="*/ 0 w 59"/>
                <a:gd name="T3" fmla="*/ 103 h 103"/>
                <a:gd name="T4" fmla="*/ 59 w 59"/>
                <a:gd name="T5" fmla="*/ 103 h 103"/>
                <a:gd name="T6" fmla="*/ 59 w 59"/>
                <a:gd name="T7" fmla="*/ 0 h 103"/>
                <a:gd name="T8" fmla="*/ 0 w 59"/>
                <a:gd name="T9" fmla="*/ 36 h 103"/>
              </a:gdLst>
              <a:ahLst/>
              <a:cxnLst>
                <a:cxn ang="0">
                  <a:pos x="T0" y="T1"/>
                </a:cxn>
                <a:cxn ang="0">
                  <a:pos x="T2" y="T3"/>
                </a:cxn>
                <a:cxn ang="0">
                  <a:pos x="T4" y="T5"/>
                </a:cxn>
                <a:cxn ang="0">
                  <a:pos x="T6" y="T7"/>
                </a:cxn>
                <a:cxn ang="0">
                  <a:pos x="T8" y="T9"/>
                </a:cxn>
              </a:cxnLst>
              <a:rect l="0" t="0" r="r" b="b"/>
              <a:pathLst>
                <a:path w="59" h="103">
                  <a:moveTo>
                    <a:pt x="0" y="36"/>
                  </a:moveTo>
                  <a:cubicBezTo>
                    <a:pt x="0" y="103"/>
                    <a:pt x="0" y="103"/>
                    <a:pt x="0" y="103"/>
                  </a:cubicBezTo>
                  <a:cubicBezTo>
                    <a:pt x="59" y="103"/>
                    <a:pt x="59" y="103"/>
                    <a:pt x="59" y="103"/>
                  </a:cubicBezTo>
                  <a:cubicBezTo>
                    <a:pt x="59" y="0"/>
                    <a:pt x="59" y="0"/>
                    <a:pt x="59" y="0"/>
                  </a:cubicBezTo>
                  <a:cubicBezTo>
                    <a:pt x="41" y="13"/>
                    <a:pt x="21" y="25"/>
                    <a:pt x="0" y="36"/>
                  </a:cubicBezTo>
                  <a:close/>
                </a:path>
              </a:pathLst>
            </a:custGeom>
            <a:solidFill>
              <a:schemeClr val="bg2"/>
            </a:solidFill>
            <a:ln>
              <a:noFill/>
            </a:ln>
          </p:spPr>
          <p:txBody>
            <a:bodyPr vert="horz" wrap="square" lIns="91440" tIns="45720" rIns="91440" bIns="45720" numCol="1" anchor="t" anchorCtr="0" compatLnSpc="1"/>
            <a:lstStyle/>
            <a:p>
              <a:endParaRPr lang="zh-CN" altLang="en-US" sz="2400">
                <a:latin typeface="微软雅黑" panose="020B0503020204020204" pitchFamily="34" charset="-122"/>
                <a:ea typeface="微软雅黑" panose="020B0503020204020204" pitchFamily="34" charset="-122"/>
              </a:endParaRPr>
            </a:p>
          </p:txBody>
        </p:sp>
        <p:sp>
          <p:nvSpPr>
            <p:cNvPr id="21" name="Freeform 7"/>
            <p:cNvSpPr/>
            <p:nvPr/>
          </p:nvSpPr>
          <p:spPr bwMode="auto">
            <a:xfrm>
              <a:off x="11603653" y="2973498"/>
              <a:ext cx="588347" cy="3884501"/>
            </a:xfrm>
            <a:custGeom>
              <a:avLst/>
              <a:gdLst>
                <a:gd name="T0" fmla="*/ 31 w 31"/>
                <a:gd name="T1" fmla="*/ 0 h 205"/>
                <a:gd name="T2" fmla="*/ 28 w 31"/>
                <a:gd name="T3" fmla="*/ 0 h 205"/>
                <a:gd name="T4" fmla="*/ 0 w 31"/>
                <a:gd name="T5" fmla="*/ 36 h 205"/>
                <a:gd name="T6" fmla="*/ 0 w 31"/>
                <a:gd name="T7" fmla="*/ 205 h 205"/>
                <a:gd name="T8" fmla="*/ 31 w 31"/>
                <a:gd name="T9" fmla="*/ 205 h 205"/>
                <a:gd name="T10" fmla="*/ 31 w 31"/>
                <a:gd name="T11" fmla="*/ 0 h 205"/>
              </a:gdLst>
              <a:ahLst/>
              <a:cxnLst>
                <a:cxn ang="0">
                  <a:pos x="T0" y="T1"/>
                </a:cxn>
                <a:cxn ang="0">
                  <a:pos x="T2" y="T3"/>
                </a:cxn>
                <a:cxn ang="0">
                  <a:pos x="T4" y="T5"/>
                </a:cxn>
                <a:cxn ang="0">
                  <a:pos x="T6" y="T7"/>
                </a:cxn>
                <a:cxn ang="0">
                  <a:pos x="T8" y="T9"/>
                </a:cxn>
                <a:cxn ang="0">
                  <a:pos x="T10" y="T11"/>
                </a:cxn>
              </a:cxnLst>
              <a:rect l="0" t="0" r="r" b="b"/>
              <a:pathLst>
                <a:path w="31" h="205">
                  <a:moveTo>
                    <a:pt x="31" y="0"/>
                  </a:moveTo>
                  <a:cubicBezTo>
                    <a:pt x="28" y="0"/>
                    <a:pt x="28" y="0"/>
                    <a:pt x="28" y="0"/>
                  </a:cubicBezTo>
                  <a:cubicBezTo>
                    <a:pt x="20" y="13"/>
                    <a:pt x="11" y="25"/>
                    <a:pt x="0" y="36"/>
                  </a:cubicBezTo>
                  <a:cubicBezTo>
                    <a:pt x="0" y="205"/>
                    <a:pt x="0" y="205"/>
                    <a:pt x="0" y="205"/>
                  </a:cubicBezTo>
                  <a:cubicBezTo>
                    <a:pt x="31" y="205"/>
                    <a:pt x="31" y="205"/>
                    <a:pt x="31" y="205"/>
                  </a:cubicBezTo>
                  <a:lnTo>
                    <a:pt x="31" y="0"/>
                  </a:lnTo>
                  <a:close/>
                </a:path>
              </a:pathLst>
            </a:custGeom>
            <a:grpFill/>
            <a:ln>
              <a:noFill/>
            </a:ln>
          </p:spPr>
          <p:txBody>
            <a:bodyPr vert="horz" wrap="square" lIns="91440" tIns="45720" rIns="91440" bIns="45720" numCol="1" anchor="t" anchorCtr="0" compatLnSpc="1"/>
            <a:lstStyle/>
            <a:p>
              <a:endParaRPr lang="zh-CN" altLang="en-US" sz="2400">
                <a:latin typeface="微软雅黑" panose="020B0503020204020204" pitchFamily="34" charset="-122"/>
                <a:ea typeface="微软雅黑" panose="020B0503020204020204" pitchFamily="34" charset="-122"/>
              </a:endParaRPr>
            </a:p>
          </p:txBody>
        </p:sp>
        <p:sp>
          <p:nvSpPr>
            <p:cNvPr id="22" name="Freeform 8"/>
            <p:cNvSpPr/>
            <p:nvPr/>
          </p:nvSpPr>
          <p:spPr bwMode="auto">
            <a:xfrm>
              <a:off x="10126881" y="3656358"/>
              <a:ext cx="1401162" cy="3201642"/>
            </a:xfrm>
            <a:custGeom>
              <a:avLst/>
              <a:gdLst>
                <a:gd name="T0" fmla="*/ 0 w 74"/>
                <a:gd name="T1" fmla="*/ 66 h 169"/>
                <a:gd name="T2" fmla="*/ 0 w 74"/>
                <a:gd name="T3" fmla="*/ 169 h 169"/>
                <a:gd name="T4" fmla="*/ 74 w 74"/>
                <a:gd name="T5" fmla="*/ 169 h 169"/>
                <a:gd name="T6" fmla="*/ 74 w 74"/>
                <a:gd name="T7" fmla="*/ 0 h 169"/>
                <a:gd name="T8" fmla="*/ 0 w 74"/>
                <a:gd name="T9" fmla="*/ 66 h 169"/>
              </a:gdLst>
              <a:ahLst/>
              <a:cxnLst>
                <a:cxn ang="0">
                  <a:pos x="T0" y="T1"/>
                </a:cxn>
                <a:cxn ang="0">
                  <a:pos x="T2" y="T3"/>
                </a:cxn>
                <a:cxn ang="0">
                  <a:pos x="T4" y="T5"/>
                </a:cxn>
                <a:cxn ang="0">
                  <a:pos x="T6" y="T7"/>
                </a:cxn>
                <a:cxn ang="0">
                  <a:pos x="T8" y="T9"/>
                </a:cxn>
              </a:cxnLst>
              <a:rect l="0" t="0" r="r" b="b"/>
              <a:pathLst>
                <a:path w="74" h="169">
                  <a:moveTo>
                    <a:pt x="0" y="66"/>
                  </a:moveTo>
                  <a:cubicBezTo>
                    <a:pt x="0" y="169"/>
                    <a:pt x="0" y="169"/>
                    <a:pt x="0" y="169"/>
                  </a:cubicBezTo>
                  <a:cubicBezTo>
                    <a:pt x="74" y="169"/>
                    <a:pt x="74" y="169"/>
                    <a:pt x="74" y="169"/>
                  </a:cubicBezTo>
                  <a:cubicBezTo>
                    <a:pt x="74" y="0"/>
                    <a:pt x="74" y="0"/>
                    <a:pt x="74" y="0"/>
                  </a:cubicBezTo>
                  <a:cubicBezTo>
                    <a:pt x="52" y="24"/>
                    <a:pt x="28" y="47"/>
                    <a:pt x="0" y="66"/>
                  </a:cubicBezTo>
                  <a:close/>
                </a:path>
              </a:pathLst>
            </a:custGeom>
            <a:grp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grpSp>
      <p:sp>
        <p:nvSpPr>
          <p:cNvPr id="23" name="Content Placeholder 2"/>
          <p:cNvSpPr txBox="1"/>
          <p:nvPr/>
        </p:nvSpPr>
        <p:spPr>
          <a:xfrm>
            <a:off x="767171" y="1386370"/>
            <a:ext cx="4020741" cy="1041364"/>
          </a:xfrm>
          <a:prstGeom prst="rect">
            <a:avLst/>
          </a:prstGeom>
        </p:spPr>
        <p:txBody>
          <a:bodyPr vert="horz" lIns="68543" tIns="34272" rIns="68543" bIns="34272"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zh-CN" altLang="en-US" sz="1600" b="1" dirty="0">
                <a:solidFill>
                  <a:schemeClr val="tx2"/>
                </a:solidFill>
                <a:latin typeface="+mn-ea"/>
                <a:cs typeface="Arial" panose="020B0604020202020204" pitchFamily="34" charset="0"/>
              </a:rPr>
              <a:t>点击添加小标题</a:t>
            </a:r>
            <a:endParaRPr lang="en-US" altLang="zh-CN" sz="1600" b="1" dirty="0">
              <a:solidFill>
                <a:schemeClr val="tx2"/>
              </a:solidFill>
              <a:latin typeface="+mn-ea"/>
              <a:cs typeface="Arial" panose="020B0604020202020204" pitchFamily="34" charset="0"/>
            </a:endParaRPr>
          </a:p>
          <a:p>
            <a:pPr marL="0" indent="0">
              <a:lnSpc>
                <a:spcPct val="130000"/>
              </a:lnSpc>
              <a:buNone/>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在此处添加详细描述文本，尽量与标题文本语言风格相符合，语言描述尽量简洁生动。在此处添加详细描述文本，尽量与标题文本语言风格相符合，语言描述尽量简洁生动。</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5294518" y="3325217"/>
            <a:ext cx="1592312" cy="748365"/>
            <a:chOff x="4982259" y="5322156"/>
            <a:chExt cx="2124188" cy="998051"/>
          </a:xfrm>
          <a:solidFill>
            <a:schemeClr val="tx1">
              <a:lumMod val="85000"/>
              <a:lumOff val="15000"/>
              <a:alpha val="35000"/>
            </a:schemeClr>
          </a:solidFill>
        </p:grpSpPr>
        <p:sp>
          <p:nvSpPr>
            <p:cNvPr id="28" name="Oval 13"/>
            <p:cNvSpPr>
              <a:spLocks noChangeArrowheads="1"/>
            </p:cNvSpPr>
            <p:nvPr/>
          </p:nvSpPr>
          <p:spPr bwMode="auto">
            <a:xfrm>
              <a:off x="4982259" y="5322156"/>
              <a:ext cx="189027" cy="191390"/>
            </a:xfrm>
            <a:prstGeom prst="ellipse">
              <a:avLst/>
            </a:prstGeom>
            <a:solidFill>
              <a:schemeClr val="tx2"/>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29" name="直接连接符 28"/>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a:endCxn id="28"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3682257" y="3988391"/>
            <a:ext cx="1592312" cy="748365"/>
            <a:chOff x="4982259" y="5322156"/>
            <a:chExt cx="2124188" cy="998051"/>
          </a:xfrm>
          <a:solidFill>
            <a:schemeClr val="tx1">
              <a:lumMod val="85000"/>
              <a:lumOff val="15000"/>
              <a:alpha val="35000"/>
            </a:schemeClr>
          </a:solidFill>
        </p:grpSpPr>
        <p:sp>
          <p:nvSpPr>
            <p:cNvPr id="32" name="Oval 13"/>
            <p:cNvSpPr>
              <a:spLocks noChangeArrowheads="1"/>
            </p:cNvSpPr>
            <p:nvPr/>
          </p:nvSpPr>
          <p:spPr bwMode="auto">
            <a:xfrm>
              <a:off x="4982259" y="5322156"/>
              <a:ext cx="189027" cy="191390"/>
            </a:xfrm>
            <a:prstGeom prst="ellipse">
              <a:avLst/>
            </a:prstGeom>
            <a:solidFill>
              <a:schemeClr val="tx2"/>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33" name="直接连接符 32"/>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a:endCxn id="32"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35" name="组合 34"/>
          <p:cNvGrpSpPr/>
          <p:nvPr/>
        </p:nvGrpSpPr>
        <p:grpSpPr>
          <a:xfrm>
            <a:off x="6473014" y="2576852"/>
            <a:ext cx="1592312" cy="748365"/>
            <a:chOff x="4982259" y="5322156"/>
            <a:chExt cx="2124188" cy="998051"/>
          </a:xfrm>
          <a:solidFill>
            <a:schemeClr val="tx1">
              <a:lumMod val="85000"/>
              <a:lumOff val="15000"/>
              <a:alpha val="35000"/>
            </a:schemeClr>
          </a:solidFill>
        </p:grpSpPr>
        <p:sp>
          <p:nvSpPr>
            <p:cNvPr id="36" name="Oval 13"/>
            <p:cNvSpPr>
              <a:spLocks noChangeArrowheads="1"/>
            </p:cNvSpPr>
            <p:nvPr/>
          </p:nvSpPr>
          <p:spPr bwMode="auto">
            <a:xfrm>
              <a:off x="4982259" y="5322156"/>
              <a:ext cx="189027" cy="191390"/>
            </a:xfrm>
            <a:prstGeom prst="ellipse">
              <a:avLst/>
            </a:prstGeom>
            <a:solidFill>
              <a:schemeClr val="tx2"/>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37" name="直接连接符 36"/>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a:endCxn id="36"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7254303" y="1823747"/>
            <a:ext cx="1592312" cy="748365"/>
            <a:chOff x="4982259" y="5322156"/>
            <a:chExt cx="2124188" cy="998051"/>
          </a:xfrm>
          <a:solidFill>
            <a:schemeClr val="tx1">
              <a:lumMod val="85000"/>
              <a:lumOff val="15000"/>
              <a:alpha val="35000"/>
            </a:schemeClr>
          </a:solidFill>
        </p:grpSpPr>
        <p:sp>
          <p:nvSpPr>
            <p:cNvPr id="40" name="Oval 13"/>
            <p:cNvSpPr>
              <a:spLocks noChangeArrowheads="1"/>
            </p:cNvSpPr>
            <p:nvPr/>
          </p:nvSpPr>
          <p:spPr bwMode="auto">
            <a:xfrm>
              <a:off x="4982259" y="5322156"/>
              <a:ext cx="189027" cy="191390"/>
            </a:xfrm>
            <a:prstGeom prst="ellipse">
              <a:avLst/>
            </a:prstGeom>
            <a:solidFill>
              <a:schemeClr val="tx2"/>
            </a:solidFill>
            <a:ln>
              <a:noFill/>
            </a:ln>
          </p:spPr>
          <p:txBody>
            <a:bodyPr/>
            <a:lstStyle/>
            <a:p>
              <a:endParaRPr lang="zh-CN" altLang="en-US" sz="2100">
                <a:latin typeface="微软雅黑" panose="020B0503020204020204" pitchFamily="34" charset="-122"/>
                <a:ea typeface="微软雅黑" panose="020B0503020204020204" pitchFamily="34" charset="-122"/>
              </a:endParaRPr>
            </a:p>
          </p:txBody>
        </p:sp>
        <p:cxnSp>
          <p:nvCxnSpPr>
            <p:cNvPr id="41" name="直接连接符 40"/>
            <p:cNvCxnSpPr/>
            <p:nvPr/>
          </p:nvCxnSpPr>
          <p:spPr>
            <a:xfrm flipH="1" flipV="1">
              <a:off x="6358759" y="5417851"/>
              <a:ext cx="747688" cy="902356"/>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a:endCxn id="40" idx="6"/>
            </p:cNvCxnSpPr>
            <p:nvPr/>
          </p:nvCxnSpPr>
          <p:spPr>
            <a:xfrm flipH="1">
              <a:off x="5171286" y="5417851"/>
              <a:ext cx="1187474" cy="0"/>
            </a:xfrm>
            <a:prstGeom prst="line">
              <a:avLst/>
            </a:prstGeom>
            <a:grpFill/>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43" name="文本框 12"/>
          <p:cNvSpPr txBox="1"/>
          <p:nvPr/>
        </p:nvSpPr>
        <p:spPr>
          <a:xfrm>
            <a:off x="2242982" y="3886985"/>
            <a:ext cx="1404976" cy="315435"/>
          </a:xfrm>
          <a:prstGeom prst="rect">
            <a:avLst/>
          </a:prstGeom>
          <a:noFill/>
        </p:spPr>
        <p:txBody>
          <a:bodyPr wrap="square" lIns="68543" tIns="34272" rIns="68543" bIns="34272" rtlCol="0">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600" dirty="0">
                <a:solidFill>
                  <a:schemeClr val="tx1">
                    <a:lumMod val="85000"/>
                    <a:lumOff val="15000"/>
                  </a:schemeClr>
                </a:solidFill>
              </a:rPr>
              <a:t>点击添加内容</a:t>
            </a:r>
          </a:p>
        </p:txBody>
      </p:sp>
      <p:sp>
        <p:nvSpPr>
          <p:cNvPr id="44" name="文本框 12"/>
          <p:cNvSpPr txBox="1"/>
          <p:nvPr/>
        </p:nvSpPr>
        <p:spPr>
          <a:xfrm>
            <a:off x="3854997" y="3246965"/>
            <a:ext cx="1404976" cy="315435"/>
          </a:xfrm>
          <a:prstGeom prst="rect">
            <a:avLst/>
          </a:prstGeom>
          <a:noFill/>
        </p:spPr>
        <p:txBody>
          <a:bodyPr wrap="square" lIns="68543" tIns="34272" rIns="68543" bIns="34272" rtlCol="0">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600" dirty="0">
                <a:solidFill>
                  <a:schemeClr val="tx1">
                    <a:lumMod val="85000"/>
                    <a:lumOff val="15000"/>
                  </a:schemeClr>
                </a:solidFill>
              </a:rPr>
              <a:t>点击添加内容</a:t>
            </a:r>
          </a:p>
        </p:txBody>
      </p:sp>
      <p:sp>
        <p:nvSpPr>
          <p:cNvPr id="45" name="文本框 12"/>
          <p:cNvSpPr txBox="1"/>
          <p:nvPr/>
        </p:nvSpPr>
        <p:spPr>
          <a:xfrm>
            <a:off x="5032536" y="2498600"/>
            <a:ext cx="1404976" cy="315435"/>
          </a:xfrm>
          <a:prstGeom prst="rect">
            <a:avLst/>
          </a:prstGeom>
          <a:noFill/>
        </p:spPr>
        <p:txBody>
          <a:bodyPr wrap="square" lIns="68543" tIns="34272" rIns="68543" bIns="34272" rtlCol="0">
            <a:spAutoFit/>
          </a:bodyPr>
          <a:lstStyle>
            <a:defPPr>
              <a:defRPr lang="zh-CN"/>
            </a:defPPr>
            <a:lvl1pPr algn="ctr">
              <a:defRPr sz="2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600" dirty="0">
                <a:solidFill>
                  <a:schemeClr val="tx1">
                    <a:lumMod val="85000"/>
                    <a:lumOff val="15000"/>
                  </a:schemeClr>
                </a:solidFill>
              </a:rPr>
              <a:t>点击添加内容</a:t>
            </a:r>
          </a:p>
        </p:txBody>
      </p:sp>
      <p:sp>
        <p:nvSpPr>
          <p:cNvPr id="46" name="文本框 12"/>
          <p:cNvSpPr txBox="1"/>
          <p:nvPr/>
        </p:nvSpPr>
        <p:spPr>
          <a:xfrm>
            <a:off x="5832919" y="1708848"/>
            <a:ext cx="1404976" cy="315435"/>
          </a:xfrm>
          <a:prstGeom prst="rect">
            <a:avLst/>
          </a:prstGeom>
          <a:noFill/>
        </p:spPr>
        <p:txBody>
          <a:bodyPr wrap="square" lIns="68543" tIns="34272" rIns="68543" bIns="34272"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rPr>
              <a:t>点击添加内容</a:t>
            </a:r>
          </a:p>
        </p:txBody>
      </p:sp>
      <p:sp>
        <p:nvSpPr>
          <p:cNvPr id="50" name="TextBox 49"/>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right)">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wipe(left)">
                                      <p:cBhvr>
                                        <p:cTn id="15" dur="500"/>
                                        <p:tgtEl>
                                          <p:spTgt spid="43"/>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right)">
                                      <p:cBhvr>
                                        <p:cTn id="19" dur="500"/>
                                        <p:tgtEl>
                                          <p:spTgt spid="25"/>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left)">
                                      <p:cBhvr>
                                        <p:cTn id="23" dur="500"/>
                                        <p:tgtEl>
                                          <p:spTgt spid="44"/>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right)">
                                      <p:cBhvr>
                                        <p:cTn id="27" dur="500"/>
                                        <p:tgtEl>
                                          <p:spTgt spid="3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left)">
                                      <p:cBhvr>
                                        <p:cTn id="31" dur="500"/>
                                        <p:tgtEl>
                                          <p:spTgt spid="45"/>
                                        </p:tgtEl>
                                      </p:cBhvr>
                                    </p:animEffect>
                                  </p:childTnLst>
                                </p:cTn>
                              </p:par>
                            </p:childTnLst>
                          </p:cTn>
                        </p:par>
                        <p:par>
                          <p:cTn id="32" fill="hold">
                            <p:stCondLst>
                              <p:cond delay="3500"/>
                            </p:stCondLst>
                            <p:childTnLst>
                              <p:par>
                                <p:cTn id="33" presetID="22" presetClass="entr" presetSubtype="2"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wipe(right)">
                                      <p:cBhvr>
                                        <p:cTn id="35" dur="500"/>
                                        <p:tgtEl>
                                          <p:spTgt spid="39"/>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wipe(left)">
                                      <p:cBhvr>
                                        <p:cTn id="39" dur="500"/>
                                        <p:tgtEl>
                                          <p:spTgt spid="46"/>
                                        </p:tgtEl>
                                      </p:cBhvr>
                                    </p:animEffect>
                                  </p:childTnLst>
                                </p:cTn>
                              </p:par>
                            </p:childTnLst>
                          </p:cTn>
                        </p:par>
                        <p:par>
                          <p:cTn id="40" fill="hold">
                            <p:stCondLst>
                              <p:cond delay="4500"/>
                            </p:stCondLst>
                            <p:childTnLst>
                              <p:par>
                                <p:cTn id="41" presetID="42"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1000"/>
                                        <p:tgtEl>
                                          <p:spTgt spid="23"/>
                                        </p:tgtEl>
                                      </p:cBhvr>
                                    </p:animEffect>
                                    <p:anim calcmode="lin" valueType="num">
                                      <p:cBhvr>
                                        <p:cTn id="44" dur="1000" fill="hold"/>
                                        <p:tgtEl>
                                          <p:spTgt spid="23"/>
                                        </p:tgtEl>
                                        <p:attrNameLst>
                                          <p:attrName>ppt_x</p:attrName>
                                        </p:attrNameLst>
                                      </p:cBhvr>
                                      <p:tavLst>
                                        <p:tav tm="0">
                                          <p:val>
                                            <p:strVal val="#ppt_x"/>
                                          </p:val>
                                        </p:tav>
                                        <p:tav tm="100000">
                                          <p:val>
                                            <p:strVal val="#ppt_x"/>
                                          </p:val>
                                        </p:tav>
                                      </p:tavLst>
                                    </p:anim>
                                    <p:anim calcmode="lin" valueType="num">
                                      <p:cBhvr>
                                        <p:cTn id="45"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3" grpId="0"/>
      <p:bldP spid="44" grpId="0"/>
      <p:bldP spid="45" grpId="0"/>
      <p:bldP spid="4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1242651" y="4426913"/>
            <a:ext cx="986410" cy="276999"/>
          </a:xfrm>
          <a:prstGeom prst="rect">
            <a:avLst/>
          </a:prstGeom>
          <a:noFill/>
        </p:spPr>
        <p:txBody>
          <a:bodyPr wrap="square" lIns="91426" tIns="45712" rIns="91426" bIns="45712" rtlCol="0">
            <a:spAutoFit/>
          </a:bodyPr>
          <a:lstStyle/>
          <a:p>
            <a:pPr algn="ctr"/>
            <a:r>
              <a:rPr lang="zh-CN" altLang="en-US" sz="1200" dirty="0">
                <a:latin typeface="微软雅黑" panose="020B0503020204020204" pitchFamily="34" charset="-122"/>
                <a:ea typeface="微软雅黑" panose="020B0503020204020204" pitchFamily="34" charset="-122"/>
              </a:rPr>
              <a:t>输入文本</a:t>
            </a:r>
          </a:p>
        </p:txBody>
      </p:sp>
      <p:sp>
        <p:nvSpPr>
          <p:cNvPr id="22" name="TextBox 21"/>
          <p:cNvSpPr txBox="1"/>
          <p:nvPr/>
        </p:nvSpPr>
        <p:spPr>
          <a:xfrm>
            <a:off x="888055" y="3916614"/>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100</a:t>
            </a:r>
            <a:endParaRPr lang="zh-CN" altLang="en-US" sz="900" dirty="0">
              <a:latin typeface="微软雅黑" panose="020B0503020204020204" pitchFamily="34" charset="-122"/>
              <a:ea typeface="微软雅黑" panose="020B0503020204020204" pitchFamily="34" charset="-122"/>
            </a:endParaRPr>
          </a:p>
        </p:txBody>
      </p:sp>
      <p:sp>
        <p:nvSpPr>
          <p:cNvPr id="23" name="TextBox 22"/>
          <p:cNvSpPr txBox="1"/>
          <p:nvPr/>
        </p:nvSpPr>
        <p:spPr>
          <a:xfrm>
            <a:off x="2368604" y="4426913"/>
            <a:ext cx="986410" cy="276999"/>
          </a:xfrm>
          <a:prstGeom prst="rect">
            <a:avLst/>
          </a:prstGeom>
          <a:noFill/>
        </p:spPr>
        <p:txBody>
          <a:bodyPr wrap="square" lIns="91426" tIns="45712" rIns="91426" bIns="45712" rtlCol="0">
            <a:spAutoFit/>
          </a:bodyPr>
          <a:lstStyle/>
          <a:p>
            <a:pPr algn="ctr"/>
            <a:r>
              <a:rPr lang="zh-CN" altLang="en-US" sz="1200" dirty="0">
                <a:latin typeface="微软雅黑" panose="020B0503020204020204" pitchFamily="34" charset="-122"/>
                <a:ea typeface="微软雅黑" panose="020B0503020204020204" pitchFamily="34" charset="-122"/>
              </a:rPr>
              <a:t>输入文本</a:t>
            </a:r>
          </a:p>
        </p:txBody>
      </p:sp>
      <p:sp>
        <p:nvSpPr>
          <p:cNvPr id="24" name="TextBox 23"/>
          <p:cNvSpPr txBox="1"/>
          <p:nvPr/>
        </p:nvSpPr>
        <p:spPr>
          <a:xfrm>
            <a:off x="3479317" y="4426913"/>
            <a:ext cx="986410" cy="276999"/>
          </a:xfrm>
          <a:prstGeom prst="rect">
            <a:avLst/>
          </a:prstGeom>
          <a:noFill/>
        </p:spPr>
        <p:txBody>
          <a:bodyPr wrap="square" lIns="91426" tIns="45712" rIns="91426" bIns="45712" rtlCol="0">
            <a:spAutoFit/>
          </a:bodyPr>
          <a:lstStyle/>
          <a:p>
            <a:pPr algn="ctr"/>
            <a:r>
              <a:rPr lang="zh-CN" altLang="en-US" sz="1200" dirty="0">
                <a:latin typeface="微软雅黑" panose="020B0503020204020204" pitchFamily="34" charset="-122"/>
                <a:ea typeface="微软雅黑" panose="020B0503020204020204" pitchFamily="34" charset="-122"/>
              </a:rPr>
              <a:t>输入文本</a:t>
            </a:r>
          </a:p>
        </p:txBody>
      </p:sp>
      <p:sp>
        <p:nvSpPr>
          <p:cNvPr id="25" name="TextBox 24"/>
          <p:cNvSpPr txBox="1"/>
          <p:nvPr/>
        </p:nvSpPr>
        <p:spPr>
          <a:xfrm>
            <a:off x="4590031" y="4426913"/>
            <a:ext cx="986410" cy="276999"/>
          </a:xfrm>
          <a:prstGeom prst="rect">
            <a:avLst/>
          </a:prstGeom>
          <a:noFill/>
        </p:spPr>
        <p:txBody>
          <a:bodyPr wrap="square" lIns="91426" tIns="45712" rIns="91426" bIns="45712" rtlCol="0">
            <a:spAutoFit/>
          </a:bodyPr>
          <a:lstStyle/>
          <a:p>
            <a:pPr algn="ctr"/>
            <a:r>
              <a:rPr lang="zh-CN" altLang="en-US" sz="1200" dirty="0">
                <a:latin typeface="微软雅黑" panose="020B0503020204020204" pitchFamily="34" charset="-122"/>
                <a:ea typeface="微软雅黑" panose="020B0503020204020204" pitchFamily="34" charset="-122"/>
              </a:rPr>
              <a:t>输入文本</a:t>
            </a:r>
          </a:p>
        </p:txBody>
      </p:sp>
      <p:sp>
        <p:nvSpPr>
          <p:cNvPr id="26" name="TextBox 25"/>
          <p:cNvSpPr txBox="1"/>
          <p:nvPr/>
        </p:nvSpPr>
        <p:spPr>
          <a:xfrm>
            <a:off x="888055" y="3547574"/>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200</a:t>
            </a:r>
            <a:endParaRPr lang="zh-CN" altLang="en-US" sz="900" dirty="0">
              <a:latin typeface="微软雅黑" panose="020B0503020204020204" pitchFamily="34" charset="-122"/>
              <a:ea typeface="微软雅黑" panose="020B0503020204020204" pitchFamily="34" charset="-122"/>
            </a:endParaRPr>
          </a:p>
        </p:txBody>
      </p:sp>
      <p:sp>
        <p:nvSpPr>
          <p:cNvPr id="27" name="TextBox 26"/>
          <p:cNvSpPr txBox="1"/>
          <p:nvPr/>
        </p:nvSpPr>
        <p:spPr>
          <a:xfrm>
            <a:off x="888055" y="3178533"/>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300</a:t>
            </a:r>
            <a:endParaRPr lang="zh-CN" altLang="en-US" sz="900" dirty="0">
              <a:latin typeface="微软雅黑" panose="020B0503020204020204" pitchFamily="34" charset="-122"/>
              <a:ea typeface="微软雅黑" panose="020B0503020204020204" pitchFamily="34" charset="-122"/>
            </a:endParaRPr>
          </a:p>
        </p:txBody>
      </p:sp>
      <p:sp>
        <p:nvSpPr>
          <p:cNvPr id="28" name="TextBox 27"/>
          <p:cNvSpPr txBox="1"/>
          <p:nvPr/>
        </p:nvSpPr>
        <p:spPr>
          <a:xfrm>
            <a:off x="888055" y="2809491"/>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400</a:t>
            </a:r>
            <a:endParaRPr lang="zh-CN" altLang="en-US" sz="900" dirty="0">
              <a:latin typeface="微软雅黑" panose="020B0503020204020204" pitchFamily="34" charset="-122"/>
              <a:ea typeface="微软雅黑" panose="020B0503020204020204" pitchFamily="34" charset="-122"/>
            </a:endParaRPr>
          </a:p>
        </p:txBody>
      </p:sp>
      <p:sp>
        <p:nvSpPr>
          <p:cNvPr id="29" name="TextBox 28"/>
          <p:cNvSpPr txBox="1"/>
          <p:nvPr/>
        </p:nvSpPr>
        <p:spPr>
          <a:xfrm>
            <a:off x="888055" y="2440451"/>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500</a:t>
            </a:r>
            <a:endParaRPr lang="zh-CN" altLang="en-US" sz="900" dirty="0">
              <a:latin typeface="微软雅黑" panose="020B0503020204020204" pitchFamily="34" charset="-122"/>
              <a:ea typeface="微软雅黑" panose="020B0503020204020204" pitchFamily="34" charset="-122"/>
            </a:endParaRPr>
          </a:p>
        </p:txBody>
      </p:sp>
      <p:sp>
        <p:nvSpPr>
          <p:cNvPr id="30" name="TextBox 29"/>
          <p:cNvSpPr txBox="1"/>
          <p:nvPr/>
        </p:nvSpPr>
        <p:spPr>
          <a:xfrm>
            <a:off x="888055" y="2071409"/>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600</a:t>
            </a:r>
            <a:endParaRPr lang="zh-CN" altLang="en-US" sz="900" dirty="0">
              <a:latin typeface="微软雅黑" panose="020B0503020204020204" pitchFamily="34" charset="-122"/>
              <a:ea typeface="微软雅黑" panose="020B0503020204020204" pitchFamily="34" charset="-122"/>
            </a:endParaRPr>
          </a:p>
        </p:txBody>
      </p:sp>
      <p:sp>
        <p:nvSpPr>
          <p:cNvPr id="31" name="TextBox 30"/>
          <p:cNvSpPr txBox="1"/>
          <p:nvPr/>
        </p:nvSpPr>
        <p:spPr>
          <a:xfrm>
            <a:off x="888055" y="1696126"/>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700</a:t>
            </a:r>
            <a:endParaRPr lang="zh-CN" altLang="en-US" sz="900" dirty="0">
              <a:latin typeface="微软雅黑" panose="020B0503020204020204" pitchFamily="34" charset="-122"/>
              <a:ea typeface="微软雅黑" panose="020B0503020204020204" pitchFamily="34" charset="-122"/>
            </a:endParaRPr>
          </a:p>
        </p:txBody>
      </p:sp>
      <p:grpSp>
        <p:nvGrpSpPr>
          <p:cNvPr id="32" name="组合 31"/>
          <p:cNvGrpSpPr/>
          <p:nvPr/>
        </p:nvGrpSpPr>
        <p:grpSpPr>
          <a:xfrm>
            <a:off x="1176087" y="1402578"/>
            <a:ext cx="4464496" cy="2952328"/>
            <a:chOff x="1126939" y="1350372"/>
            <a:chExt cx="4464496" cy="2952328"/>
          </a:xfrm>
        </p:grpSpPr>
        <p:cxnSp>
          <p:nvCxnSpPr>
            <p:cNvPr id="33" name="直接连接符 32"/>
            <p:cNvCxnSpPr/>
            <p:nvPr/>
          </p:nvCxnSpPr>
          <p:spPr>
            <a:xfrm>
              <a:off x="1126939" y="4302700"/>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1126939" y="3933659"/>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1126939" y="3564618"/>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1126939" y="3195577"/>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126939" y="2826536"/>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126939" y="2457495"/>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1126939" y="2088454"/>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26939" y="1719413"/>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126939" y="1350372"/>
              <a:ext cx="446449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42" name="TextBox 41"/>
          <p:cNvSpPr txBox="1"/>
          <p:nvPr/>
        </p:nvSpPr>
        <p:spPr>
          <a:xfrm>
            <a:off x="888055" y="1333328"/>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800</a:t>
            </a:r>
            <a:endParaRPr lang="zh-CN" altLang="en-US" sz="900" dirty="0">
              <a:latin typeface="微软雅黑" panose="020B0503020204020204" pitchFamily="34" charset="-122"/>
              <a:ea typeface="微软雅黑" panose="020B0503020204020204" pitchFamily="34" charset="-122"/>
            </a:endParaRPr>
          </a:p>
        </p:txBody>
      </p:sp>
      <p:sp>
        <p:nvSpPr>
          <p:cNvPr id="43" name="TextBox 42"/>
          <p:cNvSpPr txBox="1"/>
          <p:nvPr/>
        </p:nvSpPr>
        <p:spPr>
          <a:xfrm>
            <a:off x="888055" y="4285656"/>
            <a:ext cx="216024" cy="138499"/>
          </a:xfrm>
          <a:prstGeom prst="rect">
            <a:avLst/>
          </a:prstGeom>
          <a:noFill/>
        </p:spPr>
        <p:txBody>
          <a:bodyPr wrap="square" lIns="0" tIns="0" rIns="0" bIns="0" rtlCol="0">
            <a:spAutoFit/>
          </a:bodyPr>
          <a:lstStyle/>
          <a:p>
            <a:pPr algn="just"/>
            <a:r>
              <a:rPr lang="en-US" altLang="zh-CN" sz="900" dirty="0">
                <a:latin typeface="微软雅黑" panose="020B0503020204020204" pitchFamily="34" charset="-122"/>
                <a:ea typeface="微软雅黑" panose="020B0503020204020204" pitchFamily="34" charset="-122"/>
              </a:rPr>
              <a:t>0</a:t>
            </a:r>
            <a:endParaRPr lang="zh-CN" altLang="en-US" sz="900" dirty="0">
              <a:latin typeface="微软雅黑" panose="020B0503020204020204" pitchFamily="34" charset="-122"/>
              <a:ea typeface="微软雅黑" panose="020B0503020204020204" pitchFamily="34" charset="-122"/>
            </a:endParaRPr>
          </a:p>
        </p:txBody>
      </p:sp>
      <p:sp>
        <p:nvSpPr>
          <p:cNvPr id="44" name="矩形 43"/>
          <p:cNvSpPr/>
          <p:nvPr/>
        </p:nvSpPr>
        <p:spPr>
          <a:xfrm>
            <a:off x="1436921" y="3247783"/>
            <a:ext cx="648072" cy="110712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45" name="矩形 44"/>
          <p:cNvSpPr/>
          <p:nvPr/>
        </p:nvSpPr>
        <p:spPr>
          <a:xfrm>
            <a:off x="1436921" y="3616823"/>
            <a:ext cx="648072" cy="73808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46" name="矩形 45"/>
          <p:cNvSpPr/>
          <p:nvPr/>
        </p:nvSpPr>
        <p:spPr>
          <a:xfrm>
            <a:off x="2537773" y="2509701"/>
            <a:ext cx="648072" cy="184520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47" name="矩形 46"/>
          <p:cNvSpPr/>
          <p:nvPr/>
        </p:nvSpPr>
        <p:spPr>
          <a:xfrm>
            <a:off x="2537773" y="3063262"/>
            <a:ext cx="648072" cy="129164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48" name="矩形 47"/>
          <p:cNvSpPr/>
          <p:nvPr/>
        </p:nvSpPr>
        <p:spPr>
          <a:xfrm>
            <a:off x="3648486" y="2140659"/>
            <a:ext cx="648072" cy="22142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49" name="矩形 48"/>
          <p:cNvSpPr/>
          <p:nvPr/>
        </p:nvSpPr>
        <p:spPr>
          <a:xfrm>
            <a:off x="3648486" y="2578949"/>
            <a:ext cx="648072" cy="177595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50" name="矩形 49"/>
          <p:cNvSpPr/>
          <p:nvPr/>
        </p:nvSpPr>
        <p:spPr>
          <a:xfrm>
            <a:off x="4765164" y="1771619"/>
            <a:ext cx="648072" cy="258328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51" name="矩形 50"/>
          <p:cNvSpPr/>
          <p:nvPr/>
        </p:nvSpPr>
        <p:spPr>
          <a:xfrm>
            <a:off x="4765164" y="1975883"/>
            <a:ext cx="648072" cy="23790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52" name="TextBox 51"/>
          <p:cNvSpPr txBox="1"/>
          <p:nvPr/>
        </p:nvSpPr>
        <p:spPr>
          <a:xfrm>
            <a:off x="6084168" y="1759860"/>
            <a:ext cx="2448272" cy="738664"/>
          </a:xfrm>
          <a:prstGeom prst="rect">
            <a:avLst/>
          </a:prstGeom>
          <a:noFill/>
        </p:spPr>
        <p:txBody>
          <a:bodyPr wrap="square" lIns="0" tIns="0" rIns="0" bIns="0" rtlCol="0">
            <a:spAutoFit/>
          </a:bodyPr>
          <a:lstStyle/>
          <a:p>
            <a:pPr algn="just"/>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点击输入简要文字解说，解说文字尽量概括精炼，不用多余的文字修饰，简洁精准的 解说所提炼的核心概念。点击输入简要文字解说。</a:t>
            </a:r>
          </a:p>
        </p:txBody>
      </p:sp>
      <p:sp>
        <p:nvSpPr>
          <p:cNvPr id="53" name="TextBox 52"/>
          <p:cNvSpPr txBox="1"/>
          <p:nvPr/>
        </p:nvSpPr>
        <p:spPr>
          <a:xfrm>
            <a:off x="6084169" y="1275606"/>
            <a:ext cx="2059343" cy="311551"/>
          </a:xfrm>
          <a:prstGeom prst="rect">
            <a:avLst/>
          </a:prstGeom>
          <a:noFill/>
        </p:spPr>
        <p:txBody>
          <a:bodyPr wrap="square" lIns="0" tIns="0" rIns="0" bIns="0" rtlCol="0">
            <a:spAutoFit/>
          </a:bodyPr>
          <a:lstStyle/>
          <a:p>
            <a:r>
              <a:rPr lang="zh-CN" altLang="en-US" sz="20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54" name="TextBox 53"/>
          <p:cNvSpPr txBox="1"/>
          <p:nvPr/>
        </p:nvSpPr>
        <p:spPr>
          <a:xfrm>
            <a:off x="6061309" y="3015411"/>
            <a:ext cx="2275367" cy="492443"/>
          </a:xfrm>
          <a:prstGeom prst="rect">
            <a:avLst/>
          </a:prstGeom>
          <a:noFill/>
        </p:spPr>
        <p:txBody>
          <a:bodyPr wrap="square" lIns="0" tIns="0" rIns="0" bIns="0" rtlCol="0">
            <a:spAutoFit/>
          </a:bodyPr>
          <a:lstStyle/>
          <a:p>
            <a:r>
              <a:rPr lang="en-US" altLang="zh-CN" sz="3200" b="1" dirty="0">
                <a:solidFill>
                  <a:schemeClr val="tx2"/>
                </a:solidFill>
                <a:latin typeface="+mn-ea"/>
                <a:cs typeface="Arial" panose="020B0604020202020204" pitchFamily="34" charset="0"/>
              </a:rPr>
              <a:t>13,648,258</a:t>
            </a:r>
            <a:endParaRPr lang="zh-CN" altLang="en-US" sz="3200" b="1" dirty="0">
              <a:solidFill>
                <a:schemeClr val="tx2"/>
              </a:solidFill>
              <a:latin typeface="+mn-ea"/>
              <a:cs typeface="Arial" panose="020B0604020202020204" pitchFamily="34" charset="0"/>
            </a:endParaRPr>
          </a:p>
        </p:txBody>
      </p:sp>
      <p:sp>
        <p:nvSpPr>
          <p:cNvPr id="55" name="TextBox 54"/>
          <p:cNvSpPr txBox="1"/>
          <p:nvPr/>
        </p:nvSpPr>
        <p:spPr>
          <a:xfrm>
            <a:off x="6084168" y="2696543"/>
            <a:ext cx="1440160" cy="219240"/>
          </a:xfrm>
          <a:prstGeom prst="rect">
            <a:avLst/>
          </a:prstGeom>
          <a:noFill/>
        </p:spPr>
        <p:txBody>
          <a:bodyPr wrap="square" lIns="0" tIns="0" rIns="0" bIns="0" rtlCol="0">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全年总额：</a:t>
            </a:r>
          </a:p>
        </p:txBody>
      </p:sp>
      <p:sp>
        <p:nvSpPr>
          <p:cNvPr id="56" name="椭圆 55"/>
          <p:cNvSpPr>
            <a:spLocks noChangeAspect="1"/>
          </p:cNvSpPr>
          <p:nvPr/>
        </p:nvSpPr>
        <p:spPr>
          <a:xfrm>
            <a:off x="6791553" y="3841346"/>
            <a:ext cx="108000" cy="1080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57" name="椭圆 56"/>
          <p:cNvSpPr>
            <a:spLocks noChangeAspect="1"/>
          </p:cNvSpPr>
          <p:nvPr/>
        </p:nvSpPr>
        <p:spPr>
          <a:xfrm>
            <a:off x="6791553" y="4187265"/>
            <a:ext cx="108000" cy="10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58" name="TextBox 57"/>
          <p:cNvSpPr txBox="1"/>
          <p:nvPr/>
        </p:nvSpPr>
        <p:spPr>
          <a:xfrm>
            <a:off x="6095069" y="3789245"/>
            <a:ext cx="634928" cy="219240"/>
          </a:xfrm>
          <a:prstGeom prst="rect">
            <a:avLst/>
          </a:prstGeom>
          <a:noFill/>
        </p:spPr>
        <p:txBody>
          <a:bodyPr wrap="square" lIns="0" tIns="0" rIns="0" bIns="0" rtlCol="0">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毛利润</a:t>
            </a:r>
          </a:p>
        </p:txBody>
      </p:sp>
      <p:sp>
        <p:nvSpPr>
          <p:cNvPr id="59" name="TextBox 58"/>
          <p:cNvSpPr txBox="1"/>
          <p:nvPr/>
        </p:nvSpPr>
        <p:spPr>
          <a:xfrm>
            <a:off x="6095069" y="4133542"/>
            <a:ext cx="634928" cy="219240"/>
          </a:xfrm>
          <a:prstGeom prst="rect">
            <a:avLst/>
          </a:prstGeom>
          <a:noFill/>
        </p:spPr>
        <p:txBody>
          <a:bodyPr wrap="square" lIns="0" tIns="0" rIns="0" bIns="0" rtlCol="0">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纯利润</a:t>
            </a:r>
          </a:p>
        </p:txBody>
      </p:sp>
      <p:sp>
        <p:nvSpPr>
          <p:cNvPr id="60" name="TextBox 9"/>
          <p:cNvSpPr txBox="1">
            <a:spLocks noChangeArrowheads="1"/>
          </p:cNvSpPr>
          <p:nvPr/>
        </p:nvSpPr>
        <p:spPr bwMode="auto">
          <a:xfrm>
            <a:off x="1480196" y="2909375"/>
            <a:ext cx="561525" cy="31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chemeClr val="tx2"/>
                </a:solidFill>
                <a:latin typeface="微软雅黑" panose="020B0503020204020204" pitchFamily="34" charset="-122"/>
                <a:ea typeface="微软雅黑" panose="020B0503020204020204" pitchFamily="34" charset="-122"/>
              </a:rPr>
              <a:t>53%</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
        <p:nvSpPr>
          <p:cNvPr id="61" name="TextBox 9"/>
          <p:cNvSpPr txBox="1">
            <a:spLocks noChangeArrowheads="1"/>
          </p:cNvSpPr>
          <p:nvPr/>
        </p:nvSpPr>
        <p:spPr bwMode="auto">
          <a:xfrm>
            <a:off x="3645846" y="1798482"/>
            <a:ext cx="561525" cy="31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chemeClr val="tx2"/>
                </a:solidFill>
                <a:latin typeface="微软雅黑" panose="020B0503020204020204" pitchFamily="34" charset="-122"/>
                <a:ea typeface="微软雅黑" panose="020B0503020204020204" pitchFamily="34" charset="-122"/>
              </a:rPr>
              <a:t>72%</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
        <p:nvSpPr>
          <p:cNvPr id="62" name="TextBox 9"/>
          <p:cNvSpPr txBox="1">
            <a:spLocks noChangeArrowheads="1"/>
          </p:cNvSpPr>
          <p:nvPr/>
        </p:nvSpPr>
        <p:spPr bwMode="auto">
          <a:xfrm>
            <a:off x="2581047" y="2178857"/>
            <a:ext cx="561525" cy="31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chemeClr val="tx2"/>
                </a:solidFill>
                <a:latin typeface="微软雅黑" panose="020B0503020204020204" pitchFamily="34" charset="-122"/>
                <a:ea typeface="微软雅黑" panose="020B0503020204020204" pitchFamily="34" charset="-122"/>
              </a:rPr>
              <a:t>60%</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
        <p:nvSpPr>
          <p:cNvPr id="63" name="TextBox 9"/>
          <p:cNvSpPr txBox="1">
            <a:spLocks noChangeArrowheads="1"/>
          </p:cNvSpPr>
          <p:nvPr/>
        </p:nvSpPr>
        <p:spPr bwMode="auto">
          <a:xfrm>
            <a:off x="4808439" y="1430404"/>
            <a:ext cx="561525" cy="31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chemeClr val="tx2"/>
                </a:solidFill>
                <a:latin typeface="微软雅黑" panose="020B0503020204020204" pitchFamily="34" charset="-122"/>
                <a:ea typeface="微软雅黑" panose="020B0503020204020204" pitchFamily="34" charset="-122"/>
              </a:rPr>
              <a:t>90%</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
        <p:nvSpPr>
          <p:cNvPr id="64" name="椭圆 63"/>
          <p:cNvSpPr>
            <a:spLocks noChangeAspect="1"/>
          </p:cNvSpPr>
          <p:nvPr/>
        </p:nvSpPr>
        <p:spPr>
          <a:xfrm>
            <a:off x="7005839" y="4187265"/>
            <a:ext cx="108000" cy="10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p>
        </p:txBody>
      </p:sp>
      <p:sp>
        <p:nvSpPr>
          <p:cNvPr id="65" name="椭圆 64"/>
          <p:cNvSpPr>
            <a:spLocks noChangeAspect="1"/>
          </p:cNvSpPr>
          <p:nvPr/>
        </p:nvSpPr>
        <p:spPr>
          <a:xfrm>
            <a:off x="7211644" y="4187265"/>
            <a:ext cx="108000" cy="10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solidFill>
                <a:schemeClr val="accent1"/>
              </a:solidFill>
            </a:endParaRPr>
          </a:p>
        </p:txBody>
      </p:sp>
      <p:sp>
        <p:nvSpPr>
          <p:cNvPr id="66" name="椭圆 65"/>
          <p:cNvSpPr>
            <a:spLocks noChangeAspect="1"/>
          </p:cNvSpPr>
          <p:nvPr/>
        </p:nvSpPr>
        <p:spPr>
          <a:xfrm>
            <a:off x="7416328" y="4187265"/>
            <a:ext cx="108000" cy="108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rtlCol="0" anchor="ctr"/>
          <a:lstStyle/>
          <a:p>
            <a:pPr algn="ctr"/>
            <a:endParaRPr lang="zh-CN" altLang="en-US">
              <a:solidFill>
                <a:schemeClr val="accent2"/>
              </a:solidFill>
            </a:endParaRPr>
          </a:p>
        </p:txBody>
      </p:sp>
      <p:sp>
        <p:nvSpPr>
          <p:cNvPr id="67" name="TextBox 66"/>
          <p:cNvSpPr txBox="1"/>
          <p:nvPr/>
        </p:nvSpPr>
        <p:spPr>
          <a:xfrm>
            <a:off x="714128" y="4449996"/>
            <a:ext cx="528523" cy="230832"/>
          </a:xfrm>
          <a:prstGeom prst="rect">
            <a:avLst/>
          </a:prstGeom>
          <a:noFill/>
        </p:spPr>
        <p:txBody>
          <a:bodyPr wrap="square" lIns="91426" tIns="45712" rIns="91426" bIns="45712" rtlCol="0">
            <a:spAutoFit/>
          </a:bodyPr>
          <a:lstStyle/>
          <a:p>
            <a:pPr algn="ctr"/>
            <a:r>
              <a:rPr lang="zh-CN" altLang="en-US" sz="900" dirty="0">
                <a:latin typeface="微软雅黑" panose="020B0503020204020204" pitchFamily="34" charset="-122"/>
                <a:ea typeface="微软雅黑" panose="020B0503020204020204" pitchFamily="34" charset="-122"/>
              </a:rPr>
              <a:t>（万元）</a:t>
            </a:r>
          </a:p>
        </p:txBody>
      </p:sp>
      <p:sp>
        <p:nvSpPr>
          <p:cNvPr id="68" name="TextBox 67"/>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100" fill="hold"/>
                                        <p:tgtEl>
                                          <p:spTgt spid="43"/>
                                        </p:tgtEl>
                                        <p:attrNameLst>
                                          <p:attrName>ppt_x</p:attrName>
                                        </p:attrNameLst>
                                      </p:cBhvr>
                                      <p:tavLst>
                                        <p:tav tm="0">
                                          <p:val>
                                            <p:strVal val="0-#ppt_w/2"/>
                                          </p:val>
                                        </p:tav>
                                        <p:tav tm="100000">
                                          <p:val>
                                            <p:strVal val="#ppt_x"/>
                                          </p:val>
                                        </p:tav>
                                      </p:tavLst>
                                    </p:anim>
                                    <p:anim calcmode="lin" valueType="num">
                                      <p:cBhvr additive="base">
                                        <p:cTn id="13" dur="100" fill="hold"/>
                                        <p:tgtEl>
                                          <p:spTgt spid="4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additive="base">
                                        <p:cTn id="17" dur="100" fill="hold"/>
                                        <p:tgtEl>
                                          <p:spTgt spid="22"/>
                                        </p:tgtEl>
                                        <p:attrNameLst>
                                          <p:attrName>ppt_x</p:attrName>
                                        </p:attrNameLst>
                                      </p:cBhvr>
                                      <p:tavLst>
                                        <p:tav tm="0">
                                          <p:val>
                                            <p:strVal val="0-#ppt_w/2"/>
                                          </p:val>
                                        </p:tav>
                                        <p:tav tm="100000">
                                          <p:val>
                                            <p:strVal val="#ppt_x"/>
                                          </p:val>
                                        </p:tav>
                                      </p:tavLst>
                                    </p:anim>
                                    <p:anim calcmode="lin" valueType="num">
                                      <p:cBhvr additive="base">
                                        <p:cTn id="18" dur="100" fill="hold"/>
                                        <p:tgtEl>
                                          <p:spTgt spid="22"/>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100" fill="hold"/>
                                        <p:tgtEl>
                                          <p:spTgt spid="26"/>
                                        </p:tgtEl>
                                        <p:attrNameLst>
                                          <p:attrName>ppt_x</p:attrName>
                                        </p:attrNameLst>
                                      </p:cBhvr>
                                      <p:tavLst>
                                        <p:tav tm="0">
                                          <p:val>
                                            <p:strVal val="0-#ppt_w/2"/>
                                          </p:val>
                                        </p:tav>
                                        <p:tav tm="100000">
                                          <p:val>
                                            <p:strVal val="#ppt_x"/>
                                          </p:val>
                                        </p:tav>
                                      </p:tavLst>
                                    </p:anim>
                                    <p:anim calcmode="lin" valueType="num">
                                      <p:cBhvr additive="base">
                                        <p:cTn id="23" dur="100" fill="hold"/>
                                        <p:tgtEl>
                                          <p:spTgt spid="26"/>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100" fill="hold"/>
                                        <p:tgtEl>
                                          <p:spTgt spid="27"/>
                                        </p:tgtEl>
                                        <p:attrNameLst>
                                          <p:attrName>ppt_x</p:attrName>
                                        </p:attrNameLst>
                                      </p:cBhvr>
                                      <p:tavLst>
                                        <p:tav tm="0">
                                          <p:val>
                                            <p:strVal val="0-#ppt_w/2"/>
                                          </p:val>
                                        </p:tav>
                                        <p:tav tm="100000">
                                          <p:val>
                                            <p:strVal val="#ppt_x"/>
                                          </p:val>
                                        </p:tav>
                                      </p:tavLst>
                                    </p:anim>
                                    <p:anim calcmode="lin" valueType="num">
                                      <p:cBhvr additive="base">
                                        <p:cTn id="28" dur="100" fill="hold"/>
                                        <p:tgtEl>
                                          <p:spTgt spid="2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100" fill="hold"/>
                                        <p:tgtEl>
                                          <p:spTgt spid="28"/>
                                        </p:tgtEl>
                                        <p:attrNameLst>
                                          <p:attrName>ppt_x</p:attrName>
                                        </p:attrNameLst>
                                      </p:cBhvr>
                                      <p:tavLst>
                                        <p:tav tm="0">
                                          <p:val>
                                            <p:strVal val="0-#ppt_w/2"/>
                                          </p:val>
                                        </p:tav>
                                        <p:tav tm="100000">
                                          <p:val>
                                            <p:strVal val="#ppt_x"/>
                                          </p:val>
                                        </p:tav>
                                      </p:tavLst>
                                    </p:anim>
                                    <p:anim calcmode="lin" valueType="num">
                                      <p:cBhvr additive="base">
                                        <p:cTn id="33" dur="100" fill="hold"/>
                                        <p:tgtEl>
                                          <p:spTgt spid="28"/>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additive="base">
                                        <p:cTn id="37" dur="100" fill="hold"/>
                                        <p:tgtEl>
                                          <p:spTgt spid="29"/>
                                        </p:tgtEl>
                                        <p:attrNameLst>
                                          <p:attrName>ppt_x</p:attrName>
                                        </p:attrNameLst>
                                      </p:cBhvr>
                                      <p:tavLst>
                                        <p:tav tm="0">
                                          <p:val>
                                            <p:strVal val="0-#ppt_w/2"/>
                                          </p:val>
                                        </p:tav>
                                        <p:tav tm="100000">
                                          <p:val>
                                            <p:strVal val="#ppt_x"/>
                                          </p:val>
                                        </p:tav>
                                      </p:tavLst>
                                    </p:anim>
                                    <p:anim calcmode="lin" valueType="num">
                                      <p:cBhvr additive="base">
                                        <p:cTn id="38" dur="100" fill="hold"/>
                                        <p:tgtEl>
                                          <p:spTgt spid="29"/>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 calcmode="lin" valueType="num">
                                      <p:cBhvr additive="base">
                                        <p:cTn id="42" dur="100" fill="hold"/>
                                        <p:tgtEl>
                                          <p:spTgt spid="30"/>
                                        </p:tgtEl>
                                        <p:attrNameLst>
                                          <p:attrName>ppt_x</p:attrName>
                                        </p:attrNameLst>
                                      </p:cBhvr>
                                      <p:tavLst>
                                        <p:tav tm="0">
                                          <p:val>
                                            <p:strVal val="0-#ppt_w/2"/>
                                          </p:val>
                                        </p:tav>
                                        <p:tav tm="100000">
                                          <p:val>
                                            <p:strVal val="#ppt_x"/>
                                          </p:val>
                                        </p:tav>
                                      </p:tavLst>
                                    </p:anim>
                                    <p:anim calcmode="lin" valueType="num">
                                      <p:cBhvr additive="base">
                                        <p:cTn id="43" dur="100" fill="hold"/>
                                        <p:tgtEl>
                                          <p:spTgt spid="30"/>
                                        </p:tgtEl>
                                        <p:attrNameLst>
                                          <p:attrName>ppt_y</p:attrName>
                                        </p:attrNameLst>
                                      </p:cBhvr>
                                      <p:tavLst>
                                        <p:tav tm="0">
                                          <p:val>
                                            <p:strVal val="#ppt_y"/>
                                          </p:val>
                                        </p:tav>
                                        <p:tav tm="100000">
                                          <p:val>
                                            <p:strVal val="#ppt_y"/>
                                          </p:val>
                                        </p:tav>
                                      </p:tavLst>
                                    </p:anim>
                                  </p:childTnLst>
                                </p:cTn>
                              </p:par>
                            </p:childTnLst>
                          </p:cTn>
                        </p:par>
                        <p:par>
                          <p:cTn id="44" fill="hold">
                            <p:stCondLst>
                              <p:cond delay="4000"/>
                            </p:stCondLst>
                            <p:childTnLst>
                              <p:par>
                                <p:cTn id="45" presetID="2" presetClass="entr" presetSubtype="8" fill="hold" grpId="0" nodeType="afterEffect">
                                  <p:stCondLst>
                                    <p:cond delay="0"/>
                                  </p:stCondLst>
                                  <p:childTnLst>
                                    <p:set>
                                      <p:cBhvr>
                                        <p:cTn id="46" dur="1" fill="hold">
                                          <p:stCondLst>
                                            <p:cond delay="0"/>
                                          </p:stCondLst>
                                        </p:cTn>
                                        <p:tgtEl>
                                          <p:spTgt spid="31"/>
                                        </p:tgtEl>
                                        <p:attrNameLst>
                                          <p:attrName>style.visibility</p:attrName>
                                        </p:attrNameLst>
                                      </p:cBhvr>
                                      <p:to>
                                        <p:strVal val="visible"/>
                                      </p:to>
                                    </p:set>
                                    <p:anim calcmode="lin" valueType="num">
                                      <p:cBhvr additive="base">
                                        <p:cTn id="47" dur="100" fill="hold"/>
                                        <p:tgtEl>
                                          <p:spTgt spid="31"/>
                                        </p:tgtEl>
                                        <p:attrNameLst>
                                          <p:attrName>ppt_x</p:attrName>
                                        </p:attrNameLst>
                                      </p:cBhvr>
                                      <p:tavLst>
                                        <p:tav tm="0">
                                          <p:val>
                                            <p:strVal val="0-#ppt_w/2"/>
                                          </p:val>
                                        </p:tav>
                                        <p:tav tm="100000">
                                          <p:val>
                                            <p:strVal val="#ppt_x"/>
                                          </p:val>
                                        </p:tav>
                                      </p:tavLst>
                                    </p:anim>
                                    <p:anim calcmode="lin" valueType="num">
                                      <p:cBhvr additive="base">
                                        <p:cTn id="48" dur="100" fill="hold"/>
                                        <p:tgtEl>
                                          <p:spTgt spid="31"/>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 presetClass="entr" presetSubtype="8" fill="hold" grpId="0" nodeType="afterEffect">
                                  <p:stCondLst>
                                    <p:cond delay="0"/>
                                  </p:stCondLst>
                                  <p:childTnLst>
                                    <p:set>
                                      <p:cBhvr>
                                        <p:cTn id="51" dur="1" fill="hold">
                                          <p:stCondLst>
                                            <p:cond delay="0"/>
                                          </p:stCondLst>
                                        </p:cTn>
                                        <p:tgtEl>
                                          <p:spTgt spid="42"/>
                                        </p:tgtEl>
                                        <p:attrNameLst>
                                          <p:attrName>style.visibility</p:attrName>
                                        </p:attrNameLst>
                                      </p:cBhvr>
                                      <p:to>
                                        <p:strVal val="visible"/>
                                      </p:to>
                                    </p:set>
                                    <p:anim calcmode="lin" valueType="num">
                                      <p:cBhvr additive="base">
                                        <p:cTn id="52" dur="100" fill="hold"/>
                                        <p:tgtEl>
                                          <p:spTgt spid="42"/>
                                        </p:tgtEl>
                                        <p:attrNameLst>
                                          <p:attrName>ppt_x</p:attrName>
                                        </p:attrNameLst>
                                      </p:cBhvr>
                                      <p:tavLst>
                                        <p:tav tm="0">
                                          <p:val>
                                            <p:strVal val="0-#ppt_w/2"/>
                                          </p:val>
                                        </p:tav>
                                        <p:tav tm="100000">
                                          <p:val>
                                            <p:strVal val="#ppt_x"/>
                                          </p:val>
                                        </p:tav>
                                      </p:tavLst>
                                    </p:anim>
                                    <p:anim calcmode="lin" valueType="num">
                                      <p:cBhvr additive="base">
                                        <p:cTn id="53" dur="100" fill="hold"/>
                                        <p:tgtEl>
                                          <p:spTgt spid="42"/>
                                        </p:tgtEl>
                                        <p:attrNameLst>
                                          <p:attrName>ppt_y</p:attrName>
                                        </p:attrNameLst>
                                      </p:cBhvr>
                                      <p:tavLst>
                                        <p:tav tm="0">
                                          <p:val>
                                            <p:strVal val="#ppt_y"/>
                                          </p:val>
                                        </p:tav>
                                        <p:tav tm="100000">
                                          <p:val>
                                            <p:strVal val="#ppt_y"/>
                                          </p:val>
                                        </p:tav>
                                      </p:tavLst>
                                    </p:anim>
                                  </p:childTnLst>
                                </p:cTn>
                              </p:par>
                            </p:childTnLst>
                          </p:cTn>
                        </p:par>
                        <p:par>
                          <p:cTn id="54" fill="hold">
                            <p:stCondLst>
                              <p:cond delay="5000"/>
                            </p:stCondLst>
                            <p:childTnLst>
                              <p:par>
                                <p:cTn id="55" presetID="2" presetClass="entr" presetSubtype="8" fill="hold" grpId="0" nodeType="afterEffect">
                                  <p:stCondLst>
                                    <p:cond delay="0"/>
                                  </p:stCondLst>
                                  <p:childTnLst>
                                    <p:set>
                                      <p:cBhvr>
                                        <p:cTn id="56" dur="1" fill="hold">
                                          <p:stCondLst>
                                            <p:cond delay="0"/>
                                          </p:stCondLst>
                                        </p:cTn>
                                        <p:tgtEl>
                                          <p:spTgt spid="67"/>
                                        </p:tgtEl>
                                        <p:attrNameLst>
                                          <p:attrName>style.visibility</p:attrName>
                                        </p:attrNameLst>
                                      </p:cBhvr>
                                      <p:to>
                                        <p:strVal val="visible"/>
                                      </p:to>
                                    </p:set>
                                    <p:anim calcmode="lin" valueType="num">
                                      <p:cBhvr additive="base">
                                        <p:cTn id="57" dur="200" fill="hold"/>
                                        <p:tgtEl>
                                          <p:spTgt spid="67"/>
                                        </p:tgtEl>
                                        <p:attrNameLst>
                                          <p:attrName>ppt_x</p:attrName>
                                        </p:attrNameLst>
                                      </p:cBhvr>
                                      <p:tavLst>
                                        <p:tav tm="0">
                                          <p:val>
                                            <p:strVal val="0-#ppt_w/2"/>
                                          </p:val>
                                        </p:tav>
                                        <p:tav tm="100000">
                                          <p:val>
                                            <p:strVal val="#ppt_x"/>
                                          </p:val>
                                        </p:tav>
                                      </p:tavLst>
                                    </p:anim>
                                    <p:anim calcmode="lin" valueType="num">
                                      <p:cBhvr additive="base">
                                        <p:cTn id="58" dur="200" fill="hold"/>
                                        <p:tgtEl>
                                          <p:spTgt spid="67"/>
                                        </p:tgtEl>
                                        <p:attrNameLst>
                                          <p:attrName>ppt_y</p:attrName>
                                        </p:attrNameLst>
                                      </p:cBhvr>
                                      <p:tavLst>
                                        <p:tav tm="0">
                                          <p:val>
                                            <p:strVal val="#ppt_y"/>
                                          </p:val>
                                        </p:tav>
                                        <p:tav tm="100000">
                                          <p:val>
                                            <p:strVal val="#ppt_y"/>
                                          </p:val>
                                        </p:tav>
                                      </p:tavLst>
                                    </p:anim>
                                  </p:childTnLst>
                                </p:cTn>
                              </p:par>
                            </p:childTnLst>
                          </p:cTn>
                        </p:par>
                        <p:par>
                          <p:cTn id="59" fill="hold">
                            <p:stCondLst>
                              <p:cond delay="5500"/>
                            </p:stCondLst>
                            <p:childTnLst>
                              <p:par>
                                <p:cTn id="60" presetID="2" presetClass="entr" presetSubtype="8"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additive="base">
                                        <p:cTn id="62" dur="200" fill="hold"/>
                                        <p:tgtEl>
                                          <p:spTgt spid="21"/>
                                        </p:tgtEl>
                                        <p:attrNameLst>
                                          <p:attrName>ppt_x</p:attrName>
                                        </p:attrNameLst>
                                      </p:cBhvr>
                                      <p:tavLst>
                                        <p:tav tm="0">
                                          <p:val>
                                            <p:strVal val="0-#ppt_w/2"/>
                                          </p:val>
                                        </p:tav>
                                        <p:tav tm="100000">
                                          <p:val>
                                            <p:strVal val="#ppt_x"/>
                                          </p:val>
                                        </p:tav>
                                      </p:tavLst>
                                    </p:anim>
                                    <p:anim calcmode="lin" valueType="num">
                                      <p:cBhvr additive="base">
                                        <p:cTn id="63" dur="200" fill="hold"/>
                                        <p:tgtEl>
                                          <p:spTgt spid="21"/>
                                        </p:tgtEl>
                                        <p:attrNameLst>
                                          <p:attrName>ppt_y</p:attrName>
                                        </p:attrNameLst>
                                      </p:cBhvr>
                                      <p:tavLst>
                                        <p:tav tm="0">
                                          <p:val>
                                            <p:strVal val="#ppt_y"/>
                                          </p:val>
                                        </p:tav>
                                        <p:tav tm="100000">
                                          <p:val>
                                            <p:strVal val="#ppt_y"/>
                                          </p:val>
                                        </p:tav>
                                      </p:tavLst>
                                    </p:anim>
                                  </p:childTnLst>
                                </p:cTn>
                              </p:par>
                            </p:childTnLst>
                          </p:cTn>
                        </p:par>
                        <p:par>
                          <p:cTn id="64" fill="hold">
                            <p:stCondLst>
                              <p:cond delay="6000"/>
                            </p:stCondLst>
                            <p:childTnLst>
                              <p:par>
                                <p:cTn id="65" presetID="22" presetClass="entr" presetSubtype="4" fill="hold" grpId="0"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down)">
                                      <p:cBhvr>
                                        <p:cTn id="67" dur="300"/>
                                        <p:tgtEl>
                                          <p:spTgt spid="44"/>
                                        </p:tgtEl>
                                      </p:cBhvr>
                                    </p:animEffect>
                                  </p:childTnLst>
                                </p:cTn>
                              </p:par>
                            </p:childTnLst>
                          </p:cTn>
                        </p:par>
                        <p:par>
                          <p:cTn id="68" fill="hold">
                            <p:stCondLst>
                              <p:cond delay="6500"/>
                            </p:stCondLst>
                            <p:childTnLst>
                              <p:par>
                                <p:cTn id="69" presetID="22" presetClass="entr" presetSubtype="4"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Effect transition="in" filter="wipe(down)">
                                      <p:cBhvr>
                                        <p:cTn id="71" dur="800"/>
                                        <p:tgtEl>
                                          <p:spTgt spid="45"/>
                                        </p:tgtEl>
                                      </p:cBhvr>
                                    </p:animEffect>
                                  </p:childTnLst>
                                </p:cTn>
                              </p:par>
                            </p:childTnLst>
                          </p:cTn>
                        </p:par>
                        <p:par>
                          <p:cTn id="72" fill="hold">
                            <p:stCondLst>
                              <p:cond delay="7500"/>
                            </p:stCondLst>
                            <p:childTnLst>
                              <p:par>
                                <p:cTn id="73" presetID="2" presetClass="entr" presetSubtype="8" fill="hold" grpId="0" nodeType="after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additive="base">
                                        <p:cTn id="75" dur="200" fill="hold"/>
                                        <p:tgtEl>
                                          <p:spTgt spid="23"/>
                                        </p:tgtEl>
                                        <p:attrNameLst>
                                          <p:attrName>ppt_x</p:attrName>
                                        </p:attrNameLst>
                                      </p:cBhvr>
                                      <p:tavLst>
                                        <p:tav tm="0">
                                          <p:val>
                                            <p:strVal val="0-#ppt_w/2"/>
                                          </p:val>
                                        </p:tav>
                                        <p:tav tm="100000">
                                          <p:val>
                                            <p:strVal val="#ppt_x"/>
                                          </p:val>
                                        </p:tav>
                                      </p:tavLst>
                                    </p:anim>
                                    <p:anim calcmode="lin" valueType="num">
                                      <p:cBhvr additive="base">
                                        <p:cTn id="76" dur="200" fill="hold"/>
                                        <p:tgtEl>
                                          <p:spTgt spid="23"/>
                                        </p:tgtEl>
                                        <p:attrNameLst>
                                          <p:attrName>ppt_y</p:attrName>
                                        </p:attrNameLst>
                                      </p:cBhvr>
                                      <p:tavLst>
                                        <p:tav tm="0">
                                          <p:val>
                                            <p:strVal val="#ppt_y"/>
                                          </p:val>
                                        </p:tav>
                                        <p:tav tm="100000">
                                          <p:val>
                                            <p:strVal val="#ppt_y"/>
                                          </p:val>
                                        </p:tav>
                                      </p:tavLst>
                                    </p:anim>
                                  </p:childTnLst>
                                </p:cTn>
                              </p:par>
                            </p:childTnLst>
                          </p:cTn>
                        </p:par>
                        <p:par>
                          <p:cTn id="77" fill="hold">
                            <p:stCondLst>
                              <p:cond delay="8000"/>
                            </p:stCondLst>
                            <p:childTnLst>
                              <p:par>
                                <p:cTn id="78" presetID="22" presetClass="entr" presetSubtype="4" fill="hold" grpId="0"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down)">
                                      <p:cBhvr>
                                        <p:cTn id="80" dur="300"/>
                                        <p:tgtEl>
                                          <p:spTgt spid="46"/>
                                        </p:tgtEl>
                                      </p:cBhvr>
                                    </p:animEffect>
                                  </p:childTnLst>
                                </p:cTn>
                              </p:par>
                            </p:childTnLst>
                          </p:cTn>
                        </p:par>
                        <p:par>
                          <p:cTn id="81" fill="hold">
                            <p:stCondLst>
                              <p:cond delay="8500"/>
                            </p:stCondLst>
                            <p:childTnLst>
                              <p:par>
                                <p:cTn id="82" presetID="22" presetClass="entr" presetSubtype="4" fill="hold" grpId="0" nodeType="after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wipe(down)">
                                      <p:cBhvr>
                                        <p:cTn id="84" dur="800"/>
                                        <p:tgtEl>
                                          <p:spTgt spid="47"/>
                                        </p:tgtEl>
                                      </p:cBhvr>
                                    </p:animEffect>
                                  </p:childTnLst>
                                </p:cTn>
                              </p:par>
                            </p:childTnLst>
                          </p:cTn>
                        </p:par>
                        <p:par>
                          <p:cTn id="85" fill="hold">
                            <p:stCondLst>
                              <p:cond delay="9500"/>
                            </p:stCondLst>
                            <p:childTnLst>
                              <p:par>
                                <p:cTn id="86" presetID="2" presetClass="entr" presetSubtype="8"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 calcmode="lin" valueType="num">
                                      <p:cBhvr additive="base">
                                        <p:cTn id="88" dur="200" fill="hold"/>
                                        <p:tgtEl>
                                          <p:spTgt spid="24"/>
                                        </p:tgtEl>
                                        <p:attrNameLst>
                                          <p:attrName>ppt_x</p:attrName>
                                        </p:attrNameLst>
                                      </p:cBhvr>
                                      <p:tavLst>
                                        <p:tav tm="0">
                                          <p:val>
                                            <p:strVal val="0-#ppt_w/2"/>
                                          </p:val>
                                        </p:tav>
                                        <p:tav tm="100000">
                                          <p:val>
                                            <p:strVal val="#ppt_x"/>
                                          </p:val>
                                        </p:tav>
                                      </p:tavLst>
                                    </p:anim>
                                    <p:anim calcmode="lin" valueType="num">
                                      <p:cBhvr additive="base">
                                        <p:cTn id="89" dur="200" fill="hold"/>
                                        <p:tgtEl>
                                          <p:spTgt spid="24"/>
                                        </p:tgtEl>
                                        <p:attrNameLst>
                                          <p:attrName>ppt_y</p:attrName>
                                        </p:attrNameLst>
                                      </p:cBhvr>
                                      <p:tavLst>
                                        <p:tav tm="0">
                                          <p:val>
                                            <p:strVal val="#ppt_y"/>
                                          </p:val>
                                        </p:tav>
                                        <p:tav tm="100000">
                                          <p:val>
                                            <p:strVal val="#ppt_y"/>
                                          </p:val>
                                        </p:tav>
                                      </p:tavLst>
                                    </p:anim>
                                  </p:childTnLst>
                                </p:cTn>
                              </p:par>
                            </p:childTnLst>
                          </p:cTn>
                        </p:par>
                        <p:par>
                          <p:cTn id="90" fill="hold">
                            <p:stCondLst>
                              <p:cond delay="10000"/>
                            </p:stCondLst>
                            <p:childTnLst>
                              <p:par>
                                <p:cTn id="91" presetID="22" presetClass="entr" presetSubtype="4" fill="hold" grpId="0" nodeType="after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wipe(down)">
                                      <p:cBhvr>
                                        <p:cTn id="93" dur="300"/>
                                        <p:tgtEl>
                                          <p:spTgt spid="48"/>
                                        </p:tgtEl>
                                      </p:cBhvr>
                                    </p:animEffect>
                                  </p:childTnLst>
                                </p:cTn>
                              </p:par>
                            </p:childTnLst>
                          </p:cTn>
                        </p:par>
                        <p:par>
                          <p:cTn id="94" fill="hold">
                            <p:stCondLst>
                              <p:cond delay="10500"/>
                            </p:stCondLst>
                            <p:childTnLst>
                              <p:par>
                                <p:cTn id="95" presetID="22" presetClass="entr" presetSubtype="4" fill="hold" grpId="0" nodeType="afterEffect">
                                  <p:stCondLst>
                                    <p:cond delay="0"/>
                                  </p:stCondLst>
                                  <p:childTnLst>
                                    <p:set>
                                      <p:cBhvr>
                                        <p:cTn id="96" dur="1" fill="hold">
                                          <p:stCondLst>
                                            <p:cond delay="0"/>
                                          </p:stCondLst>
                                        </p:cTn>
                                        <p:tgtEl>
                                          <p:spTgt spid="49"/>
                                        </p:tgtEl>
                                        <p:attrNameLst>
                                          <p:attrName>style.visibility</p:attrName>
                                        </p:attrNameLst>
                                      </p:cBhvr>
                                      <p:to>
                                        <p:strVal val="visible"/>
                                      </p:to>
                                    </p:set>
                                    <p:animEffect transition="in" filter="wipe(down)">
                                      <p:cBhvr>
                                        <p:cTn id="97" dur="800"/>
                                        <p:tgtEl>
                                          <p:spTgt spid="49"/>
                                        </p:tgtEl>
                                      </p:cBhvr>
                                    </p:animEffect>
                                  </p:childTnLst>
                                </p:cTn>
                              </p:par>
                            </p:childTnLst>
                          </p:cTn>
                        </p:par>
                        <p:par>
                          <p:cTn id="98" fill="hold">
                            <p:stCondLst>
                              <p:cond delay="11500"/>
                            </p:stCondLst>
                            <p:childTnLst>
                              <p:par>
                                <p:cTn id="99" presetID="2" presetClass="entr" presetSubtype="8" fill="hold" grpId="0" nodeType="after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additive="base">
                                        <p:cTn id="101" dur="200" fill="hold"/>
                                        <p:tgtEl>
                                          <p:spTgt spid="25"/>
                                        </p:tgtEl>
                                        <p:attrNameLst>
                                          <p:attrName>ppt_x</p:attrName>
                                        </p:attrNameLst>
                                      </p:cBhvr>
                                      <p:tavLst>
                                        <p:tav tm="0">
                                          <p:val>
                                            <p:strVal val="0-#ppt_w/2"/>
                                          </p:val>
                                        </p:tav>
                                        <p:tav tm="100000">
                                          <p:val>
                                            <p:strVal val="#ppt_x"/>
                                          </p:val>
                                        </p:tav>
                                      </p:tavLst>
                                    </p:anim>
                                    <p:anim calcmode="lin" valueType="num">
                                      <p:cBhvr additive="base">
                                        <p:cTn id="102" dur="200" fill="hold"/>
                                        <p:tgtEl>
                                          <p:spTgt spid="25"/>
                                        </p:tgtEl>
                                        <p:attrNameLst>
                                          <p:attrName>ppt_y</p:attrName>
                                        </p:attrNameLst>
                                      </p:cBhvr>
                                      <p:tavLst>
                                        <p:tav tm="0">
                                          <p:val>
                                            <p:strVal val="#ppt_y"/>
                                          </p:val>
                                        </p:tav>
                                        <p:tav tm="100000">
                                          <p:val>
                                            <p:strVal val="#ppt_y"/>
                                          </p:val>
                                        </p:tav>
                                      </p:tavLst>
                                    </p:anim>
                                  </p:childTnLst>
                                </p:cTn>
                              </p:par>
                            </p:childTnLst>
                          </p:cTn>
                        </p:par>
                        <p:par>
                          <p:cTn id="103" fill="hold">
                            <p:stCondLst>
                              <p:cond delay="12000"/>
                            </p:stCondLst>
                            <p:childTnLst>
                              <p:par>
                                <p:cTn id="104" presetID="22" presetClass="entr" presetSubtype="4" fill="hold" grpId="0" nodeType="afterEffect">
                                  <p:stCondLst>
                                    <p:cond delay="0"/>
                                  </p:stCondLst>
                                  <p:childTnLst>
                                    <p:set>
                                      <p:cBhvr>
                                        <p:cTn id="105" dur="1" fill="hold">
                                          <p:stCondLst>
                                            <p:cond delay="0"/>
                                          </p:stCondLst>
                                        </p:cTn>
                                        <p:tgtEl>
                                          <p:spTgt spid="50"/>
                                        </p:tgtEl>
                                        <p:attrNameLst>
                                          <p:attrName>style.visibility</p:attrName>
                                        </p:attrNameLst>
                                      </p:cBhvr>
                                      <p:to>
                                        <p:strVal val="visible"/>
                                      </p:to>
                                    </p:set>
                                    <p:animEffect transition="in" filter="wipe(down)">
                                      <p:cBhvr>
                                        <p:cTn id="106" dur="300"/>
                                        <p:tgtEl>
                                          <p:spTgt spid="50"/>
                                        </p:tgtEl>
                                      </p:cBhvr>
                                    </p:animEffect>
                                  </p:childTnLst>
                                </p:cTn>
                              </p:par>
                            </p:childTnLst>
                          </p:cTn>
                        </p:par>
                        <p:par>
                          <p:cTn id="107" fill="hold">
                            <p:stCondLst>
                              <p:cond delay="12500"/>
                            </p:stCondLst>
                            <p:childTnLst>
                              <p:par>
                                <p:cTn id="108" presetID="22" presetClass="entr" presetSubtype="4" fill="hold" grpId="0" nodeType="afterEffect">
                                  <p:stCondLst>
                                    <p:cond delay="0"/>
                                  </p:stCondLst>
                                  <p:childTnLst>
                                    <p:set>
                                      <p:cBhvr>
                                        <p:cTn id="109" dur="1" fill="hold">
                                          <p:stCondLst>
                                            <p:cond delay="0"/>
                                          </p:stCondLst>
                                        </p:cTn>
                                        <p:tgtEl>
                                          <p:spTgt spid="51"/>
                                        </p:tgtEl>
                                        <p:attrNameLst>
                                          <p:attrName>style.visibility</p:attrName>
                                        </p:attrNameLst>
                                      </p:cBhvr>
                                      <p:to>
                                        <p:strVal val="visible"/>
                                      </p:to>
                                    </p:set>
                                    <p:animEffect transition="in" filter="wipe(down)">
                                      <p:cBhvr>
                                        <p:cTn id="110" dur="800"/>
                                        <p:tgtEl>
                                          <p:spTgt spid="51"/>
                                        </p:tgtEl>
                                      </p:cBhvr>
                                    </p:animEffect>
                                  </p:childTnLst>
                                </p:cTn>
                              </p:par>
                            </p:childTnLst>
                          </p:cTn>
                        </p:par>
                        <p:par>
                          <p:cTn id="111" fill="hold">
                            <p:stCondLst>
                              <p:cond delay="13500"/>
                            </p:stCondLst>
                            <p:childTnLst>
                              <p:par>
                                <p:cTn id="112" presetID="2" presetClass="entr" presetSubtype="2"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anim calcmode="lin" valueType="num">
                                      <p:cBhvr additive="base">
                                        <p:cTn id="114" dur="300" fill="hold"/>
                                        <p:tgtEl>
                                          <p:spTgt spid="53"/>
                                        </p:tgtEl>
                                        <p:attrNameLst>
                                          <p:attrName>ppt_x</p:attrName>
                                        </p:attrNameLst>
                                      </p:cBhvr>
                                      <p:tavLst>
                                        <p:tav tm="0">
                                          <p:val>
                                            <p:strVal val="1+#ppt_w/2"/>
                                          </p:val>
                                        </p:tav>
                                        <p:tav tm="100000">
                                          <p:val>
                                            <p:strVal val="#ppt_x"/>
                                          </p:val>
                                        </p:tav>
                                      </p:tavLst>
                                    </p:anim>
                                    <p:anim calcmode="lin" valueType="num">
                                      <p:cBhvr additive="base">
                                        <p:cTn id="115" dur="300" fill="hold"/>
                                        <p:tgtEl>
                                          <p:spTgt spid="53"/>
                                        </p:tgtEl>
                                        <p:attrNameLst>
                                          <p:attrName>ppt_y</p:attrName>
                                        </p:attrNameLst>
                                      </p:cBhvr>
                                      <p:tavLst>
                                        <p:tav tm="0">
                                          <p:val>
                                            <p:strVal val="#ppt_y"/>
                                          </p:val>
                                        </p:tav>
                                        <p:tav tm="100000">
                                          <p:val>
                                            <p:strVal val="#ppt_y"/>
                                          </p:val>
                                        </p:tav>
                                      </p:tavLst>
                                    </p:anim>
                                  </p:childTnLst>
                                </p:cTn>
                              </p:par>
                            </p:childTnLst>
                          </p:cTn>
                        </p:par>
                        <p:par>
                          <p:cTn id="116" fill="hold">
                            <p:stCondLst>
                              <p:cond delay="14000"/>
                            </p:stCondLst>
                            <p:childTnLst>
                              <p:par>
                                <p:cTn id="117" presetID="2" presetClass="entr" presetSubtype="2" fill="hold" grpId="0" nodeType="afterEffect">
                                  <p:stCondLst>
                                    <p:cond delay="0"/>
                                  </p:stCondLst>
                                  <p:childTnLst>
                                    <p:set>
                                      <p:cBhvr>
                                        <p:cTn id="118" dur="1" fill="hold">
                                          <p:stCondLst>
                                            <p:cond delay="0"/>
                                          </p:stCondLst>
                                        </p:cTn>
                                        <p:tgtEl>
                                          <p:spTgt spid="52"/>
                                        </p:tgtEl>
                                        <p:attrNameLst>
                                          <p:attrName>style.visibility</p:attrName>
                                        </p:attrNameLst>
                                      </p:cBhvr>
                                      <p:to>
                                        <p:strVal val="visible"/>
                                      </p:to>
                                    </p:set>
                                    <p:anim calcmode="lin" valueType="num">
                                      <p:cBhvr additive="base">
                                        <p:cTn id="119" dur="300" fill="hold"/>
                                        <p:tgtEl>
                                          <p:spTgt spid="52"/>
                                        </p:tgtEl>
                                        <p:attrNameLst>
                                          <p:attrName>ppt_x</p:attrName>
                                        </p:attrNameLst>
                                      </p:cBhvr>
                                      <p:tavLst>
                                        <p:tav tm="0">
                                          <p:val>
                                            <p:strVal val="1+#ppt_w/2"/>
                                          </p:val>
                                        </p:tav>
                                        <p:tav tm="100000">
                                          <p:val>
                                            <p:strVal val="#ppt_x"/>
                                          </p:val>
                                        </p:tav>
                                      </p:tavLst>
                                    </p:anim>
                                    <p:anim calcmode="lin" valueType="num">
                                      <p:cBhvr additive="base">
                                        <p:cTn id="120" dur="300" fill="hold"/>
                                        <p:tgtEl>
                                          <p:spTgt spid="52"/>
                                        </p:tgtEl>
                                        <p:attrNameLst>
                                          <p:attrName>ppt_y</p:attrName>
                                        </p:attrNameLst>
                                      </p:cBhvr>
                                      <p:tavLst>
                                        <p:tav tm="0">
                                          <p:val>
                                            <p:strVal val="#ppt_y"/>
                                          </p:val>
                                        </p:tav>
                                        <p:tav tm="100000">
                                          <p:val>
                                            <p:strVal val="#ppt_y"/>
                                          </p:val>
                                        </p:tav>
                                      </p:tavLst>
                                    </p:anim>
                                  </p:childTnLst>
                                </p:cTn>
                              </p:par>
                            </p:childTnLst>
                          </p:cTn>
                        </p:par>
                        <p:par>
                          <p:cTn id="121" fill="hold">
                            <p:stCondLst>
                              <p:cond delay="14500"/>
                            </p:stCondLst>
                            <p:childTnLst>
                              <p:par>
                                <p:cTn id="122" presetID="22" presetClass="entr" presetSubtype="8" fill="hold" grpId="0" nodeType="afterEffect">
                                  <p:stCondLst>
                                    <p:cond delay="0"/>
                                  </p:stCondLst>
                                  <p:childTnLst>
                                    <p:set>
                                      <p:cBhvr>
                                        <p:cTn id="123" dur="1" fill="hold">
                                          <p:stCondLst>
                                            <p:cond delay="0"/>
                                          </p:stCondLst>
                                        </p:cTn>
                                        <p:tgtEl>
                                          <p:spTgt spid="55"/>
                                        </p:tgtEl>
                                        <p:attrNameLst>
                                          <p:attrName>style.visibility</p:attrName>
                                        </p:attrNameLst>
                                      </p:cBhvr>
                                      <p:to>
                                        <p:strVal val="visible"/>
                                      </p:to>
                                    </p:set>
                                    <p:animEffect transition="in" filter="wipe(left)">
                                      <p:cBhvr>
                                        <p:cTn id="124" dur="500"/>
                                        <p:tgtEl>
                                          <p:spTgt spid="55"/>
                                        </p:tgtEl>
                                      </p:cBhvr>
                                    </p:animEffect>
                                  </p:childTnLst>
                                </p:cTn>
                              </p:par>
                            </p:childTnLst>
                          </p:cTn>
                        </p:par>
                        <p:par>
                          <p:cTn id="125" fill="hold">
                            <p:stCondLst>
                              <p:cond delay="15000"/>
                            </p:stCondLst>
                            <p:childTnLst>
                              <p:par>
                                <p:cTn id="126" presetID="22" presetClass="entr" presetSubtype="8" fill="hold" grpId="0" nodeType="afterEffect">
                                  <p:stCondLst>
                                    <p:cond delay="0"/>
                                  </p:stCondLst>
                                  <p:childTnLst>
                                    <p:set>
                                      <p:cBhvr>
                                        <p:cTn id="127" dur="1" fill="hold">
                                          <p:stCondLst>
                                            <p:cond delay="0"/>
                                          </p:stCondLst>
                                        </p:cTn>
                                        <p:tgtEl>
                                          <p:spTgt spid="54"/>
                                        </p:tgtEl>
                                        <p:attrNameLst>
                                          <p:attrName>style.visibility</p:attrName>
                                        </p:attrNameLst>
                                      </p:cBhvr>
                                      <p:to>
                                        <p:strVal val="visible"/>
                                      </p:to>
                                    </p:set>
                                    <p:animEffect transition="in" filter="wipe(left)">
                                      <p:cBhvr>
                                        <p:cTn id="128" dur="500"/>
                                        <p:tgtEl>
                                          <p:spTgt spid="54"/>
                                        </p:tgtEl>
                                      </p:cBhvr>
                                    </p:animEffect>
                                  </p:childTnLst>
                                </p:cTn>
                              </p:par>
                            </p:childTnLst>
                          </p:cTn>
                        </p:par>
                        <p:par>
                          <p:cTn id="129" fill="hold">
                            <p:stCondLst>
                              <p:cond delay="15500"/>
                            </p:stCondLst>
                            <p:childTnLst>
                              <p:par>
                                <p:cTn id="130" presetID="22" presetClass="entr" presetSubtype="8" fill="hold" grpId="0" nodeType="afterEffect">
                                  <p:stCondLst>
                                    <p:cond delay="0"/>
                                  </p:stCondLst>
                                  <p:childTnLst>
                                    <p:set>
                                      <p:cBhvr>
                                        <p:cTn id="131" dur="1" fill="hold">
                                          <p:stCondLst>
                                            <p:cond delay="0"/>
                                          </p:stCondLst>
                                        </p:cTn>
                                        <p:tgtEl>
                                          <p:spTgt spid="58"/>
                                        </p:tgtEl>
                                        <p:attrNameLst>
                                          <p:attrName>style.visibility</p:attrName>
                                        </p:attrNameLst>
                                      </p:cBhvr>
                                      <p:to>
                                        <p:strVal val="visible"/>
                                      </p:to>
                                    </p:set>
                                    <p:animEffect transition="in" filter="wipe(left)">
                                      <p:cBhvr>
                                        <p:cTn id="132" dur="500"/>
                                        <p:tgtEl>
                                          <p:spTgt spid="58"/>
                                        </p:tgtEl>
                                      </p:cBhvr>
                                    </p:animEffect>
                                  </p:childTnLst>
                                </p:cTn>
                              </p:par>
                            </p:childTnLst>
                          </p:cTn>
                        </p:par>
                        <p:par>
                          <p:cTn id="133" fill="hold">
                            <p:stCondLst>
                              <p:cond delay="16000"/>
                            </p:stCondLst>
                            <p:childTnLst>
                              <p:par>
                                <p:cTn id="134" presetID="53" presetClass="entr" presetSubtype="16" fill="hold" grpId="0" nodeType="afterEffect">
                                  <p:stCondLst>
                                    <p:cond delay="0"/>
                                  </p:stCondLst>
                                  <p:childTnLst>
                                    <p:set>
                                      <p:cBhvr>
                                        <p:cTn id="135" dur="1" fill="hold">
                                          <p:stCondLst>
                                            <p:cond delay="0"/>
                                          </p:stCondLst>
                                        </p:cTn>
                                        <p:tgtEl>
                                          <p:spTgt spid="56"/>
                                        </p:tgtEl>
                                        <p:attrNameLst>
                                          <p:attrName>style.visibility</p:attrName>
                                        </p:attrNameLst>
                                      </p:cBhvr>
                                      <p:to>
                                        <p:strVal val="visible"/>
                                      </p:to>
                                    </p:set>
                                    <p:anim calcmode="lin" valueType="num">
                                      <p:cBhvr>
                                        <p:cTn id="136" dur="300" fill="hold"/>
                                        <p:tgtEl>
                                          <p:spTgt spid="56"/>
                                        </p:tgtEl>
                                        <p:attrNameLst>
                                          <p:attrName>ppt_w</p:attrName>
                                        </p:attrNameLst>
                                      </p:cBhvr>
                                      <p:tavLst>
                                        <p:tav tm="0">
                                          <p:val>
                                            <p:fltVal val="0"/>
                                          </p:val>
                                        </p:tav>
                                        <p:tav tm="100000">
                                          <p:val>
                                            <p:strVal val="#ppt_w"/>
                                          </p:val>
                                        </p:tav>
                                      </p:tavLst>
                                    </p:anim>
                                    <p:anim calcmode="lin" valueType="num">
                                      <p:cBhvr>
                                        <p:cTn id="137" dur="300" fill="hold"/>
                                        <p:tgtEl>
                                          <p:spTgt spid="56"/>
                                        </p:tgtEl>
                                        <p:attrNameLst>
                                          <p:attrName>ppt_h</p:attrName>
                                        </p:attrNameLst>
                                      </p:cBhvr>
                                      <p:tavLst>
                                        <p:tav tm="0">
                                          <p:val>
                                            <p:fltVal val="0"/>
                                          </p:val>
                                        </p:tav>
                                        <p:tav tm="100000">
                                          <p:val>
                                            <p:strVal val="#ppt_h"/>
                                          </p:val>
                                        </p:tav>
                                      </p:tavLst>
                                    </p:anim>
                                    <p:animEffect transition="in" filter="fade">
                                      <p:cBhvr>
                                        <p:cTn id="138" dur="300"/>
                                        <p:tgtEl>
                                          <p:spTgt spid="56"/>
                                        </p:tgtEl>
                                      </p:cBhvr>
                                    </p:animEffect>
                                  </p:childTnLst>
                                </p:cTn>
                              </p:par>
                            </p:childTnLst>
                          </p:cTn>
                        </p:par>
                        <p:par>
                          <p:cTn id="139" fill="hold">
                            <p:stCondLst>
                              <p:cond delay="16500"/>
                            </p:stCondLst>
                            <p:childTnLst>
                              <p:par>
                                <p:cTn id="140" presetID="22" presetClass="entr" presetSubtype="8" fill="hold" grpId="0" nodeType="afterEffect">
                                  <p:stCondLst>
                                    <p:cond delay="0"/>
                                  </p:stCondLst>
                                  <p:childTnLst>
                                    <p:set>
                                      <p:cBhvr>
                                        <p:cTn id="141" dur="1" fill="hold">
                                          <p:stCondLst>
                                            <p:cond delay="0"/>
                                          </p:stCondLst>
                                        </p:cTn>
                                        <p:tgtEl>
                                          <p:spTgt spid="59"/>
                                        </p:tgtEl>
                                        <p:attrNameLst>
                                          <p:attrName>style.visibility</p:attrName>
                                        </p:attrNameLst>
                                      </p:cBhvr>
                                      <p:to>
                                        <p:strVal val="visible"/>
                                      </p:to>
                                    </p:set>
                                    <p:animEffect transition="in" filter="wipe(left)">
                                      <p:cBhvr>
                                        <p:cTn id="142" dur="500"/>
                                        <p:tgtEl>
                                          <p:spTgt spid="59"/>
                                        </p:tgtEl>
                                      </p:cBhvr>
                                    </p:animEffect>
                                  </p:childTnLst>
                                </p:cTn>
                              </p:par>
                            </p:childTnLst>
                          </p:cTn>
                        </p:par>
                        <p:par>
                          <p:cTn id="143" fill="hold">
                            <p:stCondLst>
                              <p:cond delay="17000"/>
                            </p:stCondLst>
                            <p:childTnLst>
                              <p:par>
                                <p:cTn id="144" presetID="53" presetClass="entr" presetSubtype="16" fill="hold" grpId="0" nodeType="afterEffect">
                                  <p:stCondLst>
                                    <p:cond delay="0"/>
                                  </p:stCondLst>
                                  <p:childTnLst>
                                    <p:set>
                                      <p:cBhvr>
                                        <p:cTn id="145" dur="1" fill="hold">
                                          <p:stCondLst>
                                            <p:cond delay="0"/>
                                          </p:stCondLst>
                                        </p:cTn>
                                        <p:tgtEl>
                                          <p:spTgt spid="57"/>
                                        </p:tgtEl>
                                        <p:attrNameLst>
                                          <p:attrName>style.visibility</p:attrName>
                                        </p:attrNameLst>
                                      </p:cBhvr>
                                      <p:to>
                                        <p:strVal val="visible"/>
                                      </p:to>
                                    </p:set>
                                    <p:anim calcmode="lin" valueType="num">
                                      <p:cBhvr>
                                        <p:cTn id="146" dur="300" fill="hold"/>
                                        <p:tgtEl>
                                          <p:spTgt spid="57"/>
                                        </p:tgtEl>
                                        <p:attrNameLst>
                                          <p:attrName>ppt_w</p:attrName>
                                        </p:attrNameLst>
                                      </p:cBhvr>
                                      <p:tavLst>
                                        <p:tav tm="0">
                                          <p:val>
                                            <p:fltVal val="0"/>
                                          </p:val>
                                        </p:tav>
                                        <p:tav tm="100000">
                                          <p:val>
                                            <p:strVal val="#ppt_w"/>
                                          </p:val>
                                        </p:tav>
                                      </p:tavLst>
                                    </p:anim>
                                    <p:anim calcmode="lin" valueType="num">
                                      <p:cBhvr>
                                        <p:cTn id="147" dur="300" fill="hold"/>
                                        <p:tgtEl>
                                          <p:spTgt spid="57"/>
                                        </p:tgtEl>
                                        <p:attrNameLst>
                                          <p:attrName>ppt_h</p:attrName>
                                        </p:attrNameLst>
                                      </p:cBhvr>
                                      <p:tavLst>
                                        <p:tav tm="0">
                                          <p:val>
                                            <p:fltVal val="0"/>
                                          </p:val>
                                        </p:tav>
                                        <p:tav tm="100000">
                                          <p:val>
                                            <p:strVal val="#ppt_h"/>
                                          </p:val>
                                        </p:tav>
                                      </p:tavLst>
                                    </p:anim>
                                    <p:animEffect transition="in" filter="fade">
                                      <p:cBhvr>
                                        <p:cTn id="148" dur="300"/>
                                        <p:tgtEl>
                                          <p:spTgt spid="57"/>
                                        </p:tgtEl>
                                      </p:cBhvr>
                                    </p:animEffect>
                                  </p:childTnLst>
                                </p:cTn>
                              </p:par>
                            </p:childTnLst>
                          </p:cTn>
                        </p:par>
                        <p:par>
                          <p:cTn id="149" fill="hold">
                            <p:stCondLst>
                              <p:cond delay="17500"/>
                            </p:stCondLst>
                            <p:childTnLst>
                              <p:par>
                                <p:cTn id="150" presetID="53" presetClass="entr" presetSubtype="16" fill="hold" grpId="0" nodeType="afterEffect">
                                  <p:stCondLst>
                                    <p:cond delay="0"/>
                                  </p:stCondLst>
                                  <p:childTnLst>
                                    <p:set>
                                      <p:cBhvr>
                                        <p:cTn id="151" dur="1" fill="hold">
                                          <p:stCondLst>
                                            <p:cond delay="0"/>
                                          </p:stCondLst>
                                        </p:cTn>
                                        <p:tgtEl>
                                          <p:spTgt spid="64"/>
                                        </p:tgtEl>
                                        <p:attrNameLst>
                                          <p:attrName>style.visibility</p:attrName>
                                        </p:attrNameLst>
                                      </p:cBhvr>
                                      <p:to>
                                        <p:strVal val="visible"/>
                                      </p:to>
                                    </p:set>
                                    <p:anim calcmode="lin" valueType="num">
                                      <p:cBhvr>
                                        <p:cTn id="152" dur="300" fill="hold"/>
                                        <p:tgtEl>
                                          <p:spTgt spid="64"/>
                                        </p:tgtEl>
                                        <p:attrNameLst>
                                          <p:attrName>ppt_w</p:attrName>
                                        </p:attrNameLst>
                                      </p:cBhvr>
                                      <p:tavLst>
                                        <p:tav tm="0">
                                          <p:val>
                                            <p:fltVal val="0"/>
                                          </p:val>
                                        </p:tav>
                                        <p:tav tm="100000">
                                          <p:val>
                                            <p:strVal val="#ppt_w"/>
                                          </p:val>
                                        </p:tav>
                                      </p:tavLst>
                                    </p:anim>
                                    <p:anim calcmode="lin" valueType="num">
                                      <p:cBhvr>
                                        <p:cTn id="153" dur="300" fill="hold"/>
                                        <p:tgtEl>
                                          <p:spTgt spid="64"/>
                                        </p:tgtEl>
                                        <p:attrNameLst>
                                          <p:attrName>ppt_h</p:attrName>
                                        </p:attrNameLst>
                                      </p:cBhvr>
                                      <p:tavLst>
                                        <p:tav tm="0">
                                          <p:val>
                                            <p:fltVal val="0"/>
                                          </p:val>
                                        </p:tav>
                                        <p:tav tm="100000">
                                          <p:val>
                                            <p:strVal val="#ppt_h"/>
                                          </p:val>
                                        </p:tav>
                                      </p:tavLst>
                                    </p:anim>
                                    <p:animEffect transition="in" filter="fade">
                                      <p:cBhvr>
                                        <p:cTn id="154" dur="300"/>
                                        <p:tgtEl>
                                          <p:spTgt spid="64"/>
                                        </p:tgtEl>
                                      </p:cBhvr>
                                    </p:animEffect>
                                  </p:childTnLst>
                                </p:cTn>
                              </p:par>
                            </p:childTnLst>
                          </p:cTn>
                        </p:par>
                        <p:par>
                          <p:cTn id="155" fill="hold">
                            <p:stCondLst>
                              <p:cond delay="18000"/>
                            </p:stCondLst>
                            <p:childTnLst>
                              <p:par>
                                <p:cTn id="156" presetID="53" presetClass="entr" presetSubtype="16" fill="hold" grpId="0" nodeType="afterEffect">
                                  <p:stCondLst>
                                    <p:cond delay="0"/>
                                  </p:stCondLst>
                                  <p:childTnLst>
                                    <p:set>
                                      <p:cBhvr>
                                        <p:cTn id="157" dur="1" fill="hold">
                                          <p:stCondLst>
                                            <p:cond delay="0"/>
                                          </p:stCondLst>
                                        </p:cTn>
                                        <p:tgtEl>
                                          <p:spTgt spid="65"/>
                                        </p:tgtEl>
                                        <p:attrNameLst>
                                          <p:attrName>style.visibility</p:attrName>
                                        </p:attrNameLst>
                                      </p:cBhvr>
                                      <p:to>
                                        <p:strVal val="visible"/>
                                      </p:to>
                                    </p:set>
                                    <p:anim calcmode="lin" valueType="num">
                                      <p:cBhvr>
                                        <p:cTn id="158" dur="300" fill="hold"/>
                                        <p:tgtEl>
                                          <p:spTgt spid="65"/>
                                        </p:tgtEl>
                                        <p:attrNameLst>
                                          <p:attrName>ppt_w</p:attrName>
                                        </p:attrNameLst>
                                      </p:cBhvr>
                                      <p:tavLst>
                                        <p:tav tm="0">
                                          <p:val>
                                            <p:fltVal val="0"/>
                                          </p:val>
                                        </p:tav>
                                        <p:tav tm="100000">
                                          <p:val>
                                            <p:strVal val="#ppt_w"/>
                                          </p:val>
                                        </p:tav>
                                      </p:tavLst>
                                    </p:anim>
                                    <p:anim calcmode="lin" valueType="num">
                                      <p:cBhvr>
                                        <p:cTn id="159" dur="300" fill="hold"/>
                                        <p:tgtEl>
                                          <p:spTgt spid="65"/>
                                        </p:tgtEl>
                                        <p:attrNameLst>
                                          <p:attrName>ppt_h</p:attrName>
                                        </p:attrNameLst>
                                      </p:cBhvr>
                                      <p:tavLst>
                                        <p:tav tm="0">
                                          <p:val>
                                            <p:fltVal val="0"/>
                                          </p:val>
                                        </p:tav>
                                        <p:tav tm="100000">
                                          <p:val>
                                            <p:strVal val="#ppt_h"/>
                                          </p:val>
                                        </p:tav>
                                      </p:tavLst>
                                    </p:anim>
                                    <p:animEffect transition="in" filter="fade">
                                      <p:cBhvr>
                                        <p:cTn id="160" dur="300"/>
                                        <p:tgtEl>
                                          <p:spTgt spid="65"/>
                                        </p:tgtEl>
                                      </p:cBhvr>
                                    </p:animEffect>
                                  </p:childTnLst>
                                </p:cTn>
                              </p:par>
                            </p:childTnLst>
                          </p:cTn>
                        </p:par>
                        <p:par>
                          <p:cTn id="161" fill="hold">
                            <p:stCondLst>
                              <p:cond delay="18500"/>
                            </p:stCondLst>
                            <p:childTnLst>
                              <p:par>
                                <p:cTn id="162" presetID="53" presetClass="entr" presetSubtype="16" fill="hold" grpId="0" nodeType="afterEffect">
                                  <p:stCondLst>
                                    <p:cond delay="0"/>
                                  </p:stCondLst>
                                  <p:childTnLst>
                                    <p:set>
                                      <p:cBhvr>
                                        <p:cTn id="163" dur="1" fill="hold">
                                          <p:stCondLst>
                                            <p:cond delay="0"/>
                                          </p:stCondLst>
                                        </p:cTn>
                                        <p:tgtEl>
                                          <p:spTgt spid="66"/>
                                        </p:tgtEl>
                                        <p:attrNameLst>
                                          <p:attrName>style.visibility</p:attrName>
                                        </p:attrNameLst>
                                      </p:cBhvr>
                                      <p:to>
                                        <p:strVal val="visible"/>
                                      </p:to>
                                    </p:set>
                                    <p:anim calcmode="lin" valueType="num">
                                      <p:cBhvr>
                                        <p:cTn id="164" dur="300" fill="hold"/>
                                        <p:tgtEl>
                                          <p:spTgt spid="66"/>
                                        </p:tgtEl>
                                        <p:attrNameLst>
                                          <p:attrName>ppt_w</p:attrName>
                                        </p:attrNameLst>
                                      </p:cBhvr>
                                      <p:tavLst>
                                        <p:tav tm="0">
                                          <p:val>
                                            <p:fltVal val="0"/>
                                          </p:val>
                                        </p:tav>
                                        <p:tav tm="100000">
                                          <p:val>
                                            <p:strVal val="#ppt_w"/>
                                          </p:val>
                                        </p:tav>
                                      </p:tavLst>
                                    </p:anim>
                                    <p:anim calcmode="lin" valueType="num">
                                      <p:cBhvr>
                                        <p:cTn id="165" dur="300" fill="hold"/>
                                        <p:tgtEl>
                                          <p:spTgt spid="66"/>
                                        </p:tgtEl>
                                        <p:attrNameLst>
                                          <p:attrName>ppt_h</p:attrName>
                                        </p:attrNameLst>
                                      </p:cBhvr>
                                      <p:tavLst>
                                        <p:tav tm="0">
                                          <p:val>
                                            <p:fltVal val="0"/>
                                          </p:val>
                                        </p:tav>
                                        <p:tav tm="100000">
                                          <p:val>
                                            <p:strVal val="#ppt_h"/>
                                          </p:val>
                                        </p:tav>
                                      </p:tavLst>
                                    </p:anim>
                                    <p:animEffect transition="in" filter="fade">
                                      <p:cBhvr>
                                        <p:cTn id="166" dur="300"/>
                                        <p:tgtEl>
                                          <p:spTgt spid="66"/>
                                        </p:tgtEl>
                                      </p:cBhvr>
                                    </p:animEffect>
                                  </p:childTnLst>
                                </p:cTn>
                              </p:par>
                            </p:childTnLst>
                          </p:cTn>
                        </p:par>
                        <p:par>
                          <p:cTn id="167" fill="hold">
                            <p:stCondLst>
                              <p:cond delay="19000"/>
                            </p:stCondLst>
                            <p:childTnLst>
                              <p:par>
                                <p:cTn id="168" presetID="10" presetClass="entr" presetSubtype="0" fill="hold" grpId="0" nodeType="afterEffect">
                                  <p:stCondLst>
                                    <p:cond delay="0"/>
                                  </p:stCondLst>
                                  <p:childTnLst>
                                    <p:set>
                                      <p:cBhvr>
                                        <p:cTn id="169" dur="1" fill="hold">
                                          <p:stCondLst>
                                            <p:cond delay="0"/>
                                          </p:stCondLst>
                                        </p:cTn>
                                        <p:tgtEl>
                                          <p:spTgt spid="60"/>
                                        </p:tgtEl>
                                        <p:attrNameLst>
                                          <p:attrName>style.visibility</p:attrName>
                                        </p:attrNameLst>
                                      </p:cBhvr>
                                      <p:to>
                                        <p:strVal val="visible"/>
                                      </p:to>
                                    </p:set>
                                    <p:animEffect transition="in" filter="fade">
                                      <p:cBhvr>
                                        <p:cTn id="170" dur="500"/>
                                        <p:tgtEl>
                                          <p:spTgt spid="60"/>
                                        </p:tgtEl>
                                      </p:cBhvr>
                                    </p:animEffect>
                                  </p:childTnLst>
                                </p:cTn>
                              </p:par>
                              <p:par>
                                <p:cTn id="171" presetID="10" presetClass="entr" presetSubtype="0" fill="hold" grpId="0" nodeType="withEffect">
                                  <p:stCondLst>
                                    <p:cond delay="0"/>
                                  </p:stCondLst>
                                  <p:childTnLst>
                                    <p:set>
                                      <p:cBhvr>
                                        <p:cTn id="172" dur="1" fill="hold">
                                          <p:stCondLst>
                                            <p:cond delay="0"/>
                                          </p:stCondLst>
                                        </p:cTn>
                                        <p:tgtEl>
                                          <p:spTgt spid="61"/>
                                        </p:tgtEl>
                                        <p:attrNameLst>
                                          <p:attrName>style.visibility</p:attrName>
                                        </p:attrNameLst>
                                      </p:cBhvr>
                                      <p:to>
                                        <p:strVal val="visible"/>
                                      </p:to>
                                    </p:set>
                                    <p:animEffect transition="in" filter="fade">
                                      <p:cBhvr>
                                        <p:cTn id="173" dur="500"/>
                                        <p:tgtEl>
                                          <p:spTgt spid="61"/>
                                        </p:tgtEl>
                                      </p:cBhvr>
                                    </p:animEffect>
                                  </p:childTnLst>
                                </p:cTn>
                              </p:par>
                              <p:par>
                                <p:cTn id="174" presetID="10" presetClass="entr" presetSubtype="0" fill="hold" grpId="0" nodeType="withEffect">
                                  <p:stCondLst>
                                    <p:cond delay="0"/>
                                  </p:stCondLst>
                                  <p:childTnLst>
                                    <p:set>
                                      <p:cBhvr>
                                        <p:cTn id="175" dur="1" fill="hold">
                                          <p:stCondLst>
                                            <p:cond delay="0"/>
                                          </p:stCondLst>
                                        </p:cTn>
                                        <p:tgtEl>
                                          <p:spTgt spid="62"/>
                                        </p:tgtEl>
                                        <p:attrNameLst>
                                          <p:attrName>style.visibility</p:attrName>
                                        </p:attrNameLst>
                                      </p:cBhvr>
                                      <p:to>
                                        <p:strVal val="visible"/>
                                      </p:to>
                                    </p:set>
                                    <p:animEffect transition="in" filter="fade">
                                      <p:cBhvr>
                                        <p:cTn id="176" dur="500"/>
                                        <p:tgtEl>
                                          <p:spTgt spid="62"/>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63"/>
                                        </p:tgtEl>
                                        <p:attrNameLst>
                                          <p:attrName>style.visibility</p:attrName>
                                        </p:attrNameLst>
                                      </p:cBhvr>
                                      <p:to>
                                        <p:strVal val="visible"/>
                                      </p:to>
                                    </p:set>
                                    <p:animEffect transition="in" filter="fade">
                                      <p:cBhvr>
                                        <p:cTn id="17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29" grpId="0"/>
      <p:bldP spid="30" grpId="0"/>
      <p:bldP spid="31" grpId="0"/>
      <p:bldP spid="42" grpId="0"/>
      <p:bldP spid="43" grpId="0"/>
      <p:bldP spid="44" grpId="0" animBg="1"/>
      <p:bldP spid="45" grpId="0" animBg="1"/>
      <p:bldP spid="46" grpId="0" animBg="1"/>
      <p:bldP spid="47" grpId="0" animBg="1"/>
      <p:bldP spid="48" grpId="0" animBg="1"/>
      <p:bldP spid="49" grpId="0" animBg="1"/>
      <p:bldP spid="50" grpId="0" animBg="1"/>
      <p:bldP spid="51" grpId="0" animBg="1"/>
      <p:bldP spid="52" grpId="0"/>
      <p:bldP spid="53" grpId="0"/>
      <p:bldP spid="54" grpId="0"/>
      <p:bldP spid="55" grpId="0"/>
      <p:bldP spid="56" grpId="0" animBg="1"/>
      <p:bldP spid="57" grpId="0" animBg="1"/>
      <p:bldP spid="58" grpId="0"/>
      <p:bldP spid="59" grpId="0"/>
      <p:bldP spid="60" grpId="0"/>
      <p:bldP spid="61" grpId="0"/>
      <p:bldP spid="62" grpId="0"/>
      <p:bldP spid="63" grpId="0"/>
      <p:bldP spid="64" grpId="0" animBg="1"/>
      <p:bldP spid="65" grpId="0" animBg="1"/>
      <p:bldP spid="66" grpId="0" animBg="1"/>
      <p:bldP spid="6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5"/>
          <p:cNvSpPr>
            <a:spLocks noChangeArrowheads="1"/>
          </p:cNvSpPr>
          <p:nvPr/>
        </p:nvSpPr>
        <p:spPr bwMode="auto">
          <a:xfrm>
            <a:off x="1301200" y="2883737"/>
            <a:ext cx="1443962" cy="2259763"/>
          </a:xfrm>
          <a:prstGeom prst="rect">
            <a:avLst/>
          </a:prstGeom>
          <a:solidFill>
            <a:schemeClr val="tx2"/>
          </a:solidFill>
          <a:ln>
            <a:noFill/>
          </a:ln>
        </p:spPr>
        <p:txBody>
          <a:bodyPr lIns="68543" tIns="34272" rIns="68543" bIns="34272"/>
          <a:lstStyle/>
          <a:p>
            <a:endParaRPr lang="zh-CN" altLang="en-US" sz="2100">
              <a:latin typeface="微软雅黑" panose="020B0503020204020204" pitchFamily="34" charset="-122"/>
              <a:ea typeface="微软雅黑" panose="020B0503020204020204" pitchFamily="34" charset="-122"/>
            </a:endParaRPr>
          </a:p>
        </p:txBody>
      </p:sp>
      <p:sp>
        <p:nvSpPr>
          <p:cNvPr id="69" name="Rectangle 6"/>
          <p:cNvSpPr>
            <a:spLocks noChangeArrowheads="1"/>
          </p:cNvSpPr>
          <p:nvPr/>
        </p:nvSpPr>
        <p:spPr bwMode="auto">
          <a:xfrm>
            <a:off x="2907080" y="3401917"/>
            <a:ext cx="1459488" cy="1741584"/>
          </a:xfrm>
          <a:prstGeom prst="rect">
            <a:avLst/>
          </a:prstGeom>
          <a:solidFill>
            <a:schemeClr val="tx2"/>
          </a:solidFill>
          <a:ln>
            <a:noFill/>
          </a:ln>
        </p:spPr>
        <p:txBody>
          <a:bodyPr lIns="68543" tIns="34272" rIns="68543" bIns="34272"/>
          <a:lstStyle/>
          <a:p>
            <a:endParaRPr lang="zh-CN" altLang="en-US" sz="2100">
              <a:latin typeface="微软雅黑" panose="020B0503020204020204" pitchFamily="34" charset="-122"/>
              <a:ea typeface="微软雅黑" panose="020B0503020204020204" pitchFamily="34" charset="-122"/>
            </a:endParaRPr>
          </a:p>
        </p:txBody>
      </p:sp>
      <p:sp>
        <p:nvSpPr>
          <p:cNvPr id="70" name="Rectangle 7"/>
          <p:cNvSpPr>
            <a:spLocks noChangeArrowheads="1"/>
          </p:cNvSpPr>
          <p:nvPr/>
        </p:nvSpPr>
        <p:spPr bwMode="auto">
          <a:xfrm>
            <a:off x="4528487" y="3932189"/>
            <a:ext cx="1459488" cy="1211312"/>
          </a:xfrm>
          <a:prstGeom prst="rect">
            <a:avLst/>
          </a:prstGeom>
          <a:solidFill>
            <a:schemeClr val="bg2"/>
          </a:solidFill>
          <a:ln>
            <a:noFill/>
          </a:ln>
        </p:spPr>
        <p:txBody>
          <a:bodyPr lIns="68543" tIns="34272" rIns="68543" bIns="34272"/>
          <a:lstStyle/>
          <a:p>
            <a:endParaRPr lang="zh-CN" altLang="en-US" sz="2100">
              <a:latin typeface="微软雅黑" panose="020B0503020204020204" pitchFamily="34" charset="-122"/>
              <a:ea typeface="微软雅黑" panose="020B0503020204020204" pitchFamily="34" charset="-122"/>
            </a:endParaRPr>
          </a:p>
        </p:txBody>
      </p:sp>
      <p:sp>
        <p:nvSpPr>
          <p:cNvPr id="71" name="Rectangle 8"/>
          <p:cNvSpPr>
            <a:spLocks noChangeArrowheads="1"/>
          </p:cNvSpPr>
          <p:nvPr/>
        </p:nvSpPr>
        <p:spPr bwMode="auto">
          <a:xfrm>
            <a:off x="6149892" y="2192721"/>
            <a:ext cx="1459488" cy="2950779"/>
          </a:xfrm>
          <a:prstGeom prst="rect">
            <a:avLst/>
          </a:prstGeom>
          <a:solidFill>
            <a:schemeClr val="tx2"/>
          </a:solidFill>
          <a:ln>
            <a:noFill/>
          </a:ln>
        </p:spPr>
        <p:txBody>
          <a:bodyPr lIns="68543" tIns="34272" rIns="68543" bIns="34272"/>
          <a:lstStyle/>
          <a:p>
            <a:endParaRPr lang="zh-CN" altLang="en-US" sz="2100">
              <a:latin typeface="微软雅黑" panose="020B0503020204020204" pitchFamily="34" charset="-122"/>
              <a:ea typeface="微软雅黑" panose="020B0503020204020204" pitchFamily="34" charset="-122"/>
            </a:endParaRPr>
          </a:p>
        </p:txBody>
      </p:sp>
      <p:sp>
        <p:nvSpPr>
          <p:cNvPr id="72" name="TextBox 682"/>
          <p:cNvSpPr txBox="1"/>
          <p:nvPr/>
        </p:nvSpPr>
        <p:spPr>
          <a:xfrm>
            <a:off x="1623074" y="2977062"/>
            <a:ext cx="932702" cy="530792"/>
          </a:xfrm>
          <a:prstGeom prst="rect">
            <a:avLst/>
          </a:prstGeom>
          <a:noFill/>
        </p:spPr>
        <p:txBody>
          <a:bodyPr wrap="none" lIns="68543" tIns="34272" rIns="68543" bIns="34272">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en-US" altLang="zh-CN" sz="3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52%</a:t>
            </a:r>
            <a:endParaRPr lang="zh-CN" altLang="en-US" sz="30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73" name="TextBox 682"/>
          <p:cNvSpPr txBox="1"/>
          <p:nvPr/>
        </p:nvSpPr>
        <p:spPr>
          <a:xfrm>
            <a:off x="3211437" y="3481032"/>
            <a:ext cx="933514" cy="530878"/>
          </a:xfrm>
          <a:prstGeom prst="rect">
            <a:avLst/>
          </a:prstGeom>
          <a:noFill/>
        </p:spPr>
        <p:txBody>
          <a:bodyPr wrap="none" lIns="68543" tIns="34272" rIns="68543" bIns="34272">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sz="3000" dirty="0">
                <a:solidFill>
                  <a:schemeClr val="bg1"/>
                </a:solidFill>
              </a:rPr>
              <a:t>45%</a:t>
            </a:r>
            <a:endParaRPr lang="zh-CN" altLang="en-US" sz="3000" dirty="0">
              <a:solidFill>
                <a:schemeClr val="bg1"/>
              </a:solidFill>
            </a:endParaRPr>
          </a:p>
        </p:txBody>
      </p:sp>
      <p:sp>
        <p:nvSpPr>
          <p:cNvPr id="74" name="TextBox 682"/>
          <p:cNvSpPr txBox="1"/>
          <p:nvPr/>
        </p:nvSpPr>
        <p:spPr>
          <a:xfrm>
            <a:off x="4815223" y="4011910"/>
            <a:ext cx="933514" cy="530878"/>
          </a:xfrm>
          <a:prstGeom prst="rect">
            <a:avLst/>
          </a:prstGeom>
          <a:noFill/>
        </p:spPr>
        <p:txBody>
          <a:bodyPr wrap="none" lIns="68543" tIns="34272" rIns="68543" bIns="34272">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sz="3000" dirty="0">
                <a:solidFill>
                  <a:srgbClr val="F5F5F5"/>
                </a:solidFill>
              </a:rPr>
              <a:t>39%</a:t>
            </a:r>
            <a:endParaRPr lang="zh-CN" altLang="en-US" sz="3000" dirty="0">
              <a:solidFill>
                <a:srgbClr val="F5F5F5"/>
              </a:solidFill>
            </a:endParaRPr>
          </a:p>
        </p:txBody>
      </p:sp>
      <p:sp>
        <p:nvSpPr>
          <p:cNvPr id="75" name="TextBox 682"/>
          <p:cNvSpPr txBox="1"/>
          <p:nvPr/>
        </p:nvSpPr>
        <p:spPr>
          <a:xfrm>
            <a:off x="6419931" y="2256896"/>
            <a:ext cx="933514" cy="530878"/>
          </a:xfrm>
          <a:prstGeom prst="rect">
            <a:avLst/>
          </a:prstGeom>
          <a:noFill/>
        </p:spPr>
        <p:txBody>
          <a:bodyPr wrap="none" lIns="68543" tIns="34272" rIns="68543" bIns="34272">
            <a:spAutoFit/>
          </a:bodyPr>
          <a:lstStyle>
            <a:defPPr>
              <a:defRPr lang="zh-CN"/>
            </a:defPPr>
            <a:lvl1pPr fontAlgn="base">
              <a:spcBef>
                <a:spcPct val="0"/>
              </a:spcBef>
              <a:spcAft>
                <a:spcPct val="0"/>
              </a:spcAft>
              <a:defRPr sz="40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cs typeface="Arial" panose="020B0604020202020204" pitchFamily="34" charset="0"/>
              </a:defRPr>
            </a:lvl1pPr>
            <a:lvl2pPr fontAlgn="base">
              <a:spcBef>
                <a:spcPct val="0"/>
              </a:spcBef>
              <a:spcAft>
                <a:spcPct val="0"/>
              </a:spcAft>
              <a:defRPr>
                <a:latin typeface="Calibri" panose="020F0502020204030204" pitchFamily="34" charset="0"/>
                <a:ea typeface="宋体" panose="02010600030101010101" pitchFamily="2" charset="-122"/>
              </a:defRPr>
            </a:lvl2pPr>
            <a:lvl3pPr fontAlgn="base">
              <a:spcBef>
                <a:spcPct val="0"/>
              </a:spcBef>
              <a:spcAft>
                <a:spcPct val="0"/>
              </a:spcAft>
              <a:defRPr>
                <a:latin typeface="Calibri" panose="020F0502020204030204" pitchFamily="34" charset="0"/>
                <a:ea typeface="宋体" panose="02010600030101010101" pitchFamily="2" charset="-122"/>
              </a:defRPr>
            </a:lvl3pPr>
            <a:lvl4pPr fontAlgn="base">
              <a:spcBef>
                <a:spcPct val="0"/>
              </a:spcBef>
              <a:spcAft>
                <a:spcPct val="0"/>
              </a:spcAft>
              <a:defRPr>
                <a:latin typeface="Calibri" panose="020F0502020204030204" pitchFamily="34" charset="0"/>
                <a:ea typeface="宋体" panose="02010600030101010101" pitchFamily="2" charset="-122"/>
              </a:defRPr>
            </a:lvl4pPr>
            <a:lvl5pPr fontAlgn="base">
              <a:spcBef>
                <a:spcPct val="0"/>
              </a:spcBef>
              <a:spcAft>
                <a:spcPct val="0"/>
              </a:spcAft>
              <a:defRPr>
                <a:latin typeface="Calibri" panose="020F0502020204030204" pitchFamily="34" charset="0"/>
                <a:ea typeface="宋体" panose="02010600030101010101" pitchFamily="2" charset="-122"/>
              </a:defRPr>
            </a:lvl5pPr>
            <a:lvl6pPr>
              <a:defRPr>
                <a:latin typeface="Calibri" panose="020F0502020204030204" pitchFamily="34" charset="0"/>
                <a:ea typeface="宋体" panose="02010600030101010101" pitchFamily="2" charset="-122"/>
              </a:defRPr>
            </a:lvl6pPr>
            <a:lvl7pPr>
              <a:defRPr>
                <a:latin typeface="Calibri" panose="020F0502020204030204" pitchFamily="34" charset="0"/>
                <a:ea typeface="宋体" panose="02010600030101010101" pitchFamily="2" charset="-122"/>
              </a:defRPr>
            </a:lvl7pPr>
            <a:lvl8pPr>
              <a:defRPr>
                <a:latin typeface="Calibri" panose="020F0502020204030204" pitchFamily="34" charset="0"/>
                <a:ea typeface="宋体" panose="02010600030101010101" pitchFamily="2" charset="-122"/>
              </a:defRPr>
            </a:lvl8pPr>
            <a:lvl9pPr>
              <a:defRPr>
                <a:latin typeface="Calibri" panose="020F0502020204030204" pitchFamily="34" charset="0"/>
                <a:ea typeface="宋体" panose="02010600030101010101" pitchFamily="2" charset="-122"/>
              </a:defRPr>
            </a:lvl9pPr>
          </a:lstStyle>
          <a:p>
            <a:r>
              <a:rPr lang="en-US" altLang="zh-CN" sz="3000" dirty="0">
                <a:solidFill>
                  <a:schemeClr val="bg1"/>
                </a:solidFill>
              </a:rPr>
              <a:t>70%</a:t>
            </a:r>
            <a:endParaRPr lang="zh-CN" altLang="en-US" sz="3000" dirty="0">
              <a:solidFill>
                <a:schemeClr val="bg1"/>
              </a:solidFill>
            </a:endParaRPr>
          </a:p>
        </p:txBody>
      </p:sp>
      <p:sp>
        <p:nvSpPr>
          <p:cNvPr id="76" name="Copyright Notice"/>
          <p:cNvSpPr/>
          <p:nvPr/>
        </p:nvSpPr>
        <p:spPr bwMode="auto">
          <a:xfrm>
            <a:off x="1497696" y="2469361"/>
            <a:ext cx="1054489" cy="29830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1" tIns="24287" rIns="53971" bIns="24287" rtlCol="0" anchor="t">
            <a:spAutoFit/>
          </a:bodyPr>
          <a:lstStyle/>
          <a:p>
            <a:pPr>
              <a:lnSpc>
                <a:spcPct val="90000"/>
              </a:lnSpc>
            </a:pPr>
            <a:r>
              <a:rPr lang="zh-CN" altLang="en-US" cap="small" dirty="0">
                <a:solidFill>
                  <a:schemeClr val="tx1">
                    <a:lumMod val="85000"/>
                    <a:lumOff val="15000"/>
                  </a:schemeClr>
                </a:solidFill>
                <a:latin typeface="微软雅黑" panose="020B0503020204020204" pitchFamily="34" charset="-122"/>
                <a:ea typeface="微软雅黑" panose="020B0503020204020204" pitchFamily="34" charset="-122"/>
              </a:rPr>
              <a:t>第一季度</a:t>
            </a:r>
            <a:endParaRPr lang="en-US"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7" name="Copyright Notice"/>
          <p:cNvSpPr/>
          <p:nvPr/>
        </p:nvSpPr>
        <p:spPr bwMode="auto">
          <a:xfrm>
            <a:off x="3159284" y="2982665"/>
            <a:ext cx="1054489" cy="29830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1" tIns="24287" rIns="53971" bIns="24287" rtlCol="0" anchor="t">
            <a:spAutoFit/>
          </a:bodyPr>
          <a:lstStyle/>
          <a:p>
            <a:pPr>
              <a:lnSpc>
                <a:spcPct val="90000"/>
              </a:lnSpc>
            </a:pPr>
            <a:r>
              <a:rPr lang="zh-CN" altLang="en-US" cap="small" dirty="0">
                <a:solidFill>
                  <a:schemeClr val="tx1">
                    <a:lumMod val="85000"/>
                    <a:lumOff val="15000"/>
                  </a:schemeClr>
                </a:solidFill>
                <a:latin typeface="微软雅黑" panose="020B0503020204020204" pitchFamily="34" charset="-122"/>
                <a:ea typeface="微软雅黑" panose="020B0503020204020204" pitchFamily="34" charset="-122"/>
              </a:rPr>
              <a:t>第二季度</a:t>
            </a:r>
            <a:endParaRPr lang="en-US"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8" name="Copyright Notice"/>
          <p:cNvSpPr/>
          <p:nvPr/>
        </p:nvSpPr>
        <p:spPr bwMode="auto">
          <a:xfrm>
            <a:off x="4763070" y="3535135"/>
            <a:ext cx="1054489" cy="29830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1" tIns="24287" rIns="53971" bIns="24287" rtlCol="0" anchor="t">
            <a:spAutoFit/>
          </a:bodyPr>
          <a:lstStyle/>
          <a:p>
            <a:pPr>
              <a:lnSpc>
                <a:spcPct val="90000"/>
              </a:lnSpc>
            </a:pPr>
            <a:r>
              <a:rPr lang="zh-CN" altLang="en-US" cap="small" dirty="0">
                <a:solidFill>
                  <a:schemeClr val="tx1">
                    <a:lumMod val="85000"/>
                    <a:lumOff val="15000"/>
                  </a:schemeClr>
                </a:solidFill>
                <a:latin typeface="微软雅黑" panose="020B0503020204020204" pitchFamily="34" charset="-122"/>
                <a:ea typeface="微软雅黑" panose="020B0503020204020204" pitchFamily="34" charset="-122"/>
              </a:rPr>
              <a:t>第三季度</a:t>
            </a:r>
            <a:endParaRPr lang="en-US"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9" name="Copyright Notice"/>
          <p:cNvSpPr/>
          <p:nvPr/>
        </p:nvSpPr>
        <p:spPr bwMode="auto">
          <a:xfrm>
            <a:off x="6375767" y="1779662"/>
            <a:ext cx="1054489" cy="298305"/>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53971" tIns="24287" rIns="53971" bIns="24287" rtlCol="0" anchor="t">
            <a:spAutoFit/>
          </a:bodyPr>
          <a:lstStyle/>
          <a:p>
            <a:pPr>
              <a:lnSpc>
                <a:spcPct val="90000"/>
              </a:lnSpc>
            </a:pPr>
            <a:r>
              <a:rPr lang="zh-CN" altLang="en-US" cap="small" dirty="0">
                <a:solidFill>
                  <a:schemeClr val="tx1">
                    <a:lumMod val="85000"/>
                    <a:lumOff val="15000"/>
                  </a:schemeClr>
                </a:solidFill>
                <a:latin typeface="微软雅黑" panose="020B0503020204020204" pitchFamily="34" charset="-122"/>
                <a:ea typeface="微软雅黑" panose="020B0503020204020204" pitchFamily="34" charset="-122"/>
              </a:rPr>
              <a:t>第四季度</a:t>
            </a:r>
            <a:endParaRPr lang="en-US" cap="small"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80" name="矩形 79"/>
          <p:cNvSpPr/>
          <p:nvPr/>
        </p:nvSpPr>
        <p:spPr>
          <a:xfrm>
            <a:off x="1225371" y="1059582"/>
            <a:ext cx="4210725" cy="1084876"/>
          </a:xfrm>
          <a:prstGeom prst="rect">
            <a:avLst/>
          </a:prstGeom>
        </p:spPr>
        <p:txBody>
          <a:bodyPr wrap="square" lIns="68543" tIns="34272" rIns="68543" bIns="34272">
            <a:spAutoFit/>
          </a:bodyPr>
          <a:lstStyle/>
          <a:p>
            <a:pPr>
              <a:lnSpc>
                <a:spcPct val="20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9" name="TextBox 18"/>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500"/>
                                        <p:tgtEl>
                                          <p:spTgt spid="80"/>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Effect transition="in" filter="wipe(down)">
                                      <p:cBhvr>
                                        <p:cTn id="11" dur="500"/>
                                        <p:tgtEl>
                                          <p:spTgt spid="6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72"/>
                                        </p:tgtEl>
                                        <p:attrNameLst>
                                          <p:attrName>style.visibility</p:attrName>
                                        </p:attrNameLst>
                                      </p:cBhvr>
                                      <p:to>
                                        <p:strVal val="visible"/>
                                      </p:to>
                                    </p:set>
                                    <p:animEffect transition="in" filter="randombar(horizontal)">
                                      <p:cBhvr>
                                        <p:cTn id="15" dur="500"/>
                                        <p:tgtEl>
                                          <p:spTgt spid="72"/>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76"/>
                                        </p:tgtEl>
                                        <p:attrNameLst>
                                          <p:attrName>style.visibility</p:attrName>
                                        </p:attrNameLst>
                                      </p:cBhvr>
                                      <p:to>
                                        <p:strVal val="visible"/>
                                      </p:to>
                                    </p:set>
                                    <p:animEffect transition="in" filter="wipe(down)">
                                      <p:cBhvr>
                                        <p:cTn id="19" dur="500"/>
                                        <p:tgtEl>
                                          <p:spTgt spid="76"/>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Effect transition="in" filter="wipe(down)">
                                      <p:cBhvr>
                                        <p:cTn id="23" dur="500"/>
                                        <p:tgtEl>
                                          <p:spTgt spid="69"/>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randombar(horizontal)">
                                      <p:cBhvr>
                                        <p:cTn id="27" dur="500"/>
                                        <p:tgtEl>
                                          <p:spTgt spid="7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wipe(left)">
                                      <p:cBhvr>
                                        <p:cTn id="31" dur="500"/>
                                        <p:tgtEl>
                                          <p:spTgt spid="77"/>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wipe(down)">
                                      <p:cBhvr>
                                        <p:cTn id="35" dur="500"/>
                                        <p:tgtEl>
                                          <p:spTgt spid="70"/>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74"/>
                                        </p:tgtEl>
                                        <p:attrNameLst>
                                          <p:attrName>style.visibility</p:attrName>
                                        </p:attrNameLst>
                                      </p:cBhvr>
                                      <p:to>
                                        <p:strVal val="visible"/>
                                      </p:to>
                                    </p:set>
                                    <p:animEffect transition="in" filter="randombar(horizontal)">
                                      <p:cBhvr>
                                        <p:cTn id="39" dur="500"/>
                                        <p:tgtEl>
                                          <p:spTgt spid="74"/>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wipe(left)">
                                      <p:cBhvr>
                                        <p:cTn id="43" dur="500"/>
                                        <p:tgtEl>
                                          <p:spTgt spid="78"/>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Effect transition="in" filter="wipe(down)">
                                      <p:cBhvr>
                                        <p:cTn id="47" dur="500"/>
                                        <p:tgtEl>
                                          <p:spTgt spid="71"/>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randombar(horizontal)">
                                      <p:cBhvr>
                                        <p:cTn id="51" dur="500"/>
                                        <p:tgtEl>
                                          <p:spTgt spid="75"/>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79"/>
                                        </p:tgtEl>
                                        <p:attrNameLst>
                                          <p:attrName>style.visibility</p:attrName>
                                        </p:attrNameLst>
                                      </p:cBhvr>
                                      <p:to>
                                        <p:strVal val="visible"/>
                                      </p:to>
                                    </p:set>
                                    <p:animEffect transition="in" filter="wipe(left)">
                                      <p:cBhvr>
                                        <p:cTn id="55"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1" grpId="0" animBg="1"/>
      <p:bldP spid="72" grpId="0"/>
      <p:bldP spid="73" grpId="0"/>
      <p:bldP spid="74" grpId="0"/>
      <p:bldP spid="75" grpId="0"/>
      <p:bldP spid="76" grpId="0"/>
      <p:bldP spid="77" grpId="0"/>
      <p:bldP spid="78" grpId="0"/>
      <p:bldP spid="79" grpId="0"/>
      <p:bldP spid="8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utoShape 5"/>
          <p:cNvSpPr>
            <a:spLocks noChangeArrowheads="1"/>
          </p:cNvSpPr>
          <p:nvPr/>
        </p:nvSpPr>
        <p:spPr bwMode="auto">
          <a:xfrm rot="10800000">
            <a:off x="985404" y="3030011"/>
            <a:ext cx="2689493" cy="754447"/>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bg2"/>
          </a:solidFill>
          <a:ln>
            <a:noFill/>
          </a:ln>
        </p:spPr>
        <p:style>
          <a:lnRef idx="2">
            <a:schemeClr val="accent6">
              <a:shade val="50000"/>
            </a:schemeClr>
          </a:lnRef>
          <a:fillRef idx="1">
            <a:schemeClr val="accent6"/>
          </a:fillRef>
          <a:effectRef idx="0">
            <a:schemeClr val="accent6"/>
          </a:effectRef>
          <a:fontRef idx="minor">
            <a:schemeClr val="lt1"/>
          </a:fontRef>
        </p:style>
        <p:txBody>
          <a:bodyPr lIns="72148" tIns="36075" rIns="72148" bIns="36075" rtlCol="0" anchor="ctr"/>
          <a:lstStyle/>
          <a:p>
            <a:pPr algn="ctr"/>
            <a:endParaRPr lang="zh-CN" altLang="en-US" dirty="0"/>
          </a:p>
        </p:txBody>
      </p:sp>
      <p:sp>
        <p:nvSpPr>
          <p:cNvPr id="30" name="AutoShape 3"/>
          <p:cNvSpPr>
            <a:spLocks noChangeArrowheads="1"/>
          </p:cNvSpPr>
          <p:nvPr/>
        </p:nvSpPr>
        <p:spPr bwMode="auto">
          <a:xfrm rot="10800000">
            <a:off x="1782861" y="1999303"/>
            <a:ext cx="1094578" cy="305491"/>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lIns="72148" tIns="36075" rIns="72148" bIns="36075" rtlCol="0" anchor="ctr"/>
          <a:lstStyle/>
          <a:p>
            <a:pPr algn="ctr"/>
            <a:endParaRPr lang="zh-CN" altLang="en-US" dirty="0"/>
          </a:p>
        </p:txBody>
      </p:sp>
      <p:sp>
        <p:nvSpPr>
          <p:cNvPr id="31" name="AutoShape 6"/>
          <p:cNvSpPr>
            <a:spLocks noChangeArrowheads="1"/>
          </p:cNvSpPr>
          <p:nvPr/>
        </p:nvSpPr>
        <p:spPr bwMode="auto">
          <a:xfrm>
            <a:off x="1987486" y="1326959"/>
            <a:ext cx="685327" cy="583587"/>
          </a:xfrm>
          <a:prstGeom prst="triangle">
            <a:avLst>
              <a:gd name="adj" fmla="val 5000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algn="ctr"/>
            <a:endParaRPr lang="zh-CN" altLang="en-US" dirty="0"/>
          </a:p>
        </p:txBody>
      </p:sp>
      <p:sp>
        <p:nvSpPr>
          <p:cNvPr id="33" name="AutoShape 4"/>
          <p:cNvSpPr>
            <a:spLocks noChangeArrowheads="1"/>
          </p:cNvSpPr>
          <p:nvPr/>
        </p:nvSpPr>
        <p:spPr bwMode="auto">
          <a:xfrm rot="10800000">
            <a:off x="1455649" y="2426454"/>
            <a:ext cx="1749002" cy="491499"/>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algn="ctr"/>
            <a:endParaRPr lang="zh-CN" altLang="en-US" dirty="0"/>
          </a:p>
        </p:txBody>
      </p:sp>
      <p:sp>
        <p:nvSpPr>
          <p:cNvPr id="34" name="AutoShape 5"/>
          <p:cNvSpPr>
            <a:spLocks noChangeArrowheads="1"/>
          </p:cNvSpPr>
          <p:nvPr/>
        </p:nvSpPr>
        <p:spPr bwMode="auto">
          <a:xfrm rot="10800000">
            <a:off x="543727" y="3880635"/>
            <a:ext cx="3572846" cy="707339"/>
          </a:xfrm>
          <a:custGeom>
            <a:avLst/>
            <a:gdLst>
              <a:gd name="G0" fmla="+- 3428 0 0"/>
              <a:gd name="G1" fmla="+- 21600 0 3428"/>
              <a:gd name="G2" fmla="*/ 3428 1 2"/>
              <a:gd name="G3" fmla="+- 21600 0 G2"/>
              <a:gd name="G4" fmla="+/ 3428 21600 2"/>
              <a:gd name="G5" fmla="+/ G1 0 2"/>
              <a:gd name="G6" fmla="*/ 21600 21600 3428"/>
              <a:gd name="G7" fmla="*/ G6 1 2"/>
              <a:gd name="G8" fmla="+- 21600 0 G7"/>
              <a:gd name="G9" fmla="*/ 21600 1 2"/>
              <a:gd name="G10" fmla="+- 3428 0 G9"/>
              <a:gd name="G11" fmla="?: G10 G8 0"/>
              <a:gd name="G12" fmla="?: G10 G7 21600"/>
              <a:gd name="T0" fmla="*/ 19886 w 21600"/>
              <a:gd name="T1" fmla="*/ 10800 h 21600"/>
              <a:gd name="T2" fmla="*/ 10800 w 21600"/>
              <a:gd name="T3" fmla="*/ 21600 h 21600"/>
              <a:gd name="T4" fmla="*/ 1714 w 21600"/>
              <a:gd name="T5" fmla="*/ 10800 h 21600"/>
              <a:gd name="T6" fmla="*/ 10800 w 21600"/>
              <a:gd name="T7" fmla="*/ 0 h 21600"/>
              <a:gd name="T8" fmla="*/ 3514 w 21600"/>
              <a:gd name="T9" fmla="*/ 3514 h 21600"/>
              <a:gd name="T10" fmla="*/ 18086 w 21600"/>
              <a:gd name="T11" fmla="*/ 18086 h 21600"/>
              <a:gd name="connsiteX0" fmla="*/ 0 w 20550"/>
              <a:gd name="connsiteY0" fmla="*/ 611 h 21600"/>
              <a:gd name="connsiteX1" fmla="*/ 2378 w 20550"/>
              <a:gd name="connsiteY1" fmla="*/ 21600 h 21600"/>
              <a:gd name="connsiteX2" fmla="*/ 17122 w 20550"/>
              <a:gd name="connsiteY2" fmla="*/ 21600 h 21600"/>
              <a:gd name="connsiteX3" fmla="*/ 20550 w 20550"/>
              <a:gd name="connsiteY3" fmla="*/ 0 h 21600"/>
              <a:gd name="connsiteX4" fmla="*/ 0 w 20550"/>
              <a:gd name="connsiteY4" fmla="*/ 611 h 21600"/>
              <a:gd name="connsiteX0-1" fmla="*/ 0 w 19214"/>
              <a:gd name="connsiteY0-2" fmla="*/ 306 h 21295"/>
              <a:gd name="connsiteX1-3" fmla="*/ 2378 w 19214"/>
              <a:gd name="connsiteY1-4" fmla="*/ 21295 h 21295"/>
              <a:gd name="connsiteX2-5" fmla="*/ 17122 w 19214"/>
              <a:gd name="connsiteY2-6" fmla="*/ 21295 h 21295"/>
              <a:gd name="connsiteX3-7" fmla="*/ 19214 w 19214"/>
              <a:gd name="connsiteY3-8" fmla="*/ 0 h 21295"/>
              <a:gd name="connsiteX4-9" fmla="*/ 0 w 19214"/>
              <a:gd name="connsiteY4-10" fmla="*/ 306 h 21295"/>
              <a:gd name="connsiteX0-11" fmla="*/ 0 w 19071"/>
              <a:gd name="connsiteY0-12" fmla="*/ 1 h 21295"/>
              <a:gd name="connsiteX1-13" fmla="*/ 2235 w 19071"/>
              <a:gd name="connsiteY1-14" fmla="*/ 21295 h 21295"/>
              <a:gd name="connsiteX2-15" fmla="*/ 16979 w 19071"/>
              <a:gd name="connsiteY2-16" fmla="*/ 21295 h 21295"/>
              <a:gd name="connsiteX3-17" fmla="*/ 19071 w 19071"/>
              <a:gd name="connsiteY3-18" fmla="*/ 0 h 21295"/>
              <a:gd name="connsiteX4-19" fmla="*/ 0 w 19071"/>
              <a:gd name="connsiteY4-20" fmla="*/ 1 h 2129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071" h="21295">
                <a:moveTo>
                  <a:pt x="0" y="1"/>
                </a:moveTo>
                <a:lnTo>
                  <a:pt x="2235" y="21295"/>
                </a:lnTo>
                <a:lnTo>
                  <a:pt x="16979" y="21295"/>
                </a:lnTo>
                <a:lnTo>
                  <a:pt x="19071" y="0"/>
                </a:lnTo>
                <a:lnTo>
                  <a:pt x="0" y="1"/>
                </a:lnTo>
                <a:close/>
              </a:path>
            </a:pathLst>
          </a:cu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lIns="72148" tIns="36075" rIns="72148" bIns="36075" rtlCol="0" anchor="ctr"/>
          <a:lstStyle/>
          <a:p>
            <a:pPr algn="ctr"/>
            <a:endParaRPr lang="zh-CN" altLang="en-US" dirty="0"/>
          </a:p>
        </p:txBody>
      </p:sp>
      <p:cxnSp>
        <p:nvCxnSpPr>
          <p:cNvPr id="35" name="直接连接符 34"/>
          <p:cNvCxnSpPr/>
          <p:nvPr/>
        </p:nvCxnSpPr>
        <p:spPr>
          <a:xfrm>
            <a:off x="2356051" y="1647274"/>
            <a:ext cx="2824316"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6" name="直接连接符 35"/>
          <p:cNvCxnSpPr/>
          <p:nvPr/>
        </p:nvCxnSpPr>
        <p:spPr>
          <a:xfrm>
            <a:off x="2345128" y="2151015"/>
            <a:ext cx="2835240"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7" name="直接连接符 36"/>
          <p:cNvCxnSpPr/>
          <p:nvPr/>
        </p:nvCxnSpPr>
        <p:spPr>
          <a:xfrm>
            <a:off x="2356051" y="2673650"/>
            <a:ext cx="2824316"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38" name="直接连接符 37"/>
          <p:cNvCxnSpPr/>
          <p:nvPr/>
        </p:nvCxnSpPr>
        <p:spPr>
          <a:xfrm>
            <a:off x="2330151" y="3438490"/>
            <a:ext cx="2850217"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47" name="直接连接符 46"/>
          <p:cNvCxnSpPr/>
          <p:nvPr/>
        </p:nvCxnSpPr>
        <p:spPr>
          <a:xfrm>
            <a:off x="2330151" y="4195712"/>
            <a:ext cx="2850217" cy="0"/>
          </a:xfrm>
          <a:prstGeom prst="line">
            <a:avLst/>
          </a:prstGeom>
          <a:noFill/>
          <a:ln w="12700">
            <a:solidFill>
              <a:schemeClr val="tx1">
                <a:lumMod val="65000"/>
                <a:lumOff val="35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50" name="TextBox 49"/>
          <p:cNvSpPr txBox="1"/>
          <p:nvPr/>
        </p:nvSpPr>
        <p:spPr>
          <a:xfrm>
            <a:off x="5436096" y="3839110"/>
            <a:ext cx="3173993" cy="552986"/>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51" name="TextBox 50"/>
          <p:cNvSpPr txBox="1"/>
          <p:nvPr/>
        </p:nvSpPr>
        <p:spPr>
          <a:xfrm>
            <a:off x="4325798" y="3825669"/>
            <a:ext cx="876295" cy="292116"/>
          </a:xfrm>
          <a:prstGeom prst="rect">
            <a:avLst/>
          </a:prstGeom>
          <a:noFill/>
        </p:spPr>
        <p:txBody>
          <a:bodyPr wrap="none" lIns="72148" tIns="36075" rIns="72148" bIns="36075" rtlCol="0">
            <a:spAutoFit/>
          </a:bodyPr>
          <a:lstStyle/>
          <a:p>
            <a:pPr algn="ctr"/>
            <a:r>
              <a:rPr lang="zh-CN" altLang="en-US" sz="1400" b="1">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52" name="TextBox 51"/>
          <p:cNvSpPr txBox="1"/>
          <p:nvPr/>
        </p:nvSpPr>
        <p:spPr>
          <a:xfrm>
            <a:off x="5436096" y="3086481"/>
            <a:ext cx="3173993" cy="552986"/>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53" name="TextBox 52"/>
          <p:cNvSpPr txBox="1"/>
          <p:nvPr/>
        </p:nvSpPr>
        <p:spPr>
          <a:xfrm>
            <a:off x="4325798" y="3079855"/>
            <a:ext cx="876295" cy="292116"/>
          </a:xfrm>
          <a:prstGeom prst="rect">
            <a:avLst/>
          </a:prstGeom>
          <a:noFill/>
        </p:spPr>
        <p:txBody>
          <a:bodyPr wrap="none" lIns="72148" tIns="36075" rIns="72148" bIns="36075" rtlCol="0">
            <a:spAutoFit/>
          </a:bodyPr>
          <a:lstStyle/>
          <a:p>
            <a:pPr algn="ctr"/>
            <a:r>
              <a:rPr lang="zh-CN" altLang="en-US" sz="1400" b="1">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54" name="TextBox 53"/>
          <p:cNvSpPr txBox="1"/>
          <p:nvPr/>
        </p:nvSpPr>
        <p:spPr>
          <a:xfrm>
            <a:off x="5436096" y="2351914"/>
            <a:ext cx="3173993" cy="552986"/>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55" name="TextBox 54"/>
          <p:cNvSpPr txBox="1"/>
          <p:nvPr/>
        </p:nvSpPr>
        <p:spPr>
          <a:xfrm>
            <a:off x="4325798" y="2322518"/>
            <a:ext cx="876295" cy="292116"/>
          </a:xfrm>
          <a:prstGeom prst="rect">
            <a:avLst/>
          </a:prstGeom>
          <a:noFill/>
        </p:spPr>
        <p:txBody>
          <a:bodyPr wrap="none" lIns="72148" tIns="36075" rIns="72148" bIns="36075" rtlCol="0">
            <a:spAutoFit/>
          </a:bodyPr>
          <a:lstStyle/>
          <a:p>
            <a:pPr algn="ctr"/>
            <a:r>
              <a:rPr lang="zh-CN" altLang="en-US" sz="1400" b="1">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56" name="TextBox 55"/>
          <p:cNvSpPr txBox="1"/>
          <p:nvPr/>
        </p:nvSpPr>
        <p:spPr>
          <a:xfrm>
            <a:off x="5436096" y="1795455"/>
            <a:ext cx="3173993" cy="552986"/>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a:t>
            </a:r>
            <a:r>
              <a:rPr lang="zh-CN" altLang="en-US" sz="1200">
                <a:solidFill>
                  <a:schemeClr val="tx1">
                    <a:lumMod val="75000"/>
                    <a:lumOff val="25000"/>
                  </a:schemeClr>
                </a:solidFill>
                <a:latin typeface="微软雅黑" panose="020B0503020204020204" pitchFamily="34" charset="-122"/>
                <a:ea typeface="微软雅黑" panose="020B0503020204020204" pitchFamily="34" charset="-122"/>
              </a:rPr>
              <a:t>选择粘贴，并选择只保留文字。</a:t>
            </a:r>
          </a:p>
        </p:txBody>
      </p:sp>
      <p:sp>
        <p:nvSpPr>
          <p:cNvPr id="57" name="TextBox 56"/>
          <p:cNvSpPr txBox="1"/>
          <p:nvPr/>
        </p:nvSpPr>
        <p:spPr>
          <a:xfrm>
            <a:off x="4325798" y="1807956"/>
            <a:ext cx="876295" cy="292116"/>
          </a:xfrm>
          <a:prstGeom prst="rect">
            <a:avLst/>
          </a:prstGeom>
          <a:noFill/>
        </p:spPr>
        <p:txBody>
          <a:bodyPr wrap="none" lIns="72148" tIns="36075" rIns="72148" bIns="36075" rtlCol="0">
            <a:spAutoFit/>
          </a:bodyPr>
          <a:lstStyle/>
          <a:p>
            <a:pPr algn="ctr"/>
            <a:r>
              <a:rPr lang="zh-CN" altLang="en-US" sz="1400" b="1">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58" name="TextBox 57"/>
          <p:cNvSpPr txBox="1"/>
          <p:nvPr/>
        </p:nvSpPr>
        <p:spPr>
          <a:xfrm>
            <a:off x="5436096" y="1275606"/>
            <a:ext cx="3173993" cy="552986"/>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59" name="TextBox 58"/>
          <p:cNvSpPr txBox="1"/>
          <p:nvPr/>
        </p:nvSpPr>
        <p:spPr>
          <a:xfrm>
            <a:off x="4325798" y="1288106"/>
            <a:ext cx="876295" cy="292116"/>
          </a:xfrm>
          <a:prstGeom prst="rect">
            <a:avLst/>
          </a:prstGeom>
          <a:noFill/>
        </p:spPr>
        <p:txBody>
          <a:bodyPr wrap="none" lIns="72148" tIns="36075" rIns="72148" bIns="36075" rtlCol="0">
            <a:spAutoFit/>
          </a:bodyPr>
          <a:lstStyle/>
          <a:p>
            <a:pPr algn="ctr"/>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添加标题</a:t>
            </a:r>
          </a:p>
        </p:txBody>
      </p:sp>
      <p:sp>
        <p:nvSpPr>
          <p:cNvPr id="26" name="TextBox 25"/>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64000">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14:bounceEnd="64000">
                                          <p:cBhvr additive="base">
                                            <p:cTn id="7" dur="1000" fill="hold"/>
                                            <p:tgtEl>
                                              <p:spTgt spid="34"/>
                                            </p:tgtEl>
                                            <p:attrNameLst>
                                              <p:attrName>ppt_x</p:attrName>
                                            </p:attrNameLst>
                                          </p:cBhvr>
                                          <p:tavLst>
                                            <p:tav tm="0">
                                              <p:val>
                                                <p:strVal val="#ppt_x"/>
                                              </p:val>
                                            </p:tav>
                                            <p:tav tm="100000">
                                              <p:val>
                                                <p:strVal val="#ppt_x"/>
                                              </p:val>
                                            </p:tav>
                                          </p:tavLst>
                                        </p:anim>
                                        <p:anim calcmode="lin" valueType="num" p14:bounceEnd="64000">
                                          <p:cBhvr additive="base">
                                            <p:cTn id="8" dur="1000" fill="hold"/>
                                            <p:tgtEl>
                                              <p:spTgt spid="3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64000">
                                      <p:stCondLst>
                                        <p:cond delay="200"/>
                                      </p:stCondLst>
                                      <p:childTnLst>
                                        <p:set>
                                          <p:cBhvr>
                                            <p:cTn id="10" dur="1" fill="hold">
                                              <p:stCondLst>
                                                <p:cond delay="0"/>
                                              </p:stCondLst>
                                            </p:cTn>
                                            <p:tgtEl>
                                              <p:spTgt spid="22"/>
                                            </p:tgtEl>
                                            <p:attrNameLst>
                                              <p:attrName>style.visibility</p:attrName>
                                            </p:attrNameLst>
                                          </p:cBhvr>
                                          <p:to>
                                            <p:strVal val="visible"/>
                                          </p:to>
                                        </p:set>
                                        <p:anim calcmode="lin" valueType="num" p14:bounceEnd="64000">
                                          <p:cBhvr additive="base">
                                            <p:cTn id="11" dur="1000" fill="hold"/>
                                            <p:tgtEl>
                                              <p:spTgt spid="22"/>
                                            </p:tgtEl>
                                            <p:attrNameLst>
                                              <p:attrName>ppt_x</p:attrName>
                                            </p:attrNameLst>
                                          </p:cBhvr>
                                          <p:tavLst>
                                            <p:tav tm="0">
                                              <p:val>
                                                <p:strVal val="#ppt_x"/>
                                              </p:val>
                                            </p:tav>
                                            <p:tav tm="100000">
                                              <p:val>
                                                <p:strVal val="#ppt_x"/>
                                              </p:val>
                                            </p:tav>
                                          </p:tavLst>
                                        </p:anim>
                                        <p:anim calcmode="lin" valueType="num" p14:bounceEnd="64000">
                                          <p:cBhvr additive="base">
                                            <p:cTn id="12" dur="1000" fill="hold"/>
                                            <p:tgtEl>
                                              <p:spTgt spid="2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64000">
                                      <p:stCondLst>
                                        <p:cond delay="400"/>
                                      </p:stCondLst>
                                      <p:childTnLst>
                                        <p:set>
                                          <p:cBhvr>
                                            <p:cTn id="14" dur="1" fill="hold">
                                              <p:stCondLst>
                                                <p:cond delay="0"/>
                                              </p:stCondLst>
                                            </p:cTn>
                                            <p:tgtEl>
                                              <p:spTgt spid="33"/>
                                            </p:tgtEl>
                                            <p:attrNameLst>
                                              <p:attrName>style.visibility</p:attrName>
                                            </p:attrNameLst>
                                          </p:cBhvr>
                                          <p:to>
                                            <p:strVal val="visible"/>
                                          </p:to>
                                        </p:set>
                                        <p:anim calcmode="lin" valueType="num" p14:bounceEnd="64000">
                                          <p:cBhvr additive="base">
                                            <p:cTn id="15" dur="1000" fill="hold"/>
                                            <p:tgtEl>
                                              <p:spTgt spid="33"/>
                                            </p:tgtEl>
                                            <p:attrNameLst>
                                              <p:attrName>ppt_x</p:attrName>
                                            </p:attrNameLst>
                                          </p:cBhvr>
                                          <p:tavLst>
                                            <p:tav tm="0">
                                              <p:val>
                                                <p:strVal val="#ppt_x"/>
                                              </p:val>
                                            </p:tav>
                                            <p:tav tm="100000">
                                              <p:val>
                                                <p:strVal val="#ppt_x"/>
                                              </p:val>
                                            </p:tav>
                                          </p:tavLst>
                                        </p:anim>
                                        <p:anim calcmode="lin" valueType="num" p14:bounceEnd="64000">
                                          <p:cBhvr additive="base">
                                            <p:cTn id="16" dur="1000" fill="hold"/>
                                            <p:tgtEl>
                                              <p:spTgt spid="3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64000">
                                      <p:stCondLst>
                                        <p:cond delay="600"/>
                                      </p:stCondLst>
                                      <p:childTnLst>
                                        <p:set>
                                          <p:cBhvr>
                                            <p:cTn id="18" dur="1" fill="hold">
                                              <p:stCondLst>
                                                <p:cond delay="0"/>
                                              </p:stCondLst>
                                            </p:cTn>
                                            <p:tgtEl>
                                              <p:spTgt spid="30"/>
                                            </p:tgtEl>
                                            <p:attrNameLst>
                                              <p:attrName>style.visibility</p:attrName>
                                            </p:attrNameLst>
                                          </p:cBhvr>
                                          <p:to>
                                            <p:strVal val="visible"/>
                                          </p:to>
                                        </p:set>
                                        <p:anim calcmode="lin" valueType="num" p14:bounceEnd="64000">
                                          <p:cBhvr additive="base">
                                            <p:cTn id="19" dur="1000" fill="hold"/>
                                            <p:tgtEl>
                                              <p:spTgt spid="30"/>
                                            </p:tgtEl>
                                            <p:attrNameLst>
                                              <p:attrName>ppt_x</p:attrName>
                                            </p:attrNameLst>
                                          </p:cBhvr>
                                          <p:tavLst>
                                            <p:tav tm="0">
                                              <p:val>
                                                <p:strVal val="#ppt_x"/>
                                              </p:val>
                                            </p:tav>
                                            <p:tav tm="100000">
                                              <p:val>
                                                <p:strVal val="#ppt_x"/>
                                              </p:val>
                                            </p:tav>
                                          </p:tavLst>
                                        </p:anim>
                                        <p:anim calcmode="lin" valueType="num" p14:bounceEnd="64000">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14:presetBounceEnd="64000">
                                      <p:stCondLst>
                                        <p:cond delay="800"/>
                                      </p:stCondLst>
                                      <p:childTnLst>
                                        <p:set>
                                          <p:cBhvr>
                                            <p:cTn id="22" dur="1" fill="hold">
                                              <p:stCondLst>
                                                <p:cond delay="0"/>
                                              </p:stCondLst>
                                            </p:cTn>
                                            <p:tgtEl>
                                              <p:spTgt spid="31"/>
                                            </p:tgtEl>
                                            <p:attrNameLst>
                                              <p:attrName>style.visibility</p:attrName>
                                            </p:attrNameLst>
                                          </p:cBhvr>
                                          <p:to>
                                            <p:strVal val="visible"/>
                                          </p:to>
                                        </p:set>
                                        <p:anim calcmode="lin" valueType="num" p14:bounceEnd="64000">
                                          <p:cBhvr additive="base">
                                            <p:cTn id="23" dur="1000" fill="hold"/>
                                            <p:tgtEl>
                                              <p:spTgt spid="31"/>
                                            </p:tgtEl>
                                            <p:attrNameLst>
                                              <p:attrName>ppt_x</p:attrName>
                                            </p:attrNameLst>
                                          </p:cBhvr>
                                          <p:tavLst>
                                            <p:tav tm="0">
                                              <p:val>
                                                <p:strVal val="#ppt_x"/>
                                              </p:val>
                                            </p:tav>
                                            <p:tav tm="100000">
                                              <p:val>
                                                <p:strVal val="#ppt_x"/>
                                              </p:val>
                                            </p:tav>
                                          </p:tavLst>
                                        </p:anim>
                                        <p:anim calcmode="lin" valueType="num" p14:bounceEnd="64000">
                                          <p:cBhvr additive="base">
                                            <p:cTn id="24" dur="1000" fill="hold"/>
                                            <p:tgtEl>
                                              <p:spTgt spid="31"/>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par>
                                    <p:cTn id="29" presetID="22" presetClass="entr" presetSubtype="8"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par>
                                    <p:cTn id="32" presetID="22" presetClass="entr" presetSubtype="8" fill="hold"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left)">
                                          <p:cBhvr>
                                            <p:cTn id="34" dur="500"/>
                                            <p:tgtEl>
                                              <p:spTgt spid="37"/>
                                            </p:tgtEl>
                                          </p:cBhvr>
                                        </p:animEffect>
                                      </p:childTnLst>
                                    </p:cTn>
                                  </p:par>
                                  <p:par>
                                    <p:cTn id="35" presetID="22" presetClass="entr" presetSubtype="8"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500"/>
                                            <p:tgtEl>
                                              <p:spTgt spid="38"/>
                                            </p:tgtEl>
                                          </p:cBhvr>
                                        </p:animEffect>
                                      </p:childTnLst>
                                    </p:cTn>
                                  </p:par>
                                  <p:par>
                                    <p:cTn id="38" presetID="22" presetClass="entr" presetSubtype="8" fill="hold"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left)">
                                          <p:cBhvr>
                                            <p:cTn id="40" dur="500"/>
                                            <p:tgtEl>
                                              <p:spTgt spid="47"/>
                                            </p:tgtEl>
                                          </p:cBhvr>
                                        </p:animEffect>
                                      </p:childTnLst>
                                    </p:cTn>
                                  </p:par>
                                </p:childTnLst>
                              </p:cTn>
                            </p:par>
                            <p:par>
                              <p:cTn id="41" fill="hold">
                                <p:stCondLst>
                                  <p:cond delay="1500"/>
                                </p:stCondLst>
                                <p:childTnLst>
                                  <p:par>
                                    <p:cTn id="42" presetID="17" presetClass="entr" presetSubtype="1" fill="hold" grpId="0" nodeType="afterEffect">
                                      <p:stCondLst>
                                        <p:cond delay="0"/>
                                      </p:stCondLst>
                                      <p:iterate type="lt">
                                        <p:tmPct val="40000"/>
                                      </p:iterate>
                                      <p:childTnLst>
                                        <p:set>
                                          <p:cBhvr>
                                            <p:cTn id="43" dur="1" fill="hold">
                                              <p:stCondLst>
                                                <p:cond delay="0"/>
                                              </p:stCondLst>
                                            </p:cTn>
                                            <p:tgtEl>
                                              <p:spTgt spid="59"/>
                                            </p:tgtEl>
                                            <p:attrNameLst>
                                              <p:attrName>style.visibility</p:attrName>
                                            </p:attrNameLst>
                                          </p:cBhvr>
                                          <p:to>
                                            <p:strVal val="visible"/>
                                          </p:to>
                                        </p:set>
                                        <p:anim calcmode="lin" valueType="num">
                                          <p:cBhvr>
                                            <p:cTn id="44" dur="250" fill="hold"/>
                                            <p:tgtEl>
                                              <p:spTgt spid="59"/>
                                            </p:tgtEl>
                                            <p:attrNameLst>
                                              <p:attrName>ppt_x</p:attrName>
                                            </p:attrNameLst>
                                          </p:cBhvr>
                                          <p:tavLst>
                                            <p:tav tm="0">
                                              <p:val>
                                                <p:strVal val="#ppt_x"/>
                                              </p:val>
                                            </p:tav>
                                            <p:tav tm="100000">
                                              <p:val>
                                                <p:strVal val="#ppt_x"/>
                                              </p:val>
                                            </p:tav>
                                          </p:tavLst>
                                        </p:anim>
                                        <p:anim calcmode="lin" valueType="num">
                                          <p:cBhvr>
                                            <p:cTn id="45" dur="250" fill="hold"/>
                                            <p:tgtEl>
                                              <p:spTgt spid="59"/>
                                            </p:tgtEl>
                                            <p:attrNameLst>
                                              <p:attrName>ppt_y</p:attrName>
                                            </p:attrNameLst>
                                          </p:cBhvr>
                                          <p:tavLst>
                                            <p:tav tm="0">
                                              <p:val>
                                                <p:strVal val="#ppt_y-#ppt_h/2"/>
                                              </p:val>
                                            </p:tav>
                                            <p:tav tm="100000">
                                              <p:val>
                                                <p:strVal val="#ppt_y"/>
                                              </p:val>
                                            </p:tav>
                                          </p:tavLst>
                                        </p:anim>
                                        <p:anim calcmode="lin" valueType="num">
                                          <p:cBhvr>
                                            <p:cTn id="46" dur="250" fill="hold"/>
                                            <p:tgtEl>
                                              <p:spTgt spid="59"/>
                                            </p:tgtEl>
                                            <p:attrNameLst>
                                              <p:attrName>ppt_w</p:attrName>
                                            </p:attrNameLst>
                                          </p:cBhvr>
                                          <p:tavLst>
                                            <p:tav tm="0">
                                              <p:val>
                                                <p:strVal val="#ppt_w"/>
                                              </p:val>
                                            </p:tav>
                                            <p:tav tm="100000">
                                              <p:val>
                                                <p:strVal val="#ppt_w"/>
                                              </p:val>
                                            </p:tav>
                                          </p:tavLst>
                                        </p:anim>
                                        <p:anim calcmode="lin" valueType="num">
                                          <p:cBhvr>
                                            <p:cTn id="47" dur="250" fill="hold"/>
                                            <p:tgtEl>
                                              <p:spTgt spid="59"/>
                                            </p:tgtEl>
                                            <p:attrNameLst>
                                              <p:attrName>ppt_h</p:attrName>
                                            </p:attrNameLst>
                                          </p:cBhvr>
                                          <p:tavLst>
                                            <p:tav tm="0">
                                              <p:val>
                                                <p:fltVal val="0"/>
                                              </p:val>
                                            </p:tav>
                                            <p:tav tm="100000">
                                              <p:val>
                                                <p:strVal val="#ppt_h"/>
                                              </p:val>
                                            </p:tav>
                                          </p:tavLst>
                                        </p:anim>
                                      </p:childTnLst>
                                    </p:cTn>
                                  </p:par>
                                  <p:par>
                                    <p:cTn id="48" presetID="17" presetClass="entr" presetSubtype="1" fill="hold" grpId="0" nodeType="withEffect">
                                      <p:stCondLst>
                                        <p:cond delay="200"/>
                                      </p:stCondLst>
                                      <p:iterate type="lt">
                                        <p:tmPct val="40000"/>
                                      </p:iterate>
                                      <p:childTnLst>
                                        <p:set>
                                          <p:cBhvr>
                                            <p:cTn id="49" dur="1" fill="hold">
                                              <p:stCondLst>
                                                <p:cond delay="0"/>
                                              </p:stCondLst>
                                            </p:cTn>
                                            <p:tgtEl>
                                              <p:spTgt spid="57"/>
                                            </p:tgtEl>
                                            <p:attrNameLst>
                                              <p:attrName>style.visibility</p:attrName>
                                            </p:attrNameLst>
                                          </p:cBhvr>
                                          <p:to>
                                            <p:strVal val="visible"/>
                                          </p:to>
                                        </p:set>
                                        <p:anim calcmode="lin" valueType="num">
                                          <p:cBhvr>
                                            <p:cTn id="50" dur="250" fill="hold"/>
                                            <p:tgtEl>
                                              <p:spTgt spid="57"/>
                                            </p:tgtEl>
                                            <p:attrNameLst>
                                              <p:attrName>ppt_x</p:attrName>
                                            </p:attrNameLst>
                                          </p:cBhvr>
                                          <p:tavLst>
                                            <p:tav tm="0">
                                              <p:val>
                                                <p:strVal val="#ppt_x"/>
                                              </p:val>
                                            </p:tav>
                                            <p:tav tm="100000">
                                              <p:val>
                                                <p:strVal val="#ppt_x"/>
                                              </p:val>
                                            </p:tav>
                                          </p:tavLst>
                                        </p:anim>
                                        <p:anim calcmode="lin" valueType="num">
                                          <p:cBhvr>
                                            <p:cTn id="51" dur="250" fill="hold"/>
                                            <p:tgtEl>
                                              <p:spTgt spid="57"/>
                                            </p:tgtEl>
                                            <p:attrNameLst>
                                              <p:attrName>ppt_y</p:attrName>
                                            </p:attrNameLst>
                                          </p:cBhvr>
                                          <p:tavLst>
                                            <p:tav tm="0">
                                              <p:val>
                                                <p:strVal val="#ppt_y-#ppt_h/2"/>
                                              </p:val>
                                            </p:tav>
                                            <p:tav tm="100000">
                                              <p:val>
                                                <p:strVal val="#ppt_y"/>
                                              </p:val>
                                            </p:tav>
                                          </p:tavLst>
                                        </p:anim>
                                        <p:anim calcmode="lin" valueType="num">
                                          <p:cBhvr>
                                            <p:cTn id="52" dur="250" fill="hold"/>
                                            <p:tgtEl>
                                              <p:spTgt spid="57"/>
                                            </p:tgtEl>
                                            <p:attrNameLst>
                                              <p:attrName>ppt_w</p:attrName>
                                            </p:attrNameLst>
                                          </p:cBhvr>
                                          <p:tavLst>
                                            <p:tav tm="0">
                                              <p:val>
                                                <p:strVal val="#ppt_w"/>
                                              </p:val>
                                            </p:tav>
                                            <p:tav tm="100000">
                                              <p:val>
                                                <p:strVal val="#ppt_w"/>
                                              </p:val>
                                            </p:tav>
                                          </p:tavLst>
                                        </p:anim>
                                        <p:anim calcmode="lin" valueType="num">
                                          <p:cBhvr>
                                            <p:cTn id="53" dur="250" fill="hold"/>
                                            <p:tgtEl>
                                              <p:spTgt spid="57"/>
                                            </p:tgtEl>
                                            <p:attrNameLst>
                                              <p:attrName>ppt_h</p:attrName>
                                            </p:attrNameLst>
                                          </p:cBhvr>
                                          <p:tavLst>
                                            <p:tav tm="0">
                                              <p:val>
                                                <p:fltVal val="0"/>
                                              </p:val>
                                            </p:tav>
                                            <p:tav tm="100000">
                                              <p:val>
                                                <p:strVal val="#ppt_h"/>
                                              </p:val>
                                            </p:tav>
                                          </p:tavLst>
                                        </p:anim>
                                      </p:childTnLst>
                                    </p:cTn>
                                  </p:par>
                                  <p:par>
                                    <p:cTn id="54" presetID="17" presetClass="entr" presetSubtype="1" fill="hold" grpId="0" nodeType="withEffect">
                                      <p:stCondLst>
                                        <p:cond delay="400"/>
                                      </p:stCondLst>
                                      <p:iterate type="lt">
                                        <p:tmPct val="40000"/>
                                      </p:iterate>
                                      <p:childTnLst>
                                        <p:set>
                                          <p:cBhvr>
                                            <p:cTn id="55" dur="1" fill="hold">
                                              <p:stCondLst>
                                                <p:cond delay="0"/>
                                              </p:stCondLst>
                                            </p:cTn>
                                            <p:tgtEl>
                                              <p:spTgt spid="55"/>
                                            </p:tgtEl>
                                            <p:attrNameLst>
                                              <p:attrName>style.visibility</p:attrName>
                                            </p:attrNameLst>
                                          </p:cBhvr>
                                          <p:to>
                                            <p:strVal val="visible"/>
                                          </p:to>
                                        </p:set>
                                        <p:anim calcmode="lin" valueType="num">
                                          <p:cBhvr>
                                            <p:cTn id="56" dur="250" fill="hold"/>
                                            <p:tgtEl>
                                              <p:spTgt spid="55"/>
                                            </p:tgtEl>
                                            <p:attrNameLst>
                                              <p:attrName>ppt_x</p:attrName>
                                            </p:attrNameLst>
                                          </p:cBhvr>
                                          <p:tavLst>
                                            <p:tav tm="0">
                                              <p:val>
                                                <p:strVal val="#ppt_x"/>
                                              </p:val>
                                            </p:tav>
                                            <p:tav tm="100000">
                                              <p:val>
                                                <p:strVal val="#ppt_x"/>
                                              </p:val>
                                            </p:tav>
                                          </p:tavLst>
                                        </p:anim>
                                        <p:anim calcmode="lin" valueType="num">
                                          <p:cBhvr>
                                            <p:cTn id="57" dur="250" fill="hold"/>
                                            <p:tgtEl>
                                              <p:spTgt spid="55"/>
                                            </p:tgtEl>
                                            <p:attrNameLst>
                                              <p:attrName>ppt_y</p:attrName>
                                            </p:attrNameLst>
                                          </p:cBhvr>
                                          <p:tavLst>
                                            <p:tav tm="0">
                                              <p:val>
                                                <p:strVal val="#ppt_y-#ppt_h/2"/>
                                              </p:val>
                                            </p:tav>
                                            <p:tav tm="100000">
                                              <p:val>
                                                <p:strVal val="#ppt_y"/>
                                              </p:val>
                                            </p:tav>
                                          </p:tavLst>
                                        </p:anim>
                                        <p:anim calcmode="lin" valueType="num">
                                          <p:cBhvr>
                                            <p:cTn id="58" dur="250" fill="hold"/>
                                            <p:tgtEl>
                                              <p:spTgt spid="55"/>
                                            </p:tgtEl>
                                            <p:attrNameLst>
                                              <p:attrName>ppt_w</p:attrName>
                                            </p:attrNameLst>
                                          </p:cBhvr>
                                          <p:tavLst>
                                            <p:tav tm="0">
                                              <p:val>
                                                <p:strVal val="#ppt_w"/>
                                              </p:val>
                                            </p:tav>
                                            <p:tav tm="100000">
                                              <p:val>
                                                <p:strVal val="#ppt_w"/>
                                              </p:val>
                                            </p:tav>
                                          </p:tavLst>
                                        </p:anim>
                                        <p:anim calcmode="lin" valueType="num">
                                          <p:cBhvr>
                                            <p:cTn id="59" dur="250" fill="hold"/>
                                            <p:tgtEl>
                                              <p:spTgt spid="55"/>
                                            </p:tgtEl>
                                            <p:attrNameLst>
                                              <p:attrName>ppt_h</p:attrName>
                                            </p:attrNameLst>
                                          </p:cBhvr>
                                          <p:tavLst>
                                            <p:tav tm="0">
                                              <p:val>
                                                <p:fltVal val="0"/>
                                              </p:val>
                                            </p:tav>
                                            <p:tav tm="100000">
                                              <p:val>
                                                <p:strVal val="#ppt_h"/>
                                              </p:val>
                                            </p:tav>
                                          </p:tavLst>
                                        </p:anim>
                                      </p:childTnLst>
                                    </p:cTn>
                                  </p:par>
                                  <p:par>
                                    <p:cTn id="60" presetID="17" presetClass="entr" presetSubtype="1" fill="hold" grpId="0" nodeType="withEffect">
                                      <p:stCondLst>
                                        <p:cond delay="600"/>
                                      </p:stCondLst>
                                      <p:iterate type="lt">
                                        <p:tmPct val="40000"/>
                                      </p:iterate>
                                      <p:childTnLst>
                                        <p:set>
                                          <p:cBhvr>
                                            <p:cTn id="61" dur="1" fill="hold">
                                              <p:stCondLst>
                                                <p:cond delay="0"/>
                                              </p:stCondLst>
                                            </p:cTn>
                                            <p:tgtEl>
                                              <p:spTgt spid="53"/>
                                            </p:tgtEl>
                                            <p:attrNameLst>
                                              <p:attrName>style.visibility</p:attrName>
                                            </p:attrNameLst>
                                          </p:cBhvr>
                                          <p:to>
                                            <p:strVal val="visible"/>
                                          </p:to>
                                        </p:set>
                                        <p:anim calcmode="lin" valueType="num">
                                          <p:cBhvr>
                                            <p:cTn id="62" dur="250" fill="hold"/>
                                            <p:tgtEl>
                                              <p:spTgt spid="53"/>
                                            </p:tgtEl>
                                            <p:attrNameLst>
                                              <p:attrName>ppt_x</p:attrName>
                                            </p:attrNameLst>
                                          </p:cBhvr>
                                          <p:tavLst>
                                            <p:tav tm="0">
                                              <p:val>
                                                <p:strVal val="#ppt_x"/>
                                              </p:val>
                                            </p:tav>
                                            <p:tav tm="100000">
                                              <p:val>
                                                <p:strVal val="#ppt_x"/>
                                              </p:val>
                                            </p:tav>
                                          </p:tavLst>
                                        </p:anim>
                                        <p:anim calcmode="lin" valueType="num">
                                          <p:cBhvr>
                                            <p:cTn id="63" dur="250" fill="hold"/>
                                            <p:tgtEl>
                                              <p:spTgt spid="53"/>
                                            </p:tgtEl>
                                            <p:attrNameLst>
                                              <p:attrName>ppt_y</p:attrName>
                                            </p:attrNameLst>
                                          </p:cBhvr>
                                          <p:tavLst>
                                            <p:tav tm="0">
                                              <p:val>
                                                <p:strVal val="#ppt_y-#ppt_h/2"/>
                                              </p:val>
                                            </p:tav>
                                            <p:tav tm="100000">
                                              <p:val>
                                                <p:strVal val="#ppt_y"/>
                                              </p:val>
                                            </p:tav>
                                          </p:tavLst>
                                        </p:anim>
                                        <p:anim calcmode="lin" valueType="num">
                                          <p:cBhvr>
                                            <p:cTn id="64" dur="250" fill="hold"/>
                                            <p:tgtEl>
                                              <p:spTgt spid="53"/>
                                            </p:tgtEl>
                                            <p:attrNameLst>
                                              <p:attrName>ppt_w</p:attrName>
                                            </p:attrNameLst>
                                          </p:cBhvr>
                                          <p:tavLst>
                                            <p:tav tm="0">
                                              <p:val>
                                                <p:strVal val="#ppt_w"/>
                                              </p:val>
                                            </p:tav>
                                            <p:tav tm="100000">
                                              <p:val>
                                                <p:strVal val="#ppt_w"/>
                                              </p:val>
                                            </p:tav>
                                          </p:tavLst>
                                        </p:anim>
                                        <p:anim calcmode="lin" valueType="num">
                                          <p:cBhvr>
                                            <p:cTn id="65" dur="250" fill="hold"/>
                                            <p:tgtEl>
                                              <p:spTgt spid="53"/>
                                            </p:tgtEl>
                                            <p:attrNameLst>
                                              <p:attrName>ppt_h</p:attrName>
                                            </p:attrNameLst>
                                          </p:cBhvr>
                                          <p:tavLst>
                                            <p:tav tm="0">
                                              <p:val>
                                                <p:fltVal val="0"/>
                                              </p:val>
                                            </p:tav>
                                            <p:tav tm="100000">
                                              <p:val>
                                                <p:strVal val="#ppt_h"/>
                                              </p:val>
                                            </p:tav>
                                          </p:tavLst>
                                        </p:anim>
                                      </p:childTnLst>
                                    </p:cTn>
                                  </p:par>
                                  <p:par>
                                    <p:cTn id="66" presetID="17" presetClass="entr" presetSubtype="1" fill="hold" grpId="0" nodeType="withEffect">
                                      <p:stCondLst>
                                        <p:cond delay="800"/>
                                      </p:stCondLst>
                                      <p:iterate type="lt">
                                        <p:tmPct val="40000"/>
                                      </p:iterate>
                                      <p:childTnLst>
                                        <p:set>
                                          <p:cBhvr>
                                            <p:cTn id="67" dur="1" fill="hold">
                                              <p:stCondLst>
                                                <p:cond delay="0"/>
                                              </p:stCondLst>
                                            </p:cTn>
                                            <p:tgtEl>
                                              <p:spTgt spid="51"/>
                                            </p:tgtEl>
                                            <p:attrNameLst>
                                              <p:attrName>style.visibility</p:attrName>
                                            </p:attrNameLst>
                                          </p:cBhvr>
                                          <p:to>
                                            <p:strVal val="visible"/>
                                          </p:to>
                                        </p:set>
                                        <p:anim calcmode="lin" valueType="num">
                                          <p:cBhvr>
                                            <p:cTn id="68" dur="250" fill="hold"/>
                                            <p:tgtEl>
                                              <p:spTgt spid="51"/>
                                            </p:tgtEl>
                                            <p:attrNameLst>
                                              <p:attrName>ppt_x</p:attrName>
                                            </p:attrNameLst>
                                          </p:cBhvr>
                                          <p:tavLst>
                                            <p:tav tm="0">
                                              <p:val>
                                                <p:strVal val="#ppt_x"/>
                                              </p:val>
                                            </p:tav>
                                            <p:tav tm="100000">
                                              <p:val>
                                                <p:strVal val="#ppt_x"/>
                                              </p:val>
                                            </p:tav>
                                          </p:tavLst>
                                        </p:anim>
                                        <p:anim calcmode="lin" valueType="num">
                                          <p:cBhvr>
                                            <p:cTn id="69" dur="250" fill="hold"/>
                                            <p:tgtEl>
                                              <p:spTgt spid="51"/>
                                            </p:tgtEl>
                                            <p:attrNameLst>
                                              <p:attrName>ppt_y</p:attrName>
                                            </p:attrNameLst>
                                          </p:cBhvr>
                                          <p:tavLst>
                                            <p:tav tm="0">
                                              <p:val>
                                                <p:strVal val="#ppt_y-#ppt_h/2"/>
                                              </p:val>
                                            </p:tav>
                                            <p:tav tm="100000">
                                              <p:val>
                                                <p:strVal val="#ppt_y"/>
                                              </p:val>
                                            </p:tav>
                                          </p:tavLst>
                                        </p:anim>
                                        <p:anim calcmode="lin" valueType="num">
                                          <p:cBhvr>
                                            <p:cTn id="70" dur="250" fill="hold"/>
                                            <p:tgtEl>
                                              <p:spTgt spid="51"/>
                                            </p:tgtEl>
                                            <p:attrNameLst>
                                              <p:attrName>ppt_w</p:attrName>
                                            </p:attrNameLst>
                                          </p:cBhvr>
                                          <p:tavLst>
                                            <p:tav tm="0">
                                              <p:val>
                                                <p:strVal val="#ppt_w"/>
                                              </p:val>
                                            </p:tav>
                                            <p:tav tm="100000">
                                              <p:val>
                                                <p:strVal val="#ppt_w"/>
                                              </p:val>
                                            </p:tav>
                                          </p:tavLst>
                                        </p:anim>
                                        <p:anim calcmode="lin" valueType="num">
                                          <p:cBhvr>
                                            <p:cTn id="71" dur="250" fill="hold"/>
                                            <p:tgtEl>
                                              <p:spTgt spid="51"/>
                                            </p:tgtEl>
                                            <p:attrNameLst>
                                              <p:attrName>ppt_h</p:attrName>
                                            </p:attrNameLst>
                                          </p:cBhvr>
                                          <p:tavLst>
                                            <p:tav tm="0">
                                              <p:val>
                                                <p:fltVal val="0"/>
                                              </p:val>
                                            </p:tav>
                                            <p:tav tm="100000">
                                              <p:val>
                                                <p:strVal val="#ppt_h"/>
                                              </p:val>
                                            </p:tav>
                                          </p:tavLst>
                                        </p:anim>
                                      </p:childTnLst>
                                    </p:cTn>
                                  </p:par>
                                </p:childTnLst>
                              </p:cTn>
                            </p:par>
                            <p:par>
                              <p:cTn id="72" fill="hold">
                                <p:stCondLst>
                                  <p:cond delay="3650"/>
                                </p:stCondLst>
                                <p:childTnLst>
                                  <p:par>
                                    <p:cTn id="73" presetID="22" presetClass="entr" presetSubtype="8" fill="hold" grpId="0"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left)">
                                          <p:cBhvr>
                                            <p:cTn id="75" dur="500"/>
                                            <p:tgtEl>
                                              <p:spTgt spid="58"/>
                                            </p:tgtEl>
                                          </p:cBhvr>
                                        </p:animEffect>
                                      </p:childTnLst>
                                    </p:cTn>
                                  </p:par>
                                  <p:par>
                                    <p:cTn id="76" presetID="22" presetClass="entr" presetSubtype="8" fill="hold" grpId="0" nodeType="withEffect">
                                      <p:stCondLst>
                                        <p:cond delay="200"/>
                                      </p:stCondLst>
                                      <p:childTnLst>
                                        <p:set>
                                          <p:cBhvr>
                                            <p:cTn id="77" dur="1" fill="hold">
                                              <p:stCondLst>
                                                <p:cond delay="0"/>
                                              </p:stCondLst>
                                            </p:cTn>
                                            <p:tgtEl>
                                              <p:spTgt spid="56"/>
                                            </p:tgtEl>
                                            <p:attrNameLst>
                                              <p:attrName>style.visibility</p:attrName>
                                            </p:attrNameLst>
                                          </p:cBhvr>
                                          <p:to>
                                            <p:strVal val="visible"/>
                                          </p:to>
                                        </p:set>
                                        <p:animEffect transition="in" filter="wipe(left)">
                                          <p:cBhvr>
                                            <p:cTn id="78" dur="500"/>
                                            <p:tgtEl>
                                              <p:spTgt spid="56"/>
                                            </p:tgtEl>
                                          </p:cBhvr>
                                        </p:animEffect>
                                      </p:childTnLst>
                                    </p:cTn>
                                  </p:par>
                                  <p:par>
                                    <p:cTn id="79" presetID="22" presetClass="entr" presetSubtype="8" fill="hold" grpId="0" nodeType="withEffect">
                                      <p:stCondLst>
                                        <p:cond delay="400"/>
                                      </p:stCondLst>
                                      <p:childTnLst>
                                        <p:set>
                                          <p:cBhvr>
                                            <p:cTn id="80" dur="1" fill="hold">
                                              <p:stCondLst>
                                                <p:cond delay="0"/>
                                              </p:stCondLst>
                                            </p:cTn>
                                            <p:tgtEl>
                                              <p:spTgt spid="54"/>
                                            </p:tgtEl>
                                            <p:attrNameLst>
                                              <p:attrName>style.visibility</p:attrName>
                                            </p:attrNameLst>
                                          </p:cBhvr>
                                          <p:to>
                                            <p:strVal val="visible"/>
                                          </p:to>
                                        </p:set>
                                        <p:animEffect transition="in" filter="wipe(left)">
                                          <p:cBhvr>
                                            <p:cTn id="81" dur="500"/>
                                            <p:tgtEl>
                                              <p:spTgt spid="54"/>
                                            </p:tgtEl>
                                          </p:cBhvr>
                                        </p:animEffect>
                                      </p:childTnLst>
                                    </p:cTn>
                                  </p:par>
                                  <p:par>
                                    <p:cTn id="82" presetID="22" presetClass="entr" presetSubtype="8" fill="hold" grpId="0" nodeType="withEffect">
                                      <p:stCondLst>
                                        <p:cond delay="60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par>
                                    <p:cTn id="85" presetID="22" presetClass="entr" presetSubtype="8" fill="hold" grpId="0" nodeType="withEffect">
                                      <p:stCondLst>
                                        <p:cond delay="800"/>
                                      </p:stCondLst>
                                      <p:childTnLst>
                                        <p:set>
                                          <p:cBhvr>
                                            <p:cTn id="86" dur="1" fill="hold">
                                              <p:stCondLst>
                                                <p:cond delay="0"/>
                                              </p:stCondLst>
                                            </p:cTn>
                                            <p:tgtEl>
                                              <p:spTgt spid="50"/>
                                            </p:tgtEl>
                                            <p:attrNameLst>
                                              <p:attrName>style.visibility</p:attrName>
                                            </p:attrNameLst>
                                          </p:cBhvr>
                                          <p:to>
                                            <p:strVal val="visible"/>
                                          </p:to>
                                        </p:set>
                                        <p:animEffect transition="in" filter="wipe(left)">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0" grpId="0" animBg="1"/>
          <p:bldP spid="31" grpId="0" animBg="1"/>
          <p:bldP spid="33" grpId="0" animBg="1"/>
          <p:bldP spid="34" grpId="0" animBg="1"/>
          <p:bldP spid="50" grpId="0"/>
          <p:bldP spid="51" grpId="0"/>
          <p:bldP spid="52" grpId="0"/>
          <p:bldP spid="53" grpId="0"/>
          <p:bldP spid="54" grpId="0"/>
          <p:bldP spid="55" grpId="0"/>
          <p:bldP spid="56" grpId="0"/>
          <p:bldP spid="57" grpId="0"/>
          <p:bldP spid="58" grpId="0"/>
          <p:bldP spid="59"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additive="base">
                                            <p:cTn id="7" dur="1000" fill="hold"/>
                                            <p:tgtEl>
                                              <p:spTgt spid="34"/>
                                            </p:tgtEl>
                                            <p:attrNameLst>
                                              <p:attrName>ppt_x</p:attrName>
                                            </p:attrNameLst>
                                          </p:cBhvr>
                                          <p:tavLst>
                                            <p:tav tm="0">
                                              <p:val>
                                                <p:strVal val="#ppt_x"/>
                                              </p:val>
                                            </p:tav>
                                            <p:tav tm="100000">
                                              <p:val>
                                                <p:strVal val="#ppt_x"/>
                                              </p:val>
                                            </p:tav>
                                          </p:tavLst>
                                        </p:anim>
                                        <p:anim calcmode="lin" valueType="num">
                                          <p:cBhvr additive="base">
                                            <p:cTn id="8" dur="1000" fill="hold"/>
                                            <p:tgtEl>
                                              <p:spTgt spid="3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400"/>
                                      </p:stCondLst>
                                      <p:childTnLst>
                                        <p:set>
                                          <p:cBhvr>
                                            <p:cTn id="14" dur="1" fill="hold">
                                              <p:stCondLst>
                                                <p:cond delay="0"/>
                                              </p:stCondLst>
                                            </p:cTn>
                                            <p:tgtEl>
                                              <p:spTgt spid="33"/>
                                            </p:tgtEl>
                                            <p:attrNameLst>
                                              <p:attrName>style.visibility</p:attrName>
                                            </p:attrNameLst>
                                          </p:cBhvr>
                                          <p:to>
                                            <p:strVal val="visible"/>
                                          </p:to>
                                        </p:set>
                                        <p:anim calcmode="lin" valueType="num">
                                          <p:cBhvr additive="base">
                                            <p:cTn id="15" dur="1000" fill="hold"/>
                                            <p:tgtEl>
                                              <p:spTgt spid="33"/>
                                            </p:tgtEl>
                                            <p:attrNameLst>
                                              <p:attrName>ppt_x</p:attrName>
                                            </p:attrNameLst>
                                          </p:cBhvr>
                                          <p:tavLst>
                                            <p:tav tm="0">
                                              <p:val>
                                                <p:strVal val="#ppt_x"/>
                                              </p:val>
                                            </p:tav>
                                            <p:tav tm="100000">
                                              <p:val>
                                                <p:strVal val="#ppt_x"/>
                                              </p:val>
                                            </p:tav>
                                          </p:tavLst>
                                        </p:anim>
                                        <p:anim calcmode="lin" valueType="num">
                                          <p:cBhvr additive="base">
                                            <p:cTn id="16" dur="1000" fill="hold"/>
                                            <p:tgtEl>
                                              <p:spTgt spid="33"/>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600"/>
                                      </p:stCondLst>
                                      <p:childTnLst>
                                        <p:set>
                                          <p:cBhvr>
                                            <p:cTn id="18" dur="1" fill="hold">
                                              <p:stCondLst>
                                                <p:cond delay="0"/>
                                              </p:stCondLst>
                                            </p:cTn>
                                            <p:tgtEl>
                                              <p:spTgt spid="30"/>
                                            </p:tgtEl>
                                            <p:attrNameLst>
                                              <p:attrName>style.visibility</p:attrName>
                                            </p:attrNameLst>
                                          </p:cBhvr>
                                          <p:to>
                                            <p:strVal val="visible"/>
                                          </p:to>
                                        </p:set>
                                        <p:anim calcmode="lin" valueType="num">
                                          <p:cBhvr additive="base">
                                            <p:cTn id="19" dur="1000" fill="hold"/>
                                            <p:tgtEl>
                                              <p:spTgt spid="30"/>
                                            </p:tgtEl>
                                            <p:attrNameLst>
                                              <p:attrName>ppt_x</p:attrName>
                                            </p:attrNameLst>
                                          </p:cBhvr>
                                          <p:tavLst>
                                            <p:tav tm="0">
                                              <p:val>
                                                <p:strVal val="#ppt_x"/>
                                              </p:val>
                                            </p:tav>
                                            <p:tav tm="100000">
                                              <p:val>
                                                <p:strVal val="#ppt_x"/>
                                              </p:val>
                                            </p:tav>
                                          </p:tavLst>
                                        </p:anim>
                                        <p:anim calcmode="lin" valueType="num">
                                          <p:cBhvr additive="base">
                                            <p:cTn id="20" dur="1000" fill="hold"/>
                                            <p:tgtEl>
                                              <p:spTgt spid="30"/>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800"/>
                                      </p:stCondLst>
                                      <p:childTnLst>
                                        <p:set>
                                          <p:cBhvr>
                                            <p:cTn id="22" dur="1" fill="hold">
                                              <p:stCondLst>
                                                <p:cond delay="0"/>
                                              </p:stCondLst>
                                            </p:cTn>
                                            <p:tgtEl>
                                              <p:spTgt spid="31"/>
                                            </p:tgtEl>
                                            <p:attrNameLst>
                                              <p:attrName>style.visibility</p:attrName>
                                            </p:attrNameLst>
                                          </p:cBhvr>
                                          <p:to>
                                            <p:strVal val="visible"/>
                                          </p:to>
                                        </p:set>
                                        <p:anim calcmode="lin" valueType="num">
                                          <p:cBhvr additive="base">
                                            <p:cTn id="23" dur="1000" fill="hold"/>
                                            <p:tgtEl>
                                              <p:spTgt spid="31"/>
                                            </p:tgtEl>
                                            <p:attrNameLst>
                                              <p:attrName>ppt_x</p:attrName>
                                            </p:attrNameLst>
                                          </p:cBhvr>
                                          <p:tavLst>
                                            <p:tav tm="0">
                                              <p:val>
                                                <p:strVal val="#ppt_x"/>
                                              </p:val>
                                            </p:tav>
                                            <p:tav tm="100000">
                                              <p:val>
                                                <p:strVal val="#ppt_x"/>
                                              </p:val>
                                            </p:tav>
                                          </p:tavLst>
                                        </p:anim>
                                        <p:anim calcmode="lin" valueType="num">
                                          <p:cBhvr additive="base">
                                            <p:cTn id="24" dur="1000" fill="hold"/>
                                            <p:tgtEl>
                                              <p:spTgt spid="31"/>
                                            </p:tgtEl>
                                            <p:attrNameLst>
                                              <p:attrName>ppt_y</p:attrName>
                                            </p:attrNameLst>
                                          </p:cBhvr>
                                          <p:tavLst>
                                            <p:tav tm="0">
                                              <p:val>
                                                <p:strVal val="0-#ppt_h/2"/>
                                              </p:val>
                                            </p:tav>
                                            <p:tav tm="100000">
                                              <p:val>
                                                <p:strVal val="#ppt_y"/>
                                              </p:val>
                                            </p:tav>
                                          </p:tavLst>
                                        </p:anim>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par>
                                    <p:cTn id="29" presetID="22" presetClass="entr" presetSubtype="8" fill="hold"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par>
                                    <p:cTn id="32" presetID="22" presetClass="entr" presetSubtype="8" fill="hold" nodeType="with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left)">
                                          <p:cBhvr>
                                            <p:cTn id="34" dur="500"/>
                                            <p:tgtEl>
                                              <p:spTgt spid="37"/>
                                            </p:tgtEl>
                                          </p:cBhvr>
                                        </p:animEffect>
                                      </p:childTnLst>
                                    </p:cTn>
                                  </p:par>
                                  <p:par>
                                    <p:cTn id="35" presetID="22" presetClass="entr" presetSubtype="8"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left)">
                                          <p:cBhvr>
                                            <p:cTn id="37" dur="500"/>
                                            <p:tgtEl>
                                              <p:spTgt spid="38"/>
                                            </p:tgtEl>
                                          </p:cBhvr>
                                        </p:animEffect>
                                      </p:childTnLst>
                                    </p:cTn>
                                  </p:par>
                                  <p:par>
                                    <p:cTn id="38" presetID="22" presetClass="entr" presetSubtype="8" fill="hold"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left)">
                                          <p:cBhvr>
                                            <p:cTn id="40" dur="500"/>
                                            <p:tgtEl>
                                              <p:spTgt spid="47"/>
                                            </p:tgtEl>
                                          </p:cBhvr>
                                        </p:animEffect>
                                      </p:childTnLst>
                                    </p:cTn>
                                  </p:par>
                                </p:childTnLst>
                              </p:cTn>
                            </p:par>
                            <p:par>
                              <p:cTn id="41" fill="hold">
                                <p:stCondLst>
                                  <p:cond delay="1500"/>
                                </p:stCondLst>
                                <p:childTnLst>
                                  <p:par>
                                    <p:cTn id="42" presetID="17" presetClass="entr" presetSubtype="1" fill="hold" grpId="0" nodeType="afterEffect">
                                      <p:stCondLst>
                                        <p:cond delay="0"/>
                                      </p:stCondLst>
                                      <p:iterate type="lt">
                                        <p:tmPct val="40000"/>
                                      </p:iterate>
                                      <p:childTnLst>
                                        <p:set>
                                          <p:cBhvr>
                                            <p:cTn id="43" dur="1" fill="hold">
                                              <p:stCondLst>
                                                <p:cond delay="0"/>
                                              </p:stCondLst>
                                            </p:cTn>
                                            <p:tgtEl>
                                              <p:spTgt spid="59"/>
                                            </p:tgtEl>
                                            <p:attrNameLst>
                                              <p:attrName>style.visibility</p:attrName>
                                            </p:attrNameLst>
                                          </p:cBhvr>
                                          <p:to>
                                            <p:strVal val="visible"/>
                                          </p:to>
                                        </p:set>
                                        <p:anim calcmode="lin" valueType="num">
                                          <p:cBhvr>
                                            <p:cTn id="44" dur="250" fill="hold"/>
                                            <p:tgtEl>
                                              <p:spTgt spid="59"/>
                                            </p:tgtEl>
                                            <p:attrNameLst>
                                              <p:attrName>ppt_x</p:attrName>
                                            </p:attrNameLst>
                                          </p:cBhvr>
                                          <p:tavLst>
                                            <p:tav tm="0">
                                              <p:val>
                                                <p:strVal val="#ppt_x"/>
                                              </p:val>
                                            </p:tav>
                                            <p:tav tm="100000">
                                              <p:val>
                                                <p:strVal val="#ppt_x"/>
                                              </p:val>
                                            </p:tav>
                                          </p:tavLst>
                                        </p:anim>
                                        <p:anim calcmode="lin" valueType="num">
                                          <p:cBhvr>
                                            <p:cTn id="45" dur="250" fill="hold"/>
                                            <p:tgtEl>
                                              <p:spTgt spid="59"/>
                                            </p:tgtEl>
                                            <p:attrNameLst>
                                              <p:attrName>ppt_y</p:attrName>
                                            </p:attrNameLst>
                                          </p:cBhvr>
                                          <p:tavLst>
                                            <p:tav tm="0">
                                              <p:val>
                                                <p:strVal val="#ppt_y-#ppt_h/2"/>
                                              </p:val>
                                            </p:tav>
                                            <p:tav tm="100000">
                                              <p:val>
                                                <p:strVal val="#ppt_y"/>
                                              </p:val>
                                            </p:tav>
                                          </p:tavLst>
                                        </p:anim>
                                        <p:anim calcmode="lin" valueType="num">
                                          <p:cBhvr>
                                            <p:cTn id="46" dur="250" fill="hold"/>
                                            <p:tgtEl>
                                              <p:spTgt spid="59"/>
                                            </p:tgtEl>
                                            <p:attrNameLst>
                                              <p:attrName>ppt_w</p:attrName>
                                            </p:attrNameLst>
                                          </p:cBhvr>
                                          <p:tavLst>
                                            <p:tav tm="0">
                                              <p:val>
                                                <p:strVal val="#ppt_w"/>
                                              </p:val>
                                            </p:tav>
                                            <p:tav tm="100000">
                                              <p:val>
                                                <p:strVal val="#ppt_w"/>
                                              </p:val>
                                            </p:tav>
                                          </p:tavLst>
                                        </p:anim>
                                        <p:anim calcmode="lin" valueType="num">
                                          <p:cBhvr>
                                            <p:cTn id="47" dur="250" fill="hold"/>
                                            <p:tgtEl>
                                              <p:spTgt spid="59"/>
                                            </p:tgtEl>
                                            <p:attrNameLst>
                                              <p:attrName>ppt_h</p:attrName>
                                            </p:attrNameLst>
                                          </p:cBhvr>
                                          <p:tavLst>
                                            <p:tav tm="0">
                                              <p:val>
                                                <p:fltVal val="0"/>
                                              </p:val>
                                            </p:tav>
                                            <p:tav tm="100000">
                                              <p:val>
                                                <p:strVal val="#ppt_h"/>
                                              </p:val>
                                            </p:tav>
                                          </p:tavLst>
                                        </p:anim>
                                      </p:childTnLst>
                                    </p:cTn>
                                  </p:par>
                                  <p:par>
                                    <p:cTn id="48" presetID="17" presetClass="entr" presetSubtype="1" fill="hold" grpId="0" nodeType="withEffect">
                                      <p:stCondLst>
                                        <p:cond delay="200"/>
                                      </p:stCondLst>
                                      <p:iterate type="lt">
                                        <p:tmPct val="40000"/>
                                      </p:iterate>
                                      <p:childTnLst>
                                        <p:set>
                                          <p:cBhvr>
                                            <p:cTn id="49" dur="1" fill="hold">
                                              <p:stCondLst>
                                                <p:cond delay="0"/>
                                              </p:stCondLst>
                                            </p:cTn>
                                            <p:tgtEl>
                                              <p:spTgt spid="57"/>
                                            </p:tgtEl>
                                            <p:attrNameLst>
                                              <p:attrName>style.visibility</p:attrName>
                                            </p:attrNameLst>
                                          </p:cBhvr>
                                          <p:to>
                                            <p:strVal val="visible"/>
                                          </p:to>
                                        </p:set>
                                        <p:anim calcmode="lin" valueType="num">
                                          <p:cBhvr>
                                            <p:cTn id="50" dur="250" fill="hold"/>
                                            <p:tgtEl>
                                              <p:spTgt spid="57"/>
                                            </p:tgtEl>
                                            <p:attrNameLst>
                                              <p:attrName>ppt_x</p:attrName>
                                            </p:attrNameLst>
                                          </p:cBhvr>
                                          <p:tavLst>
                                            <p:tav tm="0">
                                              <p:val>
                                                <p:strVal val="#ppt_x"/>
                                              </p:val>
                                            </p:tav>
                                            <p:tav tm="100000">
                                              <p:val>
                                                <p:strVal val="#ppt_x"/>
                                              </p:val>
                                            </p:tav>
                                          </p:tavLst>
                                        </p:anim>
                                        <p:anim calcmode="lin" valueType="num">
                                          <p:cBhvr>
                                            <p:cTn id="51" dur="250" fill="hold"/>
                                            <p:tgtEl>
                                              <p:spTgt spid="57"/>
                                            </p:tgtEl>
                                            <p:attrNameLst>
                                              <p:attrName>ppt_y</p:attrName>
                                            </p:attrNameLst>
                                          </p:cBhvr>
                                          <p:tavLst>
                                            <p:tav tm="0">
                                              <p:val>
                                                <p:strVal val="#ppt_y-#ppt_h/2"/>
                                              </p:val>
                                            </p:tav>
                                            <p:tav tm="100000">
                                              <p:val>
                                                <p:strVal val="#ppt_y"/>
                                              </p:val>
                                            </p:tav>
                                          </p:tavLst>
                                        </p:anim>
                                        <p:anim calcmode="lin" valueType="num">
                                          <p:cBhvr>
                                            <p:cTn id="52" dur="250" fill="hold"/>
                                            <p:tgtEl>
                                              <p:spTgt spid="57"/>
                                            </p:tgtEl>
                                            <p:attrNameLst>
                                              <p:attrName>ppt_w</p:attrName>
                                            </p:attrNameLst>
                                          </p:cBhvr>
                                          <p:tavLst>
                                            <p:tav tm="0">
                                              <p:val>
                                                <p:strVal val="#ppt_w"/>
                                              </p:val>
                                            </p:tav>
                                            <p:tav tm="100000">
                                              <p:val>
                                                <p:strVal val="#ppt_w"/>
                                              </p:val>
                                            </p:tav>
                                          </p:tavLst>
                                        </p:anim>
                                        <p:anim calcmode="lin" valueType="num">
                                          <p:cBhvr>
                                            <p:cTn id="53" dur="250" fill="hold"/>
                                            <p:tgtEl>
                                              <p:spTgt spid="57"/>
                                            </p:tgtEl>
                                            <p:attrNameLst>
                                              <p:attrName>ppt_h</p:attrName>
                                            </p:attrNameLst>
                                          </p:cBhvr>
                                          <p:tavLst>
                                            <p:tav tm="0">
                                              <p:val>
                                                <p:fltVal val="0"/>
                                              </p:val>
                                            </p:tav>
                                            <p:tav tm="100000">
                                              <p:val>
                                                <p:strVal val="#ppt_h"/>
                                              </p:val>
                                            </p:tav>
                                          </p:tavLst>
                                        </p:anim>
                                      </p:childTnLst>
                                    </p:cTn>
                                  </p:par>
                                  <p:par>
                                    <p:cTn id="54" presetID="17" presetClass="entr" presetSubtype="1" fill="hold" grpId="0" nodeType="withEffect">
                                      <p:stCondLst>
                                        <p:cond delay="400"/>
                                      </p:stCondLst>
                                      <p:iterate type="lt">
                                        <p:tmPct val="40000"/>
                                      </p:iterate>
                                      <p:childTnLst>
                                        <p:set>
                                          <p:cBhvr>
                                            <p:cTn id="55" dur="1" fill="hold">
                                              <p:stCondLst>
                                                <p:cond delay="0"/>
                                              </p:stCondLst>
                                            </p:cTn>
                                            <p:tgtEl>
                                              <p:spTgt spid="55"/>
                                            </p:tgtEl>
                                            <p:attrNameLst>
                                              <p:attrName>style.visibility</p:attrName>
                                            </p:attrNameLst>
                                          </p:cBhvr>
                                          <p:to>
                                            <p:strVal val="visible"/>
                                          </p:to>
                                        </p:set>
                                        <p:anim calcmode="lin" valueType="num">
                                          <p:cBhvr>
                                            <p:cTn id="56" dur="250" fill="hold"/>
                                            <p:tgtEl>
                                              <p:spTgt spid="55"/>
                                            </p:tgtEl>
                                            <p:attrNameLst>
                                              <p:attrName>ppt_x</p:attrName>
                                            </p:attrNameLst>
                                          </p:cBhvr>
                                          <p:tavLst>
                                            <p:tav tm="0">
                                              <p:val>
                                                <p:strVal val="#ppt_x"/>
                                              </p:val>
                                            </p:tav>
                                            <p:tav tm="100000">
                                              <p:val>
                                                <p:strVal val="#ppt_x"/>
                                              </p:val>
                                            </p:tav>
                                          </p:tavLst>
                                        </p:anim>
                                        <p:anim calcmode="lin" valueType="num">
                                          <p:cBhvr>
                                            <p:cTn id="57" dur="250" fill="hold"/>
                                            <p:tgtEl>
                                              <p:spTgt spid="55"/>
                                            </p:tgtEl>
                                            <p:attrNameLst>
                                              <p:attrName>ppt_y</p:attrName>
                                            </p:attrNameLst>
                                          </p:cBhvr>
                                          <p:tavLst>
                                            <p:tav tm="0">
                                              <p:val>
                                                <p:strVal val="#ppt_y-#ppt_h/2"/>
                                              </p:val>
                                            </p:tav>
                                            <p:tav tm="100000">
                                              <p:val>
                                                <p:strVal val="#ppt_y"/>
                                              </p:val>
                                            </p:tav>
                                          </p:tavLst>
                                        </p:anim>
                                        <p:anim calcmode="lin" valueType="num">
                                          <p:cBhvr>
                                            <p:cTn id="58" dur="250" fill="hold"/>
                                            <p:tgtEl>
                                              <p:spTgt spid="55"/>
                                            </p:tgtEl>
                                            <p:attrNameLst>
                                              <p:attrName>ppt_w</p:attrName>
                                            </p:attrNameLst>
                                          </p:cBhvr>
                                          <p:tavLst>
                                            <p:tav tm="0">
                                              <p:val>
                                                <p:strVal val="#ppt_w"/>
                                              </p:val>
                                            </p:tav>
                                            <p:tav tm="100000">
                                              <p:val>
                                                <p:strVal val="#ppt_w"/>
                                              </p:val>
                                            </p:tav>
                                          </p:tavLst>
                                        </p:anim>
                                        <p:anim calcmode="lin" valueType="num">
                                          <p:cBhvr>
                                            <p:cTn id="59" dur="250" fill="hold"/>
                                            <p:tgtEl>
                                              <p:spTgt spid="55"/>
                                            </p:tgtEl>
                                            <p:attrNameLst>
                                              <p:attrName>ppt_h</p:attrName>
                                            </p:attrNameLst>
                                          </p:cBhvr>
                                          <p:tavLst>
                                            <p:tav tm="0">
                                              <p:val>
                                                <p:fltVal val="0"/>
                                              </p:val>
                                            </p:tav>
                                            <p:tav tm="100000">
                                              <p:val>
                                                <p:strVal val="#ppt_h"/>
                                              </p:val>
                                            </p:tav>
                                          </p:tavLst>
                                        </p:anim>
                                      </p:childTnLst>
                                    </p:cTn>
                                  </p:par>
                                  <p:par>
                                    <p:cTn id="60" presetID="17" presetClass="entr" presetSubtype="1" fill="hold" grpId="0" nodeType="withEffect">
                                      <p:stCondLst>
                                        <p:cond delay="600"/>
                                      </p:stCondLst>
                                      <p:iterate type="lt">
                                        <p:tmPct val="40000"/>
                                      </p:iterate>
                                      <p:childTnLst>
                                        <p:set>
                                          <p:cBhvr>
                                            <p:cTn id="61" dur="1" fill="hold">
                                              <p:stCondLst>
                                                <p:cond delay="0"/>
                                              </p:stCondLst>
                                            </p:cTn>
                                            <p:tgtEl>
                                              <p:spTgt spid="53"/>
                                            </p:tgtEl>
                                            <p:attrNameLst>
                                              <p:attrName>style.visibility</p:attrName>
                                            </p:attrNameLst>
                                          </p:cBhvr>
                                          <p:to>
                                            <p:strVal val="visible"/>
                                          </p:to>
                                        </p:set>
                                        <p:anim calcmode="lin" valueType="num">
                                          <p:cBhvr>
                                            <p:cTn id="62" dur="250" fill="hold"/>
                                            <p:tgtEl>
                                              <p:spTgt spid="53"/>
                                            </p:tgtEl>
                                            <p:attrNameLst>
                                              <p:attrName>ppt_x</p:attrName>
                                            </p:attrNameLst>
                                          </p:cBhvr>
                                          <p:tavLst>
                                            <p:tav tm="0">
                                              <p:val>
                                                <p:strVal val="#ppt_x"/>
                                              </p:val>
                                            </p:tav>
                                            <p:tav tm="100000">
                                              <p:val>
                                                <p:strVal val="#ppt_x"/>
                                              </p:val>
                                            </p:tav>
                                          </p:tavLst>
                                        </p:anim>
                                        <p:anim calcmode="lin" valueType="num">
                                          <p:cBhvr>
                                            <p:cTn id="63" dur="250" fill="hold"/>
                                            <p:tgtEl>
                                              <p:spTgt spid="53"/>
                                            </p:tgtEl>
                                            <p:attrNameLst>
                                              <p:attrName>ppt_y</p:attrName>
                                            </p:attrNameLst>
                                          </p:cBhvr>
                                          <p:tavLst>
                                            <p:tav tm="0">
                                              <p:val>
                                                <p:strVal val="#ppt_y-#ppt_h/2"/>
                                              </p:val>
                                            </p:tav>
                                            <p:tav tm="100000">
                                              <p:val>
                                                <p:strVal val="#ppt_y"/>
                                              </p:val>
                                            </p:tav>
                                          </p:tavLst>
                                        </p:anim>
                                        <p:anim calcmode="lin" valueType="num">
                                          <p:cBhvr>
                                            <p:cTn id="64" dur="250" fill="hold"/>
                                            <p:tgtEl>
                                              <p:spTgt spid="53"/>
                                            </p:tgtEl>
                                            <p:attrNameLst>
                                              <p:attrName>ppt_w</p:attrName>
                                            </p:attrNameLst>
                                          </p:cBhvr>
                                          <p:tavLst>
                                            <p:tav tm="0">
                                              <p:val>
                                                <p:strVal val="#ppt_w"/>
                                              </p:val>
                                            </p:tav>
                                            <p:tav tm="100000">
                                              <p:val>
                                                <p:strVal val="#ppt_w"/>
                                              </p:val>
                                            </p:tav>
                                          </p:tavLst>
                                        </p:anim>
                                        <p:anim calcmode="lin" valueType="num">
                                          <p:cBhvr>
                                            <p:cTn id="65" dur="250" fill="hold"/>
                                            <p:tgtEl>
                                              <p:spTgt spid="53"/>
                                            </p:tgtEl>
                                            <p:attrNameLst>
                                              <p:attrName>ppt_h</p:attrName>
                                            </p:attrNameLst>
                                          </p:cBhvr>
                                          <p:tavLst>
                                            <p:tav tm="0">
                                              <p:val>
                                                <p:fltVal val="0"/>
                                              </p:val>
                                            </p:tav>
                                            <p:tav tm="100000">
                                              <p:val>
                                                <p:strVal val="#ppt_h"/>
                                              </p:val>
                                            </p:tav>
                                          </p:tavLst>
                                        </p:anim>
                                      </p:childTnLst>
                                    </p:cTn>
                                  </p:par>
                                  <p:par>
                                    <p:cTn id="66" presetID="17" presetClass="entr" presetSubtype="1" fill="hold" grpId="0" nodeType="withEffect">
                                      <p:stCondLst>
                                        <p:cond delay="800"/>
                                      </p:stCondLst>
                                      <p:iterate type="lt">
                                        <p:tmPct val="40000"/>
                                      </p:iterate>
                                      <p:childTnLst>
                                        <p:set>
                                          <p:cBhvr>
                                            <p:cTn id="67" dur="1" fill="hold">
                                              <p:stCondLst>
                                                <p:cond delay="0"/>
                                              </p:stCondLst>
                                            </p:cTn>
                                            <p:tgtEl>
                                              <p:spTgt spid="51"/>
                                            </p:tgtEl>
                                            <p:attrNameLst>
                                              <p:attrName>style.visibility</p:attrName>
                                            </p:attrNameLst>
                                          </p:cBhvr>
                                          <p:to>
                                            <p:strVal val="visible"/>
                                          </p:to>
                                        </p:set>
                                        <p:anim calcmode="lin" valueType="num">
                                          <p:cBhvr>
                                            <p:cTn id="68" dur="250" fill="hold"/>
                                            <p:tgtEl>
                                              <p:spTgt spid="51"/>
                                            </p:tgtEl>
                                            <p:attrNameLst>
                                              <p:attrName>ppt_x</p:attrName>
                                            </p:attrNameLst>
                                          </p:cBhvr>
                                          <p:tavLst>
                                            <p:tav tm="0">
                                              <p:val>
                                                <p:strVal val="#ppt_x"/>
                                              </p:val>
                                            </p:tav>
                                            <p:tav tm="100000">
                                              <p:val>
                                                <p:strVal val="#ppt_x"/>
                                              </p:val>
                                            </p:tav>
                                          </p:tavLst>
                                        </p:anim>
                                        <p:anim calcmode="lin" valueType="num">
                                          <p:cBhvr>
                                            <p:cTn id="69" dur="250" fill="hold"/>
                                            <p:tgtEl>
                                              <p:spTgt spid="51"/>
                                            </p:tgtEl>
                                            <p:attrNameLst>
                                              <p:attrName>ppt_y</p:attrName>
                                            </p:attrNameLst>
                                          </p:cBhvr>
                                          <p:tavLst>
                                            <p:tav tm="0">
                                              <p:val>
                                                <p:strVal val="#ppt_y-#ppt_h/2"/>
                                              </p:val>
                                            </p:tav>
                                            <p:tav tm="100000">
                                              <p:val>
                                                <p:strVal val="#ppt_y"/>
                                              </p:val>
                                            </p:tav>
                                          </p:tavLst>
                                        </p:anim>
                                        <p:anim calcmode="lin" valueType="num">
                                          <p:cBhvr>
                                            <p:cTn id="70" dur="250" fill="hold"/>
                                            <p:tgtEl>
                                              <p:spTgt spid="51"/>
                                            </p:tgtEl>
                                            <p:attrNameLst>
                                              <p:attrName>ppt_w</p:attrName>
                                            </p:attrNameLst>
                                          </p:cBhvr>
                                          <p:tavLst>
                                            <p:tav tm="0">
                                              <p:val>
                                                <p:strVal val="#ppt_w"/>
                                              </p:val>
                                            </p:tav>
                                            <p:tav tm="100000">
                                              <p:val>
                                                <p:strVal val="#ppt_w"/>
                                              </p:val>
                                            </p:tav>
                                          </p:tavLst>
                                        </p:anim>
                                        <p:anim calcmode="lin" valueType="num">
                                          <p:cBhvr>
                                            <p:cTn id="71" dur="250" fill="hold"/>
                                            <p:tgtEl>
                                              <p:spTgt spid="51"/>
                                            </p:tgtEl>
                                            <p:attrNameLst>
                                              <p:attrName>ppt_h</p:attrName>
                                            </p:attrNameLst>
                                          </p:cBhvr>
                                          <p:tavLst>
                                            <p:tav tm="0">
                                              <p:val>
                                                <p:fltVal val="0"/>
                                              </p:val>
                                            </p:tav>
                                            <p:tav tm="100000">
                                              <p:val>
                                                <p:strVal val="#ppt_h"/>
                                              </p:val>
                                            </p:tav>
                                          </p:tavLst>
                                        </p:anim>
                                      </p:childTnLst>
                                    </p:cTn>
                                  </p:par>
                                </p:childTnLst>
                              </p:cTn>
                            </p:par>
                            <p:par>
                              <p:cTn id="72" fill="hold">
                                <p:stCondLst>
                                  <p:cond delay="3650"/>
                                </p:stCondLst>
                                <p:childTnLst>
                                  <p:par>
                                    <p:cTn id="73" presetID="22" presetClass="entr" presetSubtype="8" fill="hold" grpId="0" nodeType="afterEffect">
                                      <p:stCondLst>
                                        <p:cond delay="0"/>
                                      </p:stCondLst>
                                      <p:childTnLst>
                                        <p:set>
                                          <p:cBhvr>
                                            <p:cTn id="74" dur="1" fill="hold">
                                              <p:stCondLst>
                                                <p:cond delay="0"/>
                                              </p:stCondLst>
                                            </p:cTn>
                                            <p:tgtEl>
                                              <p:spTgt spid="58"/>
                                            </p:tgtEl>
                                            <p:attrNameLst>
                                              <p:attrName>style.visibility</p:attrName>
                                            </p:attrNameLst>
                                          </p:cBhvr>
                                          <p:to>
                                            <p:strVal val="visible"/>
                                          </p:to>
                                        </p:set>
                                        <p:animEffect transition="in" filter="wipe(left)">
                                          <p:cBhvr>
                                            <p:cTn id="75" dur="500"/>
                                            <p:tgtEl>
                                              <p:spTgt spid="58"/>
                                            </p:tgtEl>
                                          </p:cBhvr>
                                        </p:animEffect>
                                      </p:childTnLst>
                                    </p:cTn>
                                  </p:par>
                                  <p:par>
                                    <p:cTn id="76" presetID="22" presetClass="entr" presetSubtype="8" fill="hold" grpId="0" nodeType="withEffect">
                                      <p:stCondLst>
                                        <p:cond delay="200"/>
                                      </p:stCondLst>
                                      <p:childTnLst>
                                        <p:set>
                                          <p:cBhvr>
                                            <p:cTn id="77" dur="1" fill="hold">
                                              <p:stCondLst>
                                                <p:cond delay="0"/>
                                              </p:stCondLst>
                                            </p:cTn>
                                            <p:tgtEl>
                                              <p:spTgt spid="56"/>
                                            </p:tgtEl>
                                            <p:attrNameLst>
                                              <p:attrName>style.visibility</p:attrName>
                                            </p:attrNameLst>
                                          </p:cBhvr>
                                          <p:to>
                                            <p:strVal val="visible"/>
                                          </p:to>
                                        </p:set>
                                        <p:animEffect transition="in" filter="wipe(left)">
                                          <p:cBhvr>
                                            <p:cTn id="78" dur="500"/>
                                            <p:tgtEl>
                                              <p:spTgt spid="56"/>
                                            </p:tgtEl>
                                          </p:cBhvr>
                                        </p:animEffect>
                                      </p:childTnLst>
                                    </p:cTn>
                                  </p:par>
                                  <p:par>
                                    <p:cTn id="79" presetID="22" presetClass="entr" presetSubtype="8" fill="hold" grpId="0" nodeType="withEffect">
                                      <p:stCondLst>
                                        <p:cond delay="400"/>
                                      </p:stCondLst>
                                      <p:childTnLst>
                                        <p:set>
                                          <p:cBhvr>
                                            <p:cTn id="80" dur="1" fill="hold">
                                              <p:stCondLst>
                                                <p:cond delay="0"/>
                                              </p:stCondLst>
                                            </p:cTn>
                                            <p:tgtEl>
                                              <p:spTgt spid="54"/>
                                            </p:tgtEl>
                                            <p:attrNameLst>
                                              <p:attrName>style.visibility</p:attrName>
                                            </p:attrNameLst>
                                          </p:cBhvr>
                                          <p:to>
                                            <p:strVal val="visible"/>
                                          </p:to>
                                        </p:set>
                                        <p:animEffect transition="in" filter="wipe(left)">
                                          <p:cBhvr>
                                            <p:cTn id="81" dur="500"/>
                                            <p:tgtEl>
                                              <p:spTgt spid="54"/>
                                            </p:tgtEl>
                                          </p:cBhvr>
                                        </p:animEffect>
                                      </p:childTnLst>
                                    </p:cTn>
                                  </p:par>
                                  <p:par>
                                    <p:cTn id="82" presetID="22" presetClass="entr" presetSubtype="8" fill="hold" grpId="0" nodeType="withEffect">
                                      <p:stCondLst>
                                        <p:cond delay="600"/>
                                      </p:stCondLst>
                                      <p:childTnLst>
                                        <p:set>
                                          <p:cBhvr>
                                            <p:cTn id="83" dur="1" fill="hold">
                                              <p:stCondLst>
                                                <p:cond delay="0"/>
                                              </p:stCondLst>
                                            </p:cTn>
                                            <p:tgtEl>
                                              <p:spTgt spid="52"/>
                                            </p:tgtEl>
                                            <p:attrNameLst>
                                              <p:attrName>style.visibility</p:attrName>
                                            </p:attrNameLst>
                                          </p:cBhvr>
                                          <p:to>
                                            <p:strVal val="visible"/>
                                          </p:to>
                                        </p:set>
                                        <p:animEffect transition="in" filter="wipe(left)">
                                          <p:cBhvr>
                                            <p:cTn id="84" dur="500"/>
                                            <p:tgtEl>
                                              <p:spTgt spid="52"/>
                                            </p:tgtEl>
                                          </p:cBhvr>
                                        </p:animEffect>
                                      </p:childTnLst>
                                    </p:cTn>
                                  </p:par>
                                  <p:par>
                                    <p:cTn id="85" presetID="22" presetClass="entr" presetSubtype="8" fill="hold" grpId="0" nodeType="withEffect">
                                      <p:stCondLst>
                                        <p:cond delay="800"/>
                                      </p:stCondLst>
                                      <p:childTnLst>
                                        <p:set>
                                          <p:cBhvr>
                                            <p:cTn id="86" dur="1" fill="hold">
                                              <p:stCondLst>
                                                <p:cond delay="0"/>
                                              </p:stCondLst>
                                            </p:cTn>
                                            <p:tgtEl>
                                              <p:spTgt spid="50"/>
                                            </p:tgtEl>
                                            <p:attrNameLst>
                                              <p:attrName>style.visibility</p:attrName>
                                            </p:attrNameLst>
                                          </p:cBhvr>
                                          <p:to>
                                            <p:strVal val="visible"/>
                                          </p:to>
                                        </p:set>
                                        <p:animEffect transition="in" filter="wipe(left)">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0" grpId="0" animBg="1"/>
          <p:bldP spid="31" grpId="0" animBg="1"/>
          <p:bldP spid="33" grpId="0" animBg="1"/>
          <p:bldP spid="34" grpId="0" animBg="1"/>
          <p:bldP spid="50" grpId="0"/>
          <p:bldP spid="51" grpId="0"/>
          <p:bldP spid="52" grpId="0"/>
          <p:bldP spid="53" grpId="0"/>
          <p:bldP spid="54" grpId="0"/>
          <p:bldP spid="55" grpId="0"/>
          <p:bldP spid="56" grpId="0"/>
          <p:bldP spid="57" grpId="0"/>
          <p:bldP spid="58" grpId="0"/>
          <p:bldP spid="59"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cstate="print">
            <a:extLst>
              <a:ext uri="{28A0092B-C50C-407E-A947-70E740481C1C}">
                <a14:useLocalDpi xmlns:a14="http://schemas.microsoft.com/office/drawing/2010/main" val="0"/>
              </a:ext>
            </a:extLst>
          </a:blip>
          <a:srcRect r="44563" b="66242"/>
          <a:stretch>
            <a:fillRect/>
          </a:stretch>
        </p:blipFill>
        <p:spPr>
          <a:xfrm flipH="1">
            <a:off x="-1" y="2612419"/>
            <a:ext cx="4958118" cy="2531081"/>
          </a:xfrm>
          <a:prstGeom prst="rect">
            <a:avLst/>
          </a:prstGeom>
        </p:spPr>
      </p:pic>
      <p:sp>
        <p:nvSpPr>
          <p:cNvPr id="25" name="圆角矩形 24"/>
          <p:cNvSpPr/>
          <p:nvPr/>
        </p:nvSpPr>
        <p:spPr>
          <a:xfrm>
            <a:off x="4427984" y="1015860"/>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1</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26" name="组合 25"/>
          <p:cNvGrpSpPr/>
          <p:nvPr/>
        </p:nvGrpSpPr>
        <p:grpSpPr>
          <a:xfrm>
            <a:off x="5076056" y="1015654"/>
            <a:ext cx="2972164" cy="503773"/>
            <a:chOff x="6339097" y="1573726"/>
            <a:chExt cx="3744416" cy="511504"/>
          </a:xfrm>
        </p:grpSpPr>
        <p:sp>
          <p:nvSpPr>
            <p:cNvPr id="27" name="圆角矩形 26"/>
            <p:cNvSpPr/>
            <p:nvPr/>
          </p:nvSpPr>
          <p:spPr>
            <a:xfrm>
              <a:off x="6339097" y="1573726"/>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28" name="矩形 27"/>
            <p:cNvSpPr/>
            <p:nvPr/>
          </p:nvSpPr>
          <p:spPr>
            <a:xfrm>
              <a:off x="6896718" y="1614014"/>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29" name="圆角矩形 28"/>
          <p:cNvSpPr/>
          <p:nvPr/>
        </p:nvSpPr>
        <p:spPr>
          <a:xfrm>
            <a:off x="4427984" y="1715062"/>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2</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30" name="组合 29"/>
          <p:cNvGrpSpPr/>
          <p:nvPr/>
        </p:nvGrpSpPr>
        <p:grpSpPr>
          <a:xfrm>
            <a:off x="5058154" y="1714856"/>
            <a:ext cx="2972164" cy="503773"/>
            <a:chOff x="6315199" y="2410178"/>
            <a:chExt cx="3744416" cy="511504"/>
          </a:xfrm>
        </p:grpSpPr>
        <p:sp>
          <p:nvSpPr>
            <p:cNvPr id="31" name="圆角矩形 30"/>
            <p:cNvSpPr/>
            <p:nvPr/>
          </p:nvSpPr>
          <p:spPr>
            <a:xfrm>
              <a:off x="6315199" y="2410178"/>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32" name="矩形 31"/>
            <p:cNvSpPr/>
            <p:nvPr/>
          </p:nvSpPr>
          <p:spPr>
            <a:xfrm>
              <a:off x="6893964" y="2450466"/>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圆角矩形 32"/>
          <p:cNvSpPr/>
          <p:nvPr/>
        </p:nvSpPr>
        <p:spPr>
          <a:xfrm>
            <a:off x="4427984" y="2403863"/>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3</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47" name="组合 46"/>
          <p:cNvGrpSpPr/>
          <p:nvPr/>
        </p:nvGrpSpPr>
        <p:grpSpPr>
          <a:xfrm>
            <a:off x="5076056" y="2403654"/>
            <a:ext cx="2972164" cy="503773"/>
            <a:chOff x="6339097" y="3296031"/>
            <a:chExt cx="3744416" cy="511504"/>
          </a:xfrm>
        </p:grpSpPr>
        <p:sp>
          <p:nvSpPr>
            <p:cNvPr id="48" name="圆角矩形 47"/>
            <p:cNvSpPr/>
            <p:nvPr/>
          </p:nvSpPr>
          <p:spPr>
            <a:xfrm>
              <a:off x="6339097" y="3296031"/>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49" name="矩形 48"/>
            <p:cNvSpPr/>
            <p:nvPr/>
          </p:nvSpPr>
          <p:spPr>
            <a:xfrm>
              <a:off x="6898538" y="3336319"/>
              <a:ext cx="2736305"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0" name="圆角矩形 49"/>
          <p:cNvSpPr/>
          <p:nvPr/>
        </p:nvSpPr>
        <p:spPr>
          <a:xfrm>
            <a:off x="4427984" y="3106714"/>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4</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51" name="组合 50"/>
          <p:cNvGrpSpPr/>
          <p:nvPr/>
        </p:nvGrpSpPr>
        <p:grpSpPr>
          <a:xfrm>
            <a:off x="5076056" y="3106349"/>
            <a:ext cx="2972164" cy="503772"/>
            <a:chOff x="6339097" y="4180903"/>
            <a:chExt cx="3744416" cy="511504"/>
          </a:xfrm>
        </p:grpSpPr>
        <p:sp>
          <p:nvSpPr>
            <p:cNvPr id="52" name="圆角矩形 51"/>
            <p:cNvSpPr/>
            <p:nvPr/>
          </p:nvSpPr>
          <p:spPr>
            <a:xfrm>
              <a:off x="6339097" y="418090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53" name="矩形 52"/>
            <p:cNvSpPr/>
            <p:nvPr/>
          </p:nvSpPr>
          <p:spPr>
            <a:xfrm>
              <a:off x="6898538" y="4221882"/>
              <a:ext cx="2736305" cy="437542"/>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4" name="圆角矩形 53"/>
          <p:cNvSpPr/>
          <p:nvPr/>
        </p:nvSpPr>
        <p:spPr>
          <a:xfrm>
            <a:off x="4428081" y="3803637"/>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5</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55" name="组合 54"/>
          <p:cNvGrpSpPr/>
          <p:nvPr/>
        </p:nvGrpSpPr>
        <p:grpSpPr>
          <a:xfrm>
            <a:off x="5076056" y="3803637"/>
            <a:ext cx="2972164" cy="503773"/>
            <a:chOff x="6339097" y="5057483"/>
            <a:chExt cx="3744416" cy="511504"/>
          </a:xfrm>
        </p:grpSpPr>
        <p:sp>
          <p:nvSpPr>
            <p:cNvPr id="56" name="圆角矩形 55"/>
            <p:cNvSpPr/>
            <p:nvPr/>
          </p:nvSpPr>
          <p:spPr>
            <a:xfrm>
              <a:off x="6339097" y="505748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57" name="矩形 56"/>
            <p:cNvSpPr/>
            <p:nvPr/>
          </p:nvSpPr>
          <p:spPr>
            <a:xfrm>
              <a:off x="6898669" y="5085978"/>
              <a:ext cx="2736174"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8" name="下箭头 57"/>
          <p:cNvSpPr/>
          <p:nvPr/>
        </p:nvSpPr>
        <p:spPr>
          <a:xfrm rot="16200000">
            <a:off x="3602551" y="2404670"/>
            <a:ext cx="431948" cy="509274"/>
          </a:xfrm>
          <a:prstGeom prst="down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04" tIns="34253" rIns="68504" bIns="34253" rtlCol="0" anchor="ctr"/>
          <a:lstStyle/>
          <a:p>
            <a:pPr algn="ctr"/>
            <a:endParaRPr lang="zh-CN" altLang="en-US"/>
          </a:p>
        </p:txBody>
      </p:sp>
      <p:sp>
        <p:nvSpPr>
          <p:cNvPr id="59" name="TextBox 58"/>
          <p:cNvSpPr txBox="1"/>
          <p:nvPr/>
        </p:nvSpPr>
        <p:spPr>
          <a:xfrm>
            <a:off x="107504" y="915566"/>
            <a:ext cx="2160240" cy="1015580"/>
          </a:xfrm>
          <a:prstGeom prst="rect">
            <a:avLst/>
          </a:prstGeom>
          <a:noFill/>
        </p:spPr>
        <p:txBody>
          <a:bodyPr wrap="square" lIns="91361" tIns="45679" rIns="91361" bIns="45679">
            <a:spAutoFit/>
          </a:bodyPr>
          <a:lstStyle/>
          <a:p>
            <a:pPr algn="r">
              <a:defRPr/>
            </a:pPr>
            <a:r>
              <a:rPr lang="zh-CN" altLang="en-US" sz="3600" b="1" dirty="0">
                <a:solidFill>
                  <a:schemeClr val="tx2"/>
                </a:solidFill>
                <a:latin typeface="微软雅黑" panose="020B0503020204020204" pitchFamily="34" charset="-122"/>
                <a:ea typeface="微软雅黑" panose="020B0503020204020204" pitchFamily="34" charset="-122"/>
              </a:rPr>
              <a:t>目录</a:t>
            </a:r>
            <a:endParaRPr lang="en-US" altLang="zh-CN" sz="3600" b="1" dirty="0">
              <a:solidFill>
                <a:schemeClr val="tx2"/>
              </a:solidFill>
              <a:latin typeface="微软雅黑" panose="020B0503020204020204" pitchFamily="34" charset="-122"/>
              <a:ea typeface="微软雅黑" panose="020B0503020204020204" pitchFamily="34" charset="-122"/>
            </a:endParaRPr>
          </a:p>
          <a:p>
            <a:pPr algn="r">
              <a:defRPr/>
            </a:pPr>
            <a:r>
              <a:rPr lang="en-US" altLang="zh-CN" sz="2400" b="1" dirty="0">
                <a:solidFill>
                  <a:schemeClr val="tx2"/>
                </a:solidFill>
                <a:latin typeface="微软雅黑" panose="020B0503020204020204" pitchFamily="34" charset="-122"/>
                <a:ea typeface="微软雅黑" panose="020B0503020204020204" pitchFamily="34" charset="-122"/>
              </a:rPr>
              <a:t>CONTENTS</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 fill="hold" grpId="0" nodeType="afterEffect">
                                  <p:stCondLst>
                                    <p:cond delay="0"/>
                                  </p:stCondLst>
                                  <p:iterate type="lt">
                                    <p:tmPct val="40000"/>
                                  </p:iterate>
                                  <p:childTnLst>
                                    <p:set>
                                      <p:cBhvr>
                                        <p:cTn id="12" dur="1" fill="hold">
                                          <p:stCondLst>
                                            <p:cond delay="0"/>
                                          </p:stCondLst>
                                        </p:cTn>
                                        <p:tgtEl>
                                          <p:spTgt spid="59"/>
                                        </p:tgtEl>
                                        <p:attrNameLst>
                                          <p:attrName>style.visibility</p:attrName>
                                        </p:attrNameLst>
                                      </p:cBhvr>
                                      <p:to>
                                        <p:strVal val="visible"/>
                                      </p:to>
                                    </p:set>
                                    <p:anim calcmode="lin" valueType="num">
                                      <p:cBhvr>
                                        <p:cTn id="13" dur="250" fill="hold"/>
                                        <p:tgtEl>
                                          <p:spTgt spid="59"/>
                                        </p:tgtEl>
                                        <p:attrNameLst>
                                          <p:attrName>ppt_x</p:attrName>
                                        </p:attrNameLst>
                                      </p:cBhvr>
                                      <p:tavLst>
                                        <p:tav tm="0">
                                          <p:val>
                                            <p:strVal val="#ppt_x"/>
                                          </p:val>
                                        </p:tav>
                                        <p:tav tm="100000">
                                          <p:val>
                                            <p:strVal val="#ppt_x"/>
                                          </p:val>
                                        </p:tav>
                                      </p:tavLst>
                                    </p:anim>
                                    <p:anim calcmode="lin" valueType="num">
                                      <p:cBhvr>
                                        <p:cTn id="14" dur="250" fill="hold"/>
                                        <p:tgtEl>
                                          <p:spTgt spid="59"/>
                                        </p:tgtEl>
                                        <p:attrNameLst>
                                          <p:attrName>ppt_y</p:attrName>
                                        </p:attrNameLst>
                                      </p:cBhvr>
                                      <p:tavLst>
                                        <p:tav tm="0">
                                          <p:val>
                                            <p:strVal val="#ppt_y-#ppt_h/2"/>
                                          </p:val>
                                        </p:tav>
                                        <p:tav tm="100000">
                                          <p:val>
                                            <p:strVal val="#ppt_y"/>
                                          </p:val>
                                        </p:tav>
                                      </p:tavLst>
                                    </p:anim>
                                    <p:anim calcmode="lin" valueType="num">
                                      <p:cBhvr>
                                        <p:cTn id="15" dur="250" fill="hold"/>
                                        <p:tgtEl>
                                          <p:spTgt spid="59"/>
                                        </p:tgtEl>
                                        <p:attrNameLst>
                                          <p:attrName>ppt_w</p:attrName>
                                        </p:attrNameLst>
                                      </p:cBhvr>
                                      <p:tavLst>
                                        <p:tav tm="0">
                                          <p:val>
                                            <p:strVal val="#ppt_w"/>
                                          </p:val>
                                        </p:tav>
                                        <p:tav tm="100000">
                                          <p:val>
                                            <p:strVal val="#ppt_w"/>
                                          </p:val>
                                        </p:tav>
                                      </p:tavLst>
                                    </p:anim>
                                    <p:anim calcmode="lin" valueType="num">
                                      <p:cBhvr>
                                        <p:cTn id="16" dur="250" fill="hold"/>
                                        <p:tgtEl>
                                          <p:spTgt spid="59"/>
                                        </p:tgtEl>
                                        <p:attrNameLst>
                                          <p:attrName>ppt_h</p:attrName>
                                        </p:attrNameLst>
                                      </p:cBhvr>
                                      <p:tavLst>
                                        <p:tav tm="0">
                                          <p:val>
                                            <p:fltVal val="0"/>
                                          </p:val>
                                        </p:tav>
                                        <p:tav tm="100000">
                                          <p:val>
                                            <p:strVal val="#ppt_h"/>
                                          </p:val>
                                        </p:tav>
                                      </p:tavLst>
                                    </p:anim>
                                  </p:childTnLst>
                                </p:cTn>
                              </p:par>
                            </p:childTnLst>
                          </p:cTn>
                        </p:par>
                        <p:par>
                          <p:cTn id="17" fill="hold">
                            <p:stCondLst>
                              <p:cond delay="215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childTnLst>
                                </p:cTn>
                              </p:par>
                              <p:par>
                                <p:cTn id="21" presetID="56" presetClass="path" presetSubtype="0" accel="50000" decel="50000" fill="hold" grpId="1" nodeType="withEffect">
                                  <p:stCondLst>
                                    <p:cond delay="0"/>
                                  </p:stCondLst>
                                  <p:childTnLst>
                                    <p:animMotion origin="layout" path="M -0.03737 0.04121 L -6.25E-7 -3.33333E-6 " pathEditMode="relative" rAng="0" ptsTypes="AA">
                                      <p:cBhvr>
                                        <p:cTn id="22" dur="700" fill="hold"/>
                                        <p:tgtEl>
                                          <p:spTgt spid="25"/>
                                        </p:tgtEl>
                                        <p:attrNameLst>
                                          <p:attrName>ppt_x</p:attrName>
                                          <p:attrName>ppt_y</p:attrName>
                                        </p:attrNameLst>
                                      </p:cBhvr>
                                      <p:rCtr x="1862" y="-2060"/>
                                    </p:animMotion>
                                  </p:childTnLst>
                                </p:cTn>
                              </p:par>
                              <p:par>
                                <p:cTn id="23" presetID="22" presetClass="entr" presetSubtype="8" fill="hold" nodeType="withEffect">
                                  <p:stCondLst>
                                    <p:cond delay="25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childTnLst>
                                </p:cTn>
                              </p:par>
                              <p:par>
                                <p:cTn id="29" presetID="56" presetClass="path" presetSubtype="0" accel="50000" decel="50000" fill="hold" grpId="1" nodeType="withEffect">
                                  <p:stCondLst>
                                    <p:cond delay="250"/>
                                  </p:stCondLst>
                                  <p:childTnLst>
                                    <p:animMotion origin="layout" path="M -0.03737 0.0412 L -6.25E-7 2.96296E-6 " pathEditMode="relative" rAng="0" ptsTypes="AA">
                                      <p:cBhvr>
                                        <p:cTn id="30" dur="700" fill="hold"/>
                                        <p:tgtEl>
                                          <p:spTgt spid="29"/>
                                        </p:tgtEl>
                                        <p:attrNameLst>
                                          <p:attrName>ppt_x</p:attrName>
                                          <p:attrName>ppt_y</p:attrName>
                                        </p:attrNameLst>
                                      </p:cBhvr>
                                      <p:rCtr x="1862" y="-2060"/>
                                    </p:animMotion>
                                  </p:childTnLst>
                                </p:cTn>
                              </p:par>
                              <p:par>
                                <p:cTn id="31" presetID="22" presetClass="entr" presetSubtype="8" fill="hold" nodeType="withEffect">
                                  <p:stCondLst>
                                    <p:cond delay="50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500"/>
                                        <p:tgtEl>
                                          <p:spTgt spid="30"/>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childTnLst>
                                </p:cTn>
                              </p:par>
                              <p:par>
                                <p:cTn id="37" presetID="56" presetClass="path" presetSubtype="0" accel="50000" decel="50000" fill="hold" grpId="1" nodeType="withEffect">
                                  <p:stCondLst>
                                    <p:cond delay="500"/>
                                  </p:stCondLst>
                                  <p:childTnLst>
                                    <p:animMotion origin="layout" path="M -0.03737 0.0412 L -6.25E-7 -7.40741E-7 " pathEditMode="relative" rAng="0" ptsTypes="AA">
                                      <p:cBhvr>
                                        <p:cTn id="38" dur="700" fill="hold"/>
                                        <p:tgtEl>
                                          <p:spTgt spid="33"/>
                                        </p:tgtEl>
                                        <p:attrNameLst>
                                          <p:attrName>ppt_x</p:attrName>
                                          <p:attrName>ppt_y</p:attrName>
                                        </p:attrNameLst>
                                      </p:cBhvr>
                                      <p:rCtr x="1862" y="-2060"/>
                                    </p:animMotion>
                                  </p:childTnLst>
                                </p:cTn>
                              </p:par>
                              <p:par>
                                <p:cTn id="39" presetID="22" presetClass="entr" presetSubtype="8" fill="hold" nodeType="withEffect">
                                  <p:stCondLst>
                                    <p:cond delay="75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500"/>
                                        <p:tgtEl>
                                          <p:spTgt spid="47"/>
                                        </p:tgtEl>
                                      </p:cBhvr>
                                    </p:animEffect>
                                  </p:childTnLst>
                                </p:cTn>
                              </p:par>
                              <p:par>
                                <p:cTn id="42" presetID="10" presetClass="entr" presetSubtype="0" fill="hold" grpId="0" nodeType="withEffect">
                                  <p:stCondLst>
                                    <p:cond delay="750"/>
                                  </p:stCondLst>
                                  <p:childTnLst>
                                    <p:set>
                                      <p:cBhvr>
                                        <p:cTn id="43" dur="1" fill="hold">
                                          <p:stCondLst>
                                            <p:cond delay="0"/>
                                          </p:stCondLst>
                                        </p:cTn>
                                        <p:tgtEl>
                                          <p:spTgt spid="50"/>
                                        </p:tgtEl>
                                        <p:attrNameLst>
                                          <p:attrName>style.visibility</p:attrName>
                                        </p:attrNameLst>
                                      </p:cBhvr>
                                      <p:to>
                                        <p:strVal val="visible"/>
                                      </p:to>
                                    </p:set>
                                    <p:animEffect transition="in" filter="fade">
                                      <p:cBhvr>
                                        <p:cTn id="44" dur="1000"/>
                                        <p:tgtEl>
                                          <p:spTgt spid="50"/>
                                        </p:tgtEl>
                                      </p:cBhvr>
                                    </p:animEffect>
                                  </p:childTnLst>
                                </p:cTn>
                              </p:par>
                              <p:par>
                                <p:cTn id="45" presetID="56" presetClass="path" presetSubtype="0" accel="50000" decel="50000" fill="hold" grpId="1" nodeType="withEffect">
                                  <p:stCondLst>
                                    <p:cond delay="750"/>
                                  </p:stCondLst>
                                  <p:childTnLst>
                                    <p:animMotion origin="layout" path="M -0.03737 0.04121 L -6.25E-7 -4.44444E-6 " pathEditMode="relative" rAng="0" ptsTypes="AA">
                                      <p:cBhvr>
                                        <p:cTn id="46" dur="700" fill="hold"/>
                                        <p:tgtEl>
                                          <p:spTgt spid="50"/>
                                        </p:tgtEl>
                                        <p:attrNameLst>
                                          <p:attrName>ppt_x</p:attrName>
                                          <p:attrName>ppt_y</p:attrName>
                                        </p:attrNameLst>
                                      </p:cBhvr>
                                      <p:rCtr x="1862" y="-2060"/>
                                    </p:animMotion>
                                  </p:childTnLst>
                                </p:cTn>
                              </p:par>
                              <p:par>
                                <p:cTn id="47" presetID="22" presetClass="entr" presetSubtype="8" fill="hold" nodeType="withEffect">
                                  <p:stCondLst>
                                    <p:cond delay="1000"/>
                                  </p:stCondLst>
                                  <p:childTnLst>
                                    <p:set>
                                      <p:cBhvr>
                                        <p:cTn id="48" dur="1" fill="hold">
                                          <p:stCondLst>
                                            <p:cond delay="0"/>
                                          </p:stCondLst>
                                        </p:cTn>
                                        <p:tgtEl>
                                          <p:spTgt spid="51"/>
                                        </p:tgtEl>
                                        <p:attrNameLst>
                                          <p:attrName>style.visibility</p:attrName>
                                        </p:attrNameLst>
                                      </p:cBhvr>
                                      <p:to>
                                        <p:strVal val="visible"/>
                                      </p:to>
                                    </p:set>
                                    <p:animEffect transition="in" filter="wipe(left)">
                                      <p:cBhvr>
                                        <p:cTn id="49" dur="500"/>
                                        <p:tgtEl>
                                          <p:spTgt spid="51"/>
                                        </p:tgtEl>
                                      </p:cBhvr>
                                    </p:animEffect>
                                  </p:childTnLst>
                                </p:cTn>
                              </p:par>
                              <p:par>
                                <p:cTn id="50" presetID="10" presetClass="entr" presetSubtype="0" fill="hold" grpId="0" nodeType="withEffect">
                                  <p:stCondLst>
                                    <p:cond delay="75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childTnLst>
                                </p:cTn>
                              </p:par>
                              <p:par>
                                <p:cTn id="53" presetID="56" presetClass="path" presetSubtype="0" accel="50000" decel="50000" fill="hold" grpId="1" nodeType="withEffect">
                                  <p:stCondLst>
                                    <p:cond delay="750"/>
                                  </p:stCondLst>
                                  <p:childTnLst>
                                    <p:animMotion origin="layout" path="M -0.03737 0.04121 L -6.25E-7 -4.44444E-6 " pathEditMode="relative" rAng="0" ptsTypes="AA">
                                      <p:cBhvr>
                                        <p:cTn id="54" dur="700" fill="hold"/>
                                        <p:tgtEl>
                                          <p:spTgt spid="54"/>
                                        </p:tgtEl>
                                        <p:attrNameLst>
                                          <p:attrName>ppt_x</p:attrName>
                                          <p:attrName>ppt_y</p:attrName>
                                        </p:attrNameLst>
                                      </p:cBhvr>
                                      <p:rCtr x="1862" y="-2060"/>
                                    </p:animMotion>
                                  </p:childTnLst>
                                </p:cTn>
                              </p:par>
                              <p:par>
                                <p:cTn id="55" presetID="22" presetClass="entr" presetSubtype="8" fill="hold" nodeType="withEffect">
                                  <p:stCondLst>
                                    <p:cond delay="1250"/>
                                  </p:stCondLst>
                                  <p:childTnLst>
                                    <p:set>
                                      <p:cBhvr>
                                        <p:cTn id="56" dur="1" fill="hold">
                                          <p:stCondLst>
                                            <p:cond delay="0"/>
                                          </p:stCondLst>
                                        </p:cTn>
                                        <p:tgtEl>
                                          <p:spTgt spid="55"/>
                                        </p:tgtEl>
                                        <p:attrNameLst>
                                          <p:attrName>style.visibility</p:attrName>
                                        </p:attrNameLst>
                                      </p:cBhvr>
                                      <p:to>
                                        <p:strVal val="visible"/>
                                      </p:to>
                                    </p:set>
                                    <p:animEffect transition="in" filter="wipe(left)">
                                      <p:cBhvr>
                                        <p:cTn id="57" dur="500"/>
                                        <p:tgtEl>
                                          <p:spTgt spid="55"/>
                                        </p:tgtEl>
                                      </p:cBhvr>
                                    </p:animEffect>
                                  </p:childTnLst>
                                </p:cTn>
                              </p:par>
                            </p:childTnLst>
                          </p:cTn>
                        </p:par>
                        <p:par>
                          <p:cTn id="58" fill="hold">
                            <p:stCondLst>
                              <p:cond delay="3150"/>
                            </p:stCondLst>
                            <p:childTnLst>
                              <p:par>
                                <p:cTn id="59" presetID="2" presetClass="entr" presetSubtype="8"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500" fill="hold"/>
                                        <p:tgtEl>
                                          <p:spTgt spid="58"/>
                                        </p:tgtEl>
                                        <p:attrNameLst>
                                          <p:attrName>ppt_x</p:attrName>
                                        </p:attrNameLst>
                                      </p:cBhvr>
                                      <p:tavLst>
                                        <p:tav tm="0">
                                          <p:val>
                                            <p:strVal val="0-#ppt_w/2"/>
                                          </p:val>
                                        </p:tav>
                                        <p:tav tm="100000">
                                          <p:val>
                                            <p:strVal val="#ppt_x"/>
                                          </p:val>
                                        </p:tav>
                                      </p:tavLst>
                                    </p:anim>
                                    <p:anim calcmode="lin" valueType="num">
                                      <p:cBhvr additive="base">
                                        <p:cTn id="62" dur="500" fill="hold"/>
                                        <p:tgtEl>
                                          <p:spTgt spid="58"/>
                                        </p:tgtEl>
                                        <p:attrNameLst>
                                          <p:attrName>ppt_y</p:attrName>
                                        </p:attrNameLst>
                                      </p:cBhvr>
                                      <p:tavLst>
                                        <p:tav tm="0">
                                          <p:val>
                                            <p:strVal val="#ppt_y"/>
                                          </p:val>
                                        </p:tav>
                                        <p:tav tm="100000">
                                          <p:val>
                                            <p:strVal val="#ppt_y"/>
                                          </p:val>
                                        </p:tav>
                                      </p:tavLst>
                                    </p:anim>
                                  </p:childTnLst>
                                </p:cTn>
                              </p:par>
                            </p:childTnLst>
                          </p:cTn>
                        </p:par>
                        <p:par>
                          <p:cTn id="63" fill="hold">
                            <p:stCondLst>
                              <p:cond delay="3650"/>
                            </p:stCondLst>
                            <p:childTnLst>
                              <p:par>
                                <p:cTn id="64" presetID="26" presetClass="emph" presetSubtype="0" fill="hold" grpId="2" nodeType="afterEffect">
                                  <p:stCondLst>
                                    <p:cond delay="0"/>
                                  </p:stCondLst>
                                  <p:childTnLst>
                                    <p:animEffect transition="out" filter="fade">
                                      <p:cBhvr>
                                        <p:cTn id="65" dur="500" tmFilter="0, 0; .2, .5; .8, .5; 1, 0"/>
                                        <p:tgtEl>
                                          <p:spTgt spid="33"/>
                                        </p:tgtEl>
                                      </p:cBhvr>
                                    </p:animEffect>
                                    <p:animScale>
                                      <p:cBhvr>
                                        <p:cTn id="66" dur="250" autoRev="1" fill="hold"/>
                                        <p:tgtEl>
                                          <p:spTgt spid="33"/>
                                        </p:tgtEl>
                                      </p:cBhvr>
                                      <p:by x="105000" y="105000"/>
                                    </p:animScale>
                                  </p:childTnLst>
                                </p:cTn>
                              </p:par>
                              <p:par>
                                <p:cTn id="67" presetID="26" presetClass="emph" presetSubtype="0" fill="hold" nodeType="withEffect">
                                  <p:stCondLst>
                                    <p:cond delay="0"/>
                                  </p:stCondLst>
                                  <p:childTnLst>
                                    <p:animEffect transition="out" filter="fade">
                                      <p:cBhvr>
                                        <p:cTn id="68" dur="500" tmFilter="0, 0; .2, .5; .8, .5; 1, 0"/>
                                        <p:tgtEl>
                                          <p:spTgt spid="47"/>
                                        </p:tgtEl>
                                      </p:cBhvr>
                                    </p:animEffect>
                                    <p:animScale>
                                      <p:cBhvr>
                                        <p:cTn id="69" dur="250" autoRev="1" fill="hold"/>
                                        <p:tgtEl>
                                          <p:spTgt spid="4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9" grpId="0" animBg="1"/>
      <p:bldP spid="29" grpId="1" animBg="1"/>
      <p:bldP spid="33" grpId="0" animBg="1"/>
      <p:bldP spid="33" grpId="1" animBg="1"/>
      <p:bldP spid="33" grpId="2" animBg="1"/>
      <p:bldP spid="50" grpId="0" animBg="1"/>
      <p:bldP spid="50" grpId="1" animBg="1"/>
      <p:bldP spid="54" grpId="0" animBg="1"/>
      <p:bldP spid="54" grpId="1" animBg="1"/>
      <p:bldP spid="58" grpId="0" animBg="1"/>
      <p:bldP spid="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
        <p:nvSpPr>
          <p:cNvPr id="24" name="TextBox 23"/>
          <p:cNvSpPr txBox="1"/>
          <p:nvPr/>
        </p:nvSpPr>
        <p:spPr>
          <a:xfrm>
            <a:off x="683568" y="1419622"/>
            <a:ext cx="2193498" cy="886397"/>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6" name="TextBox 25"/>
          <p:cNvSpPr txBox="1"/>
          <p:nvPr/>
        </p:nvSpPr>
        <p:spPr>
          <a:xfrm>
            <a:off x="6410949" y="1419622"/>
            <a:ext cx="2193499" cy="886397"/>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TextBox 26"/>
          <p:cNvSpPr txBox="1"/>
          <p:nvPr/>
        </p:nvSpPr>
        <p:spPr>
          <a:xfrm>
            <a:off x="6410950" y="3213524"/>
            <a:ext cx="2193498" cy="886397"/>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TextBox 27"/>
          <p:cNvSpPr txBox="1"/>
          <p:nvPr/>
        </p:nvSpPr>
        <p:spPr>
          <a:xfrm>
            <a:off x="683568" y="3213524"/>
            <a:ext cx="2193498" cy="886397"/>
          </a:xfrm>
          <a:prstGeom prst="rect">
            <a:avLst/>
          </a:prstGeom>
          <a:noFill/>
        </p:spPr>
        <p:txBody>
          <a:bodyPr wrap="square" lIns="0" tIns="0" rIns="0" bIns="0"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9" name="组合 28"/>
          <p:cNvGrpSpPr/>
          <p:nvPr/>
        </p:nvGrpSpPr>
        <p:grpSpPr>
          <a:xfrm>
            <a:off x="3218020" y="1474615"/>
            <a:ext cx="2752869" cy="2753319"/>
            <a:chOff x="3218020" y="2137420"/>
            <a:chExt cx="2752869" cy="2753319"/>
          </a:xfrm>
        </p:grpSpPr>
        <p:sp>
          <p:nvSpPr>
            <p:cNvPr id="30" name="椭圆 6"/>
            <p:cNvSpPr/>
            <p:nvPr/>
          </p:nvSpPr>
          <p:spPr>
            <a:xfrm flipH="1" flipV="1">
              <a:off x="4617911" y="3332449"/>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61"/>
            <p:cNvSpPr/>
            <p:nvPr/>
          </p:nvSpPr>
          <p:spPr>
            <a:xfrm flipH="1" flipV="1">
              <a:off x="3218020" y="3537575"/>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6"/>
            <p:cNvSpPr/>
            <p:nvPr/>
          </p:nvSpPr>
          <p:spPr>
            <a:xfrm>
              <a:off x="3218020" y="2137420"/>
              <a:ext cx="1352978" cy="1558290"/>
            </a:xfrm>
            <a:custGeom>
              <a:avLst/>
              <a:gdLst/>
              <a:ahLst/>
              <a:cxnLst/>
              <a:rect l="l" t="t" r="r" b="b"/>
              <a:pathLst>
                <a:path w="1352978" h="1558290">
                  <a:moveTo>
                    <a:pt x="779145" y="0"/>
                  </a:moveTo>
                  <a:cubicBezTo>
                    <a:pt x="1007226" y="0"/>
                    <a:pt x="1212417" y="98002"/>
                    <a:pt x="1352978" y="255954"/>
                  </a:cubicBezTo>
                  <a:cubicBezTo>
                    <a:pt x="1230457" y="395537"/>
                    <a:pt x="1158327" y="578918"/>
                    <a:pt x="1158327" y="779145"/>
                  </a:cubicBezTo>
                  <a:cubicBezTo>
                    <a:pt x="1158327" y="979373"/>
                    <a:pt x="1230457" y="1162753"/>
                    <a:pt x="1352978" y="1302337"/>
                  </a:cubicBezTo>
                  <a:cubicBezTo>
                    <a:pt x="1212417" y="1460288"/>
                    <a:pt x="1007226" y="1558290"/>
                    <a:pt x="779145" y="1558290"/>
                  </a:cubicBezTo>
                  <a:cubicBezTo>
                    <a:pt x="348835" y="1558290"/>
                    <a:pt x="0" y="1209455"/>
                    <a:pt x="0" y="779145"/>
                  </a:cubicBezTo>
                  <a:cubicBezTo>
                    <a:pt x="0" y="611543"/>
                    <a:pt x="52919" y="456302"/>
                    <a:pt x="144162" y="330069"/>
                  </a:cubicBezTo>
                  <a:lnTo>
                    <a:pt x="109784" y="108908"/>
                  </a:lnTo>
                  <a:lnTo>
                    <a:pt x="331101" y="143310"/>
                  </a:lnTo>
                  <a:cubicBezTo>
                    <a:pt x="457190" y="52617"/>
                    <a:pt x="612023" y="0"/>
                    <a:pt x="779145"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61"/>
            <p:cNvSpPr/>
            <p:nvPr/>
          </p:nvSpPr>
          <p:spPr>
            <a:xfrm>
              <a:off x="4412599" y="2137421"/>
              <a:ext cx="1558290" cy="1353163"/>
            </a:xfrm>
            <a:custGeom>
              <a:avLst/>
              <a:gdLst/>
              <a:ahLst/>
              <a:cxnLst/>
              <a:rect l="l" t="t" r="r" b="b"/>
              <a:pathLst>
                <a:path w="1558290" h="1353163">
                  <a:moveTo>
                    <a:pt x="779145" y="0"/>
                  </a:moveTo>
                  <a:cubicBezTo>
                    <a:pt x="946584" y="0"/>
                    <a:pt x="1101686" y="52816"/>
                    <a:pt x="1227870" y="143872"/>
                  </a:cubicBezTo>
                  <a:lnTo>
                    <a:pt x="1452805" y="108907"/>
                  </a:lnTo>
                  <a:lnTo>
                    <a:pt x="1417746" y="334454"/>
                  </a:lnTo>
                  <a:cubicBezTo>
                    <a:pt x="1506649" y="460075"/>
                    <a:pt x="1558290" y="613579"/>
                    <a:pt x="1558290" y="779145"/>
                  </a:cubicBezTo>
                  <a:cubicBezTo>
                    <a:pt x="1558290" y="1007122"/>
                    <a:pt x="1460378" y="1212230"/>
                    <a:pt x="1302560" y="1352794"/>
                  </a:cubicBezTo>
                  <a:cubicBezTo>
                    <a:pt x="1163008" y="1230383"/>
                    <a:pt x="979715" y="1158329"/>
                    <a:pt x="779593" y="1158329"/>
                  </a:cubicBezTo>
                  <a:cubicBezTo>
                    <a:pt x="579261" y="1158329"/>
                    <a:pt x="395794" y="1230534"/>
                    <a:pt x="256179" y="1353163"/>
                  </a:cubicBezTo>
                  <a:cubicBezTo>
                    <a:pt x="98093" y="1212607"/>
                    <a:pt x="0" y="1007331"/>
                    <a:pt x="0" y="779145"/>
                  </a:cubicBezTo>
                  <a:cubicBezTo>
                    <a:pt x="0" y="348835"/>
                    <a:pt x="348835" y="0"/>
                    <a:pt x="779145"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4268518" y="3214227"/>
              <a:ext cx="651872" cy="651872"/>
            </a:xfrm>
            <a:prstGeom prst="ellipse">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4355976" y="3401664"/>
              <a:ext cx="477644" cy="246221"/>
            </a:xfrm>
            <a:prstGeom prst="rect">
              <a:avLst/>
            </a:prstGeom>
            <a:noFill/>
          </p:spPr>
          <p:txBody>
            <a:bodyPr wrap="square" lIns="0" tIns="0" rIns="0" bIns="0" rtlCol="0">
              <a:spAutoFit/>
            </a:bodyPr>
            <a:lstStyle/>
            <a:p>
              <a:pPr algn="ctr"/>
              <a:r>
                <a:rPr lang="zh-CN" altLang="en-US" sz="1600" b="1" dirty="0">
                  <a:solidFill>
                    <a:schemeClr val="tx2"/>
                  </a:solidFill>
                  <a:latin typeface="微软雅黑" panose="020B0503020204020204" pitchFamily="34" charset="-122"/>
                  <a:ea typeface="微软雅黑" panose="020B0503020204020204" pitchFamily="34" charset="-122"/>
                </a:rPr>
                <a:t>标题</a:t>
              </a:r>
            </a:p>
          </p:txBody>
        </p:sp>
        <p:sp>
          <p:nvSpPr>
            <p:cNvPr id="36" name="TextBox 35"/>
            <p:cNvSpPr txBox="1"/>
            <p:nvPr/>
          </p:nvSpPr>
          <p:spPr>
            <a:xfrm>
              <a:off x="3491880" y="2569468"/>
              <a:ext cx="884467" cy="615553"/>
            </a:xfrm>
            <a:prstGeom prst="rect">
              <a:avLst/>
            </a:prstGeom>
            <a:noFill/>
          </p:spPr>
          <p:txBody>
            <a:bodyPr wrap="square" lIns="0" tIns="0" rIns="0" bIns="0"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内容</a:t>
              </a:r>
            </a:p>
          </p:txBody>
        </p:sp>
        <p:sp>
          <p:nvSpPr>
            <p:cNvPr id="37" name="TextBox 36"/>
            <p:cNvSpPr txBox="1"/>
            <p:nvPr/>
          </p:nvSpPr>
          <p:spPr>
            <a:xfrm>
              <a:off x="4784238" y="2569468"/>
              <a:ext cx="815013" cy="615553"/>
            </a:xfrm>
            <a:prstGeom prst="rect">
              <a:avLst/>
            </a:prstGeom>
            <a:noFill/>
          </p:spPr>
          <p:txBody>
            <a:bodyPr wrap="square" lIns="0" tIns="0" rIns="0" bIns="0"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内容</a:t>
              </a:r>
            </a:p>
          </p:txBody>
        </p:sp>
        <p:sp>
          <p:nvSpPr>
            <p:cNvPr id="38" name="TextBox 37"/>
            <p:cNvSpPr txBox="1"/>
            <p:nvPr/>
          </p:nvSpPr>
          <p:spPr>
            <a:xfrm>
              <a:off x="3590936" y="3907518"/>
              <a:ext cx="812459" cy="615553"/>
            </a:xfrm>
            <a:prstGeom prst="rect">
              <a:avLst/>
            </a:prstGeom>
            <a:noFill/>
          </p:spPr>
          <p:txBody>
            <a:bodyPr wrap="square" lIns="0" tIns="0" rIns="0" bIns="0"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内容</a:t>
              </a:r>
            </a:p>
          </p:txBody>
        </p:sp>
        <p:sp>
          <p:nvSpPr>
            <p:cNvPr id="39" name="TextBox 38"/>
            <p:cNvSpPr txBox="1"/>
            <p:nvPr/>
          </p:nvSpPr>
          <p:spPr>
            <a:xfrm>
              <a:off x="4881641" y="3907518"/>
              <a:ext cx="770479" cy="615553"/>
            </a:xfrm>
            <a:prstGeom prst="rect">
              <a:avLst/>
            </a:prstGeom>
            <a:noFill/>
          </p:spPr>
          <p:txBody>
            <a:bodyPr wrap="square" lIns="0" tIns="0" rIns="0" bIns="0"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添加</a:t>
              </a:r>
              <a:endParaRPr lang="en-US" altLang="zh-CN" sz="2000" b="1" dirty="0">
                <a:solidFill>
                  <a:schemeClr val="bg1"/>
                </a:solidFill>
                <a:latin typeface="微软雅黑" panose="020B0503020204020204" pitchFamily="34" charset="-122"/>
                <a:ea typeface="微软雅黑" panose="020B0503020204020204" pitchFamily="34" charset="-122"/>
              </a:endParaRPr>
            </a:p>
            <a:p>
              <a:pPr algn="ctr"/>
              <a:r>
                <a:rPr lang="zh-CN" altLang="en-US" sz="2000" b="1" dirty="0">
                  <a:solidFill>
                    <a:schemeClr val="bg1"/>
                  </a:solidFill>
                  <a:latin typeface="微软雅黑" panose="020B0503020204020204" pitchFamily="34" charset="-122"/>
                  <a:ea typeface="微软雅黑" panose="020B0503020204020204" pitchFamily="34" charset="-122"/>
                </a:rPr>
                <a:t>内容</a:t>
              </a:r>
            </a:p>
          </p:txBody>
        </p:sp>
        <p:sp>
          <p:nvSpPr>
            <p:cNvPr id="40" name="椭圆 39"/>
            <p:cNvSpPr/>
            <p:nvPr/>
          </p:nvSpPr>
          <p:spPr>
            <a:xfrm>
              <a:off x="4305758" y="3251467"/>
              <a:ext cx="577392" cy="577392"/>
            </a:xfrm>
            <a:prstGeom prst="ellipse">
              <a:avLst/>
            </a:prstGeom>
            <a:no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1000" fill="hold"/>
                                        <p:tgtEl>
                                          <p:spTgt spid="29"/>
                                        </p:tgtEl>
                                        <p:attrNameLst>
                                          <p:attrName>ppt_w</p:attrName>
                                        </p:attrNameLst>
                                      </p:cBhvr>
                                      <p:tavLst>
                                        <p:tav tm="0">
                                          <p:val>
                                            <p:fltVal val="0"/>
                                          </p:val>
                                        </p:tav>
                                        <p:tav tm="100000">
                                          <p:val>
                                            <p:strVal val="#ppt_w"/>
                                          </p:val>
                                        </p:tav>
                                      </p:tavLst>
                                    </p:anim>
                                    <p:anim calcmode="lin" valueType="num">
                                      <p:cBhvr>
                                        <p:cTn id="8" dur="1000" fill="hold"/>
                                        <p:tgtEl>
                                          <p:spTgt spid="29"/>
                                        </p:tgtEl>
                                        <p:attrNameLst>
                                          <p:attrName>ppt_h</p:attrName>
                                        </p:attrNameLst>
                                      </p:cBhvr>
                                      <p:tavLst>
                                        <p:tav tm="0">
                                          <p:val>
                                            <p:fltVal val="0"/>
                                          </p:val>
                                        </p:tav>
                                        <p:tav tm="100000">
                                          <p:val>
                                            <p:strVal val="#ppt_h"/>
                                          </p:val>
                                        </p:tav>
                                      </p:tavLst>
                                    </p:anim>
                                    <p:animEffect transition="in" filter="fade">
                                      <p:cBhvr>
                                        <p:cTn id="9" dur="1000"/>
                                        <p:tgtEl>
                                          <p:spTgt spid="29"/>
                                        </p:tgtEl>
                                      </p:cBhvr>
                                    </p:animEffect>
                                  </p:childTnLst>
                                </p:cTn>
                              </p:par>
                              <p:par>
                                <p:cTn id="10" presetID="8" presetClass="emph" presetSubtype="0" fill="hold" nodeType="withEffect">
                                  <p:stCondLst>
                                    <p:cond delay="0"/>
                                  </p:stCondLst>
                                  <p:childTnLst>
                                    <p:animRot by="21600000">
                                      <p:cBhvr>
                                        <p:cTn id="11" dur="1000" fill="hold"/>
                                        <p:tgtEl>
                                          <p:spTgt spid="29"/>
                                        </p:tgtEl>
                                        <p:attrNameLst>
                                          <p:attrName>r</p:attrName>
                                        </p:attrNameLst>
                                      </p:cBhvr>
                                    </p:animRo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0-#ppt_w/2"/>
                                          </p:val>
                                        </p:tav>
                                        <p:tav tm="100000">
                                          <p:val>
                                            <p:strVal val="#ppt_x"/>
                                          </p:val>
                                        </p:tav>
                                      </p:tavLst>
                                    </p:anim>
                                    <p:anim calcmode="lin" valueType="num">
                                      <p:cBhvr additive="base">
                                        <p:cTn id="16" dur="500" fill="hold"/>
                                        <p:tgtEl>
                                          <p:spTgt spid="24"/>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1+#ppt_w/2"/>
                                          </p:val>
                                        </p:tav>
                                        <p:tav tm="100000">
                                          <p:val>
                                            <p:strVal val="#ppt_x"/>
                                          </p:val>
                                        </p:tav>
                                      </p:tavLst>
                                    </p:anim>
                                    <p:anim calcmode="lin" valueType="num">
                                      <p:cBhvr additive="base">
                                        <p:cTn id="20" dur="500" fill="hold"/>
                                        <p:tgtEl>
                                          <p:spTgt spid="26"/>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500" fill="hold"/>
                                        <p:tgtEl>
                                          <p:spTgt spid="27"/>
                                        </p:tgtEl>
                                        <p:attrNameLst>
                                          <p:attrName>ppt_x</p:attrName>
                                        </p:attrNameLst>
                                      </p:cBhvr>
                                      <p:tavLst>
                                        <p:tav tm="0">
                                          <p:val>
                                            <p:strVal val="1+#ppt_w/2"/>
                                          </p:val>
                                        </p:tav>
                                        <p:tav tm="100000">
                                          <p:val>
                                            <p:strVal val="#ppt_x"/>
                                          </p:val>
                                        </p:tav>
                                      </p:tavLst>
                                    </p:anim>
                                    <p:anim calcmode="lin" valueType="num">
                                      <p:cBhvr additive="base">
                                        <p:cTn id="24" dur="500" fill="hold"/>
                                        <p:tgtEl>
                                          <p:spTgt spid="27"/>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0-#ppt_w/2"/>
                                          </p:val>
                                        </p:tav>
                                        <p:tav tm="100000">
                                          <p:val>
                                            <p:strVal val="#ppt_x"/>
                                          </p:val>
                                        </p:tav>
                                      </p:tavLst>
                                    </p:anim>
                                    <p:anim calcmode="lin" valueType="num">
                                      <p:cBhvr additive="base">
                                        <p:cTn id="28"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6" grpId="0"/>
      <p:bldP spid="27" grpId="0"/>
      <p:bldP spid="2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6"/>
          <p:cNvSpPr>
            <a:spLocks noChangeShapeType="1"/>
          </p:cNvSpPr>
          <p:nvPr/>
        </p:nvSpPr>
        <p:spPr bwMode="gray">
          <a:xfrm>
            <a:off x="3336238" y="2607841"/>
            <a:ext cx="0" cy="2125460"/>
          </a:xfrm>
          <a:prstGeom prst="line">
            <a:avLst/>
          </a:prstGeom>
          <a:noFill/>
          <a:ln w="9525">
            <a:solidFill>
              <a:srgbClr val="1C1C1C"/>
            </a:solidFill>
            <a:prstDash val="dash"/>
            <a:round/>
          </a:ln>
          <a:extLst>
            <a:ext uri="{909E8E84-426E-40DD-AFC4-6F175D3DCCD1}">
              <a14:hiddenFill xmlns:a14="http://schemas.microsoft.com/office/drawing/2010/main">
                <a:noFill/>
              </a14:hiddenFill>
            </a:ext>
          </a:extLst>
        </p:spPr>
        <p:txBody>
          <a:bodyPr wrap="none" anchor="ctr"/>
          <a:lstStyle/>
          <a:p>
            <a:endParaRPr lang="zh-CN" altLang="en-US">
              <a:latin typeface="+mn-ea"/>
            </a:endParaRPr>
          </a:p>
        </p:txBody>
      </p:sp>
      <p:sp>
        <p:nvSpPr>
          <p:cNvPr id="13" name="Line 7"/>
          <p:cNvSpPr>
            <a:spLocks noChangeShapeType="1"/>
          </p:cNvSpPr>
          <p:nvPr/>
        </p:nvSpPr>
        <p:spPr bwMode="gray">
          <a:xfrm>
            <a:off x="5404483" y="2516994"/>
            <a:ext cx="0" cy="2216307"/>
          </a:xfrm>
          <a:prstGeom prst="line">
            <a:avLst/>
          </a:prstGeom>
          <a:noFill/>
          <a:ln w="9525">
            <a:solidFill>
              <a:srgbClr val="1C1C1C"/>
            </a:solidFill>
            <a:prstDash val="dash"/>
            <a:round/>
          </a:ln>
          <a:extLst>
            <a:ext uri="{909E8E84-426E-40DD-AFC4-6F175D3DCCD1}">
              <a14:hiddenFill xmlns:a14="http://schemas.microsoft.com/office/drawing/2010/main">
                <a:noFill/>
              </a14:hiddenFill>
            </a:ext>
          </a:extLst>
        </p:spPr>
        <p:txBody>
          <a:bodyPr wrap="none" anchor="ctr"/>
          <a:lstStyle/>
          <a:p>
            <a:endParaRPr lang="zh-CN" altLang="en-US">
              <a:latin typeface="+mn-ea"/>
            </a:endParaRPr>
          </a:p>
        </p:txBody>
      </p:sp>
      <p:sp>
        <p:nvSpPr>
          <p:cNvPr id="15" name="Freeform 9"/>
          <p:cNvSpPr/>
          <p:nvPr/>
        </p:nvSpPr>
        <p:spPr bwMode="gray">
          <a:xfrm>
            <a:off x="1301160" y="987574"/>
            <a:ext cx="6768752" cy="1623202"/>
          </a:xfrm>
          <a:custGeom>
            <a:avLst/>
            <a:gdLst>
              <a:gd name="T0" fmla="*/ 0 w 4371"/>
              <a:gd name="T1" fmla="*/ 2147483647 h 1066"/>
              <a:gd name="T2" fmla="*/ 2147483647 w 4371"/>
              <a:gd name="T3" fmla="*/ 2147483647 h 1066"/>
              <a:gd name="T4" fmla="*/ 2147483647 w 4371"/>
              <a:gd name="T5" fmla="*/ 2147483647 h 1066"/>
              <a:gd name="T6" fmla="*/ 2147483647 w 4371"/>
              <a:gd name="T7" fmla="*/ 2147483647 h 1066"/>
              <a:gd name="T8" fmla="*/ 2147483647 w 4371"/>
              <a:gd name="T9" fmla="*/ 2147483647 h 1066"/>
              <a:gd name="T10" fmla="*/ 2147483647 w 4371"/>
              <a:gd name="T11" fmla="*/ 2147483647 h 1066"/>
              <a:gd name="T12" fmla="*/ 2147483647 w 4371"/>
              <a:gd name="T13" fmla="*/ 0 h 1066"/>
              <a:gd name="T14" fmla="*/ 2147483647 w 4371"/>
              <a:gd name="T15" fmla="*/ 2147483647 h 1066"/>
              <a:gd name="T16" fmla="*/ 2147483647 w 4371"/>
              <a:gd name="T17" fmla="*/ 2147483647 h 1066"/>
              <a:gd name="T18" fmla="*/ 2147483647 w 4371"/>
              <a:gd name="T19" fmla="*/ 2147483647 h 1066"/>
              <a:gd name="T20" fmla="*/ 2147483647 w 4371"/>
              <a:gd name="T21" fmla="*/ 2147483647 h 1066"/>
              <a:gd name="T22" fmla="*/ 2147483647 w 4371"/>
              <a:gd name="T23" fmla="*/ 2147483647 h 1066"/>
              <a:gd name="T24" fmla="*/ 2147483647 w 4371"/>
              <a:gd name="T25" fmla="*/ 2147483647 h 1066"/>
              <a:gd name="T26" fmla="*/ 2147483647 w 4371"/>
              <a:gd name="T27" fmla="*/ 2147483647 h 1066"/>
              <a:gd name="T28" fmla="*/ 2147483647 w 4371"/>
              <a:gd name="T29" fmla="*/ 2147483647 h 1066"/>
              <a:gd name="T30" fmla="*/ 0 w 4371"/>
              <a:gd name="T31" fmla="*/ 2147483647 h 106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71"/>
              <a:gd name="T49" fmla="*/ 0 h 1066"/>
              <a:gd name="T50" fmla="*/ 4371 w 4371"/>
              <a:gd name="T51" fmla="*/ 1066 h 106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71" h="1066">
                <a:moveTo>
                  <a:pt x="0" y="845"/>
                </a:moveTo>
                <a:lnTo>
                  <a:pt x="1523" y="313"/>
                </a:lnTo>
                <a:lnTo>
                  <a:pt x="1610" y="617"/>
                </a:lnTo>
                <a:lnTo>
                  <a:pt x="2720" y="243"/>
                </a:lnTo>
                <a:lnTo>
                  <a:pt x="2784" y="538"/>
                </a:lnTo>
                <a:lnTo>
                  <a:pt x="3882" y="266"/>
                </a:lnTo>
                <a:lnTo>
                  <a:pt x="3795" y="0"/>
                </a:lnTo>
                <a:lnTo>
                  <a:pt x="4371" y="269"/>
                </a:lnTo>
                <a:lnTo>
                  <a:pt x="3961" y="832"/>
                </a:lnTo>
                <a:lnTo>
                  <a:pt x="3912" y="542"/>
                </a:lnTo>
                <a:lnTo>
                  <a:pt x="2594" y="921"/>
                </a:lnTo>
                <a:lnTo>
                  <a:pt x="2509" y="620"/>
                </a:lnTo>
                <a:lnTo>
                  <a:pt x="1344" y="968"/>
                </a:lnTo>
                <a:lnTo>
                  <a:pt x="1280" y="666"/>
                </a:lnTo>
                <a:lnTo>
                  <a:pt x="67" y="1066"/>
                </a:lnTo>
                <a:lnTo>
                  <a:pt x="0" y="845"/>
                </a:lnTo>
                <a:close/>
              </a:path>
            </a:pathLst>
          </a:custGeom>
          <a:solidFill>
            <a:schemeClr val="tx2"/>
          </a:solidFill>
          <a:ln>
            <a:noFill/>
          </a:ln>
          <a:effectLst/>
        </p:spPr>
        <p:style>
          <a:lnRef idx="3">
            <a:schemeClr val="lt1"/>
          </a:lnRef>
          <a:fillRef idx="1">
            <a:schemeClr val="accent2"/>
          </a:fillRef>
          <a:effectRef idx="1">
            <a:schemeClr val="accent2"/>
          </a:effectRef>
          <a:fontRef idx="minor">
            <a:schemeClr val="lt1"/>
          </a:fontRef>
        </p:style>
        <p:txBody>
          <a:bodyPr wrap="none" anchor="ctr">
            <a:flatTx/>
          </a:bodyPr>
          <a:lstStyle/>
          <a:p>
            <a:pPr>
              <a:defRPr/>
            </a:pPr>
            <a:endParaRPr lang="zh-CN" altLang="en-US">
              <a:latin typeface="+mn-ea"/>
            </a:endParaRPr>
          </a:p>
        </p:txBody>
      </p:sp>
      <p:grpSp>
        <p:nvGrpSpPr>
          <p:cNvPr id="16" name="组合 15"/>
          <p:cNvGrpSpPr/>
          <p:nvPr/>
        </p:nvGrpSpPr>
        <p:grpSpPr>
          <a:xfrm>
            <a:off x="1403648" y="2444986"/>
            <a:ext cx="1834452" cy="1872208"/>
            <a:chOff x="1403648" y="2139702"/>
            <a:chExt cx="1834452" cy="1872208"/>
          </a:xfrm>
        </p:grpSpPr>
        <p:sp>
          <p:nvSpPr>
            <p:cNvPr id="18" name="Text Box 16"/>
            <p:cNvSpPr txBox="1">
              <a:spLocks noChangeArrowheads="1"/>
            </p:cNvSpPr>
            <p:nvPr/>
          </p:nvSpPr>
          <p:spPr bwMode="auto">
            <a:xfrm>
              <a:off x="1403648" y="2830368"/>
              <a:ext cx="1747591" cy="1181542"/>
            </a:xfrm>
            <a:prstGeom prst="rect">
              <a:avLst/>
            </a:prstGeom>
            <a:noFill/>
            <a:ln w="9525">
              <a:noFill/>
              <a:miter lim="800000"/>
            </a:ln>
            <a:effectLst/>
          </p:spPr>
          <p:txBody>
            <a:bodyPr wrap="square">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76"/>
            <p:cNvSpPr>
              <a:spLocks noChangeArrowheads="1"/>
            </p:cNvSpPr>
            <p:nvPr/>
          </p:nvSpPr>
          <p:spPr bwMode="auto">
            <a:xfrm>
              <a:off x="2336901" y="2139702"/>
              <a:ext cx="90119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en-US" sz="3600" b="1" dirty="0">
                  <a:solidFill>
                    <a:schemeClr val="tx2"/>
                  </a:solidFill>
                  <a:latin typeface="+mn-ea"/>
                </a:rPr>
                <a:t>01</a:t>
              </a:r>
              <a:endParaRPr lang="zh-CN" altLang="en-US" sz="3600" b="1" dirty="0">
                <a:solidFill>
                  <a:schemeClr val="tx2"/>
                </a:solidFill>
                <a:latin typeface="+mn-ea"/>
              </a:endParaRPr>
            </a:p>
          </p:txBody>
        </p:sp>
      </p:grpSp>
      <p:grpSp>
        <p:nvGrpSpPr>
          <p:cNvPr id="20" name="组合 19"/>
          <p:cNvGrpSpPr/>
          <p:nvPr/>
        </p:nvGrpSpPr>
        <p:grpSpPr>
          <a:xfrm>
            <a:off x="3566228" y="2444986"/>
            <a:ext cx="1759091" cy="1872208"/>
            <a:chOff x="3496294" y="2139702"/>
            <a:chExt cx="1829025" cy="1872208"/>
          </a:xfrm>
        </p:grpSpPr>
        <p:sp>
          <p:nvSpPr>
            <p:cNvPr id="22" name="Text Box 16"/>
            <p:cNvSpPr txBox="1">
              <a:spLocks noChangeArrowheads="1"/>
            </p:cNvSpPr>
            <p:nvPr/>
          </p:nvSpPr>
          <p:spPr bwMode="auto">
            <a:xfrm>
              <a:off x="3496294" y="2811581"/>
              <a:ext cx="1723778" cy="1200329"/>
            </a:xfrm>
            <a:prstGeom prst="rect">
              <a:avLst/>
            </a:prstGeom>
            <a:noFill/>
            <a:ln w="9525">
              <a:noFill/>
              <a:miter lim="800000"/>
            </a:ln>
            <a:effectLst/>
          </p:spPr>
          <p:txBody>
            <a:bodyPr wrap="square">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文本框 76"/>
            <p:cNvSpPr>
              <a:spLocks noChangeArrowheads="1"/>
            </p:cNvSpPr>
            <p:nvPr/>
          </p:nvSpPr>
          <p:spPr bwMode="auto">
            <a:xfrm>
              <a:off x="4382045" y="2139702"/>
              <a:ext cx="943274"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en-US" sz="3600" b="1" dirty="0">
                  <a:solidFill>
                    <a:schemeClr val="tx2"/>
                  </a:solidFill>
                  <a:latin typeface="+mn-ea"/>
                </a:rPr>
                <a:t>02</a:t>
              </a:r>
              <a:endParaRPr lang="zh-CN" altLang="en-US" sz="3600" b="1" dirty="0">
                <a:solidFill>
                  <a:schemeClr val="tx2"/>
                </a:solidFill>
                <a:latin typeface="+mn-ea"/>
              </a:endParaRPr>
            </a:p>
          </p:txBody>
        </p:sp>
      </p:grpSp>
      <p:grpSp>
        <p:nvGrpSpPr>
          <p:cNvPr id="24" name="组合 23"/>
          <p:cNvGrpSpPr/>
          <p:nvPr/>
        </p:nvGrpSpPr>
        <p:grpSpPr>
          <a:xfrm>
            <a:off x="5652120" y="2444986"/>
            <a:ext cx="1825750" cy="2042705"/>
            <a:chOff x="5652120" y="2139702"/>
            <a:chExt cx="1825750" cy="2042705"/>
          </a:xfrm>
        </p:grpSpPr>
        <p:sp>
          <p:nvSpPr>
            <p:cNvPr id="26" name="Text Box 16"/>
            <p:cNvSpPr txBox="1">
              <a:spLocks noChangeArrowheads="1"/>
            </p:cNvSpPr>
            <p:nvPr/>
          </p:nvSpPr>
          <p:spPr bwMode="auto">
            <a:xfrm>
              <a:off x="5652120" y="2760479"/>
              <a:ext cx="1655943" cy="1421928"/>
            </a:xfrm>
            <a:prstGeom prst="rect">
              <a:avLst/>
            </a:prstGeom>
            <a:noFill/>
            <a:ln w="9525">
              <a:noFill/>
              <a:miter lim="800000"/>
            </a:ln>
            <a:effectLst/>
          </p:spPr>
          <p:txBody>
            <a:bodyPr wrap="square">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7" name="文本框 76"/>
            <p:cNvSpPr>
              <a:spLocks noChangeArrowheads="1"/>
            </p:cNvSpPr>
            <p:nvPr/>
          </p:nvSpPr>
          <p:spPr bwMode="auto">
            <a:xfrm>
              <a:off x="6588224" y="2139702"/>
              <a:ext cx="889646"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algn="ctr"/>
              <a:r>
                <a:rPr lang="en-US" sz="3600" b="1" dirty="0">
                  <a:solidFill>
                    <a:schemeClr val="tx2"/>
                  </a:solidFill>
                  <a:latin typeface="+mn-ea"/>
                </a:rPr>
                <a:t>03</a:t>
              </a:r>
              <a:endParaRPr lang="zh-CN" altLang="en-US" sz="3600" b="1" dirty="0">
                <a:solidFill>
                  <a:schemeClr val="tx2"/>
                </a:solidFill>
                <a:latin typeface="+mn-ea"/>
              </a:endParaRPr>
            </a:p>
          </p:txBody>
        </p:sp>
      </p:grpSp>
      <p:sp>
        <p:nvSpPr>
          <p:cNvPr id="30" name="TextBox 29"/>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1000"/>
                                        <p:tgtEl>
                                          <p:spTgt spid="16"/>
                                        </p:tgtEl>
                                      </p:cBhvr>
                                    </p:animEffect>
                                  </p:childTnLst>
                                </p:cTn>
                              </p:par>
                              <p:par>
                                <p:cTn id="21" presetID="22" presetClass="entr" presetSubtype="1"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1000"/>
                                        <p:tgtEl>
                                          <p:spTgt spid="20"/>
                                        </p:tgtEl>
                                      </p:cBhvr>
                                    </p:animEffect>
                                  </p:childTnLst>
                                </p:cTn>
                              </p:par>
                              <p:par>
                                <p:cTn id="24" presetID="22" presetClass="entr" presetSubtype="1" fill="hold" nodeType="with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up)">
                                      <p:cBhvr>
                                        <p:cTn id="26"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Box 50"/>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
        <p:nvSpPr>
          <p:cNvPr id="52" name="Rectangle 13" descr="FD1DDF730CE4456e89755B07FE1653D0# #Rectangle 13"/>
          <p:cNvSpPr>
            <a:spLocks noChangeArrowheads="1"/>
          </p:cNvSpPr>
          <p:nvPr/>
        </p:nvSpPr>
        <p:spPr bwMode="auto">
          <a:xfrm>
            <a:off x="1401224" y="1717066"/>
            <a:ext cx="23786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单击此处添加简短说明，</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添加简短说明文字，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此项的具体说明文字添加此处。</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5" name="Rectangle 13" descr="FD1DDF730CE4456e89755B07FE1653D0# #Rectangle 13"/>
          <p:cNvSpPr>
            <a:spLocks noChangeArrowheads="1"/>
          </p:cNvSpPr>
          <p:nvPr/>
        </p:nvSpPr>
        <p:spPr bwMode="auto">
          <a:xfrm>
            <a:off x="1401224" y="3340692"/>
            <a:ext cx="23786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单击此处添加简短说明，</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添加简短说明文字，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此项的具体说明文字添加此处。</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6" name="TextBox 55"/>
          <p:cNvSpPr txBox="1"/>
          <p:nvPr/>
        </p:nvSpPr>
        <p:spPr>
          <a:xfrm>
            <a:off x="1403677" y="1361462"/>
            <a:ext cx="1620957" cy="307777"/>
          </a:xfrm>
          <a:prstGeom prst="rect">
            <a:avLst/>
          </a:prstGeom>
          <a:noFill/>
        </p:spPr>
        <p:txBody>
          <a:bodyPr wrap="none" rtlCol="0">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57" name="TextBox 56"/>
          <p:cNvSpPr txBox="1"/>
          <p:nvPr/>
        </p:nvSpPr>
        <p:spPr>
          <a:xfrm>
            <a:off x="1403677" y="2995682"/>
            <a:ext cx="1620957" cy="307777"/>
          </a:xfrm>
          <a:prstGeom prst="rect">
            <a:avLst/>
          </a:prstGeom>
          <a:noFill/>
        </p:spPr>
        <p:txBody>
          <a:bodyPr wrap="none" rtlCol="0">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
        <p:nvSpPr>
          <p:cNvPr id="58" name="Rectangle 13" descr="FD1DDF730CE4456e89755B07FE1653D0# #Rectangle 13"/>
          <p:cNvSpPr>
            <a:spLocks noChangeArrowheads="1"/>
          </p:cNvSpPr>
          <p:nvPr/>
        </p:nvSpPr>
        <p:spPr bwMode="auto">
          <a:xfrm>
            <a:off x="5577688" y="2526987"/>
            <a:ext cx="23786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单击此处添加简短说明，</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添加简短说明文字，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此项的具体说明文字添加此处。</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9" name="TextBox 58"/>
          <p:cNvSpPr txBox="1"/>
          <p:nvPr/>
        </p:nvSpPr>
        <p:spPr>
          <a:xfrm>
            <a:off x="6156176" y="2162272"/>
            <a:ext cx="1620957" cy="307777"/>
          </a:xfrm>
          <a:prstGeom prst="rect">
            <a:avLst/>
          </a:prstGeom>
          <a:noFill/>
        </p:spPr>
        <p:txBody>
          <a:bodyPr wrap="none" rtlCol="0">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grpSp>
        <p:nvGrpSpPr>
          <p:cNvPr id="60" name="组合 59"/>
          <p:cNvGrpSpPr/>
          <p:nvPr/>
        </p:nvGrpSpPr>
        <p:grpSpPr>
          <a:xfrm>
            <a:off x="3464073" y="984848"/>
            <a:ext cx="1354818" cy="1354818"/>
            <a:chOff x="1369994" y="2067694"/>
            <a:chExt cx="1584176" cy="1584176"/>
          </a:xfrm>
        </p:grpSpPr>
        <p:sp>
          <p:nvSpPr>
            <p:cNvPr id="61" name="菱形 60"/>
            <p:cNvSpPr/>
            <p:nvPr/>
          </p:nvSpPr>
          <p:spPr>
            <a:xfrm>
              <a:off x="1369994" y="2067694"/>
              <a:ext cx="1584176" cy="1584176"/>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latin typeface="微软雅黑" panose="020B0503020204020204" pitchFamily="34" charset="-122"/>
                <a:ea typeface="微软雅黑" panose="020B0503020204020204" pitchFamily="34" charset="-122"/>
              </a:endParaRPr>
            </a:p>
          </p:txBody>
        </p:sp>
        <p:sp>
          <p:nvSpPr>
            <p:cNvPr id="62" name="TextBox 61"/>
            <p:cNvSpPr txBox="1"/>
            <p:nvPr/>
          </p:nvSpPr>
          <p:spPr>
            <a:xfrm flipH="1">
              <a:off x="1634258" y="2679842"/>
              <a:ext cx="1055648" cy="359881"/>
            </a:xfrm>
            <a:prstGeom prst="rect">
              <a:avLst/>
            </a:prstGeom>
            <a:noFill/>
          </p:spPr>
          <p:txBody>
            <a:bodyPr wrap="none" rtlCol="0">
              <a:spAutoFit/>
            </a:bodyPr>
            <a:lstStyle/>
            <a:p>
              <a:r>
                <a:rPr lang="zh-CN" altLang="en-US" sz="14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63" name="组合 62"/>
          <p:cNvGrpSpPr/>
          <p:nvPr/>
        </p:nvGrpSpPr>
        <p:grpSpPr>
          <a:xfrm>
            <a:off x="4269495" y="1801490"/>
            <a:ext cx="1354818" cy="1354818"/>
            <a:chOff x="3029144" y="1491630"/>
            <a:chExt cx="1584176" cy="1584176"/>
          </a:xfrm>
          <a:solidFill>
            <a:schemeClr val="accent1">
              <a:lumMod val="75000"/>
            </a:schemeClr>
          </a:solidFill>
        </p:grpSpPr>
        <p:sp>
          <p:nvSpPr>
            <p:cNvPr id="64" name="菱形 63"/>
            <p:cNvSpPr/>
            <p:nvPr/>
          </p:nvSpPr>
          <p:spPr>
            <a:xfrm>
              <a:off x="3029144" y="1491630"/>
              <a:ext cx="1584176" cy="1584176"/>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65" name="TextBox 64"/>
            <p:cNvSpPr txBox="1"/>
            <p:nvPr/>
          </p:nvSpPr>
          <p:spPr>
            <a:xfrm flipH="1">
              <a:off x="3319581" y="2103778"/>
              <a:ext cx="1055648" cy="359881"/>
            </a:xfrm>
            <a:prstGeom prst="rect">
              <a:avLst/>
            </a:prstGeom>
            <a:noFill/>
          </p:spPr>
          <p:txBody>
            <a:bodyPr wrap="none" rtlCol="0">
              <a:spAutoFit/>
            </a:bodyPr>
            <a:lstStyle/>
            <a:p>
              <a:r>
                <a:rPr lang="zh-CN" altLang="en-US" sz="14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66" name="组合 65"/>
          <p:cNvGrpSpPr/>
          <p:nvPr/>
        </p:nvGrpSpPr>
        <p:grpSpPr>
          <a:xfrm>
            <a:off x="3464073" y="2618132"/>
            <a:ext cx="1354818" cy="1354818"/>
            <a:chOff x="4577170" y="2067694"/>
            <a:chExt cx="1584176" cy="1584176"/>
          </a:xfrm>
        </p:grpSpPr>
        <p:sp>
          <p:nvSpPr>
            <p:cNvPr id="67" name="菱形 66"/>
            <p:cNvSpPr/>
            <p:nvPr/>
          </p:nvSpPr>
          <p:spPr>
            <a:xfrm>
              <a:off x="4577170" y="2067694"/>
              <a:ext cx="1584176" cy="1584176"/>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68" name="TextBox 67"/>
            <p:cNvSpPr txBox="1"/>
            <p:nvPr/>
          </p:nvSpPr>
          <p:spPr>
            <a:xfrm flipH="1">
              <a:off x="4841434" y="2679842"/>
              <a:ext cx="1055648" cy="359881"/>
            </a:xfrm>
            <a:prstGeom prst="rect">
              <a:avLst/>
            </a:prstGeom>
            <a:noFill/>
          </p:spPr>
          <p:txBody>
            <a:bodyPr wrap="none" rtlCol="0">
              <a:spAutoFit/>
            </a:bodyPr>
            <a:lstStyle/>
            <a:p>
              <a:r>
                <a:rPr lang="zh-CN" altLang="en-US" sz="1400" b="1" dirty="0">
                  <a:solidFill>
                    <a:schemeClr val="bg1"/>
                  </a:solidFill>
                  <a:latin typeface="微软雅黑" panose="020B0503020204020204" pitchFamily="34" charset="-122"/>
                  <a:ea typeface="微软雅黑" panose="020B0503020204020204" pitchFamily="34" charset="-122"/>
                </a:rPr>
                <a:t>输入文本</a:t>
              </a:r>
            </a:p>
          </p:txBody>
        </p:sp>
      </p:grpSp>
      <p:grpSp>
        <p:nvGrpSpPr>
          <p:cNvPr id="69" name="组合 68"/>
          <p:cNvGrpSpPr/>
          <p:nvPr/>
        </p:nvGrpSpPr>
        <p:grpSpPr>
          <a:xfrm>
            <a:off x="4269495" y="3434775"/>
            <a:ext cx="1354818" cy="1354818"/>
            <a:chOff x="6145277" y="1491630"/>
            <a:chExt cx="1584176" cy="1584176"/>
          </a:xfrm>
          <a:solidFill>
            <a:schemeClr val="tx1">
              <a:lumMod val="50000"/>
              <a:lumOff val="50000"/>
            </a:schemeClr>
          </a:solidFill>
        </p:grpSpPr>
        <p:sp>
          <p:nvSpPr>
            <p:cNvPr id="70" name="菱形 69"/>
            <p:cNvSpPr/>
            <p:nvPr/>
          </p:nvSpPr>
          <p:spPr>
            <a:xfrm>
              <a:off x="6145277" y="1491630"/>
              <a:ext cx="1584176" cy="1584176"/>
            </a:xfrm>
            <a:prstGeom prst="diamond">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solidFill>
                  <a:schemeClr val="bg1"/>
                </a:solidFill>
                <a:latin typeface="微软雅黑" panose="020B0503020204020204" pitchFamily="34" charset="-122"/>
                <a:ea typeface="微软雅黑" panose="020B0503020204020204" pitchFamily="34" charset="-122"/>
              </a:endParaRPr>
            </a:p>
          </p:txBody>
        </p:sp>
        <p:sp>
          <p:nvSpPr>
            <p:cNvPr id="71" name="TextBox 70"/>
            <p:cNvSpPr txBox="1"/>
            <p:nvPr/>
          </p:nvSpPr>
          <p:spPr>
            <a:xfrm flipH="1">
              <a:off x="6383367" y="2103778"/>
              <a:ext cx="1107998" cy="359881"/>
            </a:xfrm>
            <a:prstGeom prst="rect">
              <a:avLst/>
            </a:prstGeom>
            <a:noFill/>
          </p:spPr>
          <p:txBody>
            <a:bodyPr wrap="square" rtlCol="0">
              <a:spAutoFit/>
            </a:bodyPr>
            <a:lstStyle/>
            <a:p>
              <a:r>
                <a:rPr lang="zh-CN" altLang="en-US" sz="1400" b="1" dirty="0">
                  <a:solidFill>
                    <a:schemeClr val="bg1"/>
                  </a:solidFill>
                  <a:latin typeface="微软雅黑" panose="020B0503020204020204" pitchFamily="34" charset="-122"/>
                  <a:ea typeface="微软雅黑" panose="020B0503020204020204" pitchFamily="34" charset="-122"/>
                </a:rPr>
                <a:t>输入文本</a:t>
              </a:r>
            </a:p>
          </p:txBody>
        </p:sp>
      </p:grpSp>
      <p:cxnSp>
        <p:nvCxnSpPr>
          <p:cNvPr id="72" name="直接连接符 71"/>
          <p:cNvCxnSpPr>
            <a:stCxn id="61" idx="1"/>
          </p:cNvCxnSpPr>
          <p:nvPr/>
        </p:nvCxnSpPr>
        <p:spPr>
          <a:xfrm flipH="1">
            <a:off x="1259632" y="1662257"/>
            <a:ext cx="2204441" cy="0"/>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H="1">
            <a:off x="1259632" y="3295541"/>
            <a:ext cx="2204441" cy="0"/>
          </a:xfrm>
          <a:prstGeom prst="line">
            <a:avLst/>
          </a:prstGeom>
          <a:ln>
            <a:solidFill>
              <a:schemeClr val="accent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5624313" y="2478899"/>
            <a:ext cx="2240151" cy="0"/>
          </a:xfrm>
          <a:prstGeom prst="line">
            <a:avLst/>
          </a:prstGeom>
          <a:ln>
            <a:solidFill>
              <a:schemeClr val="accent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75" name="直接连接符 74"/>
          <p:cNvCxnSpPr>
            <a:stCxn id="70" idx="3"/>
          </p:cNvCxnSpPr>
          <p:nvPr/>
        </p:nvCxnSpPr>
        <p:spPr>
          <a:xfrm>
            <a:off x="5624313" y="4112184"/>
            <a:ext cx="2260055" cy="0"/>
          </a:xfrm>
          <a:prstGeom prst="line">
            <a:avLst/>
          </a:prstGeom>
          <a:ln>
            <a:solidFill>
              <a:schemeClr val="accent1"/>
            </a:solidFill>
            <a:tailEnd type="oval"/>
          </a:ln>
        </p:spPr>
        <p:style>
          <a:lnRef idx="1">
            <a:schemeClr val="accent1"/>
          </a:lnRef>
          <a:fillRef idx="0">
            <a:schemeClr val="accent1"/>
          </a:fillRef>
          <a:effectRef idx="0">
            <a:schemeClr val="accent1"/>
          </a:effectRef>
          <a:fontRef idx="minor">
            <a:schemeClr val="tx1"/>
          </a:fontRef>
        </p:style>
      </p:cxnSp>
      <p:sp>
        <p:nvSpPr>
          <p:cNvPr id="76" name="Rectangle 13" descr="FD1DDF730CE4456e89755B07FE1653D0# #Rectangle 13"/>
          <p:cNvSpPr>
            <a:spLocks noChangeArrowheads="1"/>
          </p:cNvSpPr>
          <p:nvPr/>
        </p:nvSpPr>
        <p:spPr bwMode="auto">
          <a:xfrm>
            <a:off x="5577688" y="4157667"/>
            <a:ext cx="23786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单击此处添加简短说明，</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添加简短说明文字，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gn="r" eaLnBrk="1" hangingPunct="1">
              <a:spcBef>
                <a:spcPct val="0"/>
              </a:spcBef>
              <a:buNone/>
              <a:defRPr/>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此项的具体说明文字添加此处。</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77" name="TextBox 76"/>
          <p:cNvSpPr txBox="1"/>
          <p:nvPr/>
        </p:nvSpPr>
        <p:spPr>
          <a:xfrm>
            <a:off x="6156176" y="3792952"/>
            <a:ext cx="1620957" cy="307777"/>
          </a:xfrm>
          <a:prstGeom prst="rect">
            <a:avLst/>
          </a:prstGeom>
          <a:noFill/>
        </p:spPr>
        <p:txBody>
          <a:bodyPr wrap="none" rtlCol="0">
            <a:spAutoFit/>
          </a:bodyPr>
          <a:lstStyle/>
          <a:p>
            <a:r>
              <a:rPr lang="zh-CN" altLang="en-US" sz="1400" b="1" dirty="0">
                <a:solidFill>
                  <a:schemeClr val="tx1">
                    <a:lumMod val="75000"/>
                    <a:lumOff val="25000"/>
                  </a:schemeClr>
                </a:solidFill>
                <a:latin typeface="微软雅黑" panose="020B0503020204020204" pitchFamily="34" charset="-122"/>
                <a:ea typeface="微软雅黑" panose="020B0503020204020204" pitchFamily="34" charset="-122"/>
              </a:rPr>
              <a:t>点击输入标题文本</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0-#ppt_w/2"/>
                                          </p:val>
                                        </p:tav>
                                        <p:tav tm="100000">
                                          <p:val>
                                            <p:strVal val="#ppt_x"/>
                                          </p:val>
                                        </p:tav>
                                      </p:tavLst>
                                    </p:anim>
                                    <p:anim calcmode="lin" valueType="num">
                                      <p:cBhvr additive="base">
                                        <p:cTn id="8" dur="500" fill="hold"/>
                                        <p:tgtEl>
                                          <p:spTgt spid="6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72"/>
                                        </p:tgtEl>
                                        <p:attrNameLst>
                                          <p:attrName>style.visibility</p:attrName>
                                        </p:attrNameLst>
                                      </p:cBhvr>
                                      <p:to>
                                        <p:strVal val="visible"/>
                                      </p:to>
                                    </p:set>
                                    <p:animEffect transition="in" filter="wipe(right)">
                                      <p:cBhvr>
                                        <p:cTn id="12" dur="500"/>
                                        <p:tgtEl>
                                          <p:spTgt spid="72"/>
                                        </p:tgtEl>
                                      </p:cBhvr>
                                    </p:animEffect>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fade">
                                      <p:cBhvr>
                                        <p:cTn id="16" dur="1000"/>
                                        <p:tgtEl>
                                          <p:spTgt spid="56"/>
                                        </p:tgtEl>
                                      </p:cBhvr>
                                    </p:animEffect>
                                    <p:anim calcmode="lin" valueType="num">
                                      <p:cBhvr>
                                        <p:cTn id="17" dur="1000" fill="hold"/>
                                        <p:tgtEl>
                                          <p:spTgt spid="56"/>
                                        </p:tgtEl>
                                        <p:attrNameLst>
                                          <p:attrName>ppt_x</p:attrName>
                                        </p:attrNameLst>
                                      </p:cBhvr>
                                      <p:tavLst>
                                        <p:tav tm="0">
                                          <p:val>
                                            <p:strVal val="#ppt_x"/>
                                          </p:val>
                                        </p:tav>
                                        <p:tav tm="100000">
                                          <p:val>
                                            <p:strVal val="#ppt_x"/>
                                          </p:val>
                                        </p:tav>
                                      </p:tavLst>
                                    </p:anim>
                                    <p:anim calcmode="lin" valueType="num">
                                      <p:cBhvr>
                                        <p:cTn id="18" dur="1000" fill="hold"/>
                                        <p:tgtEl>
                                          <p:spTgt spid="5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animEffect transition="in" filter="fade">
                                      <p:cBhvr>
                                        <p:cTn id="21" dur="1000"/>
                                        <p:tgtEl>
                                          <p:spTgt spid="52"/>
                                        </p:tgtEl>
                                      </p:cBhvr>
                                    </p:animEffect>
                                    <p:anim calcmode="lin" valueType="num">
                                      <p:cBhvr>
                                        <p:cTn id="22" dur="1000" fill="hold"/>
                                        <p:tgtEl>
                                          <p:spTgt spid="52"/>
                                        </p:tgtEl>
                                        <p:attrNameLst>
                                          <p:attrName>ppt_x</p:attrName>
                                        </p:attrNameLst>
                                      </p:cBhvr>
                                      <p:tavLst>
                                        <p:tav tm="0">
                                          <p:val>
                                            <p:strVal val="#ppt_x"/>
                                          </p:val>
                                        </p:tav>
                                        <p:tav tm="100000">
                                          <p:val>
                                            <p:strVal val="#ppt_x"/>
                                          </p:val>
                                        </p:tav>
                                      </p:tavLst>
                                    </p:anim>
                                    <p:anim calcmode="lin" valueType="num">
                                      <p:cBhvr>
                                        <p:cTn id="23" dur="1000" fill="hold"/>
                                        <p:tgtEl>
                                          <p:spTgt spid="52"/>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63"/>
                                        </p:tgtEl>
                                        <p:attrNameLst>
                                          <p:attrName>style.visibility</p:attrName>
                                        </p:attrNameLst>
                                      </p:cBhvr>
                                      <p:to>
                                        <p:strVal val="visible"/>
                                      </p:to>
                                    </p:set>
                                    <p:anim calcmode="lin" valueType="num">
                                      <p:cBhvr additive="base">
                                        <p:cTn id="27" dur="500" fill="hold"/>
                                        <p:tgtEl>
                                          <p:spTgt spid="63"/>
                                        </p:tgtEl>
                                        <p:attrNameLst>
                                          <p:attrName>ppt_x</p:attrName>
                                        </p:attrNameLst>
                                      </p:cBhvr>
                                      <p:tavLst>
                                        <p:tav tm="0">
                                          <p:val>
                                            <p:strVal val="1+#ppt_w/2"/>
                                          </p:val>
                                        </p:tav>
                                        <p:tav tm="100000">
                                          <p:val>
                                            <p:strVal val="#ppt_x"/>
                                          </p:val>
                                        </p:tav>
                                      </p:tavLst>
                                    </p:anim>
                                    <p:anim calcmode="lin" valueType="num">
                                      <p:cBhvr additive="base">
                                        <p:cTn id="28" dur="500" fill="hold"/>
                                        <p:tgtEl>
                                          <p:spTgt spid="6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wipe(left)">
                                      <p:cBhvr>
                                        <p:cTn id="32" dur="500"/>
                                        <p:tgtEl>
                                          <p:spTgt spid="74"/>
                                        </p:tgtEl>
                                      </p:cBhvr>
                                    </p:animEffect>
                                  </p:childTnLst>
                                </p:cTn>
                              </p:par>
                            </p:childTnLst>
                          </p:cTn>
                        </p:par>
                        <p:par>
                          <p:cTn id="33" fill="hold">
                            <p:stCondLst>
                              <p:cond delay="3000"/>
                            </p:stCondLst>
                            <p:childTnLst>
                              <p:par>
                                <p:cTn id="34" presetID="47" presetClass="entr" presetSubtype="0" fill="hold" grpId="0" nodeType="afterEffect">
                                  <p:stCondLst>
                                    <p:cond delay="0"/>
                                  </p:stCondLst>
                                  <p:childTnLst>
                                    <p:set>
                                      <p:cBhvr>
                                        <p:cTn id="35" dur="1" fill="hold">
                                          <p:stCondLst>
                                            <p:cond delay="0"/>
                                          </p:stCondLst>
                                        </p:cTn>
                                        <p:tgtEl>
                                          <p:spTgt spid="59"/>
                                        </p:tgtEl>
                                        <p:attrNameLst>
                                          <p:attrName>style.visibility</p:attrName>
                                        </p:attrNameLst>
                                      </p:cBhvr>
                                      <p:to>
                                        <p:strVal val="visible"/>
                                      </p:to>
                                    </p:set>
                                    <p:animEffect transition="in" filter="fade">
                                      <p:cBhvr>
                                        <p:cTn id="36" dur="1000"/>
                                        <p:tgtEl>
                                          <p:spTgt spid="59"/>
                                        </p:tgtEl>
                                      </p:cBhvr>
                                    </p:animEffect>
                                    <p:anim calcmode="lin" valueType="num">
                                      <p:cBhvr>
                                        <p:cTn id="37" dur="1000" fill="hold"/>
                                        <p:tgtEl>
                                          <p:spTgt spid="59"/>
                                        </p:tgtEl>
                                        <p:attrNameLst>
                                          <p:attrName>ppt_x</p:attrName>
                                        </p:attrNameLst>
                                      </p:cBhvr>
                                      <p:tavLst>
                                        <p:tav tm="0">
                                          <p:val>
                                            <p:strVal val="#ppt_x"/>
                                          </p:val>
                                        </p:tav>
                                        <p:tav tm="100000">
                                          <p:val>
                                            <p:strVal val="#ppt_x"/>
                                          </p:val>
                                        </p:tav>
                                      </p:tavLst>
                                    </p:anim>
                                    <p:anim calcmode="lin" valueType="num">
                                      <p:cBhvr>
                                        <p:cTn id="38" dur="1000" fill="hold"/>
                                        <p:tgtEl>
                                          <p:spTgt spid="59"/>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animEffect transition="in" filter="fade">
                                      <p:cBhvr>
                                        <p:cTn id="41" dur="1000"/>
                                        <p:tgtEl>
                                          <p:spTgt spid="58"/>
                                        </p:tgtEl>
                                      </p:cBhvr>
                                    </p:animEffect>
                                    <p:anim calcmode="lin" valueType="num">
                                      <p:cBhvr>
                                        <p:cTn id="42" dur="1000" fill="hold"/>
                                        <p:tgtEl>
                                          <p:spTgt spid="58"/>
                                        </p:tgtEl>
                                        <p:attrNameLst>
                                          <p:attrName>ppt_x</p:attrName>
                                        </p:attrNameLst>
                                      </p:cBhvr>
                                      <p:tavLst>
                                        <p:tav tm="0">
                                          <p:val>
                                            <p:strVal val="#ppt_x"/>
                                          </p:val>
                                        </p:tav>
                                        <p:tav tm="100000">
                                          <p:val>
                                            <p:strVal val="#ppt_x"/>
                                          </p:val>
                                        </p:tav>
                                      </p:tavLst>
                                    </p:anim>
                                    <p:anim calcmode="lin" valueType="num">
                                      <p:cBhvr>
                                        <p:cTn id="43" dur="1000" fill="hold"/>
                                        <p:tgtEl>
                                          <p:spTgt spid="58"/>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2" presetClass="entr" presetSubtype="8" fill="hold" nodeType="after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fill="hold"/>
                                        <p:tgtEl>
                                          <p:spTgt spid="66"/>
                                        </p:tgtEl>
                                        <p:attrNameLst>
                                          <p:attrName>ppt_x</p:attrName>
                                        </p:attrNameLst>
                                      </p:cBhvr>
                                      <p:tavLst>
                                        <p:tav tm="0">
                                          <p:val>
                                            <p:strVal val="0-#ppt_w/2"/>
                                          </p:val>
                                        </p:tav>
                                        <p:tav tm="100000">
                                          <p:val>
                                            <p:strVal val="#ppt_x"/>
                                          </p:val>
                                        </p:tav>
                                      </p:tavLst>
                                    </p:anim>
                                    <p:anim calcmode="lin" valueType="num">
                                      <p:cBhvr additive="base">
                                        <p:cTn id="48" dur="500" fill="hold"/>
                                        <p:tgtEl>
                                          <p:spTgt spid="66"/>
                                        </p:tgtEl>
                                        <p:attrNameLst>
                                          <p:attrName>ppt_y</p:attrName>
                                        </p:attrNameLst>
                                      </p:cBhvr>
                                      <p:tavLst>
                                        <p:tav tm="0">
                                          <p:val>
                                            <p:strVal val="#ppt_y"/>
                                          </p:val>
                                        </p:tav>
                                        <p:tav tm="100000">
                                          <p:val>
                                            <p:strVal val="#ppt_y"/>
                                          </p:val>
                                        </p:tav>
                                      </p:tavLst>
                                    </p:anim>
                                  </p:childTnLst>
                                </p:cTn>
                              </p:par>
                            </p:childTnLst>
                          </p:cTn>
                        </p:par>
                        <p:par>
                          <p:cTn id="49" fill="hold">
                            <p:stCondLst>
                              <p:cond delay="4500"/>
                            </p:stCondLst>
                            <p:childTnLst>
                              <p:par>
                                <p:cTn id="50" presetID="22" presetClass="entr" presetSubtype="2" fill="hold" nodeType="after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wipe(right)">
                                      <p:cBhvr>
                                        <p:cTn id="52" dur="500"/>
                                        <p:tgtEl>
                                          <p:spTgt spid="73"/>
                                        </p:tgtEl>
                                      </p:cBhvr>
                                    </p:animEffect>
                                  </p:childTnLst>
                                </p:cTn>
                              </p:par>
                            </p:childTnLst>
                          </p:cTn>
                        </p:par>
                        <p:par>
                          <p:cTn id="53" fill="hold">
                            <p:stCondLst>
                              <p:cond delay="5000"/>
                            </p:stCondLst>
                            <p:childTnLst>
                              <p:par>
                                <p:cTn id="54" presetID="47" presetClass="entr" presetSubtype="0" fill="hold" grpId="0" nodeType="afterEffect">
                                  <p:stCondLst>
                                    <p:cond delay="0"/>
                                  </p:stCondLst>
                                  <p:childTnLst>
                                    <p:set>
                                      <p:cBhvr>
                                        <p:cTn id="55" dur="1" fill="hold">
                                          <p:stCondLst>
                                            <p:cond delay="0"/>
                                          </p:stCondLst>
                                        </p:cTn>
                                        <p:tgtEl>
                                          <p:spTgt spid="57"/>
                                        </p:tgtEl>
                                        <p:attrNameLst>
                                          <p:attrName>style.visibility</p:attrName>
                                        </p:attrNameLst>
                                      </p:cBhvr>
                                      <p:to>
                                        <p:strVal val="visible"/>
                                      </p:to>
                                    </p:set>
                                    <p:animEffect transition="in" filter="fade">
                                      <p:cBhvr>
                                        <p:cTn id="56" dur="1000"/>
                                        <p:tgtEl>
                                          <p:spTgt spid="57"/>
                                        </p:tgtEl>
                                      </p:cBhvr>
                                    </p:animEffect>
                                    <p:anim calcmode="lin" valueType="num">
                                      <p:cBhvr>
                                        <p:cTn id="57" dur="1000" fill="hold"/>
                                        <p:tgtEl>
                                          <p:spTgt spid="57"/>
                                        </p:tgtEl>
                                        <p:attrNameLst>
                                          <p:attrName>ppt_x</p:attrName>
                                        </p:attrNameLst>
                                      </p:cBhvr>
                                      <p:tavLst>
                                        <p:tav tm="0">
                                          <p:val>
                                            <p:strVal val="#ppt_x"/>
                                          </p:val>
                                        </p:tav>
                                        <p:tav tm="100000">
                                          <p:val>
                                            <p:strVal val="#ppt_x"/>
                                          </p:val>
                                        </p:tav>
                                      </p:tavLst>
                                    </p:anim>
                                    <p:anim calcmode="lin" valueType="num">
                                      <p:cBhvr>
                                        <p:cTn id="58" dur="1000" fill="hold"/>
                                        <p:tgtEl>
                                          <p:spTgt spid="57"/>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fade">
                                      <p:cBhvr>
                                        <p:cTn id="61" dur="1000"/>
                                        <p:tgtEl>
                                          <p:spTgt spid="55"/>
                                        </p:tgtEl>
                                      </p:cBhvr>
                                    </p:animEffect>
                                    <p:anim calcmode="lin" valueType="num">
                                      <p:cBhvr>
                                        <p:cTn id="62" dur="1000" fill="hold"/>
                                        <p:tgtEl>
                                          <p:spTgt spid="55"/>
                                        </p:tgtEl>
                                        <p:attrNameLst>
                                          <p:attrName>ppt_x</p:attrName>
                                        </p:attrNameLst>
                                      </p:cBhvr>
                                      <p:tavLst>
                                        <p:tav tm="0">
                                          <p:val>
                                            <p:strVal val="#ppt_x"/>
                                          </p:val>
                                        </p:tav>
                                        <p:tav tm="100000">
                                          <p:val>
                                            <p:strVal val="#ppt_x"/>
                                          </p:val>
                                        </p:tav>
                                      </p:tavLst>
                                    </p:anim>
                                    <p:anim calcmode="lin" valueType="num">
                                      <p:cBhvr>
                                        <p:cTn id="63" dur="1000" fill="hold"/>
                                        <p:tgtEl>
                                          <p:spTgt spid="5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2" presetClass="entr" presetSubtype="2" fill="hold" nodeType="afterEffect">
                                  <p:stCondLst>
                                    <p:cond delay="0"/>
                                  </p:stCondLst>
                                  <p:childTnLst>
                                    <p:set>
                                      <p:cBhvr>
                                        <p:cTn id="66" dur="1" fill="hold">
                                          <p:stCondLst>
                                            <p:cond delay="0"/>
                                          </p:stCondLst>
                                        </p:cTn>
                                        <p:tgtEl>
                                          <p:spTgt spid="69"/>
                                        </p:tgtEl>
                                        <p:attrNameLst>
                                          <p:attrName>style.visibility</p:attrName>
                                        </p:attrNameLst>
                                      </p:cBhvr>
                                      <p:to>
                                        <p:strVal val="visible"/>
                                      </p:to>
                                    </p:set>
                                    <p:anim calcmode="lin" valueType="num">
                                      <p:cBhvr additive="base">
                                        <p:cTn id="67" dur="500" fill="hold"/>
                                        <p:tgtEl>
                                          <p:spTgt spid="69"/>
                                        </p:tgtEl>
                                        <p:attrNameLst>
                                          <p:attrName>ppt_x</p:attrName>
                                        </p:attrNameLst>
                                      </p:cBhvr>
                                      <p:tavLst>
                                        <p:tav tm="0">
                                          <p:val>
                                            <p:strVal val="1+#ppt_w/2"/>
                                          </p:val>
                                        </p:tav>
                                        <p:tav tm="100000">
                                          <p:val>
                                            <p:strVal val="#ppt_x"/>
                                          </p:val>
                                        </p:tav>
                                      </p:tavLst>
                                    </p:anim>
                                    <p:anim calcmode="lin" valueType="num">
                                      <p:cBhvr additive="base">
                                        <p:cTn id="68" dur="500" fill="hold"/>
                                        <p:tgtEl>
                                          <p:spTgt spid="69"/>
                                        </p:tgtEl>
                                        <p:attrNameLst>
                                          <p:attrName>ppt_y</p:attrName>
                                        </p:attrNameLst>
                                      </p:cBhvr>
                                      <p:tavLst>
                                        <p:tav tm="0">
                                          <p:val>
                                            <p:strVal val="#ppt_y"/>
                                          </p:val>
                                        </p:tav>
                                        <p:tav tm="100000">
                                          <p:val>
                                            <p:strVal val="#ppt_y"/>
                                          </p:val>
                                        </p:tav>
                                      </p:tavLst>
                                    </p:anim>
                                  </p:childTnLst>
                                </p:cTn>
                              </p:par>
                            </p:childTnLst>
                          </p:cTn>
                        </p:par>
                        <p:par>
                          <p:cTn id="69" fill="hold">
                            <p:stCondLst>
                              <p:cond delay="6500"/>
                            </p:stCondLst>
                            <p:childTnLst>
                              <p:par>
                                <p:cTn id="70" presetID="22" presetClass="entr" presetSubtype="8" fill="hold"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wipe(left)">
                                      <p:cBhvr>
                                        <p:cTn id="72" dur="500"/>
                                        <p:tgtEl>
                                          <p:spTgt spid="75"/>
                                        </p:tgtEl>
                                      </p:cBhvr>
                                    </p:animEffect>
                                  </p:childTnLst>
                                </p:cTn>
                              </p:par>
                            </p:childTnLst>
                          </p:cTn>
                        </p:par>
                        <p:par>
                          <p:cTn id="73" fill="hold">
                            <p:stCondLst>
                              <p:cond delay="7000"/>
                            </p:stCondLst>
                            <p:childTnLst>
                              <p:par>
                                <p:cTn id="74" presetID="47" presetClass="entr" presetSubtype="0" fill="hold" grpId="0" nodeType="afterEffect">
                                  <p:stCondLst>
                                    <p:cond delay="0"/>
                                  </p:stCondLst>
                                  <p:childTnLst>
                                    <p:set>
                                      <p:cBhvr>
                                        <p:cTn id="75" dur="1" fill="hold">
                                          <p:stCondLst>
                                            <p:cond delay="0"/>
                                          </p:stCondLst>
                                        </p:cTn>
                                        <p:tgtEl>
                                          <p:spTgt spid="77"/>
                                        </p:tgtEl>
                                        <p:attrNameLst>
                                          <p:attrName>style.visibility</p:attrName>
                                        </p:attrNameLst>
                                      </p:cBhvr>
                                      <p:to>
                                        <p:strVal val="visible"/>
                                      </p:to>
                                    </p:set>
                                    <p:animEffect transition="in" filter="fade">
                                      <p:cBhvr>
                                        <p:cTn id="76" dur="1000"/>
                                        <p:tgtEl>
                                          <p:spTgt spid="77"/>
                                        </p:tgtEl>
                                      </p:cBhvr>
                                    </p:animEffect>
                                    <p:anim calcmode="lin" valueType="num">
                                      <p:cBhvr>
                                        <p:cTn id="77" dur="1000" fill="hold"/>
                                        <p:tgtEl>
                                          <p:spTgt spid="77"/>
                                        </p:tgtEl>
                                        <p:attrNameLst>
                                          <p:attrName>ppt_x</p:attrName>
                                        </p:attrNameLst>
                                      </p:cBhvr>
                                      <p:tavLst>
                                        <p:tav tm="0">
                                          <p:val>
                                            <p:strVal val="#ppt_x"/>
                                          </p:val>
                                        </p:tav>
                                        <p:tav tm="100000">
                                          <p:val>
                                            <p:strVal val="#ppt_x"/>
                                          </p:val>
                                        </p:tav>
                                      </p:tavLst>
                                    </p:anim>
                                    <p:anim calcmode="lin" valueType="num">
                                      <p:cBhvr>
                                        <p:cTn id="78" dur="1000" fill="hold"/>
                                        <p:tgtEl>
                                          <p:spTgt spid="77"/>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76"/>
                                        </p:tgtEl>
                                        <p:attrNameLst>
                                          <p:attrName>style.visibility</p:attrName>
                                        </p:attrNameLst>
                                      </p:cBhvr>
                                      <p:to>
                                        <p:strVal val="visible"/>
                                      </p:to>
                                    </p:set>
                                    <p:animEffect transition="in" filter="fade">
                                      <p:cBhvr>
                                        <p:cTn id="81" dur="1000"/>
                                        <p:tgtEl>
                                          <p:spTgt spid="76"/>
                                        </p:tgtEl>
                                      </p:cBhvr>
                                    </p:animEffect>
                                    <p:anim calcmode="lin" valueType="num">
                                      <p:cBhvr>
                                        <p:cTn id="82" dur="1000" fill="hold"/>
                                        <p:tgtEl>
                                          <p:spTgt spid="76"/>
                                        </p:tgtEl>
                                        <p:attrNameLst>
                                          <p:attrName>ppt_x</p:attrName>
                                        </p:attrNameLst>
                                      </p:cBhvr>
                                      <p:tavLst>
                                        <p:tav tm="0">
                                          <p:val>
                                            <p:strVal val="#ppt_x"/>
                                          </p:val>
                                        </p:tav>
                                        <p:tav tm="100000">
                                          <p:val>
                                            <p:strVal val="#ppt_x"/>
                                          </p:val>
                                        </p:tav>
                                      </p:tavLst>
                                    </p:anim>
                                    <p:anim calcmode="lin" valueType="num">
                                      <p:cBhvr>
                                        <p:cTn id="8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55" grpId="0"/>
      <p:bldP spid="56" grpId="0"/>
      <p:bldP spid="57" grpId="0"/>
      <p:bldP spid="58" grpId="0"/>
      <p:bldP spid="59" grpId="0"/>
      <p:bldP spid="76" grpId="0"/>
      <p:bldP spid="7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
        <p:nvSpPr>
          <p:cNvPr id="9" name="流程图: 数据 8"/>
          <p:cNvSpPr/>
          <p:nvPr/>
        </p:nvSpPr>
        <p:spPr>
          <a:xfrm rot="16200000" flipH="1">
            <a:off x="990353" y="1385211"/>
            <a:ext cx="504055" cy="198774"/>
          </a:xfrm>
          <a:prstGeom prst="flowChartInputOutpu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1287010" y="1059582"/>
            <a:ext cx="3024336" cy="3600400"/>
          </a:xfrm>
          <a:prstGeom prst="roundRect">
            <a:avLst>
              <a:gd name="adj" fmla="val 6769"/>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五边形 10"/>
          <p:cNvSpPr/>
          <p:nvPr/>
        </p:nvSpPr>
        <p:spPr>
          <a:xfrm>
            <a:off x="1142994" y="1339079"/>
            <a:ext cx="2584057" cy="397547"/>
          </a:xfrm>
          <a:prstGeom prst="homePlate">
            <a:avLst>
              <a:gd name="adj" fmla="val 3346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1575042"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rgbClr val="FFFFFF"/>
                </a:solidFill>
              </a:rPr>
              <a:t>观点一：</a:t>
            </a:r>
            <a:r>
              <a:rPr lang="zh-CN" altLang="en-US" sz="1200" dirty="0">
                <a:solidFill>
                  <a:srgbClr val="FFFFFF"/>
                </a:solidFill>
              </a:rPr>
              <a:t>详写内容</a:t>
            </a:r>
            <a:r>
              <a:rPr lang="en-US" altLang="zh-CN" sz="1200" dirty="0">
                <a:solidFill>
                  <a:srgbClr val="FFFFFF"/>
                </a:solidFill>
              </a:rPr>
              <a:t>……</a:t>
            </a:r>
            <a:r>
              <a:rPr lang="zh-CN" altLang="en-US" sz="1200" dirty="0">
                <a:solidFill>
                  <a:srgbClr val="FFFFFF"/>
                </a:solidFill>
              </a:rPr>
              <a:t>点击输入本栏的具体文字，简明扼要的说明分项内容，此为概念图解，请根据您的具体内容酌情修改。</a:t>
            </a:r>
            <a:endParaRPr lang="en-US" altLang="zh-CN" sz="1200" dirty="0">
              <a:solidFill>
                <a:srgbClr val="FFFFFF"/>
              </a:solidFill>
            </a:endParaRPr>
          </a:p>
        </p:txBody>
      </p:sp>
      <p:sp>
        <p:nvSpPr>
          <p:cNvPr id="14" name="TextBox 13"/>
          <p:cNvSpPr txBox="1"/>
          <p:nvPr/>
        </p:nvSpPr>
        <p:spPr>
          <a:xfrm>
            <a:off x="1507783"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b="0" dirty="0">
                <a:solidFill>
                  <a:srgbClr val="FFFFFF"/>
                </a:solidFill>
              </a:rPr>
              <a:t>添加标题内容</a:t>
            </a:r>
          </a:p>
        </p:txBody>
      </p:sp>
      <p:sp>
        <p:nvSpPr>
          <p:cNvPr id="15" name="TextBox 14"/>
          <p:cNvSpPr txBox="1"/>
          <p:nvPr/>
        </p:nvSpPr>
        <p:spPr>
          <a:xfrm>
            <a:off x="1575042"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rgbClr val="FFFFFF"/>
                </a:solidFill>
              </a:rPr>
              <a:t>观点二：</a:t>
            </a:r>
            <a:r>
              <a:rPr lang="zh-CN" altLang="en-US" sz="1200" dirty="0">
                <a:solidFill>
                  <a:srgbClr val="FFFFFF"/>
                </a:solidFill>
              </a:rPr>
              <a:t>详写内容</a:t>
            </a:r>
            <a:r>
              <a:rPr lang="en-US" altLang="zh-CN" sz="1200" dirty="0">
                <a:solidFill>
                  <a:srgbClr val="FFFFFF"/>
                </a:solidFill>
              </a:rPr>
              <a:t>……</a:t>
            </a:r>
            <a:r>
              <a:rPr lang="zh-CN" altLang="en-US" sz="1200" dirty="0">
                <a:solidFill>
                  <a:srgbClr val="FFFFFF"/>
                </a:solidFill>
              </a:rPr>
              <a:t>点击输入本栏的具体文字，简明扼要的说明分项内容，此为概念图解，请根据您的具体内容酌情修改。</a:t>
            </a:r>
            <a:endParaRPr lang="en-US" altLang="zh-CN" sz="1200" dirty="0">
              <a:solidFill>
                <a:srgbClr val="FFFFFF"/>
              </a:solidFill>
            </a:endParaRPr>
          </a:p>
        </p:txBody>
      </p:sp>
      <p:sp>
        <p:nvSpPr>
          <p:cNvPr id="16" name="TextBox 15"/>
          <p:cNvSpPr txBox="1"/>
          <p:nvPr/>
        </p:nvSpPr>
        <p:spPr>
          <a:xfrm>
            <a:off x="1575042"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rgbClr val="FFFFFF"/>
                </a:solidFill>
              </a:rPr>
              <a:t>观点三：</a:t>
            </a:r>
            <a:r>
              <a:rPr lang="zh-CN" altLang="en-US" sz="1200" dirty="0">
                <a:solidFill>
                  <a:srgbClr val="FFFFFF"/>
                </a:solidFill>
              </a:rPr>
              <a:t>详写内容</a:t>
            </a:r>
            <a:r>
              <a:rPr lang="en-US" altLang="zh-CN" sz="1200" dirty="0">
                <a:solidFill>
                  <a:srgbClr val="FFFFFF"/>
                </a:solidFill>
              </a:rPr>
              <a:t>……</a:t>
            </a:r>
            <a:r>
              <a:rPr lang="zh-CN" altLang="en-US" sz="1200" dirty="0">
                <a:solidFill>
                  <a:srgbClr val="FFFFFF"/>
                </a:solidFill>
              </a:rPr>
              <a:t>点击输入本栏的具体文字，简明扼要的说明分项内容，此为概念图解，请根据您的具体内容酌情修改。</a:t>
            </a:r>
            <a:endParaRPr lang="en-US" altLang="zh-CN" sz="1200" dirty="0">
              <a:solidFill>
                <a:srgbClr val="FFFFFF"/>
              </a:solidFill>
            </a:endParaRPr>
          </a:p>
        </p:txBody>
      </p:sp>
      <p:sp>
        <p:nvSpPr>
          <p:cNvPr id="24" name="流程图: 数据 23"/>
          <p:cNvSpPr/>
          <p:nvPr/>
        </p:nvSpPr>
        <p:spPr>
          <a:xfrm rot="16200000" flipH="1">
            <a:off x="4662761" y="1385211"/>
            <a:ext cx="504055" cy="198774"/>
          </a:xfrm>
          <a:prstGeom prst="flowChartInputOutpu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4959418" y="1059582"/>
            <a:ext cx="3024336" cy="3600400"/>
          </a:xfrm>
          <a:prstGeom prst="roundRect">
            <a:avLst>
              <a:gd name="adj" fmla="val 6769"/>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五边形 25"/>
          <p:cNvSpPr/>
          <p:nvPr/>
        </p:nvSpPr>
        <p:spPr>
          <a:xfrm>
            <a:off x="4815402" y="1339079"/>
            <a:ext cx="2584057" cy="397547"/>
          </a:xfrm>
          <a:prstGeom prst="homePlate">
            <a:avLst>
              <a:gd name="adj" fmla="val 3346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5247450" y="1995686"/>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rgbClr val="FFFFFF"/>
                </a:solidFill>
              </a:rPr>
              <a:t>结论一：</a:t>
            </a:r>
            <a:r>
              <a:rPr lang="zh-CN" altLang="en-US" sz="1200" dirty="0">
                <a:solidFill>
                  <a:srgbClr val="FFFFFF"/>
                </a:solidFill>
              </a:rPr>
              <a:t>详写内容</a:t>
            </a:r>
            <a:r>
              <a:rPr lang="en-US" altLang="zh-CN" sz="1200" dirty="0">
                <a:solidFill>
                  <a:srgbClr val="FFFFFF"/>
                </a:solidFill>
              </a:rPr>
              <a:t>……</a:t>
            </a:r>
            <a:r>
              <a:rPr lang="zh-CN" altLang="en-US" sz="1200" dirty="0">
                <a:solidFill>
                  <a:srgbClr val="FFFFFF"/>
                </a:solidFill>
              </a:rPr>
              <a:t>点击输入本栏的具体文字，简明扼要的说明分项内容，此为概念图解，请根据您的具体内容酌情修改。</a:t>
            </a:r>
            <a:endParaRPr lang="en-US" altLang="zh-CN" sz="1200" dirty="0">
              <a:solidFill>
                <a:srgbClr val="FFFFFF"/>
              </a:solidFill>
            </a:endParaRPr>
          </a:p>
        </p:txBody>
      </p:sp>
      <p:sp>
        <p:nvSpPr>
          <p:cNvPr id="28" name="TextBox 27"/>
          <p:cNvSpPr txBox="1"/>
          <p:nvPr/>
        </p:nvSpPr>
        <p:spPr>
          <a:xfrm>
            <a:off x="5180191" y="1405854"/>
            <a:ext cx="1699107" cy="246221"/>
          </a:xfrm>
          <a:prstGeom prst="rect">
            <a:avLst/>
          </a:prstGeom>
          <a:noFill/>
        </p:spPr>
        <p:txBody>
          <a:bodyPr wrap="square" lIns="0" tIns="0" rIns="0" bIns="0" rtlCol="0">
            <a:spAutoFit/>
          </a:bodyPr>
          <a:lstStyle>
            <a:defPPr>
              <a:defRPr lang="zh-CN"/>
            </a:defPPr>
            <a:lvl1pPr>
              <a:defRPr sz="1400" b="1">
                <a:solidFill>
                  <a:schemeClr val="bg2">
                    <a:lumMod val="60000"/>
                    <a:lumOff val="40000"/>
                  </a:schemeClr>
                </a:solidFill>
                <a:latin typeface="微软雅黑" panose="020B0503020204020204" pitchFamily="34" charset="-122"/>
                <a:ea typeface="微软雅黑" panose="020B0503020204020204" pitchFamily="34" charset="-122"/>
              </a:defRPr>
            </a:lvl1pPr>
          </a:lstStyle>
          <a:p>
            <a:r>
              <a:rPr lang="zh-CN" altLang="en-US" sz="1600" b="0" dirty="0">
                <a:solidFill>
                  <a:srgbClr val="FFFFFF"/>
                </a:solidFill>
              </a:rPr>
              <a:t>添加标题内容</a:t>
            </a:r>
          </a:p>
        </p:txBody>
      </p:sp>
      <p:sp>
        <p:nvSpPr>
          <p:cNvPr id="29" name="TextBox 28"/>
          <p:cNvSpPr txBox="1"/>
          <p:nvPr/>
        </p:nvSpPr>
        <p:spPr>
          <a:xfrm>
            <a:off x="5247450" y="2841005"/>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rgbClr val="FFFFFF"/>
                </a:solidFill>
              </a:rPr>
              <a:t>结论二：</a:t>
            </a:r>
            <a:r>
              <a:rPr lang="zh-CN" altLang="en-US" sz="1200" dirty="0">
                <a:solidFill>
                  <a:srgbClr val="FFFFFF"/>
                </a:solidFill>
              </a:rPr>
              <a:t>详写内容</a:t>
            </a:r>
            <a:r>
              <a:rPr lang="en-US" altLang="zh-CN" sz="1200" dirty="0">
                <a:solidFill>
                  <a:srgbClr val="FFFFFF"/>
                </a:solidFill>
              </a:rPr>
              <a:t>……</a:t>
            </a:r>
            <a:r>
              <a:rPr lang="zh-CN" altLang="en-US" sz="1200" dirty="0">
                <a:solidFill>
                  <a:srgbClr val="FFFFFF"/>
                </a:solidFill>
              </a:rPr>
              <a:t>点击输入本栏的具体文字，简明扼要的说明分项内容，此为概念图解，请根据您的具体内容酌情修改。</a:t>
            </a:r>
            <a:endParaRPr lang="en-US" altLang="zh-CN" sz="1200" dirty="0">
              <a:solidFill>
                <a:srgbClr val="FFFFFF"/>
              </a:solidFill>
            </a:endParaRPr>
          </a:p>
        </p:txBody>
      </p:sp>
      <p:sp>
        <p:nvSpPr>
          <p:cNvPr id="30" name="TextBox 29"/>
          <p:cNvSpPr txBox="1"/>
          <p:nvPr/>
        </p:nvSpPr>
        <p:spPr>
          <a:xfrm>
            <a:off x="5247450" y="3705101"/>
            <a:ext cx="2520280" cy="666849"/>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b="1" dirty="0">
                <a:solidFill>
                  <a:srgbClr val="FFFFFF"/>
                </a:solidFill>
              </a:rPr>
              <a:t>结论三：</a:t>
            </a:r>
            <a:r>
              <a:rPr lang="zh-CN" altLang="en-US" sz="1200" dirty="0">
                <a:solidFill>
                  <a:srgbClr val="FFFFFF"/>
                </a:solidFill>
              </a:rPr>
              <a:t>详写内容</a:t>
            </a:r>
            <a:r>
              <a:rPr lang="en-US" altLang="zh-CN" sz="1200" dirty="0">
                <a:solidFill>
                  <a:srgbClr val="FFFFFF"/>
                </a:solidFill>
              </a:rPr>
              <a:t>……</a:t>
            </a:r>
            <a:r>
              <a:rPr lang="zh-CN" altLang="en-US" sz="1200" dirty="0">
                <a:solidFill>
                  <a:srgbClr val="FFFFFF"/>
                </a:solidFill>
              </a:rPr>
              <a:t>点击输入本栏的具体文字，简明扼要的说明分项内容，此为概念图解，请根据您的具体内容酌情修改。</a:t>
            </a:r>
            <a:endParaRPr lang="en-US" altLang="zh-CN" sz="12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left)">
                                      <p:cBhvr>
                                        <p:cTn id="18" dur="500"/>
                                        <p:tgtEl>
                                          <p:spTgt spid="14"/>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500"/>
                                        <p:tgtEl>
                                          <p:spTgt spid="16"/>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up)">
                                      <p:cBhvr>
                                        <p:cTn id="32" dur="500"/>
                                        <p:tgtEl>
                                          <p:spTgt spid="25"/>
                                        </p:tgtEl>
                                      </p:cBhvr>
                                    </p:animEffect>
                                  </p:childTnLst>
                                </p:cTn>
                              </p:par>
                            </p:childTnLst>
                          </p:cTn>
                        </p:par>
                        <p:par>
                          <p:cTn id="33" fill="hold">
                            <p:stCondLst>
                              <p:cond delay="2500"/>
                            </p:stCondLst>
                            <p:childTnLst>
                              <p:par>
                                <p:cTn id="34" presetID="22" presetClass="entr" presetSubtype="2"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right)">
                                      <p:cBhvr>
                                        <p:cTn id="36" dur="500"/>
                                        <p:tgtEl>
                                          <p:spTgt spid="24"/>
                                        </p:tgtEl>
                                      </p:cBhvr>
                                    </p:animEffect>
                                  </p:childTnLst>
                                </p:cTn>
                              </p:par>
                            </p:childTnLst>
                          </p:cTn>
                        </p:par>
                        <p:par>
                          <p:cTn id="37" fill="hold">
                            <p:stCondLst>
                              <p:cond delay="3000"/>
                            </p:stCondLst>
                            <p:childTnLst>
                              <p:par>
                                <p:cTn id="38" presetID="22" presetClass="entr" presetSubtype="8"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left)">
                                      <p:cBhvr>
                                        <p:cTn id="40" dur="500"/>
                                        <p:tgtEl>
                                          <p:spTgt spid="26"/>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wipe(left)">
                                      <p:cBhvr>
                                        <p:cTn id="43" dur="500"/>
                                        <p:tgtEl>
                                          <p:spTgt spid="28"/>
                                        </p:tgtEl>
                                      </p:cBhvr>
                                    </p:animEffect>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ipe(left)">
                                      <p:cBhvr>
                                        <p:cTn id="47" dur="500"/>
                                        <p:tgtEl>
                                          <p:spTgt spid="27"/>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wipe(left)">
                                      <p:cBhvr>
                                        <p:cTn id="50" dur="500"/>
                                        <p:tgtEl>
                                          <p:spTgt spid="29"/>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wipe(left)">
                                      <p:cBhvr>
                                        <p:cTn id="5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p:bldP spid="14" grpId="0"/>
      <p:bldP spid="15" grpId="0"/>
      <p:bldP spid="16" grpId="0"/>
      <p:bldP spid="24" grpId="0" animBg="1"/>
      <p:bldP spid="25" grpId="0" animBg="1"/>
      <p:bldP spid="26" grpId="0" animBg="1"/>
      <p:bldP spid="27" grpId="0"/>
      <p:bldP spid="28" grpId="0"/>
      <p:bldP spid="29"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31640" y="1491630"/>
            <a:ext cx="6480720" cy="2469909"/>
          </a:xfrm>
          <a:prstGeom prst="rect">
            <a:avLst/>
          </a:prstGeom>
          <a:noFill/>
        </p:spPr>
        <p:txBody>
          <a:bodyPr wrap="square" lIns="68584" tIns="34291" rIns="68584" bIns="34291" rtlCol="0">
            <a:spAutoFit/>
          </a:bodyPr>
          <a:lstStyle/>
          <a:p>
            <a:pPr algn="just" eaLnBrk="0" hangingPunct="0">
              <a:lnSpc>
                <a:spcPct val="150000"/>
              </a:lnSpc>
            </a:pP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岁月流转，时光飞逝，转眼间</a:t>
            </a:r>
            <a:r>
              <a:rPr lang="en-US" altLang="zh-CN" sz="2000" b="1"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年的工作又接近尾声。</a:t>
            </a:r>
          </a:p>
          <a:p>
            <a:pPr algn="just" eaLnBrk="0" hangingPunct="0">
              <a:lnSpc>
                <a:spcPct val="150000"/>
              </a:lnSpc>
            </a:pP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回首过去一年的工作，经过全体领导及员工的共同努力，公司经营业绩保持良好，行业地位、社会形象日渐提升，各项工作全面发展。</a:t>
            </a:r>
            <a:endParaRPr lang="en-US" altLang="zh-CN" sz="1600"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新起点、新希望。站在</a:t>
            </a:r>
            <a:r>
              <a:rPr lang="en-US" altLang="zh-CN" sz="2000" b="1" dirty="0">
                <a:solidFill>
                  <a:schemeClr val="tx2"/>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sym typeface="微软雅黑" panose="020B0503020204020204" pitchFamily="34" charset="-122"/>
              </a:rPr>
              <a:t>年的起点，我们将继承和发扬过去工作中存在的优点，汲取经验，摒弃不足，满怀信心，以更清醒的头脑、更旺盛的斗志、更奋发的姿态和更充沛的干劲，向我们的既定目标进发！</a:t>
            </a:r>
          </a:p>
        </p:txBody>
      </p:sp>
      <p:sp>
        <p:nvSpPr>
          <p:cNvPr id="9" name="圆角矩形 8"/>
          <p:cNvSpPr/>
          <p:nvPr/>
        </p:nvSpPr>
        <p:spPr>
          <a:xfrm>
            <a:off x="935596" y="1001750"/>
            <a:ext cx="7272808" cy="3370200"/>
          </a:xfrm>
          <a:prstGeom prst="roundRect">
            <a:avLst>
              <a:gd name="adj" fmla="val 4384"/>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1403648" y="699542"/>
            <a:ext cx="2400540" cy="557194"/>
            <a:chOff x="947324" y="607654"/>
            <a:chExt cx="2400540" cy="557194"/>
          </a:xfrm>
        </p:grpSpPr>
        <p:sp>
          <p:nvSpPr>
            <p:cNvPr id="12" name="圆角矩形 11"/>
            <p:cNvSpPr/>
            <p:nvPr/>
          </p:nvSpPr>
          <p:spPr>
            <a:xfrm>
              <a:off x="947324" y="607654"/>
              <a:ext cx="2400540" cy="557194"/>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1115616" y="625527"/>
              <a:ext cx="2088232" cy="523137"/>
            </a:xfrm>
            <a:prstGeom prst="rect">
              <a:avLst/>
            </a:prstGeom>
            <a:noFill/>
          </p:spPr>
          <p:txBody>
            <a:bodyPr wrap="square" lIns="91361" tIns="45679" rIns="91361" bIns="45679">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前言</a:t>
              </a:r>
              <a:r>
                <a:rPr lang="en-US" altLang="zh-CN" sz="2800" b="1" dirty="0">
                  <a:solidFill>
                    <a:schemeClr val="bg1"/>
                  </a:solidFill>
                  <a:latin typeface="微软雅黑" panose="020B0503020204020204" pitchFamily="34" charset="-122"/>
                  <a:ea typeface="微软雅黑" panose="020B0503020204020204" pitchFamily="34" charset="-122"/>
                </a:rPr>
                <a:t>/</a:t>
              </a:r>
              <a:r>
                <a:rPr lang="en-US" altLang="zh-CN" b="1" dirty="0">
                  <a:solidFill>
                    <a:schemeClr val="bg1"/>
                  </a:solidFill>
                  <a:latin typeface="微软雅黑" panose="020B0503020204020204" pitchFamily="34" charset="-122"/>
                  <a:ea typeface="微软雅黑" panose="020B0503020204020204" pitchFamily="34" charset="-122"/>
                </a:rPr>
                <a:t>PREFACE</a:t>
              </a:r>
              <a:endParaRPr lang="zh-CN" altLang="en-US" b="1"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iterate type="lt">
                                    <p:tmPct val="30000"/>
                                  </p:iterate>
                                  <p:childTnLst>
                                    <p:set>
                                      <p:cBhvr>
                                        <p:cTn id="14" dur="1" fill="hold">
                                          <p:stCondLst>
                                            <p:cond delay="0"/>
                                          </p:stCondLst>
                                        </p:cTn>
                                        <p:tgtEl>
                                          <p:spTgt spid="7"/>
                                        </p:tgtEl>
                                        <p:attrNameLst>
                                          <p:attrName>style.visibility</p:attrName>
                                        </p:attrNameLst>
                                      </p:cBhvr>
                                      <p:to>
                                        <p:strVal val="visible"/>
                                      </p:to>
                                    </p:set>
                                    <p:animEffect transition="in" filter="wipe(left)">
                                      <p:cBhvr>
                                        <p:cTn id="15" dur="100"/>
                                        <p:tgtEl>
                                          <p:spTgt spid="7"/>
                                        </p:tgtEl>
                                      </p:cBhvr>
                                    </p:animEffect>
                                  </p:childTnLst>
                                </p:cTn>
                              </p:par>
                              <p:par>
                                <p:cTn id="16" presetID="36" presetClass="emph" presetSubtype="0" fill="hold" grpId="1" nodeType="withEffect">
                                  <p:stCondLst>
                                    <p:cond delay="0"/>
                                  </p:stCondLst>
                                  <p:iterate type="lt">
                                    <p:tmPct val="30000"/>
                                  </p:iterate>
                                  <p:childTnLst>
                                    <p:animScale>
                                      <p:cBhvr>
                                        <p:cTn id="17" dur="50" autoRev="1" fill="hold">
                                          <p:stCondLst>
                                            <p:cond delay="0"/>
                                          </p:stCondLst>
                                        </p:cTn>
                                        <p:tgtEl>
                                          <p:spTgt spid="7"/>
                                        </p:tgtEl>
                                      </p:cBhvr>
                                      <p:to x="80000" y="100000"/>
                                    </p:animScale>
                                    <p:anim by="(#ppt_w*0.10)" calcmode="lin" valueType="num">
                                      <p:cBhvr>
                                        <p:cTn id="18" dur="50" autoRev="1" fill="hold">
                                          <p:stCondLst>
                                            <p:cond delay="0"/>
                                          </p:stCondLst>
                                        </p:cTn>
                                        <p:tgtEl>
                                          <p:spTgt spid="7"/>
                                        </p:tgtEl>
                                        <p:attrNameLst>
                                          <p:attrName>ppt_x</p:attrName>
                                        </p:attrNameLst>
                                      </p:cBhvr>
                                    </p:anim>
                                    <p:anim by="(-#ppt_w*0.10)" calcmode="lin" valueType="num">
                                      <p:cBhvr>
                                        <p:cTn id="19" dur="50" autoRev="1" fill="hold">
                                          <p:stCondLst>
                                            <p:cond delay="0"/>
                                          </p:stCondLst>
                                        </p:cTn>
                                        <p:tgtEl>
                                          <p:spTgt spid="7"/>
                                        </p:tgtEl>
                                        <p:attrNameLst>
                                          <p:attrName>ppt_y</p:attrName>
                                        </p:attrNameLst>
                                      </p:cBhvr>
                                    </p:anim>
                                    <p:animRot by="-480000">
                                      <p:cBhvr>
                                        <p:cTn id="20" dur="50" autoRev="1"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4"/>
          <p:cNvSpPr>
            <a:spLocks noChangeArrowheads="1"/>
          </p:cNvSpPr>
          <p:nvPr/>
        </p:nvSpPr>
        <p:spPr bwMode="auto">
          <a:xfrm>
            <a:off x="4243170" y="920046"/>
            <a:ext cx="956779" cy="970953"/>
          </a:xfrm>
          <a:prstGeom prst="ellipse">
            <a:avLst/>
          </a:prstGeom>
          <a:solidFill>
            <a:schemeClr val="bg2"/>
          </a:solidFill>
          <a:ln w="12700">
            <a:noFill/>
            <a:round/>
          </a:ln>
          <a:effectLst/>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45" name="Oval 4"/>
          <p:cNvSpPr>
            <a:spLocks noChangeArrowheads="1"/>
          </p:cNvSpPr>
          <p:nvPr/>
        </p:nvSpPr>
        <p:spPr bwMode="auto">
          <a:xfrm>
            <a:off x="4244494" y="915566"/>
            <a:ext cx="956779" cy="970953"/>
          </a:xfrm>
          <a:prstGeom prst="ellipse">
            <a:avLst/>
          </a:prstGeom>
          <a:solidFill>
            <a:schemeClr val="tx2"/>
          </a:solidFill>
          <a:ln w="12700">
            <a:noFill/>
            <a:round/>
          </a:ln>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48" name="Oval 4"/>
          <p:cNvSpPr>
            <a:spLocks noChangeArrowheads="1"/>
          </p:cNvSpPr>
          <p:nvPr/>
        </p:nvSpPr>
        <p:spPr bwMode="auto">
          <a:xfrm>
            <a:off x="3179138" y="1359001"/>
            <a:ext cx="1308991" cy="1328384"/>
          </a:xfrm>
          <a:prstGeom prst="ellipse">
            <a:avLst/>
          </a:prstGeom>
          <a:solidFill>
            <a:schemeClr val="bg2"/>
          </a:solidFill>
          <a:ln w="12700">
            <a:solidFill>
              <a:srgbClr val="F5F5F5"/>
            </a:solidFill>
            <a:round/>
          </a:ln>
          <a:effectLst/>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49" name="Oval 4"/>
          <p:cNvSpPr>
            <a:spLocks noChangeArrowheads="1"/>
          </p:cNvSpPr>
          <p:nvPr/>
        </p:nvSpPr>
        <p:spPr bwMode="auto">
          <a:xfrm>
            <a:off x="3179138" y="1755659"/>
            <a:ext cx="1308991" cy="931727"/>
          </a:xfrm>
          <a:custGeom>
            <a:avLst/>
            <a:gdLst/>
            <a:ahLst/>
            <a:cxnLst/>
            <a:rect l="l" t="t" r="r" b="b"/>
            <a:pathLst>
              <a:path w="1667532" h="1169451">
                <a:moveTo>
                  <a:pt x="71654" y="0"/>
                </a:moveTo>
                <a:lnTo>
                  <a:pt x="1595878" y="0"/>
                </a:lnTo>
                <a:cubicBezTo>
                  <a:pt x="1642324" y="102389"/>
                  <a:pt x="1667532" y="216148"/>
                  <a:pt x="1667532" y="335794"/>
                </a:cubicBezTo>
                <a:cubicBezTo>
                  <a:pt x="1667532" y="796210"/>
                  <a:pt x="1294242" y="1169451"/>
                  <a:pt x="833766" y="1169451"/>
                </a:cubicBezTo>
                <a:cubicBezTo>
                  <a:pt x="373290" y="1169451"/>
                  <a:pt x="0" y="796210"/>
                  <a:pt x="0" y="335794"/>
                </a:cubicBezTo>
                <a:cubicBezTo>
                  <a:pt x="0" y="216148"/>
                  <a:pt x="25208" y="102389"/>
                  <a:pt x="71654" y="0"/>
                </a:cubicBezTo>
                <a:close/>
              </a:path>
            </a:pathLst>
          </a:custGeom>
          <a:solidFill>
            <a:schemeClr val="tx2"/>
          </a:solidFill>
          <a:ln w="12700">
            <a:solidFill>
              <a:srgbClr val="F5F5F5"/>
            </a:solidFill>
            <a:round/>
          </a:ln>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50" name="Oval 4"/>
          <p:cNvSpPr>
            <a:spLocks noChangeArrowheads="1"/>
          </p:cNvSpPr>
          <p:nvPr/>
        </p:nvSpPr>
        <p:spPr bwMode="auto">
          <a:xfrm>
            <a:off x="1944377" y="1969117"/>
            <a:ext cx="1613309" cy="1637424"/>
          </a:xfrm>
          <a:prstGeom prst="ellipse">
            <a:avLst/>
          </a:prstGeom>
          <a:solidFill>
            <a:schemeClr val="bg2"/>
          </a:solidFill>
          <a:ln w="12700">
            <a:solidFill>
              <a:srgbClr val="F5F5F5"/>
            </a:solidFill>
            <a:round/>
          </a:ln>
          <a:effectLst/>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51" name="Oval 4"/>
          <p:cNvSpPr>
            <a:spLocks noChangeArrowheads="1"/>
          </p:cNvSpPr>
          <p:nvPr/>
        </p:nvSpPr>
        <p:spPr bwMode="auto">
          <a:xfrm>
            <a:off x="1944377" y="2774084"/>
            <a:ext cx="1613309" cy="832458"/>
          </a:xfrm>
          <a:custGeom>
            <a:avLst/>
            <a:gdLst/>
            <a:ahLst/>
            <a:cxnLst/>
            <a:rect l="l" t="t" r="r" b="b"/>
            <a:pathLst>
              <a:path w="2055204" h="1044854">
                <a:moveTo>
                  <a:pt x="871" y="0"/>
                </a:moveTo>
                <a:lnTo>
                  <a:pt x="2054333" y="0"/>
                </a:lnTo>
                <a:cubicBezTo>
                  <a:pt x="2055157" y="5732"/>
                  <a:pt x="2055204" y="11487"/>
                  <a:pt x="2055204" y="17253"/>
                </a:cubicBezTo>
                <a:cubicBezTo>
                  <a:pt x="2055204" y="584781"/>
                  <a:pt x="1595131" y="1044854"/>
                  <a:pt x="1027602" y="1044854"/>
                </a:cubicBezTo>
                <a:cubicBezTo>
                  <a:pt x="460073" y="1044854"/>
                  <a:pt x="0" y="584781"/>
                  <a:pt x="0" y="17253"/>
                </a:cubicBezTo>
                <a:close/>
              </a:path>
            </a:pathLst>
          </a:custGeom>
          <a:solidFill>
            <a:schemeClr val="tx2"/>
          </a:solidFill>
          <a:ln w="12700">
            <a:solidFill>
              <a:srgbClr val="F5F5F5"/>
            </a:solidFill>
            <a:round/>
          </a:ln>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52" name="Oval 4"/>
          <p:cNvSpPr>
            <a:spLocks noChangeArrowheads="1"/>
          </p:cNvSpPr>
          <p:nvPr/>
        </p:nvSpPr>
        <p:spPr bwMode="auto">
          <a:xfrm>
            <a:off x="486383" y="2752805"/>
            <a:ext cx="1980161" cy="2009761"/>
          </a:xfrm>
          <a:prstGeom prst="ellipse">
            <a:avLst/>
          </a:prstGeom>
          <a:solidFill>
            <a:schemeClr val="bg2"/>
          </a:solidFill>
          <a:ln w="12700">
            <a:solidFill>
              <a:srgbClr val="F5F5F5"/>
            </a:solidFill>
            <a:round/>
          </a:ln>
          <a:effectLst/>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53" name="Oval 4"/>
          <p:cNvSpPr>
            <a:spLocks noChangeArrowheads="1"/>
          </p:cNvSpPr>
          <p:nvPr/>
        </p:nvSpPr>
        <p:spPr bwMode="auto">
          <a:xfrm>
            <a:off x="656986" y="4321575"/>
            <a:ext cx="1638957" cy="440990"/>
          </a:xfrm>
          <a:custGeom>
            <a:avLst/>
            <a:gdLst/>
            <a:ahLst/>
            <a:cxnLst/>
            <a:rect l="l" t="t" r="r" b="b"/>
            <a:pathLst>
              <a:path w="2087877" h="553506">
                <a:moveTo>
                  <a:pt x="0" y="0"/>
                </a:moveTo>
                <a:lnTo>
                  <a:pt x="2087877" y="0"/>
                </a:lnTo>
                <a:cubicBezTo>
                  <a:pt x="1861113" y="334090"/>
                  <a:pt x="1478149" y="553506"/>
                  <a:pt x="1043938" y="553506"/>
                </a:cubicBezTo>
                <a:cubicBezTo>
                  <a:pt x="609727" y="553506"/>
                  <a:pt x="226764" y="334090"/>
                  <a:pt x="0" y="0"/>
                </a:cubicBezTo>
                <a:close/>
              </a:path>
            </a:pathLst>
          </a:custGeom>
          <a:solidFill>
            <a:schemeClr val="tx2"/>
          </a:solidFill>
          <a:ln w="12700">
            <a:solidFill>
              <a:srgbClr val="F5F5F5"/>
            </a:solidFill>
            <a:round/>
          </a:ln>
        </p:spPr>
        <p:txBody>
          <a:bodyPr wrap="none" lIns="72148" tIns="36075" rIns="72148" bIns="36075" anchor="ctr"/>
          <a:lstStyle/>
          <a:p>
            <a:endParaRPr lang="ko-KR" altLang="en-US">
              <a:solidFill>
                <a:srgbClr val="000000"/>
              </a:solidFill>
              <a:latin typeface="굴림" pitchFamily="34" charset="-127"/>
              <a:ea typeface="굴림" pitchFamily="34" charset="-127"/>
            </a:endParaRPr>
          </a:p>
        </p:txBody>
      </p:sp>
      <p:sp>
        <p:nvSpPr>
          <p:cNvPr id="54" name="TextBox 53"/>
          <p:cNvSpPr txBox="1"/>
          <p:nvPr/>
        </p:nvSpPr>
        <p:spPr>
          <a:xfrm>
            <a:off x="840250" y="3551980"/>
            <a:ext cx="1274219" cy="411409"/>
          </a:xfrm>
          <a:prstGeom prst="rect">
            <a:avLst/>
          </a:prstGeom>
          <a:noFill/>
        </p:spPr>
        <p:txBody>
          <a:bodyPr wrap="none" lIns="72148" tIns="36075" rIns="72148" bIns="36075" rtlCol="0" anchor="ctr">
            <a:spAutoFit/>
          </a:bodyPr>
          <a:lstStyle/>
          <a:p>
            <a:r>
              <a:rPr lang="zh-CN" altLang="en-US" sz="2200" dirty="0">
                <a:solidFill>
                  <a:schemeClr val="bg1"/>
                </a:solidFill>
                <a:latin typeface="微软雅黑" panose="020B0503020204020204" pitchFamily="34" charset="-122"/>
                <a:ea typeface="微软雅黑" panose="020B0503020204020204" pitchFamily="34" charset="-122"/>
              </a:rPr>
              <a:t>添加文字</a:t>
            </a:r>
          </a:p>
        </p:txBody>
      </p:sp>
      <p:sp>
        <p:nvSpPr>
          <p:cNvPr id="55" name="TextBox 54"/>
          <p:cNvSpPr txBox="1"/>
          <p:nvPr/>
        </p:nvSpPr>
        <p:spPr>
          <a:xfrm>
            <a:off x="2201842" y="2296334"/>
            <a:ext cx="1120331" cy="365242"/>
          </a:xfrm>
          <a:prstGeom prst="rect">
            <a:avLst/>
          </a:prstGeom>
          <a:noFill/>
        </p:spPr>
        <p:txBody>
          <a:bodyPr wrap="none" lIns="72148" tIns="36075" rIns="72148" bIns="36075" rtlCol="0" anchor="ctr">
            <a:spAutoFit/>
          </a:bodyPr>
          <a:lstStyle/>
          <a:p>
            <a:r>
              <a:rPr lang="zh-CN" altLang="en-US" sz="1900" dirty="0">
                <a:solidFill>
                  <a:schemeClr val="bg1"/>
                </a:solidFill>
                <a:latin typeface="微软雅黑" panose="020B0503020204020204" pitchFamily="34" charset="-122"/>
                <a:ea typeface="微软雅黑" panose="020B0503020204020204" pitchFamily="34" charset="-122"/>
              </a:rPr>
              <a:t>添加文字</a:t>
            </a:r>
          </a:p>
        </p:txBody>
      </p:sp>
      <p:sp>
        <p:nvSpPr>
          <p:cNvPr id="56" name="TextBox 55"/>
          <p:cNvSpPr txBox="1"/>
          <p:nvPr/>
        </p:nvSpPr>
        <p:spPr>
          <a:xfrm>
            <a:off x="3358485" y="1862706"/>
            <a:ext cx="1068555" cy="349810"/>
          </a:xfrm>
          <a:prstGeom prst="rect">
            <a:avLst/>
          </a:prstGeom>
          <a:noFill/>
        </p:spPr>
        <p:txBody>
          <a:bodyPr wrap="none" lIns="72148" tIns="36075" rIns="72148" bIns="36075" rtlCol="0" anchor="ctr">
            <a:spAutoFit/>
          </a:bodyPr>
          <a:lstStyle/>
          <a:p>
            <a:r>
              <a:rPr lang="zh-CN" altLang="en-US" dirty="0">
                <a:solidFill>
                  <a:schemeClr val="bg1"/>
                </a:solidFill>
                <a:latin typeface="微软雅黑" panose="020B0503020204020204" pitchFamily="34" charset="-122"/>
                <a:ea typeface="微软雅黑" panose="020B0503020204020204" pitchFamily="34" charset="-122"/>
              </a:rPr>
              <a:t>添加文字</a:t>
            </a:r>
          </a:p>
        </p:txBody>
      </p:sp>
      <p:cxnSp>
        <p:nvCxnSpPr>
          <p:cNvPr id="57" name="直接连接符 56"/>
          <p:cNvCxnSpPr/>
          <p:nvPr/>
        </p:nvCxnSpPr>
        <p:spPr>
          <a:xfrm>
            <a:off x="4722884" y="1540389"/>
            <a:ext cx="841329"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58" name="直接连接符 57"/>
          <p:cNvCxnSpPr/>
          <p:nvPr/>
        </p:nvCxnSpPr>
        <p:spPr>
          <a:xfrm>
            <a:off x="3824870" y="2272324"/>
            <a:ext cx="1739344"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59" name="直接连接符 58"/>
          <p:cNvCxnSpPr/>
          <p:nvPr/>
        </p:nvCxnSpPr>
        <p:spPr>
          <a:xfrm>
            <a:off x="2713996" y="3106242"/>
            <a:ext cx="2850217"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60" name="直接连接符 59"/>
          <p:cNvCxnSpPr/>
          <p:nvPr/>
        </p:nvCxnSpPr>
        <p:spPr>
          <a:xfrm>
            <a:off x="1476463" y="3975013"/>
            <a:ext cx="4087750" cy="0"/>
          </a:xfrm>
          <a:prstGeom prst="line">
            <a:avLst/>
          </a:prstGeom>
          <a:noFill/>
          <a:ln w="9525">
            <a:solidFill>
              <a:schemeClr val="bg1">
                <a:lumMod val="50000"/>
              </a:schemeClr>
            </a:solidFill>
            <a:prstDash val="sysDot"/>
            <a:headEnd type="oval"/>
            <a:tailEnd type="oval"/>
          </a:ln>
        </p:spPr>
        <p:style>
          <a:lnRef idx="2">
            <a:schemeClr val="accent1">
              <a:shade val="50000"/>
            </a:schemeClr>
          </a:lnRef>
          <a:fillRef idx="1">
            <a:schemeClr val="accent1"/>
          </a:fillRef>
          <a:effectRef idx="0">
            <a:schemeClr val="accent1"/>
          </a:effectRef>
          <a:fontRef idx="minor">
            <a:schemeClr val="lt1"/>
          </a:fontRef>
        </p:style>
      </p:cxnSp>
      <p:sp>
        <p:nvSpPr>
          <p:cNvPr id="61" name="TextBox 60"/>
          <p:cNvSpPr txBox="1"/>
          <p:nvPr/>
        </p:nvSpPr>
        <p:spPr>
          <a:xfrm>
            <a:off x="5630192" y="3757685"/>
            <a:ext cx="3029977" cy="573208"/>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p>
        </p:txBody>
      </p:sp>
      <p:sp>
        <p:nvSpPr>
          <p:cNvPr id="62" name="TextBox 61"/>
          <p:cNvSpPr txBox="1"/>
          <p:nvPr/>
        </p:nvSpPr>
        <p:spPr>
          <a:xfrm>
            <a:off x="5630192" y="2902265"/>
            <a:ext cx="3029977" cy="573208"/>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p>
        </p:txBody>
      </p:sp>
      <p:sp>
        <p:nvSpPr>
          <p:cNvPr id="63" name="TextBox 62"/>
          <p:cNvSpPr txBox="1"/>
          <p:nvPr/>
        </p:nvSpPr>
        <p:spPr>
          <a:xfrm>
            <a:off x="5630192" y="2046846"/>
            <a:ext cx="3029977" cy="573208"/>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p>
        </p:txBody>
      </p:sp>
      <p:sp>
        <p:nvSpPr>
          <p:cNvPr id="64" name="TextBox 63"/>
          <p:cNvSpPr txBox="1"/>
          <p:nvPr/>
        </p:nvSpPr>
        <p:spPr>
          <a:xfrm>
            <a:off x="5630192" y="1355868"/>
            <a:ext cx="3029977" cy="573208"/>
          </a:xfrm>
          <a:prstGeom prst="rect">
            <a:avLst/>
          </a:prstGeom>
          <a:noFill/>
        </p:spPr>
        <p:txBody>
          <a:bodyPr wrap="square" lIns="72148" tIns="36075" rIns="72148" bIns="36075" rtlCol="0">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a:t>
            </a:r>
          </a:p>
        </p:txBody>
      </p:sp>
      <p:sp>
        <p:nvSpPr>
          <p:cNvPr id="65" name="TextBox 64"/>
          <p:cNvSpPr txBox="1"/>
          <p:nvPr/>
        </p:nvSpPr>
        <p:spPr>
          <a:xfrm>
            <a:off x="4328273" y="1276773"/>
            <a:ext cx="760938" cy="257499"/>
          </a:xfrm>
          <a:prstGeom prst="rect">
            <a:avLst/>
          </a:prstGeom>
          <a:noFill/>
        </p:spPr>
        <p:txBody>
          <a:bodyPr wrap="none" lIns="72148" tIns="36075" rIns="72148" bIns="36075" rtlCol="0" anchor="ctr">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添加文字</a:t>
            </a:r>
          </a:p>
        </p:txBody>
      </p:sp>
      <p:sp>
        <p:nvSpPr>
          <p:cNvPr id="25" name="TextBox 24"/>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14:presetBounceEnd="42000">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14:bounceEnd="42000">
                                          <p:cBhvr additive="base">
                                            <p:cTn id="7" dur="500" fill="hold"/>
                                            <p:tgtEl>
                                              <p:spTgt spid="44"/>
                                            </p:tgtEl>
                                            <p:attrNameLst>
                                              <p:attrName>ppt_x</p:attrName>
                                            </p:attrNameLst>
                                          </p:cBhvr>
                                          <p:tavLst>
                                            <p:tav tm="0">
                                              <p:val>
                                                <p:strVal val="#ppt_x"/>
                                              </p:val>
                                            </p:tav>
                                            <p:tav tm="100000">
                                              <p:val>
                                                <p:strVal val="#ppt_x"/>
                                              </p:val>
                                            </p:tav>
                                          </p:tavLst>
                                        </p:anim>
                                        <p:anim calcmode="lin" valueType="num" p14:bounceEnd="42000">
                                          <p:cBhvr additive="base">
                                            <p:cTn id="8" dur="500" fill="hold"/>
                                            <p:tgtEl>
                                              <p:spTgt spid="4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14:presetBounceEnd="42000">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14:bounceEnd="42000">
                                          <p:cBhvr additive="base">
                                            <p:cTn id="11" dur="500" fill="hold"/>
                                            <p:tgtEl>
                                              <p:spTgt spid="48"/>
                                            </p:tgtEl>
                                            <p:attrNameLst>
                                              <p:attrName>ppt_x</p:attrName>
                                            </p:attrNameLst>
                                          </p:cBhvr>
                                          <p:tavLst>
                                            <p:tav tm="0">
                                              <p:val>
                                                <p:strVal val="#ppt_x"/>
                                              </p:val>
                                            </p:tav>
                                            <p:tav tm="100000">
                                              <p:val>
                                                <p:strVal val="#ppt_x"/>
                                              </p:val>
                                            </p:tav>
                                          </p:tavLst>
                                        </p:anim>
                                        <p:anim calcmode="lin" valueType="num" p14:bounceEnd="42000">
                                          <p:cBhvr additive="base">
                                            <p:cTn id="12" dur="500" fill="hold"/>
                                            <p:tgtEl>
                                              <p:spTgt spid="4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14:presetBounceEnd="42000">
                                      <p:stCondLst>
                                        <p:cond delay="400"/>
                                      </p:stCondLst>
                                      <p:childTnLst>
                                        <p:set>
                                          <p:cBhvr>
                                            <p:cTn id="14" dur="1" fill="hold">
                                              <p:stCondLst>
                                                <p:cond delay="0"/>
                                              </p:stCondLst>
                                            </p:cTn>
                                            <p:tgtEl>
                                              <p:spTgt spid="50"/>
                                            </p:tgtEl>
                                            <p:attrNameLst>
                                              <p:attrName>style.visibility</p:attrName>
                                            </p:attrNameLst>
                                          </p:cBhvr>
                                          <p:to>
                                            <p:strVal val="visible"/>
                                          </p:to>
                                        </p:set>
                                        <p:anim calcmode="lin" valueType="num" p14:bounceEnd="42000">
                                          <p:cBhvr additive="base">
                                            <p:cTn id="15" dur="500" fill="hold"/>
                                            <p:tgtEl>
                                              <p:spTgt spid="50"/>
                                            </p:tgtEl>
                                            <p:attrNameLst>
                                              <p:attrName>ppt_x</p:attrName>
                                            </p:attrNameLst>
                                          </p:cBhvr>
                                          <p:tavLst>
                                            <p:tav tm="0">
                                              <p:val>
                                                <p:strVal val="#ppt_x"/>
                                              </p:val>
                                            </p:tav>
                                            <p:tav tm="100000">
                                              <p:val>
                                                <p:strVal val="#ppt_x"/>
                                              </p:val>
                                            </p:tav>
                                          </p:tavLst>
                                        </p:anim>
                                        <p:anim calcmode="lin" valueType="num" p14:bounceEnd="42000">
                                          <p:cBhvr additive="base">
                                            <p:cTn id="16" dur="500" fill="hold"/>
                                            <p:tgtEl>
                                              <p:spTgt spid="50"/>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14:presetBounceEnd="42000">
                                      <p:stCondLst>
                                        <p:cond delay="600"/>
                                      </p:stCondLst>
                                      <p:childTnLst>
                                        <p:set>
                                          <p:cBhvr>
                                            <p:cTn id="18" dur="1" fill="hold">
                                              <p:stCondLst>
                                                <p:cond delay="0"/>
                                              </p:stCondLst>
                                            </p:cTn>
                                            <p:tgtEl>
                                              <p:spTgt spid="52"/>
                                            </p:tgtEl>
                                            <p:attrNameLst>
                                              <p:attrName>style.visibility</p:attrName>
                                            </p:attrNameLst>
                                          </p:cBhvr>
                                          <p:to>
                                            <p:strVal val="visible"/>
                                          </p:to>
                                        </p:set>
                                        <p:anim calcmode="lin" valueType="num" p14:bounceEnd="42000">
                                          <p:cBhvr additive="base">
                                            <p:cTn id="19" dur="500" fill="hold"/>
                                            <p:tgtEl>
                                              <p:spTgt spid="52"/>
                                            </p:tgtEl>
                                            <p:attrNameLst>
                                              <p:attrName>ppt_x</p:attrName>
                                            </p:attrNameLst>
                                          </p:cBhvr>
                                          <p:tavLst>
                                            <p:tav tm="0">
                                              <p:val>
                                                <p:strVal val="#ppt_x"/>
                                              </p:val>
                                            </p:tav>
                                            <p:tav tm="100000">
                                              <p:val>
                                                <p:strVal val="#ppt_x"/>
                                              </p:val>
                                            </p:tav>
                                          </p:tavLst>
                                        </p:anim>
                                        <p:anim calcmode="lin" valueType="num" p14:bounceEnd="42000">
                                          <p:cBhvr additive="base">
                                            <p:cTn id="20" dur="500" fill="hold"/>
                                            <p:tgtEl>
                                              <p:spTgt spid="52"/>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wipe(down)">
                                          <p:cBhvr>
                                            <p:cTn id="24" dur="500"/>
                                            <p:tgtEl>
                                              <p:spTgt spid="53"/>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wipe(left)">
                                          <p:cBhvr>
                                            <p:cTn id="34" dur="500"/>
                                            <p:tgtEl>
                                              <p:spTgt spid="60"/>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wipe(left)">
                                          <p:cBhvr>
                                            <p:cTn id="38" dur="500"/>
                                            <p:tgtEl>
                                              <p:spTgt spid="61"/>
                                            </p:tgtEl>
                                          </p:cBhvr>
                                        </p:animEffect>
                                      </p:childTnLst>
                                    </p:cTn>
                                  </p:par>
                                </p:childTnLst>
                              </p:cTn>
                            </p:par>
                            <p:par>
                              <p:cTn id="39" fill="hold">
                                <p:stCondLst>
                                  <p:cond delay="3000"/>
                                </p:stCondLst>
                                <p:childTnLst>
                                  <p:par>
                                    <p:cTn id="40" presetID="22" presetClass="entr" presetSubtype="4"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wipe(down)">
                                          <p:cBhvr>
                                            <p:cTn id="42" dur="500"/>
                                            <p:tgtEl>
                                              <p:spTgt spid="51"/>
                                            </p:tgtEl>
                                          </p:cBhvr>
                                        </p:animEffect>
                                      </p:childTnLst>
                                    </p:cTn>
                                  </p:par>
                                </p:childTnLst>
                              </p:cTn>
                            </p:par>
                            <p:par>
                              <p:cTn id="43" fill="hold">
                                <p:stCondLst>
                                  <p:cond delay="3500"/>
                                </p:stCondLst>
                                <p:childTnLst>
                                  <p:par>
                                    <p:cTn id="44" presetID="42" presetClass="entr" presetSubtype="0"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left)">
                                          <p:cBhvr>
                                            <p:cTn id="52" dur="500"/>
                                            <p:tgtEl>
                                              <p:spTgt spid="59"/>
                                            </p:tgtEl>
                                          </p:cBhvr>
                                        </p:animEffect>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Effect transition="in" filter="wipe(left)">
                                          <p:cBhvr>
                                            <p:cTn id="56" dur="500"/>
                                            <p:tgtEl>
                                              <p:spTgt spid="62"/>
                                            </p:tgtEl>
                                          </p:cBhvr>
                                        </p:animEffect>
                                      </p:childTnLst>
                                    </p:cTn>
                                  </p:par>
                                </p:childTnLst>
                              </p:cTn>
                            </p:par>
                            <p:par>
                              <p:cTn id="57" fill="hold">
                                <p:stCondLst>
                                  <p:cond delay="5500"/>
                                </p:stCondLst>
                                <p:childTnLst>
                                  <p:par>
                                    <p:cTn id="58" presetID="22" presetClass="entr" presetSubtype="4" fill="hold" grpId="0" nodeType="after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wipe(down)">
                                          <p:cBhvr>
                                            <p:cTn id="60" dur="500"/>
                                            <p:tgtEl>
                                              <p:spTgt spid="49"/>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fade">
                                          <p:cBhvr>
                                            <p:cTn id="64" dur="1000"/>
                                            <p:tgtEl>
                                              <p:spTgt spid="56"/>
                                            </p:tgtEl>
                                          </p:cBhvr>
                                        </p:animEffect>
                                        <p:anim calcmode="lin" valueType="num">
                                          <p:cBhvr>
                                            <p:cTn id="65" dur="1000" fill="hold"/>
                                            <p:tgtEl>
                                              <p:spTgt spid="56"/>
                                            </p:tgtEl>
                                            <p:attrNameLst>
                                              <p:attrName>ppt_x</p:attrName>
                                            </p:attrNameLst>
                                          </p:cBhvr>
                                          <p:tavLst>
                                            <p:tav tm="0">
                                              <p:val>
                                                <p:strVal val="#ppt_x"/>
                                              </p:val>
                                            </p:tav>
                                            <p:tav tm="100000">
                                              <p:val>
                                                <p:strVal val="#ppt_x"/>
                                              </p:val>
                                            </p:tav>
                                          </p:tavLst>
                                        </p:anim>
                                        <p:anim calcmode="lin" valueType="num">
                                          <p:cBhvr>
                                            <p:cTn id="66" dur="1000" fill="hold"/>
                                            <p:tgtEl>
                                              <p:spTgt spid="5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22" presetClass="entr" presetSubtype="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Effect transition="in" filter="wipe(left)">
                                          <p:cBhvr>
                                            <p:cTn id="70" dur="500"/>
                                            <p:tgtEl>
                                              <p:spTgt spid="58"/>
                                            </p:tgtEl>
                                          </p:cBhvr>
                                        </p:animEffect>
                                      </p:childTnLst>
                                    </p:cTn>
                                  </p:par>
                                </p:childTnLst>
                              </p:cTn>
                            </p:par>
                            <p:par>
                              <p:cTn id="71" fill="hold">
                                <p:stCondLst>
                                  <p:cond delay="7500"/>
                                </p:stCondLst>
                                <p:childTnLst>
                                  <p:par>
                                    <p:cTn id="72" presetID="22" presetClass="entr" presetSubtype="8" fill="hold" grpId="0" nodeType="after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wipe(left)">
                                          <p:cBhvr>
                                            <p:cTn id="74" dur="500"/>
                                            <p:tgtEl>
                                              <p:spTgt spid="63"/>
                                            </p:tgtEl>
                                          </p:cBhvr>
                                        </p:animEffect>
                                      </p:childTnLst>
                                    </p:cTn>
                                  </p:par>
                                </p:childTnLst>
                              </p:cTn>
                            </p:par>
                            <p:par>
                              <p:cTn id="75" fill="hold">
                                <p:stCondLst>
                                  <p:cond delay="8000"/>
                                </p:stCondLst>
                                <p:childTnLst>
                                  <p:par>
                                    <p:cTn id="76" presetID="22" presetClass="entr" presetSubtype="4"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wipe(down)">
                                          <p:cBhvr>
                                            <p:cTn id="78" dur="500"/>
                                            <p:tgtEl>
                                              <p:spTgt spid="45"/>
                                            </p:tgtEl>
                                          </p:cBhvr>
                                        </p:animEffect>
                                      </p:childTnLst>
                                    </p:cTn>
                                  </p:par>
                                </p:childTnLst>
                              </p:cTn>
                            </p:par>
                            <p:par>
                              <p:cTn id="79" fill="hold">
                                <p:stCondLst>
                                  <p:cond delay="8500"/>
                                </p:stCondLst>
                                <p:childTnLst>
                                  <p:par>
                                    <p:cTn id="80" presetID="42" presetClass="entr" presetSubtype="0" fill="hold" grpId="0" nodeType="afterEffect">
                                      <p:stCondLst>
                                        <p:cond delay="0"/>
                                      </p:stCondLst>
                                      <p:childTnLst>
                                        <p:set>
                                          <p:cBhvr>
                                            <p:cTn id="81" dur="1" fill="hold">
                                              <p:stCondLst>
                                                <p:cond delay="0"/>
                                              </p:stCondLst>
                                            </p:cTn>
                                            <p:tgtEl>
                                              <p:spTgt spid="65"/>
                                            </p:tgtEl>
                                            <p:attrNameLst>
                                              <p:attrName>style.visibility</p:attrName>
                                            </p:attrNameLst>
                                          </p:cBhvr>
                                          <p:to>
                                            <p:strVal val="visible"/>
                                          </p:to>
                                        </p:set>
                                        <p:animEffect transition="in" filter="fade">
                                          <p:cBhvr>
                                            <p:cTn id="82" dur="1000"/>
                                            <p:tgtEl>
                                              <p:spTgt spid="65"/>
                                            </p:tgtEl>
                                          </p:cBhvr>
                                        </p:animEffect>
                                        <p:anim calcmode="lin" valueType="num">
                                          <p:cBhvr>
                                            <p:cTn id="83" dur="1000" fill="hold"/>
                                            <p:tgtEl>
                                              <p:spTgt spid="65"/>
                                            </p:tgtEl>
                                            <p:attrNameLst>
                                              <p:attrName>ppt_x</p:attrName>
                                            </p:attrNameLst>
                                          </p:cBhvr>
                                          <p:tavLst>
                                            <p:tav tm="0">
                                              <p:val>
                                                <p:strVal val="#ppt_x"/>
                                              </p:val>
                                            </p:tav>
                                            <p:tav tm="100000">
                                              <p:val>
                                                <p:strVal val="#ppt_x"/>
                                              </p:val>
                                            </p:tav>
                                          </p:tavLst>
                                        </p:anim>
                                        <p:anim calcmode="lin" valueType="num">
                                          <p:cBhvr>
                                            <p:cTn id="84" dur="1000" fill="hold"/>
                                            <p:tgtEl>
                                              <p:spTgt spid="65"/>
                                            </p:tgtEl>
                                            <p:attrNameLst>
                                              <p:attrName>ppt_y</p:attrName>
                                            </p:attrNameLst>
                                          </p:cBhvr>
                                          <p:tavLst>
                                            <p:tav tm="0">
                                              <p:val>
                                                <p:strVal val="#ppt_y+.1"/>
                                              </p:val>
                                            </p:tav>
                                            <p:tav tm="100000">
                                              <p:val>
                                                <p:strVal val="#ppt_y"/>
                                              </p:val>
                                            </p:tav>
                                          </p:tavLst>
                                        </p:anim>
                                      </p:childTnLst>
                                    </p:cTn>
                                  </p:par>
                                </p:childTnLst>
                              </p:cTn>
                            </p:par>
                            <p:par>
                              <p:cTn id="85" fill="hold">
                                <p:stCondLst>
                                  <p:cond delay="9500"/>
                                </p:stCondLst>
                                <p:childTnLst>
                                  <p:par>
                                    <p:cTn id="86" presetID="22" presetClass="entr" presetSubtype="8" fill="hold" nodeType="after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wipe(left)">
                                          <p:cBhvr>
                                            <p:cTn id="88" dur="500"/>
                                            <p:tgtEl>
                                              <p:spTgt spid="57"/>
                                            </p:tgtEl>
                                          </p:cBhvr>
                                        </p:animEffect>
                                      </p:childTnLst>
                                    </p:cTn>
                                  </p:par>
                                </p:childTnLst>
                              </p:cTn>
                            </p:par>
                            <p:par>
                              <p:cTn id="89" fill="hold">
                                <p:stCondLst>
                                  <p:cond delay="10000"/>
                                </p:stCondLst>
                                <p:childTnLst>
                                  <p:par>
                                    <p:cTn id="90" presetID="22" presetClass="entr" presetSubtype="8" fill="hold" grpId="0" nodeType="afterEffect">
                                      <p:stCondLst>
                                        <p:cond delay="0"/>
                                      </p:stCondLst>
                                      <p:childTnLst>
                                        <p:set>
                                          <p:cBhvr>
                                            <p:cTn id="91" dur="1" fill="hold">
                                              <p:stCondLst>
                                                <p:cond delay="0"/>
                                              </p:stCondLst>
                                            </p:cTn>
                                            <p:tgtEl>
                                              <p:spTgt spid="64"/>
                                            </p:tgtEl>
                                            <p:attrNameLst>
                                              <p:attrName>style.visibility</p:attrName>
                                            </p:attrNameLst>
                                          </p:cBhvr>
                                          <p:to>
                                            <p:strVal val="visible"/>
                                          </p:to>
                                        </p:set>
                                        <p:animEffect transition="in" filter="wipe(left)">
                                          <p:cBhvr>
                                            <p:cTn id="9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8" grpId="0" animBg="1"/>
          <p:bldP spid="49" grpId="0" animBg="1"/>
          <p:bldP spid="50" grpId="0" animBg="1"/>
          <p:bldP spid="51" grpId="0" animBg="1"/>
          <p:bldP spid="52" grpId="0" animBg="1"/>
          <p:bldP spid="53" grpId="0" animBg="1"/>
          <p:bldP spid="54" grpId="0"/>
          <p:bldP spid="55" grpId="0"/>
          <p:bldP spid="56" grpId="0"/>
          <p:bldP spid="61" grpId="0"/>
          <p:bldP spid="62" grpId="0"/>
          <p:bldP spid="63" grpId="0"/>
          <p:bldP spid="64" grpId="0"/>
          <p:bldP spid="6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500" fill="hold"/>
                                            <p:tgtEl>
                                              <p:spTgt spid="44"/>
                                            </p:tgtEl>
                                            <p:attrNameLst>
                                              <p:attrName>ppt_x</p:attrName>
                                            </p:attrNameLst>
                                          </p:cBhvr>
                                          <p:tavLst>
                                            <p:tav tm="0">
                                              <p:val>
                                                <p:strVal val="#ppt_x"/>
                                              </p:val>
                                            </p:tav>
                                            <p:tav tm="100000">
                                              <p:val>
                                                <p:strVal val="#ppt_x"/>
                                              </p:val>
                                            </p:tav>
                                          </p:tavLst>
                                        </p:anim>
                                        <p:anim calcmode="lin" valueType="num">
                                          <p:cBhvr additive="base">
                                            <p:cTn id="8" dur="500" fill="hold"/>
                                            <p:tgtEl>
                                              <p:spTgt spid="4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20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500" fill="hold"/>
                                            <p:tgtEl>
                                              <p:spTgt spid="48"/>
                                            </p:tgtEl>
                                            <p:attrNameLst>
                                              <p:attrName>ppt_x</p:attrName>
                                            </p:attrNameLst>
                                          </p:cBhvr>
                                          <p:tavLst>
                                            <p:tav tm="0">
                                              <p:val>
                                                <p:strVal val="#ppt_x"/>
                                              </p:val>
                                            </p:tav>
                                            <p:tav tm="100000">
                                              <p:val>
                                                <p:strVal val="#ppt_x"/>
                                              </p:val>
                                            </p:tav>
                                          </p:tavLst>
                                        </p:anim>
                                        <p:anim calcmode="lin" valueType="num">
                                          <p:cBhvr additive="base">
                                            <p:cTn id="12" dur="500" fill="hold"/>
                                            <p:tgtEl>
                                              <p:spTgt spid="4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400"/>
                                      </p:stCondLst>
                                      <p:childTnLst>
                                        <p:set>
                                          <p:cBhvr>
                                            <p:cTn id="14" dur="1" fill="hold">
                                              <p:stCondLst>
                                                <p:cond delay="0"/>
                                              </p:stCondLst>
                                            </p:cTn>
                                            <p:tgtEl>
                                              <p:spTgt spid="50"/>
                                            </p:tgtEl>
                                            <p:attrNameLst>
                                              <p:attrName>style.visibility</p:attrName>
                                            </p:attrNameLst>
                                          </p:cBhvr>
                                          <p:to>
                                            <p:strVal val="visible"/>
                                          </p:to>
                                        </p:set>
                                        <p:anim calcmode="lin" valueType="num">
                                          <p:cBhvr additive="base">
                                            <p:cTn id="15" dur="500" fill="hold"/>
                                            <p:tgtEl>
                                              <p:spTgt spid="50"/>
                                            </p:tgtEl>
                                            <p:attrNameLst>
                                              <p:attrName>ppt_x</p:attrName>
                                            </p:attrNameLst>
                                          </p:cBhvr>
                                          <p:tavLst>
                                            <p:tav tm="0">
                                              <p:val>
                                                <p:strVal val="#ppt_x"/>
                                              </p:val>
                                            </p:tav>
                                            <p:tav tm="100000">
                                              <p:val>
                                                <p:strVal val="#ppt_x"/>
                                              </p:val>
                                            </p:tav>
                                          </p:tavLst>
                                        </p:anim>
                                        <p:anim calcmode="lin" valueType="num">
                                          <p:cBhvr additive="base">
                                            <p:cTn id="16" dur="500" fill="hold"/>
                                            <p:tgtEl>
                                              <p:spTgt spid="50"/>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600"/>
                                      </p:stCondLst>
                                      <p:childTnLst>
                                        <p:set>
                                          <p:cBhvr>
                                            <p:cTn id="18" dur="1" fill="hold">
                                              <p:stCondLst>
                                                <p:cond delay="0"/>
                                              </p:stCondLst>
                                            </p:cTn>
                                            <p:tgtEl>
                                              <p:spTgt spid="52"/>
                                            </p:tgtEl>
                                            <p:attrNameLst>
                                              <p:attrName>style.visibility</p:attrName>
                                            </p:attrNameLst>
                                          </p:cBhvr>
                                          <p:to>
                                            <p:strVal val="visible"/>
                                          </p:to>
                                        </p:set>
                                        <p:anim calcmode="lin" valueType="num">
                                          <p:cBhvr additive="base">
                                            <p:cTn id="19" dur="500" fill="hold"/>
                                            <p:tgtEl>
                                              <p:spTgt spid="52"/>
                                            </p:tgtEl>
                                            <p:attrNameLst>
                                              <p:attrName>ppt_x</p:attrName>
                                            </p:attrNameLst>
                                          </p:cBhvr>
                                          <p:tavLst>
                                            <p:tav tm="0">
                                              <p:val>
                                                <p:strVal val="#ppt_x"/>
                                              </p:val>
                                            </p:tav>
                                            <p:tav tm="100000">
                                              <p:val>
                                                <p:strVal val="#ppt_x"/>
                                              </p:val>
                                            </p:tav>
                                          </p:tavLst>
                                        </p:anim>
                                        <p:anim calcmode="lin" valueType="num">
                                          <p:cBhvr additive="base">
                                            <p:cTn id="20" dur="500" fill="hold"/>
                                            <p:tgtEl>
                                              <p:spTgt spid="52"/>
                                            </p:tgtEl>
                                            <p:attrNameLst>
                                              <p:attrName>ppt_y</p:attrName>
                                            </p:attrNameLst>
                                          </p:cBhvr>
                                          <p:tavLst>
                                            <p:tav tm="0">
                                              <p:val>
                                                <p:strVal val="0-#ppt_h/2"/>
                                              </p:val>
                                            </p:tav>
                                            <p:tav tm="100000">
                                              <p:val>
                                                <p:strVal val="#ppt_y"/>
                                              </p:val>
                                            </p:tav>
                                          </p:tavLst>
                                        </p:anim>
                                      </p:childTnLst>
                                    </p:cTn>
                                  </p:par>
                                </p:childTnLst>
                              </p:cTn>
                            </p:par>
                            <p:par>
                              <p:cTn id="21" fill="hold">
                                <p:stCondLst>
                                  <p:cond delay="500"/>
                                </p:stCondLst>
                                <p:childTnLst>
                                  <p:par>
                                    <p:cTn id="22" presetID="22" presetClass="entr" presetSubtype="4"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animEffect transition="in" filter="wipe(down)">
                                          <p:cBhvr>
                                            <p:cTn id="24" dur="500"/>
                                            <p:tgtEl>
                                              <p:spTgt spid="53"/>
                                            </p:tgtEl>
                                          </p:cBhvr>
                                        </p:animEffect>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wipe(left)">
                                          <p:cBhvr>
                                            <p:cTn id="34" dur="500"/>
                                            <p:tgtEl>
                                              <p:spTgt spid="60"/>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wipe(left)">
                                          <p:cBhvr>
                                            <p:cTn id="38" dur="500"/>
                                            <p:tgtEl>
                                              <p:spTgt spid="61"/>
                                            </p:tgtEl>
                                          </p:cBhvr>
                                        </p:animEffect>
                                      </p:childTnLst>
                                    </p:cTn>
                                  </p:par>
                                </p:childTnLst>
                              </p:cTn>
                            </p:par>
                            <p:par>
                              <p:cTn id="39" fill="hold">
                                <p:stCondLst>
                                  <p:cond delay="3000"/>
                                </p:stCondLst>
                                <p:childTnLst>
                                  <p:par>
                                    <p:cTn id="40" presetID="22" presetClass="entr" presetSubtype="4" fill="hold" grpId="0" nodeType="after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wipe(down)">
                                          <p:cBhvr>
                                            <p:cTn id="42" dur="500"/>
                                            <p:tgtEl>
                                              <p:spTgt spid="51"/>
                                            </p:tgtEl>
                                          </p:cBhvr>
                                        </p:animEffect>
                                      </p:childTnLst>
                                    </p:cTn>
                                  </p:par>
                                </p:childTnLst>
                              </p:cTn>
                            </p:par>
                            <p:par>
                              <p:cTn id="43" fill="hold">
                                <p:stCondLst>
                                  <p:cond delay="3500"/>
                                </p:stCondLst>
                                <p:childTnLst>
                                  <p:par>
                                    <p:cTn id="44" presetID="42" presetClass="entr" presetSubtype="0"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8" fill="hold" nodeType="afterEffect">
                                      <p:stCondLst>
                                        <p:cond delay="0"/>
                                      </p:stCondLst>
                                      <p:childTnLst>
                                        <p:set>
                                          <p:cBhvr>
                                            <p:cTn id="51" dur="1" fill="hold">
                                              <p:stCondLst>
                                                <p:cond delay="0"/>
                                              </p:stCondLst>
                                            </p:cTn>
                                            <p:tgtEl>
                                              <p:spTgt spid="59"/>
                                            </p:tgtEl>
                                            <p:attrNameLst>
                                              <p:attrName>style.visibility</p:attrName>
                                            </p:attrNameLst>
                                          </p:cBhvr>
                                          <p:to>
                                            <p:strVal val="visible"/>
                                          </p:to>
                                        </p:set>
                                        <p:animEffect transition="in" filter="wipe(left)">
                                          <p:cBhvr>
                                            <p:cTn id="52" dur="500"/>
                                            <p:tgtEl>
                                              <p:spTgt spid="59"/>
                                            </p:tgtEl>
                                          </p:cBhvr>
                                        </p:animEffect>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Effect transition="in" filter="wipe(left)">
                                          <p:cBhvr>
                                            <p:cTn id="56" dur="500"/>
                                            <p:tgtEl>
                                              <p:spTgt spid="62"/>
                                            </p:tgtEl>
                                          </p:cBhvr>
                                        </p:animEffect>
                                      </p:childTnLst>
                                    </p:cTn>
                                  </p:par>
                                </p:childTnLst>
                              </p:cTn>
                            </p:par>
                            <p:par>
                              <p:cTn id="57" fill="hold">
                                <p:stCondLst>
                                  <p:cond delay="5500"/>
                                </p:stCondLst>
                                <p:childTnLst>
                                  <p:par>
                                    <p:cTn id="58" presetID="22" presetClass="entr" presetSubtype="4" fill="hold" grpId="0" nodeType="afterEffect">
                                      <p:stCondLst>
                                        <p:cond delay="0"/>
                                      </p:stCondLst>
                                      <p:childTnLst>
                                        <p:set>
                                          <p:cBhvr>
                                            <p:cTn id="59" dur="1" fill="hold">
                                              <p:stCondLst>
                                                <p:cond delay="0"/>
                                              </p:stCondLst>
                                            </p:cTn>
                                            <p:tgtEl>
                                              <p:spTgt spid="49"/>
                                            </p:tgtEl>
                                            <p:attrNameLst>
                                              <p:attrName>style.visibility</p:attrName>
                                            </p:attrNameLst>
                                          </p:cBhvr>
                                          <p:to>
                                            <p:strVal val="visible"/>
                                          </p:to>
                                        </p:set>
                                        <p:animEffect transition="in" filter="wipe(down)">
                                          <p:cBhvr>
                                            <p:cTn id="60" dur="500"/>
                                            <p:tgtEl>
                                              <p:spTgt spid="49"/>
                                            </p:tgtEl>
                                          </p:cBhvr>
                                        </p:animEffect>
                                      </p:childTnLst>
                                    </p:cTn>
                                  </p:par>
                                </p:childTnLst>
                              </p:cTn>
                            </p:par>
                            <p:par>
                              <p:cTn id="61" fill="hold">
                                <p:stCondLst>
                                  <p:cond delay="6000"/>
                                </p:stCondLst>
                                <p:childTnLst>
                                  <p:par>
                                    <p:cTn id="62" presetID="42" presetClass="entr" presetSubtype="0" fill="hold" grpId="0" nodeType="afterEffect">
                                      <p:stCondLst>
                                        <p:cond delay="0"/>
                                      </p:stCondLst>
                                      <p:childTnLst>
                                        <p:set>
                                          <p:cBhvr>
                                            <p:cTn id="63" dur="1" fill="hold">
                                              <p:stCondLst>
                                                <p:cond delay="0"/>
                                              </p:stCondLst>
                                            </p:cTn>
                                            <p:tgtEl>
                                              <p:spTgt spid="56"/>
                                            </p:tgtEl>
                                            <p:attrNameLst>
                                              <p:attrName>style.visibility</p:attrName>
                                            </p:attrNameLst>
                                          </p:cBhvr>
                                          <p:to>
                                            <p:strVal val="visible"/>
                                          </p:to>
                                        </p:set>
                                        <p:animEffect transition="in" filter="fade">
                                          <p:cBhvr>
                                            <p:cTn id="64" dur="1000"/>
                                            <p:tgtEl>
                                              <p:spTgt spid="56"/>
                                            </p:tgtEl>
                                          </p:cBhvr>
                                        </p:animEffect>
                                        <p:anim calcmode="lin" valueType="num">
                                          <p:cBhvr>
                                            <p:cTn id="65" dur="1000" fill="hold"/>
                                            <p:tgtEl>
                                              <p:spTgt spid="56"/>
                                            </p:tgtEl>
                                            <p:attrNameLst>
                                              <p:attrName>ppt_x</p:attrName>
                                            </p:attrNameLst>
                                          </p:cBhvr>
                                          <p:tavLst>
                                            <p:tav tm="0">
                                              <p:val>
                                                <p:strVal val="#ppt_x"/>
                                              </p:val>
                                            </p:tav>
                                            <p:tav tm="100000">
                                              <p:val>
                                                <p:strVal val="#ppt_x"/>
                                              </p:val>
                                            </p:tav>
                                          </p:tavLst>
                                        </p:anim>
                                        <p:anim calcmode="lin" valueType="num">
                                          <p:cBhvr>
                                            <p:cTn id="66" dur="1000" fill="hold"/>
                                            <p:tgtEl>
                                              <p:spTgt spid="56"/>
                                            </p:tgtEl>
                                            <p:attrNameLst>
                                              <p:attrName>ppt_y</p:attrName>
                                            </p:attrNameLst>
                                          </p:cBhvr>
                                          <p:tavLst>
                                            <p:tav tm="0">
                                              <p:val>
                                                <p:strVal val="#ppt_y+.1"/>
                                              </p:val>
                                            </p:tav>
                                            <p:tav tm="100000">
                                              <p:val>
                                                <p:strVal val="#ppt_y"/>
                                              </p:val>
                                            </p:tav>
                                          </p:tavLst>
                                        </p:anim>
                                      </p:childTnLst>
                                    </p:cTn>
                                  </p:par>
                                </p:childTnLst>
                              </p:cTn>
                            </p:par>
                            <p:par>
                              <p:cTn id="67" fill="hold">
                                <p:stCondLst>
                                  <p:cond delay="7000"/>
                                </p:stCondLst>
                                <p:childTnLst>
                                  <p:par>
                                    <p:cTn id="68" presetID="22" presetClass="entr" presetSubtype="8"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Effect transition="in" filter="wipe(left)">
                                          <p:cBhvr>
                                            <p:cTn id="70" dur="500"/>
                                            <p:tgtEl>
                                              <p:spTgt spid="58"/>
                                            </p:tgtEl>
                                          </p:cBhvr>
                                        </p:animEffect>
                                      </p:childTnLst>
                                    </p:cTn>
                                  </p:par>
                                </p:childTnLst>
                              </p:cTn>
                            </p:par>
                            <p:par>
                              <p:cTn id="71" fill="hold">
                                <p:stCondLst>
                                  <p:cond delay="7500"/>
                                </p:stCondLst>
                                <p:childTnLst>
                                  <p:par>
                                    <p:cTn id="72" presetID="22" presetClass="entr" presetSubtype="8" fill="hold" grpId="0" nodeType="afterEffect">
                                      <p:stCondLst>
                                        <p:cond delay="0"/>
                                      </p:stCondLst>
                                      <p:childTnLst>
                                        <p:set>
                                          <p:cBhvr>
                                            <p:cTn id="73" dur="1" fill="hold">
                                              <p:stCondLst>
                                                <p:cond delay="0"/>
                                              </p:stCondLst>
                                            </p:cTn>
                                            <p:tgtEl>
                                              <p:spTgt spid="63"/>
                                            </p:tgtEl>
                                            <p:attrNameLst>
                                              <p:attrName>style.visibility</p:attrName>
                                            </p:attrNameLst>
                                          </p:cBhvr>
                                          <p:to>
                                            <p:strVal val="visible"/>
                                          </p:to>
                                        </p:set>
                                        <p:animEffect transition="in" filter="wipe(left)">
                                          <p:cBhvr>
                                            <p:cTn id="74" dur="500"/>
                                            <p:tgtEl>
                                              <p:spTgt spid="63"/>
                                            </p:tgtEl>
                                          </p:cBhvr>
                                        </p:animEffect>
                                      </p:childTnLst>
                                    </p:cTn>
                                  </p:par>
                                </p:childTnLst>
                              </p:cTn>
                            </p:par>
                            <p:par>
                              <p:cTn id="75" fill="hold">
                                <p:stCondLst>
                                  <p:cond delay="8000"/>
                                </p:stCondLst>
                                <p:childTnLst>
                                  <p:par>
                                    <p:cTn id="76" presetID="22" presetClass="entr" presetSubtype="4" fill="hold" grpId="0" nodeType="afterEffect">
                                      <p:stCondLst>
                                        <p:cond delay="0"/>
                                      </p:stCondLst>
                                      <p:childTnLst>
                                        <p:set>
                                          <p:cBhvr>
                                            <p:cTn id="77" dur="1" fill="hold">
                                              <p:stCondLst>
                                                <p:cond delay="0"/>
                                              </p:stCondLst>
                                            </p:cTn>
                                            <p:tgtEl>
                                              <p:spTgt spid="45"/>
                                            </p:tgtEl>
                                            <p:attrNameLst>
                                              <p:attrName>style.visibility</p:attrName>
                                            </p:attrNameLst>
                                          </p:cBhvr>
                                          <p:to>
                                            <p:strVal val="visible"/>
                                          </p:to>
                                        </p:set>
                                        <p:animEffect transition="in" filter="wipe(down)">
                                          <p:cBhvr>
                                            <p:cTn id="78" dur="500"/>
                                            <p:tgtEl>
                                              <p:spTgt spid="45"/>
                                            </p:tgtEl>
                                          </p:cBhvr>
                                        </p:animEffect>
                                      </p:childTnLst>
                                    </p:cTn>
                                  </p:par>
                                </p:childTnLst>
                              </p:cTn>
                            </p:par>
                            <p:par>
                              <p:cTn id="79" fill="hold">
                                <p:stCondLst>
                                  <p:cond delay="8500"/>
                                </p:stCondLst>
                                <p:childTnLst>
                                  <p:par>
                                    <p:cTn id="80" presetID="42" presetClass="entr" presetSubtype="0" fill="hold" grpId="0" nodeType="afterEffect">
                                      <p:stCondLst>
                                        <p:cond delay="0"/>
                                      </p:stCondLst>
                                      <p:childTnLst>
                                        <p:set>
                                          <p:cBhvr>
                                            <p:cTn id="81" dur="1" fill="hold">
                                              <p:stCondLst>
                                                <p:cond delay="0"/>
                                              </p:stCondLst>
                                            </p:cTn>
                                            <p:tgtEl>
                                              <p:spTgt spid="65"/>
                                            </p:tgtEl>
                                            <p:attrNameLst>
                                              <p:attrName>style.visibility</p:attrName>
                                            </p:attrNameLst>
                                          </p:cBhvr>
                                          <p:to>
                                            <p:strVal val="visible"/>
                                          </p:to>
                                        </p:set>
                                        <p:animEffect transition="in" filter="fade">
                                          <p:cBhvr>
                                            <p:cTn id="82" dur="1000"/>
                                            <p:tgtEl>
                                              <p:spTgt spid="65"/>
                                            </p:tgtEl>
                                          </p:cBhvr>
                                        </p:animEffect>
                                        <p:anim calcmode="lin" valueType="num">
                                          <p:cBhvr>
                                            <p:cTn id="83" dur="1000" fill="hold"/>
                                            <p:tgtEl>
                                              <p:spTgt spid="65"/>
                                            </p:tgtEl>
                                            <p:attrNameLst>
                                              <p:attrName>ppt_x</p:attrName>
                                            </p:attrNameLst>
                                          </p:cBhvr>
                                          <p:tavLst>
                                            <p:tav tm="0">
                                              <p:val>
                                                <p:strVal val="#ppt_x"/>
                                              </p:val>
                                            </p:tav>
                                            <p:tav tm="100000">
                                              <p:val>
                                                <p:strVal val="#ppt_x"/>
                                              </p:val>
                                            </p:tav>
                                          </p:tavLst>
                                        </p:anim>
                                        <p:anim calcmode="lin" valueType="num">
                                          <p:cBhvr>
                                            <p:cTn id="84" dur="1000" fill="hold"/>
                                            <p:tgtEl>
                                              <p:spTgt spid="65"/>
                                            </p:tgtEl>
                                            <p:attrNameLst>
                                              <p:attrName>ppt_y</p:attrName>
                                            </p:attrNameLst>
                                          </p:cBhvr>
                                          <p:tavLst>
                                            <p:tav tm="0">
                                              <p:val>
                                                <p:strVal val="#ppt_y+.1"/>
                                              </p:val>
                                            </p:tav>
                                            <p:tav tm="100000">
                                              <p:val>
                                                <p:strVal val="#ppt_y"/>
                                              </p:val>
                                            </p:tav>
                                          </p:tavLst>
                                        </p:anim>
                                      </p:childTnLst>
                                    </p:cTn>
                                  </p:par>
                                </p:childTnLst>
                              </p:cTn>
                            </p:par>
                            <p:par>
                              <p:cTn id="85" fill="hold">
                                <p:stCondLst>
                                  <p:cond delay="9500"/>
                                </p:stCondLst>
                                <p:childTnLst>
                                  <p:par>
                                    <p:cTn id="86" presetID="22" presetClass="entr" presetSubtype="8" fill="hold" nodeType="afterEffect">
                                      <p:stCondLst>
                                        <p:cond delay="0"/>
                                      </p:stCondLst>
                                      <p:childTnLst>
                                        <p:set>
                                          <p:cBhvr>
                                            <p:cTn id="87" dur="1" fill="hold">
                                              <p:stCondLst>
                                                <p:cond delay="0"/>
                                              </p:stCondLst>
                                            </p:cTn>
                                            <p:tgtEl>
                                              <p:spTgt spid="57"/>
                                            </p:tgtEl>
                                            <p:attrNameLst>
                                              <p:attrName>style.visibility</p:attrName>
                                            </p:attrNameLst>
                                          </p:cBhvr>
                                          <p:to>
                                            <p:strVal val="visible"/>
                                          </p:to>
                                        </p:set>
                                        <p:animEffect transition="in" filter="wipe(left)">
                                          <p:cBhvr>
                                            <p:cTn id="88" dur="500"/>
                                            <p:tgtEl>
                                              <p:spTgt spid="57"/>
                                            </p:tgtEl>
                                          </p:cBhvr>
                                        </p:animEffect>
                                      </p:childTnLst>
                                    </p:cTn>
                                  </p:par>
                                </p:childTnLst>
                              </p:cTn>
                            </p:par>
                            <p:par>
                              <p:cTn id="89" fill="hold">
                                <p:stCondLst>
                                  <p:cond delay="10000"/>
                                </p:stCondLst>
                                <p:childTnLst>
                                  <p:par>
                                    <p:cTn id="90" presetID="22" presetClass="entr" presetSubtype="8" fill="hold" grpId="0" nodeType="afterEffect">
                                      <p:stCondLst>
                                        <p:cond delay="0"/>
                                      </p:stCondLst>
                                      <p:childTnLst>
                                        <p:set>
                                          <p:cBhvr>
                                            <p:cTn id="91" dur="1" fill="hold">
                                              <p:stCondLst>
                                                <p:cond delay="0"/>
                                              </p:stCondLst>
                                            </p:cTn>
                                            <p:tgtEl>
                                              <p:spTgt spid="64"/>
                                            </p:tgtEl>
                                            <p:attrNameLst>
                                              <p:attrName>style.visibility</p:attrName>
                                            </p:attrNameLst>
                                          </p:cBhvr>
                                          <p:to>
                                            <p:strVal val="visible"/>
                                          </p:to>
                                        </p:set>
                                        <p:animEffect transition="in" filter="wipe(left)">
                                          <p:cBhvr>
                                            <p:cTn id="92"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48" grpId="0" animBg="1"/>
          <p:bldP spid="49" grpId="0" animBg="1"/>
          <p:bldP spid="50" grpId="0" animBg="1"/>
          <p:bldP spid="51" grpId="0" animBg="1"/>
          <p:bldP spid="52" grpId="0" animBg="1"/>
          <p:bldP spid="53" grpId="0" animBg="1"/>
          <p:bldP spid="54" grpId="0"/>
          <p:bldP spid="55" grpId="0"/>
          <p:bldP spid="56" grpId="0"/>
          <p:bldP spid="61" grpId="0"/>
          <p:bldP spid="62" grpId="0"/>
          <p:bldP spid="63" grpId="0"/>
          <p:bldP spid="64" grpId="0"/>
          <p:bldP spid="65"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cstate="print">
            <a:extLst>
              <a:ext uri="{28A0092B-C50C-407E-A947-70E740481C1C}">
                <a14:useLocalDpi xmlns:a14="http://schemas.microsoft.com/office/drawing/2010/main" val="0"/>
              </a:ext>
            </a:extLst>
          </a:blip>
          <a:srcRect r="44563" b="66242"/>
          <a:stretch>
            <a:fillRect/>
          </a:stretch>
        </p:blipFill>
        <p:spPr>
          <a:xfrm flipH="1">
            <a:off x="-1" y="2612419"/>
            <a:ext cx="4958118" cy="2531081"/>
          </a:xfrm>
          <a:prstGeom prst="rect">
            <a:avLst/>
          </a:prstGeom>
        </p:spPr>
      </p:pic>
      <p:sp>
        <p:nvSpPr>
          <p:cNvPr id="25" name="圆角矩形 24"/>
          <p:cNvSpPr/>
          <p:nvPr/>
        </p:nvSpPr>
        <p:spPr>
          <a:xfrm>
            <a:off x="4427984" y="1015860"/>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1</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26" name="组合 25"/>
          <p:cNvGrpSpPr/>
          <p:nvPr/>
        </p:nvGrpSpPr>
        <p:grpSpPr>
          <a:xfrm>
            <a:off x="5076056" y="1015654"/>
            <a:ext cx="2972164" cy="503773"/>
            <a:chOff x="6339097" y="1573726"/>
            <a:chExt cx="3744416" cy="511504"/>
          </a:xfrm>
        </p:grpSpPr>
        <p:sp>
          <p:nvSpPr>
            <p:cNvPr id="27" name="圆角矩形 26"/>
            <p:cNvSpPr/>
            <p:nvPr/>
          </p:nvSpPr>
          <p:spPr>
            <a:xfrm>
              <a:off x="6339097" y="1573726"/>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28" name="矩形 27"/>
            <p:cNvSpPr/>
            <p:nvPr/>
          </p:nvSpPr>
          <p:spPr>
            <a:xfrm>
              <a:off x="6896718" y="1614014"/>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29" name="圆角矩形 28"/>
          <p:cNvSpPr/>
          <p:nvPr/>
        </p:nvSpPr>
        <p:spPr>
          <a:xfrm>
            <a:off x="4427984" y="1715062"/>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2</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30" name="组合 29"/>
          <p:cNvGrpSpPr/>
          <p:nvPr/>
        </p:nvGrpSpPr>
        <p:grpSpPr>
          <a:xfrm>
            <a:off x="5058154" y="1714856"/>
            <a:ext cx="2972164" cy="503773"/>
            <a:chOff x="6315199" y="2410178"/>
            <a:chExt cx="3744416" cy="511504"/>
          </a:xfrm>
        </p:grpSpPr>
        <p:sp>
          <p:nvSpPr>
            <p:cNvPr id="31" name="圆角矩形 30"/>
            <p:cNvSpPr/>
            <p:nvPr/>
          </p:nvSpPr>
          <p:spPr>
            <a:xfrm>
              <a:off x="6315199" y="2410178"/>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32" name="矩形 31"/>
            <p:cNvSpPr/>
            <p:nvPr/>
          </p:nvSpPr>
          <p:spPr>
            <a:xfrm>
              <a:off x="6893964" y="2450466"/>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圆角矩形 32"/>
          <p:cNvSpPr/>
          <p:nvPr/>
        </p:nvSpPr>
        <p:spPr>
          <a:xfrm>
            <a:off x="4427984" y="2403863"/>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3</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56" name="组合 55"/>
          <p:cNvGrpSpPr/>
          <p:nvPr/>
        </p:nvGrpSpPr>
        <p:grpSpPr>
          <a:xfrm>
            <a:off x="5076056" y="2403654"/>
            <a:ext cx="2972164" cy="503773"/>
            <a:chOff x="6339097" y="3296031"/>
            <a:chExt cx="3744416" cy="511504"/>
          </a:xfrm>
        </p:grpSpPr>
        <p:sp>
          <p:nvSpPr>
            <p:cNvPr id="57" name="圆角矩形 56"/>
            <p:cNvSpPr/>
            <p:nvPr/>
          </p:nvSpPr>
          <p:spPr>
            <a:xfrm>
              <a:off x="6339097" y="3296031"/>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58" name="矩形 57"/>
            <p:cNvSpPr/>
            <p:nvPr/>
          </p:nvSpPr>
          <p:spPr>
            <a:xfrm>
              <a:off x="6898538" y="3336319"/>
              <a:ext cx="2736305"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9" name="圆角矩形 58"/>
          <p:cNvSpPr/>
          <p:nvPr/>
        </p:nvSpPr>
        <p:spPr>
          <a:xfrm>
            <a:off x="4427984" y="3106714"/>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4</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60" name="组合 59"/>
          <p:cNvGrpSpPr/>
          <p:nvPr/>
        </p:nvGrpSpPr>
        <p:grpSpPr>
          <a:xfrm>
            <a:off x="5076056" y="3106349"/>
            <a:ext cx="2972164" cy="503772"/>
            <a:chOff x="6339097" y="4180903"/>
            <a:chExt cx="3744416" cy="511504"/>
          </a:xfrm>
        </p:grpSpPr>
        <p:sp>
          <p:nvSpPr>
            <p:cNvPr id="61" name="圆角矩形 60"/>
            <p:cNvSpPr/>
            <p:nvPr/>
          </p:nvSpPr>
          <p:spPr>
            <a:xfrm>
              <a:off x="6339097" y="418090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62" name="矩形 61"/>
            <p:cNvSpPr/>
            <p:nvPr/>
          </p:nvSpPr>
          <p:spPr>
            <a:xfrm>
              <a:off x="6898538" y="4221882"/>
              <a:ext cx="2736305" cy="437542"/>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3" name="圆角矩形 62"/>
          <p:cNvSpPr/>
          <p:nvPr/>
        </p:nvSpPr>
        <p:spPr>
          <a:xfrm>
            <a:off x="4428081" y="3803637"/>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5</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64" name="组合 63"/>
          <p:cNvGrpSpPr/>
          <p:nvPr/>
        </p:nvGrpSpPr>
        <p:grpSpPr>
          <a:xfrm>
            <a:off x="5076056" y="3803637"/>
            <a:ext cx="2972164" cy="503773"/>
            <a:chOff x="6339097" y="5057483"/>
            <a:chExt cx="3744416" cy="511504"/>
          </a:xfrm>
        </p:grpSpPr>
        <p:sp>
          <p:nvSpPr>
            <p:cNvPr id="65" name="圆角矩形 64"/>
            <p:cNvSpPr/>
            <p:nvPr/>
          </p:nvSpPr>
          <p:spPr>
            <a:xfrm>
              <a:off x="6339097" y="505748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66" name="矩形 65"/>
            <p:cNvSpPr/>
            <p:nvPr/>
          </p:nvSpPr>
          <p:spPr>
            <a:xfrm>
              <a:off x="6898669" y="5085978"/>
              <a:ext cx="2736174"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7" name="下箭头 66"/>
          <p:cNvSpPr/>
          <p:nvPr/>
        </p:nvSpPr>
        <p:spPr>
          <a:xfrm rot="16200000">
            <a:off x="3602551" y="3103598"/>
            <a:ext cx="431948" cy="509274"/>
          </a:xfrm>
          <a:prstGeom prst="down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04" tIns="34253" rIns="68504" bIns="34253" rtlCol="0" anchor="ctr"/>
          <a:lstStyle/>
          <a:p>
            <a:pPr algn="ctr"/>
            <a:endParaRPr lang="zh-CN" altLang="en-US"/>
          </a:p>
        </p:txBody>
      </p:sp>
      <p:sp>
        <p:nvSpPr>
          <p:cNvPr id="68" name="TextBox 67"/>
          <p:cNvSpPr txBox="1"/>
          <p:nvPr/>
        </p:nvSpPr>
        <p:spPr>
          <a:xfrm>
            <a:off x="107504" y="915566"/>
            <a:ext cx="2160240" cy="1015580"/>
          </a:xfrm>
          <a:prstGeom prst="rect">
            <a:avLst/>
          </a:prstGeom>
          <a:noFill/>
        </p:spPr>
        <p:txBody>
          <a:bodyPr wrap="square" lIns="91361" tIns="45679" rIns="91361" bIns="45679">
            <a:spAutoFit/>
          </a:bodyPr>
          <a:lstStyle/>
          <a:p>
            <a:pPr algn="r">
              <a:defRPr/>
            </a:pPr>
            <a:r>
              <a:rPr lang="zh-CN" altLang="en-US" sz="3600" b="1" dirty="0">
                <a:solidFill>
                  <a:schemeClr val="tx2"/>
                </a:solidFill>
                <a:latin typeface="微软雅黑" panose="020B0503020204020204" pitchFamily="34" charset="-122"/>
                <a:ea typeface="微软雅黑" panose="020B0503020204020204" pitchFamily="34" charset="-122"/>
              </a:rPr>
              <a:t>目录</a:t>
            </a:r>
            <a:endParaRPr lang="en-US" altLang="zh-CN" sz="3600" b="1" dirty="0">
              <a:solidFill>
                <a:schemeClr val="tx2"/>
              </a:solidFill>
              <a:latin typeface="微软雅黑" panose="020B0503020204020204" pitchFamily="34" charset="-122"/>
              <a:ea typeface="微软雅黑" panose="020B0503020204020204" pitchFamily="34" charset="-122"/>
            </a:endParaRPr>
          </a:p>
          <a:p>
            <a:pPr algn="r">
              <a:defRPr/>
            </a:pPr>
            <a:r>
              <a:rPr lang="en-US" altLang="zh-CN" sz="2400" b="1" dirty="0">
                <a:solidFill>
                  <a:schemeClr val="tx2"/>
                </a:solidFill>
                <a:latin typeface="微软雅黑" panose="020B0503020204020204" pitchFamily="34" charset="-122"/>
                <a:ea typeface="微软雅黑" panose="020B0503020204020204" pitchFamily="34" charset="-122"/>
              </a:rPr>
              <a:t>CONTENTS</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 fill="hold" grpId="0" nodeType="afterEffect">
                                  <p:stCondLst>
                                    <p:cond delay="0"/>
                                  </p:stCondLst>
                                  <p:iterate type="lt">
                                    <p:tmPct val="40000"/>
                                  </p:iterate>
                                  <p:childTnLst>
                                    <p:set>
                                      <p:cBhvr>
                                        <p:cTn id="12" dur="1" fill="hold">
                                          <p:stCondLst>
                                            <p:cond delay="0"/>
                                          </p:stCondLst>
                                        </p:cTn>
                                        <p:tgtEl>
                                          <p:spTgt spid="68"/>
                                        </p:tgtEl>
                                        <p:attrNameLst>
                                          <p:attrName>style.visibility</p:attrName>
                                        </p:attrNameLst>
                                      </p:cBhvr>
                                      <p:to>
                                        <p:strVal val="visible"/>
                                      </p:to>
                                    </p:set>
                                    <p:anim calcmode="lin" valueType="num">
                                      <p:cBhvr>
                                        <p:cTn id="13" dur="250" fill="hold"/>
                                        <p:tgtEl>
                                          <p:spTgt spid="68"/>
                                        </p:tgtEl>
                                        <p:attrNameLst>
                                          <p:attrName>ppt_x</p:attrName>
                                        </p:attrNameLst>
                                      </p:cBhvr>
                                      <p:tavLst>
                                        <p:tav tm="0">
                                          <p:val>
                                            <p:strVal val="#ppt_x"/>
                                          </p:val>
                                        </p:tav>
                                        <p:tav tm="100000">
                                          <p:val>
                                            <p:strVal val="#ppt_x"/>
                                          </p:val>
                                        </p:tav>
                                      </p:tavLst>
                                    </p:anim>
                                    <p:anim calcmode="lin" valueType="num">
                                      <p:cBhvr>
                                        <p:cTn id="14" dur="250" fill="hold"/>
                                        <p:tgtEl>
                                          <p:spTgt spid="68"/>
                                        </p:tgtEl>
                                        <p:attrNameLst>
                                          <p:attrName>ppt_y</p:attrName>
                                        </p:attrNameLst>
                                      </p:cBhvr>
                                      <p:tavLst>
                                        <p:tav tm="0">
                                          <p:val>
                                            <p:strVal val="#ppt_y-#ppt_h/2"/>
                                          </p:val>
                                        </p:tav>
                                        <p:tav tm="100000">
                                          <p:val>
                                            <p:strVal val="#ppt_y"/>
                                          </p:val>
                                        </p:tav>
                                      </p:tavLst>
                                    </p:anim>
                                    <p:anim calcmode="lin" valueType="num">
                                      <p:cBhvr>
                                        <p:cTn id="15" dur="250" fill="hold"/>
                                        <p:tgtEl>
                                          <p:spTgt spid="68"/>
                                        </p:tgtEl>
                                        <p:attrNameLst>
                                          <p:attrName>ppt_w</p:attrName>
                                        </p:attrNameLst>
                                      </p:cBhvr>
                                      <p:tavLst>
                                        <p:tav tm="0">
                                          <p:val>
                                            <p:strVal val="#ppt_w"/>
                                          </p:val>
                                        </p:tav>
                                        <p:tav tm="100000">
                                          <p:val>
                                            <p:strVal val="#ppt_w"/>
                                          </p:val>
                                        </p:tav>
                                      </p:tavLst>
                                    </p:anim>
                                    <p:anim calcmode="lin" valueType="num">
                                      <p:cBhvr>
                                        <p:cTn id="16" dur="250" fill="hold"/>
                                        <p:tgtEl>
                                          <p:spTgt spid="68"/>
                                        </p:tgtEl>
                                        <p:attrNameLst>
                                          <p:attrName>ppt_h</p:attrName>
                                        </p:attrNameLst>
                                      </p:cBhvr>
                                      <p:tavLst>
                                        <p:tav tm="0">
                                          <p:val>
                                            <p:fltVal val="0"/>
                                          </p:val>
                                        </p:tav>
                                        <p:tav tm="100000">
                                          <p:val>
                                            <p:strVal val="#ppt_h"/>
                                          </p:val>
                                        </p:tav>
                                      </p:tavLst>
                                    </p:anim>
                                  </p:childTnLst>
                                </p:cTn>
                              </p:par>
                            </p:childTnLst>
                          </p:cTn>
                        </p:par>
                        <p:par>
                          <p:cTn id="17" fill="hold">
                            <p:stCondLst>
                              <p:cond delay="215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childTnLst>
                                </p:cTn>
                              </p:par>
                              <p:par>
                                <p:cTn id="21" presetID="56" presetClass="path" presetSubtype="0" accel="50000" decel="50000" fill="hold" grpId="1" nodeType="withEffect">
                                  <p:stCondLst>
                                    <p:cond delay="0"/>
                                  </p:stCondLst>
                                  <p:childTnLst>
                                    <p:animMotion origin="layout" path="M -0.03737 0.04121 L -6.25E-7 -3.33333E-6 " pathEditMode="relative" rAng="0" ptsTypes="AA">
                                      <p:cBhvr>
                                        <p:cTn id="22" dur="700" fill="hold"/>
                                        <p:tgtEl>
                                          <p:spTgt spid="25"/>
                                        </p:tgtEl>
                                        <p:attrNameLst>
                                          <p:attrName>ppt_x</p:attrName>
                                          <p:attrName>ppt_y</p:attrName>
                                        </p:attrNameLst>
                                      </p:cBhvr>
                                      <p:rCtr x="1862" y="-2060"/>
                                    </p:animMotion>
                                  </p:childTnLst>
                                </p:cTn>
                              </p:par>
                              <p:par>
                                <p:cTn id="23" presetID="22" presetClass="entr" presetSubtype="8" fill="hold" nodeType="withEffect">
                                  <p:stCondLst>
                                    <p:cond delay="25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childTnLst>
                                </p:cTn>
                              </p:par>
                              <p:par>
                                <p:cTn id="29" presetID="56" presetClass="path" presetSubtype="0" accel="50000" decel="50000" fill="hold" grpId="1" nodeType="withEffect">
                                  <p:stCondLst>
                                    <p:cond delay="250"/>
                                  </p:stCondLst>
                                  <p:childTnLst>
                                    <p:animMotion origin="layout" path="M -0.03737 0.0412 L -6.25E-7 2.96296E-6 " pathEditMode="relative" rAng="0" ptsTypes="AA">
                                      <p:cBhvr>
                                        <p:cTn id="30" dur="700" fill="hold"/>
                                        <p:tgtEl>
                                          <p:spTgt spid="29"/>
                                        </p:tgtEl>
                                        <p:attrNameLst>
                                          <p:attrName>ppt_x</p:attrName>
                                          <p:attrName>ppt_y</p:attrName>
                                        </p:attrNameLst>
                                      </p:cBhvr>
                                      <p:rCtr x="1862" y="-2060"/>
                                    </p:animMotion>
                                  </p:childTnLst>
                                </p:cTn>
                              </p:par>
                              <p:par>
                                <p:cTn id="31" presetID="22" presetClass="entr" presetSubtype="8" fill="hold" nodeType="withEffect">
                                  <p:stCondLst>
                                    <p:cond delay="50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500"/>
                                        <p:tgtEl>
                                          <p:spTgt spid="30"/>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childTnLst>
                                </p:cTn>
                              </p:par>
                              <p:par>
                                <p:cTn id="37" presetID="56" presetClass="path" presetSubtype="0" accel="50000" decel="50000" fill="hold" grpId="1" nodeType="withEffect">
                                  <p:stCondLst>
                                    <p:cond delay="500"/>
                                  </p:stCondLst>
                                  <p:childTnLst>
                                    <p:animMotion origin="layout" path="M -0.03737 0.0412 L -6.25E-7 -7.40741E-7 " pathEditMode="relative" rAng="0" ptsTypes="AA">
                                      <p:cBhvr>
                                        <p:cTn id="38" dur="700" fill="hold"/>
                                        <p:tgtEl>
                                          <p:spTgt spid="33"/>
                                        </p:tgtEl>
                                        <p:attrNameLst>
                                          <p:attrName>ppt_x</p:attrName>
                                          <p:attrName>ppt_y</p:attrName>
                                        </p:attrNameLst>
                                      </p:cBhvr>
                                      <p:rCtr x="1862" y="-2060"/>
                                    </p:animMotion>
                                  </p:childTnLst>
                                </p:cTn>
                              </p:par>
                              <p:par>
                                <p:cTn id="39" presetID="22" presetClass="entr" presetSubtype="8" fill="hold" nodeType="withEffect">
                                  <p:stCondLst>
                                    <p:cond delay="750"/>
                                  </p:stCondLst>
                                  <p:childTnLst>
                                    <p:set>
                                      <p:cBhvr>
                                        <p:cTn id="40" dur="1" fill="hold">
                                          <p:stCondLst>
                                            <p:cond delay="0"/>
                                          </p:stCondLst>
                                        </p:cTn>
                                        <p:tgtEl>
                                          <p:spTgt spid="56"/>
                                        </p:tgtEl>
                                        <p:attrNameLst>
                                          <p:attrName>style.visibility</p:attrName>
                                        </p:attrNameLst>
                                      </p:cBhvr>
                                      <p:to>
                                        <p:strVal val="visible"/>
                                      </p:to>
                                    </p:set>
                                    <p:animEffect transition="in" filter="wipe(left)">
                                      <p:cBhvr>
                                        <p:cTn id="41" dur="500"/>
                                        <p:tgtEl>
                                          <p:spTgt spid="56"/>
                                        </p:tgtEl>
                                      </p:cBhvr>
                                    </p:animEffect>
                                  </p:childTnLst>
                                </p:cTn>
                              </p:par>
                              <p:par>
                                <p:cTn id="42" presetID="10" presetClass="entr" presetSubtype="0" fill="hold" grpId="0" nodeType="withEffect">
                                  <p:stCondLst>
                                    <p:cond delay="75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1000"/>
                                        <p:tgtEl>
                                          <p:spTgt spid="59"/>
                                        </p:tgtEl>
                                      </p:cBhvr>
                                    </p:animEffect>
                                  </p:childTnLst>
                                </p:cTn>
                              </p:par>
                              <p:par>
                                <p:cTn id="45" presetID="56" presetClass="path" presetSubtype="0" accel="50000" decel="50000" fill="hold" grpId="1" nodeType="withEffect">
                                  <p:stCondLst>
                                    <p:cond delay="750"/>
                                  </p:stCondLst>
                                  <p:childTnLst>
                                    <p:animMotion origin="layout" path="M -0.03737 0.04121 L -6.25E-7 -4.44444E-6 " pathEditMode="relative" rAng="0" ptsTypes="AA">
                                      <p:cBhvr>
                                        <p:cTn id="46" dur="700" fill="hold"/>
                                        <p:tgtEl>
                                          <p:spTgt spid="59"/>
                                        </p:tgtEl>
                                        <p:attrNameLst>
                                          <p:attrName>ppt_x</p:attrName>
                                          <p:attrName>ppt_y</p:attrName>
                                        </p:attrNameLst>
                                      </p:cBhvr>
                                      <p:rCtr x="1862" y="-2060"/>
                                    </p:animMotion>
                                  </p:childTnLst>
                                </p:cTn>
                              </p:par>
                              <p:par>
                                <p:cTn id="47" presetID="22" presetClass="entr" presetSubtype="8" fill="hold" nodeType="withEffect">
                                  <p:stCondLst>
                                    <p:cond delay="1000"/>
                                  </p:stCondLst>
                                  <p:childTnLst>
                                    <p:set>
                                      <p:cBhvr>
                                        <p:cTn id="48" dur="1" fill="hold">
                                          <p:stCondLst>
                                            <p:cond delay="0"/>
                                          </p:stCondLst>
                                        </p:cTn>
                                        <p:tgtEl>
                                          <p:spTgt spid="60"/>
                                        </p:tgtEl>
                                        <p:attrNameLst>
                                          <p:attrName>style.visibility</p:attrName>
                                        </p:attrNameLst>
                                      </p:cBhvr>
                                      <p:to>
                                        <p:strVal val="visible"/>
                                      </p:to>
                                    </p:set>
                                    <p:animEffect transition="in" filter="wipe(left)">
                                      <p:cBhvr>
                                        <p:cTn id="49" dur="500"/>
                                        <p:tgtEl>
                                          <p:spTgt spid="60"/>
                                        </p:tgtEl>
                                      </p:cBhvr>
                                    </p:animEffect>
                                  </p:childTnLst>
                                </p:cTn>
                              </p:par>
                              <p:par>
                                <p:cTn id="50" presetID="10" presetClass="entr" presetSubtype="0" fill="hold" grpId="0" nodeType="withEffect">
                                  <p:stCondLst>
                                    <p:cond delay="750"/>
                                  </p:stCondLst>
                                  <p:childTnLst>
                                    <p:set>
                                      <p:cBhvr>
                                        <p:cTn id="51" dur="1" fill="hold">
                                          <p:stCondLst>
                                            <p:cond delay="0"/>
                                          </p:stCondLst>
                                        </p:cTn>
                                        <p:tgtEl>
                                          <p:spTgt spid="63"/>
                                        </p:tgtEl>
                                        <p:attrNameLst>
                                          <p:attrName>style.visibility</p:attrName>
                                        </p:attrNameLst>
                                      </p:cBhvr>
                                      <p:to>
                                        <p:strVal val="visible"/>
                                      </p:to>
                                    </p:set>
                                    <p:animEffect transition="in" filter="fade">
                                      <p:cBhvr>
                                        <p:cTn id="52" dur="1000"/>
                                        <p:tgtEl>
                                          <p:spTgt spid="63"/>
                                        </p:tgtEl>
                                      </p:cBhvr>
                                    </p:animEffect>
                                  </p:childTnLst>
                                </p:cTn>
                              </p:par>
                              <p:par>
                                <p:cTn id="53" presetID="56" presetClass="path" presetSubtype="0" accel="50000" decel="50000" fill="hold" grpId="1" nodeType="withEffect">
                                  <p:stCondLst>
                                    <p:cond delay="750"/>
                                  </p:stCondLst>
                                  <p:childTnLst>
                                    <p:animMotion origin="layout" path="M -0.03737 0.04121 L -6.25E-7 -4.44444E-6 " pathEditMode="relative" rAng="0" ptsTypes="AA">
                                      <p:cBhvr>
                                        <p:cTn id="54" dur="700" fill="hold"/>
                                        <p:tgtEl>
                                          <p:spTgt spid="63"/>
                                        </p:tgtEl>
                                        <p:attrNameLst>
                                          <p:attrName>ppt_x</p:attrName>
                                          <p:attrName>ppt_y</p:attrName>
                                        </p:attrNameLst>
                                      </p:cBhvr>
                                      <p:rCtr x="1862" y="-2060"/>
                                    </p:animMotion>
                                  </p:childTnLst>
                                </p:cTn>
                              </p:par>
                              <p:par>
                                <p:cTn id="55" presetID="22" presetClass="entr" presetSubtype="8" fill="hold" nodeType="withEffect">
                                  <p:stCondLst>
                                    <p:cond delay="1250"/>
                                  </p:stCondLst>
                                  <p:childTnLst>
                                    <p:set>
                                      <p:cBhvr>
                                        <p:cTn id="56" dur="1" fill="hold">
                                          <p:stCondLst>
                                            <p:cond delay="0"/>
                                          </p:stCondLst>
                                        </p:cTn>
                                        <p:tgtEl>
                                          <p:spTgt spid="64"/>
                                        </p:tgtEl>
                                        <p:attrNameLst>
                                          <p:attrName>style.visibility</p:attrName>
                                        </p:attrNameLst>
                                      </p:cBhvr>
                                      <p:to>
                                        <p:strVal val="visible"/>
                                      </p:to>
                                    </p:set>
                                    <p:animEffect transition="in" filter="wipe(left)">
                                      <p:cBhvr>
                                        <p:cTn id="57" dur="500"/>
                                        <p:tgtEl>
                                          <p:spTgt spid="64"/>
                                        </p:tgtEl>
                                      </p:cBhvr>
                                    </p:animEffect>
                                  </p:childTnLst>
                                </p:cTn>
                              </p:par>
                            </p:childTnLst>
                          </p:cTn>
                        </p:par>
                        <p:par>
                          <p:cTn id="58" fill="hold">
                            <p:stCondLst>
                              <p:cond delay="3150"/>
                            </p:stCondLst>
                            <p:childTnLst>
                              <p:par>
                                <p:cTn id="59" presetID="2" presetClass="entr" presetSubtype="8" fill="hold" grpId="0" nodeType="afterEffect">
                                  <p:stCondLst>
                                    <p:cond delay="0"/>
                                  </p:stCondLst>
                                  <p:childTnLst>
                                    <p:set>
                                      <p:cBhvr>
                                        <p:cTn id="60" dur="1" fill="hold">
                                          <p:stCondLst>
                                            <p:cond delay="0"/>
                                          </p:stCondLst>
                                        </p:cTn>
                                        <p:tgtEl>
                                          <p:spTgt spid="67"/>
                                        </p:tgtEl>
                                        <p:attrNameLst>
                                          <p:attrName>style.visibility</p:attrName>
                                        </p:attrNameLst>
                                      </p:cBhvr>
                                      <p:to>
                                        <p:strVal val="visible"/>
                                      </p:to>
                                    </p:set>
                                    <p:anim calcmode="lin" valueType="num">
                                      <p:cBhvr additive="base">
                                        <p:cTn id="61" dur="500" fill="hold"/>
                                        <p:tgtEl>
                                          <p:spTgt spid="67"/>
                                        </p:tgtEl>
                                        <p:attrNameLst>
                                          <p:attrName>ppt_x</p:attrName>
                                        </p:attrNameLst>
                                      </p:cBhvr>
                                      <p:tavLst>
                                        <p:tav tm="0">
                                          <p:val>
                                            <p:strVal val="0-#ppt_w/2"/>
                                          </p:val>
                                        </p:tav>
                                        <p:tav tm="100000">
                                          <p:val>
                                            <p:strVal val="#ppt_x"/>
                                          </p:val>
                                        </p:tav>
                                      </p:tavLst>
                                    </p:anim>
                                    <p:anim calcmode="lin" valueType="num">
                                      <p:cBhvr additive="base">
                                        <p:cTn id="62" dur="500" fill="hold"/>
                                        <p:tgtEl>
                                          <p:spTgt spid="67"/>
                                        </p:tgtEl>
                                        <p:attrNameLst>
                                          <p:attrName>ppt_y</p:attrName>
                                        </p:attrNameLst>
                                      </p:cBhvr>
                                      <p:tavLst>
                                        <p:tav tm="0">
                                          <p:val>
                                            <p:strVal val="#ppt_y"/>
                                          </p:val>
                                        </p:tav>
                                        <p:tav tm="100000">
                                          <p:val>
                                            <p:strVal val="#ppt_y"/>
                                          </p:val>
                                        </p:tav>
                                      </p:tavLst>
                                    </p:anim>
                                  </p:childTnLst>
                                </p:cTn>
                              </p:par>
                            </p:childTnLst>
                          </p:cTn>
                        </p:par>
                        <p:par>
                          <p:cTn id="63" fill="hold">
                            <p:stCondLst>
                              <p:cond delay="3650"/>
                            </p:stCondLst>
                            <p:childTnLst>
                              <p:par>
                                <p:cTn id="64" presetID="26" presetClass="emph" presetSubtype="0" fill="hold" grpId="2" nodeType="afterEffect">
                                  <p:stCondLst>
                                    <p:cond delay="0"/>
                                  </p:stCondLst>
                                  <p:childTnLst>
                                    <p:animEffect transition="out" filter="fade">
                                      <p:cBhvr>
                                        <p:cTn id="65" dur="500" tmFilter="0, 0; .2, .5; .8, .5; 1, 0"/>
                                        <p:tgtEl>
                                          <p:spTgt spid="59"/>
                                        </p:tgtEl>
                                      </p:cBhvr>
                                    </p:animEffect>
                                    <p:animScale>
                                      <p:cBhvr>
                                        <p:cTn id="66" dur="250" autoRev="1" fill="hold"/>
                                        <p:tgtEl>
                                          <p:spTgt spid="59"/>
                                        </p:tgtEl>
                                      </p:cBhvr>
                                      <p:by x="105000" y="105000"/>
                                    </p:animScale>
                                  </p:childTnLst>
                                </p:cTn>
                              </p:par>
                              <p:par>
                                <p:cTn id="67" presetID="26" presetClass="emph" presetSubtype="0" fill="hold" nodeType="withEffect">
                                  <p:stCondLst>
                                    <p:cond delay="0"/>
                                  </p:stCondLst>
                                  <p:childTnLst>
                                    <p:animEffect transition="out" filter="fade">
                                      <p:cBhvr>
                                        <p:cTn id="68" dur="500" tmFilter="0, 0; .2, .5; .8, .5; 1, 0"/>
                                        <p:tgtEl>
                                          <p:spTgt spid="60"/>
                                        </p:tgtEl>
                                      </p:cBhvr>
                                    </p:animEffect>
                                    <p:animScale>
                                      <p:cBhvr>
                                        <p:cTn id="69" dur="250" autoRev="1" fill="hold"/>
                                        <p:tgtEl>
                                          <p:spTgt spid="6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9" grpId="0" animBg="1"/>
      <p:bldP spid="29" grpId="1" animBg="1"/>
      <p:bldP spid="33" grpId="0" animBg="1"/>
      <p:bldP spid="33" grpId="1" animBg="1"/>
      <p:bldP spid="59" grpId="0" animBg="1"/>
      <p:bldP spid="59" grpId="1" animBg="1"/>
      <p:bldP spid="59" grpId="2" animBg="1"/>
      <p:bldP spid="63" grpId="0" animBg="1"/>
      <p:bldP spid="63" grpId="1" animBg="1"/>
      <p:bldP spid="67" grpId="0" animBg="1"/>
      <p:bldP spid="6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等腰三角形 21"/>
          <p:cNvSpPr/>
          <p:nvPr/>
        </p:nvSpPr>
        <p:spPr bwMode="auto">
          <a:xfrm rot="16200000" flipH="1">
            <a:off x="4581202" y="1773549"/>
            <a:ext cx="2128451"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2" tIns="33536" rIns="67072" bIns="33536" anchor="ctr"/>
          <a:lstStyle/>
          <a:p>
            <a:pPr>
              <a:defRPr/>
            </a:pPr>
            <a:endParaRPr lang="zh-CN" altLang="en-US" sz="1100" kern="0">
              <a:solidFill>
                <a:sysClr val="window" lastClr="FFFFFF"/>
              </a:solidFill>
              <a:latin typeface="微软雅黑" panose="020B0503020204020204" pitchFamily="34" charset="-122"/>
              <a:ea typeface="微软雅黑" panose="020B0503020204020204" pitchFamily="34" charset="-122"/>
            </a:endParaRPr>
          </a:p>
        </p:txBody>
      </p:sp>
      <p:sp>
        <p:nvSpPr>
          <p:cNvPr id="23" name="等腰三角形 21"/>
          <p:cNvSpPr/>
          <p:nvPr/>
        </p:nvSpPr>
        <p:spPr bwMode="auto">
          <a:xfrm rot="5400000">
            <a:off x="2481868" y="1773549"/>
            <a:ext cx="2128451" cy="2168038"/>
          </a:xfrm>
          <a:custGeom>
            <a:avLst/>
            <a:gdLst>
              <a:gd name="connsiteX0" fmla="*/ 0 w 3169466"/>
              <a:gd name="connsiteY0" fmla="*/ 3096344 h 3096344"/>
              <a:gd name="connsiteX1" fmla="*/ 1508539 w 3169466"/>
              <a:gd name="connsiteY1" fmla="*/ 0 h 3096344"/>
              <a:gd name="connsiteX2" fmla="*/ 3169466 w 3169466"/>
              <a:gd name="connsiteY2" fmla="*/ 3096344 h 3096344"/>
              <a:gd name="connsiteX3" fmla="*/ 0 w 3169466"/>
              <a:gd name="connsiteY3" fmla="*/ 3096344 h 3096344"/>
              <a:gd name="connsiteX0-1" fmla="*/ 0 w 3017066"/>
              <a:gd name="connsiteY0-2" fmla="*/ 3083644 h 3096344"/>
              <a:gd name="connsiteX1-3" fmla="*/ 1356139 w 3017066"/>
              <a:gd name="connsiteY1-4" fmla="*/ 0 h 3096344"/>
              <a:gd name="connsiteX2-5" fmla="*/ 3017066 w 3017066"/>
              <a:gd name="connsiteY2-6" fmla="*/ 3096344 h 3096344"/>
              <a:gd name="connsiteX3-7" fmla="*/ 0 w 3017066"/>
              <a:gd name="connsiteY3-8" fmla="*/ 3083644 h 3096344"/>
              <a:gd name="connsiteX0-9" fmla="*/ 0 w 3017066"/>
              <a:gd name="connsiteY0-10" fmla="*/ 3083644 h 3096344"/>
              <a:gd name="connsiteX1-11" fmla="*/ 181393 w 3017066"/>
              <a:gd name="connsiteY1-12" fmla="*/ 2273423 h 3096344"/>
              <a:gd name="connsiteX2-13" fmla="*/ 1356139 w 3017066"/>
              <a:gd name="connsiteY2-14" fmla="*/ 0 h 3096344"/>
              <a:gd name="connsiteX3-15" fmla="*/ 3017066 w 3017066"/>
              <a:gd name="connsiteY3-16" fmla="*/ 3096344 h 3096344"/>
              <a:gd name="connsiteX4" fmla="*/ 0 w 3017066"/>
              <a:gd name="connsiteY4" fmla="*/ 3083644 h 3096344"/>
              <a:gd name="connsiteX0-17" fmla="*/ 0 w 3017066"/>
              <a:gd name="connsiteY0-18" fmla="*/ 3083644 h 3096344"/>
              <a:gd name="connsiteX1-19" fmla="*/ 181393 w 3017066"/>
              <a:gd name="connsiteY1-20" fmla="*/ 2222623 h 3096344"/>
              <a:gd name="connsiteX2-21" fmla="*/ 1356139 w 3017066"/>
              <a:gd name="connsiteY2-22" fmla="*/ 0 h 3096344"/>
              <a:gd name="connsiteX3-23" fmla="*/ 3017066 w 3017066"/>
              <a:gd name="connsiteY3-24" fmla="*/ 3096344 h 3096344"/>
              <a:gd name="connsiteX4-25" fmla="*/ 0 w 3017066"/>
              <a:gd name="connsiteY4-26" fmla="*/ 3083644 h 3096344"/>
              <a:gd name="connsiteX0-27" fmla="*/ 0 w 3017066"/>
              <a:gd name="connsiteY0-28" fmla="*/ 3083644 h 3096344"/>
              <a:gd name="connsiteX1-29" fmla="*/ 105193 w 3017066"/>
              <a:gd name="connsiteY1-30" fmla="*/ 2425823 h 3096344"/>
              <a:gd name="connsiteX2-31" fmla="*/ 1356139 w 3017066"/>
              <a:gd name="connsiteY2-32" fmla="*/ 0 h 3096344"/>
              <a:gd name="connsiteX3-33" fmla="*/ 3017066 w 3017066"/>
              <a:gd name="connsiteY3-34" fmla="*/ 3096344 h 3096344"/>
              <a:gd name="connsiteX4-35" fmla="*/ 0 w 3017066"/>
              <a:gd name="connsiteY4-36" fmla="*/ 3083644 h 3096344"/>
              <a:gd name="connsiteX0-37" fmla="*/ 0 w 3017066"/>
              <a:gd name="connsiteY0-38" fmla="*/ 2601044 h 2613744"/>
              <a:gd name="connsiteX1-39" fmla="*/ 105193 w 3017066"/>
              <a:gd name="connsiteY1-40" fmla="*/ 1943223 h 2613744"/>
              <a:gd name="connsiteX2-41" fmla="*/ 1368839 w 3017066"/>
              <a:gd name="connsiteY2-42" fmla="*/ 0 h 2613744"/>
              <a:gd name="connsiteX3-43" fmla="*/ 3017066 w 3017066"/>
              <a:gd name="connsiteY3-44" fmla="*/ 2613744 h 2613744"/>
              <a:gd name="connsiteX4-45" fmla="*/ 0 w 3017066"/>
              <a:gd name="connsiteY4-46" fmla="*/ 2601044 h 2613744"/>
              <a:gd name="connsiteX0-47" fmla="*/ 537730 w 2919796"/>
              <a:gd name="connsiteY0-48" fmla="*/ 2702644 h 2702644"/>
              <a:gd name="connsiteX1-49" fmla="*/ 7923 w 2919796"/>
              <a:gd name="connsiteY1-50" fmla="*/ 1943223 h 2702644"/>
              <a:gd name="connsiteX2-51" fmla="*/ 1271569 w 2919796"/>
              <a:gd name="connsiteY2-52" fmla="*/ 0 h 2702644"/>
              <a:gd name="connsiteX3-53" fmla="*/ 2919796 w 2919796"/>
              <a:gd name="connsiteY3-54" fmla="*/ 2613744 h 2702644"/>
              <a:gd name="connsiteX4-55" fmla="*/ 537730 w 2919796"/>
              <a:gd name="connsiteY4-56" fmla="*/ 2702644 h 2702644"/>
              <a:gd name="connsiteX0-57" fmla="*/ 552634 w 2934700"/>
              <a:gd name="connsiteY0-58" fmla="*/ 2702644 h 2702644"/>
              <a:gd name="connsiteX1-59" fmla="*/ 22827 w 2934700"/>
              <a:gd name="connsiteY1-60" fmla="*/ 1943223 h 2702644"/>
              <a:gd name="connsiteX2-61" fmla="*/ 1286473 w 2934700"/>
              <a:gd name="connsiteY2-62" fmla="*/ 0 h 2702644"/>
              <a:gd name="connsiteX3-63" fmla="*/ 2934700 w 2934700"/>
              <a:gd name="connsiteY3-64" fmla="*/ 2613744 h 2702644"/>
              <a:gd name="connsiteX4-65" fmla="*/ 552634 w 2934700"/>
              <a:gd name="connsiteY4-66" fmla="*/ 2702644 h 2702644"/>
              <a:gd name="connsiteX0-67" fmla="*/ 529807 w 2911873"/>
              <a:gd name="connsiteY0-68" fmla="*/ 2702644 h 2702644"/>
              <a:gd name="connsiteX1-69" fmla="*/ 0 w 2911873"/>
              <a:gd name="connsiteY1-70" fmla="*/ 1943223 h 2702644"/>
              <a:gd name="connsiteX2-71" fmla="*/ 1263646 w 2911873"/>
              <a:gd name="connsiteY2-72" fmla="*/ 0 h 2702644"/>
              <a:gd name="connsiteX3-73" fmla="*/ 2911873 w 2911873"/>
              <a:gd name="connsiteY3-74" fmla="*/ 2613744 h 2702644"/>
              <a:gd name="connsiteX4-75" fmla="*/ 529807 w 2911873"/>
              <a:gd name="connsiteY4-76" fmla="*/ 2702644 h 2702644"/>
              <a:gd name="connsiteX0-77" fmla="*/ 529807 w 2911873"/>
              <a:gd name="connsiteY0-78" fmla="*/ 2702644 h 2702644"/>
              <a:gd name="connsiteX1-79" fmla="*/ 0 w 2911873"/>
              <a:gd name="connsiteY1-80" fmla="*/ 1943223 h 2702644"/>
              <a:gd name="connsiteX2-81" fmla="*/ 1263646 w 2911873"/>
              <a:gd name="connsiteY2-82" fmla="*/ 0 h 2702644"/>
              <a:gd name="connsiteX3-83" fmla="*/ 2911873 w 2911873"/>
              <a:gd name="connsiteY3-84" fmla="*/ 2613744 h 2702644"/>
              <a:gd name="connsiteX4-85" fmla="*/ 529807 w 2911873"/>
              <a:gd name="connsiteY4-86" fmla="*/ 2702644 h 2702644"/>
              <a:gd name="connsiteX0-87" fmla="*/ 529807 w 2911873"/>
              <a:gd name="connsiteY0-88" fmla="*/ 2702644 h 2844923"/>
              <a:gd name="connsiteX1-89" fmla="*/ 0 w 2911873"/>
              <a:gd name="connsiteY1-90" fmla="*/ 1943223 h 2844923"/>
              <a:gd name="connsiteX2-91" fmla="*/ 1263646 w 2911873"/>
              <a:gd name="connsiteY2-92" fmla="*/ 0 h 2844923"/>
              <a:gd name="connsiteX3-93" fmla="*/ 2911873 w 2911873"/>
              <a:gd name="connsiteY3-94" fmla="*/ 2613744 h 2844923"/>
              <a:gd name="connsiteX4-95" fmla="*/ 1241478 w 2911873"/>
              <a:gd name="connsiteY4-96" fmla="*/ 2844923 h 2844923"/>
              <a:gd name="connsiteX5" fmla="*/ 529807 w 2911873"/>
              <a:gd name="connsiteY5" fmla="*/ 2702644 h 2844923"/>
              <a:gd name="connsiteX0-97" fmla="*/ 529807 w 2619773"/>
              <a:gd name="connsiteY0-98" fmla="*/ 2702644 h 2844923"/>
              <a:gd name="connsiteX1-99" fmla="*/ 0 w 2619773"/>
              <a:gd name="connsiteY1-100" fmla="*/ 1943223 h 2844923"/>
              <a:gd name="connsiteX2-101" fmla="*/ 1263646 w 2619773"/>
              <a:gd name="connsiteY2-102" fmla="*/ 0 h 2844923"/>
              <a:gd name="connsiteX3-103" fmla="*/ 2619773 w 2619773"/>
              <a:gd name="connsiteY3-104" fmla="*/ 2143844 h 2844923"/>
              <a:gd name="connsiteX4-105" fmla="*/ 1241478 w 2619773"/>
              <a:gd name="connsiteY4-106" fmla="*/ 2844923 h 2844923"/>
              <a:gd name="connsiteX5-107" fmla="*/ 529807 w 2619773"/>
              <a:gd name="connsiteY5-108" fmla="*/ 2702644 h 2844923"/>
              <a:gd name="connsiteX0-109" fmla="*/ 529807 w 2619773"/>
              <a:gd name="connsiteY0-110" fmla="*/ 2702644 h 2959223"/>
              <a:gd name="connsiteX1-111" fmla="*/ 0 w 2619773"/>
              <a:gd name="connsiteY1-112" fmla="*/ 1943223 h 2959223"/>
              <a:gd name="connsiteX2-113" fmla="*/ 1263646 w 2619773"/>
              <a:gd name="connsiteY2-114" fmla="*/ 0 h 2959223"/>
              <a:gd name="connsiteX3-115" fmla="*/ 2619773 w 2619773"/>
              <a:gd name="connsiteY3-116" fmla="*/ 2143844 h 2959223"/>
              <a:gd name="connsiteX4-117" fmla="*/ 1216078 w 2619773"/>
              <a:gd name="connsiteY4-118" fmla="*/ 2959223 h 2959223"/>
              <a:gd name="connsiteX5-119" fmla="*/ 529807 w 2619773"/>
              <a:gd name="connsiteY5-120" fmla="*/ 2702644 h 2959223"/>
              <a:gd name="connsiteX0-121" fmla="*/ 529807 w 2619773"/>
              <a:gd name="connsiteY0-122" fmla="*/ 2702644 h 2959223"/>
              <a:gd name="connsiteX1-123" fmla="*/ 0 w 2619773"/>
              <a:gd name="connsiteY1-124" fmla="*/ 1943223 h 2959223"/>
              <a:gd name="connsiteX2-125" fmla="*/ 1263646 w 2619773"/>
              <a:gd name="connsiteY2-126" fmla="*/ 0 h 2959223"/>
              <a:gd name="connsiteX3-127" fmla="*/ 2619773 w 2619773"/>
              <a:gd name="connsiteY3-128" fmla="*/ 2143844 h 2959223"/>
              <a:gd name="connsiteX4-129" fmla="*/ 1216078 w 2619773"/>
              <a:gd name="connsiteY4-130" fmla="*/ 2959223 h 2959223"/>
              <a:gd name="connsiteX5-131" fmla="*/ 529807 w 2619773"/>
              <a:gd name="connsiteY5-132" fmla="*/ 2702644 h 2959223"/>
              <a:gd name="connsiteX0-133" fmla="*/ 529807 w 2619773"/>
              <a:gd name="connsiteY0-134" fmla="*/ 2702644 h 2959223"/>
              <a:gd name="connsiteX1-135" fmla="*/ 0 w 2619773"/>
              <a:gd name="connsiteY1-136" fmla="*/ 1943223 h 2959223"/>
              <a:gd name="connsiteX2-137" fmla="*/ 1263646 w 2619773"/>
              <a:gd name="connsiteY2-138" fmla="*/ 0 h 2959223"/>
              <a:gd name="connsiteX3-139" fmla="*/ 2619773 w 2619773"/>
              <a:gd name="connsiteY3-140" fmla="*/ 2143844 h 2959223"/>
              <a:gd name="connsiteX4-141" fmla="*/ 1216078 w 2619773"/>
              <a:gd name="connsiteY4-142" fmla="*/ 2959223 h 2959223"/>
              <a:gd name="connsiteX5-143" fmla="*/ 529807 w 2619773"/>
              <a:gd name="connsiteY5-144" fmla="*/ 2702644 h 2959223"/>
              <a:gd name="connsiteX0-145" fmla="*/ 529807 w 2708673"/>
              <a:gd name="connsiteY0-146" fmla="*/ 2702644 h 2959223"/>
              <a:gd name="connsiteX1-147" fmla="*/ 0 w 2708673"/>
              <a:gd name="connsiteY1-148" fmla="*/ 1943223 h 2959223"/>
              <a:gd name="connsiteX2-149" fmla="*/ 1263646 w 2708673"/>
              <a:gd name="connsiteY2-150" fmla="*/ 0 h 2959223"/>
              <a:gd name="connsiteX3-151" fmla="*/ 2708673 w 2708673"/>
              <a:gd name="connsiteY3-152" fmla="*/ 2258144 h 2959223"/>
              <a:gd name="connsiteX4-153" fmla="*/ 1216078 w 2708673"/>
              <a:gd name="connsiteY4-154" fmla="*/ 2959223 h 2959223"/>
              <a:gd name="connsiteX5-155" fmla="*/ 529807 w 2708673"/>
              <a:gd name="connsiteY5-156" fmla="*/ 2702644 h 2959223"/>
              <a:gd name="connsiteX0-157" fmla="*/ 529807 w 2708673"/>
              <a:gd name="connsiteY0-158" fmla="*/ 2702644 h 3035423"/>
              <a:gd name="connsiteX1-159" fmla="*/ 0 w 2708673"/>
              <a:gd name="connsiteY1-160" fmla="*/ 1943223 h 3035423"/>
              <a:gd name="connsiteX2-161" fmla="*/ 1263646 w 2708673"/>
              <a:gd name="connsiteY2-162" fmla="*/ 0 h 3035423"/>
              <a:gd name="connsiteX3-163" fmla="*/ 2708673 w 2708673"/>
              <a:gd name="connsiteY3-164" fmla="*/ 2258144 h 3035423"/>
              <a:gd name="connsiteX4-165" fmla="*/ 1216078 w 2708673"/>
              <a:gd name="connsiteY4-166" fmla="*/ 3035423 h 3035423"/>
              <a:gd name="connsiteX5-167" fmla="*/ 529807 w 2708673"/>
              <a:gd name="connsiteY5-168" fmla="*/ 2702644 h 3035423"/>
              <a:gd name="connsiteX0-169" fmla="*/ 631407 w 2810273"/>
              <a:gd name="connsiteY0-170" fmla="*/ 2702644 h 3035423"/>
              <a:gd name="connsiteX1-171" fmla="*/ 0 w 2810273"/>
              <a:gd name="connsiteY1-172" fmla="*/ 1994023 h 3035423"/>
              <a:gd name="connsiteX2-173" fmla="*/ 1365246 w 2810273"/>
              <a:gd name="connsiteY2-174" fmla="*/ 0 h 3035423"/>
              <a:gd name="connsiteX3-175" fmla="*/ 2810273 w 2810273"/>
              <a:gd name="connsiteY3-176" fmla="*/ 2258144 h 3035423"/>
              <a:gd name="connsiteX4-177" fmla="*/ 1317678 w 2810273"/>
              <a:gd name="connsiteY4-178" fmla="*/ 3035423 h 3035423"/>
              <a:gd name="connsiteX5-179" fmla="*/ 631407 w 2810273"/>
              <a:gd name="connsiteY5-180" fmla="*/ 2702644 h 3035423"/>
              <a:gd name="connsiteX0-181" fmla="*/ 631407 w 2899173"/>
              <a:gd name="connsiteY0-182" fmla="*/ 2702644 h 3035423"/>
              <a:gd name="connsiteX1-183" fmla="*/ 0 w 2899173"/>
              <a:gd name="connsiteY1-184" fmla="*/ 1994023 h 3035423"/>
              <a:gd name="connsiteX2-185" fmla="*/ 1365246 w 2899173"/>
              <a:gd name="connsiteY2-186" fmla="*/ 0 h 3035423"/>
              <a:gd name="connsiteX3-187" fmla="*/ 2899173 w 2899173"/>
              <a:gd name="connsiteY3-188" fmla="*/ 2461344 h 3035423"/>
              <a:gd name="connsiteX4-189" fmla="*/ 1317678 w 2899173"/>
              <a:gd name="connsiteY4-190" fmla="*/ 3035423 h 3035423"/>
              <a:gd name="connsiteX5-191" fmla="*/ 631407 w 2899173"/>
              <a:gd name="connsiteY5-192" fmla="*/ 2702644 h 3035423"/>
              <a:gd name="connsiteX0-193" fmla="*/ 631407 w 2899173"/>
              <a:gd name="connsiteY0-194" fmla="*/ 2702644 h 3035423"/>
              <a:gd name="connsiteX1-195" fmla="*/ 0 w 2899173"/>
              <a:gd name="connsiteY1-196" fmla="*/ 1994023 h 3035423"/>
              <a:gd name="connsiteX2-197" fmla="*/ 1365246 w 2899173"/>
              <a:gd name="connsiteY2-198" fmla="*/ 0 h 3035423"/>
              <a:gd name="connsiteX3-199" fmla="*/ 2899173 w 2899173"/>
              <a:gd name="connsiteY3-200" fmla="*/ 2461344 h 3035423"/>
              <a:gd name="connsiteX4-201" fmla="*/ 1317678 w 2899173"/>
              <a:gd name="connsiteY4-202" fmla="*/ 3035423 h 3035423"/>
              <a:gd name="connsiteX5-203" fmla="*/ 631407 w 2899173"/>
              <a:gd name="connsiteY5-204" fmla="*/ 2702644 h 3035423"/>
              <a:gd name="connsiteX0-205" fmla="*/ 631407 w 2899173"/>
              <a:gd name="connsiteY0-206" fmla="*/ 2702644 h 3086223"/>
              <a:gd name="connsiteX1-207" fmla="*/ 0 w 2899173"/>
              <a:gd name="connsiteY1-208" fmla="*/ 1994023 h 3086223"/>
              <a:gd name="connsiteX2-209" fmla="*/ 1365246 w 2899173"/>
              <a:gd name="connsiteY2-210" fmla="*/ 0 h 3086223"/>
              <a:gd name="connsiteX3-211" fmla="*/ 2899173 w 2899173"/>
              <a:gd name="connsiteY3-212" fmla="*/ 2461344 h 3086223"/>
              <a:gd name="connsiteX4-213" fmla="*/ 1330378 w 2899173"/>
              <a:gd name="connsiteY4-214" fmla="*/ 3086223 h 3086223"/>
              <a:gd name="connsiteX5-215" fmla="*/ 631407 w 2899173"/>
              <a:gd name="connsiteY5-216" fmla="*/ 2702644 h 3086223"/>
              <a:gd name="connsiteX0-217" fmla="*/ 631407 w 2899173"/>
              <a:gd name="connsiteY0-218" fmla="*/ 2702644 h 3060823"/>
              <a:gd name="connsiteX1-219" fmla="*/ 0 w 2899173"/>
              <a:gd name="connsiteY1-220" fmla="*/ 1994023 h 3060823"/>
              <a:gd name="connsiteX2-221" fmla="*/ 1365246 w 2899173"/>
              <a:gd name="connsiteY2-222" fmla="*/ 0 h 3060823"/>
              <a:gd name="connsiteX3-223" fmla="*/ 2899173 w 2899173"/>
              <a:gd name="connsiteY3-224" fmla="*/ 2461344 h 3060823"/>
              <a:gd name="connsiteX4-225" fmla="*/ 1508178 w 2899173"/>
              <a:gd name="connsiteY4-226" fmla="*/ 3060823 h 3060823"/>
              <a:gd name="connsiteX5-227" fmla="*/ 631407 w 2899173"/>
              <a:gd name="connsiteY5-228" fmla="*/ 2702644 h 3060823"/>
              <a:gd name="connsiteX0-229" fmla="*/ 631407 w 2899173"/>
              <a:gd name="connsiteY0-230" fmla="*/ 2702644 h 3060823"/>
              <a:gd name="connsiteX1-231" fmla="*/ 0 w 2899173"/>
              <a:gd name="connsiteY1-232" fmla="*/ 1994023 h 3060823"/>
              <a:gd name="connsiteX2-233" fmla="*/ 1365246 w 2899173"/>
              <a:gd name="connsiteY2-234" fmla="*/ 0 h 3060823"/>
              <a:gd name="connsiteX3-235" fmla="*/ 2899173 w 2899173"/>
              <a:gd name="connsiteY3-236" fmla="*/ 2461344 h 3060823"/>
              <a:gd name="connsiteX4-237" fmla="*/ 1508178 w 2899173"/>
              <a:gd name="connsiteY4-238" fmla="*/ 3060823 h 3060823"/>
              <a:gd name="connsiteX5-239" fmla="*/ 631407 w 2899173"/>
              <a:gd name="connsiteY5-240" fmla="*/ 2702644 h 3060823"/>
              <a:gd name="connsiteX0-241" fmla="*/ 631407 w 2899173"/>
              <a:gd name="connsiteY0-242" fmla="*/ 2702644 h 3060823"/>
              <a:gd name="connsiteX1-243" fmla="*/ 0 w 2899173"/>
              <a:gd name="connsiteY1-244" fmla="*/ 1994023 h 3060823"/>
              <a:gd name="connsiteX2-245" fmla="*/ 1365246 w 2899173"/>
              <a:gd name="connsiteY2-246" fmla="*/ 0 h 3060823"/>
              <a:gd name="connsiteX3-247" fmla="*/ 2899173 w 2899173"/>
              <a:gd name="connsiteY3-248" fmla="*/ 2461344 h 3060823"/>
              <a:gd name="connsiteX4-249" fmla="*/ 1508178 w 2899173"/>
              <a:gd name="connsiteY4-250" fmla="*/ 3060823 h 3060823"/>
              <a:gd name="connsiteX5-251" fmla="*/ 631407 w 2899173"/>
              <a:gd name="connsiteY5-252" fmla="*/ 2702644 h 3060823"/>
              <a:gd name="connsiteX0-253" fmla="*/ 663159 w 2930925"/>
              <a:gd name="connsiteY0-254" fmla="*/ 2702644 h 3060823"/>
              <a:gd name="connsiteX1-255" fmla="*/ 0 w 2930925"/>
              <a:gd name="connsiteY1-256" fmla="*/ 2032204 h 3060823"/>
              <a:gd name="connsiteX2-257" fmla="*/ 1396998 w 2930925"/>
              <a:gd name="connsiteY2-258" fmla="*/ 0 h 3060823"/>
              <a:gd name="connsiteX3-259" fmla="*/ 2930925 w 2930925"/>
              <a:gd name="connsiteY3-260" fmla="*/ 2461344 h 3060823"/>
              <a:gd name="connsiteX4-261" fmla="*/ 1539930 w 2930925"/>
              <a:gd name="connsiteY4-262" fmla="*/ 3060823 h 3060823"/>
              <a:gd name="connsiteX5-263" fmla="*/ 663159 w 2930925"/>
              <a:gd name="connsiteY5-264" fmla="*/ 2702644 h 3060823"/>
              <a:gd name="connsiteX0-265" fmla="*/ 663159 w 2930925"/>
              <a:gd name="connsiteY0-266" fmla="*/ 2702644 h 3060823"/>
              <a:gd name="connsiteX1-267" fmla="*/ 0 w 2930925"/>
              <a:gd name="connsiteY1-268" fmla="*/ 2032204 h 3060823"/>
              <a:gd name="connsiteX2-269" fmla="*/ 1396998 w 2930925"/>
              <a:gd name="connsiteY2-270" fmla="*/ 0 h 3060823"/>
              <a:gd name="connsiteX3-271" fmla="*/ 2930925 w 2930925"/>
              <a:gd name="connsiteY3-272" fmla="*/ 2461344 h 3060823"/>
              <a:gd name="connsiteX4-273" fmla="*/ 1539930 w 2930925"/>
              <a:gd name="connsiteY4-274" fmla="*/ 3060823 h 3060823"/>
              <a:gd name="connsiteX5-275" fmla="*/ 663159 w 2930925"/>
              <a:gd name="connsiteY5-276" fmla="*/ 2702644 h 3060823"/>
              <a:gd name="connsiteX0-277" fmla="*/ 663159 w 2930925"/>
              <a:gd name="connsiteY0-278" fmla="*/ 2702644 h 3060823"/>
              <a:gd name="connsiteX1-279" fmla="*/ 0 w 2930925"/>
              <a:gd name="connsiteY1-280" fmla="*/ 2032204 h 3060823"/>
              <a:gd name="connsiteX2-281" fmla="*/ 1396998 w 2930925"/>
              <a:gd name="connsiteY2-282" fmla="*/ 0 h 3060823"/>
              <a:gd name="connsiteX3-283" fmla="*/ 2930925 w 2930925"/>
              <a:gd name="connsiteY3-284" fmla="*/ 2461344 h 3060823"/>
              <a:gd name="connsiteX4-285" fmla="*/ 1539930 w 2930925"/>
              <a:gd name="connsiteY4-286" fmla="*/ 3060823 h 3060823"/>
              <a:gd name="connsiteX5-287" fmla="*/ 663159 w 2930925"/>
              <a:gd name="connsiteY5-288" fmla="*/ 2702644 h 3060823"/>
              <a:gd name="connsiteX0-289" fmla="*/ 663159 w 2930925"/>
              <a:gd name="connsiteY0-290" fmla="*/ 2702644 h 3060823"/>
              <a:gd name="connsiteX1-291" fmla="*/ 0 w 2930925"/>
              <a:gd name="connsiteY1-292" fmla="*/ 2032204 h 3060823"/>
              <a:gd name="connsiteX2-293" fmla="*/ 1396998 w 2930925"/>
              <a:gd name="connsiteY2-294" fmla="*/ 0 h 3060823"/>
              <a:gd name="connsiteX3-295" fmla="*/ 2930925 w 2930925"/>
              <a:gd name="connsiteY3-296" fmla="*/ 2461344 h 3060823"/>
              <a:gd name="connsiteX4-297" fmla="*/ 1539930 w 2930925"/>
              <a:gd name="connsiteY4-298" fmla="*/ 3060823 h 3060823"/>
              <a:gd name="connsiteX5-299" fmla="*/ 663159 w 2930925"/>
              <a:gd name="connsiteY5-300" fmla="*/ 2702644 h 3060823"/>
              <a:gd name="connsiteX0-301" fmla="*/ 663159 w 2930925"/>
              <a:gd name="connsiteY0-302" fmla="*/ 2702644 h 2908539"/>
              <a:gd name="connsiteX1-303" fmla="*/ 0 w 2930925"/>
              <a:gd name="connsiteY1-304" fmla="*/ 2032204 h 2908539"/>
              <a:gd name="connsiteX2-305" fmla="*/ 1396998 w 2930925"/>
              <a:gd name="connsiteY2-306" fmla="*/ 0 h 2908539"/>
              <a:gd name="connsiteX3-307" fmla="*/ 2930925 w 2930925"/>
              <a:gd name="connsiteY3-308" fmla="*/ 2461344 h 2908539"/>
              <a:gd name="connsiteX4-309" fmla="*/ 1559196 w 2930925"/>
              <a:gd name="connsiteY4-310" fmla="*/ 2908539 h 2908539"/>
              <a:gd name="connsiteX5-311" fmla="*/ 663159 w 2930925"/>
              <a:gd name="connsiteY5-312" fmla="*/ 2702644 h 2908539"/>
              <a:gd name="connsiteX0-313" fmla="*/ 663159 w 2930925"/>
              <a:gd name="connsiteY0-314" fmla="*/ 2702644 h 2959458"/>
              <a:gd name="connsiteX1-315" fmla="*/ 0 w 2930925"/>
              <a:gd name="connsiteY1-316" fmla="*/ 2032204 h 2959458"/>
              <a:gd name="connsiteX2-317" fmla="*/ 1396998 w 2930925"/>
              <a:gd name="connsiteY2-318" fmla="*/ 0 h 2959458"/>
              <a:gd name="connsiteX3-319" fmla="*/ 2930925 w 2930925"/>
              <a:gd name="connsiteY3-320" fmla="*/ 2461344 h 2959458"/>
              <a:gd name="connsiteX4-321" fmla="*/ 1559412 w 2930925"/>
              <a:gd name="connsiteY4-322" fmla="*/ 2959458 h 2959458"/>
              <a:gd name="connsiteX5-323" fmla="*/ 663159 w 2930925"/>
              <a:gd name="connsiteY5-324" fmla="*/ 2702644 h 2959458"/>
              <a:gd name="connsiteX0-325" fmla="*/ 663159 w 2930925"/>
              <a:gd name="connsiteY0-326" fmla="*/ 2702644 h 2959458"/>
              <a:gd name="connsiteX1-327" fmla="*/ 0 w 2930925"/>
              <a:gd name="connsiteY1-328" fmla="*/ 2032204 h 2959458"/>
              <a:gd name="connsiteX2-329" fmla="*/ 1396998 w 2930925"/>
              <a:gd name="connsiteY2-330" fmla="*/ 0 h 2959458"/>
              <a:gd name="connsiteX3-331" fmla="*/ 2930925 w 2930925"/>
              <a:gd name="connsiteY3-332" fmla="*/ 2461344 h 2959458"/>
              <a:gd name="connsiteX4-333" fmla="*/ 1559412 w 2930925"/>
              <a:gd name="connsiteY4-334" fmla="*/ 2959458 h 2959458"/>
              <a:gd name="connsiteX5-335" fmla="*/ 663159 w 2930925"/>
              <a:gd name="connsiteY5-336" fmla="*/ 2702644 h 2959458"/>
              <a:gd name="connsiteX0-337" fmla="*/ 663159 w 2893222"/>
              <a:gd name="connsiteY0-338" fmla="*/ 2702644 h 2959458"/>
              <a:gd name="connsiteX1-339" fmla="*/ 0 w 2893222"/>
              <a:gd name="connsiteY1-340" fmla="*/ 2032204 h 2959458"/>
              <a:gd name="connsiteX2-341" fmla="*/ 1396998 w 2893222"/>
              <a:gd name="connsiteY2-342" fmla="*/ 0 h 2959458"/>
              <a:gd name="connsiteX3-343" fmla="*/ 2893222 w 2893222"/>
              <a:gd name="connsiteY3-344" fmla="*/ 2404291 h 2959458"/>
              <a:gd name="connsiteX4-345" fmla="*/ 1559412 w 2893222"/>
              <a:gd name="connsiteY4-346" fmla="*/ 2959458 h 2959458"/>
              <a:gd name="connsiteX5-347" fmla="*/ 663159 w 2893222"/>
              <a:gd name="connsiteY5-348" fmla="*/ 2702644 h 2959458"/>
              <a:gd name="connsiteX0-349" fmla="*/ 663159 w 2893222"/>
              <a:gd name="connsiteY0-350" fmla="*/ 2702644 h 2959458"/>
              <a:gd name="connsiteX1-351" fmla="*/ 0 w 2893222"/>
              <a:gd name="connsiteY1-352" fmla="*/ 2032204 h 2959458"/>
              <a:gd name="connsiteX2-353" fmla="*/ 1396998 w 2893222"/>
              <a:gd name="connsiteY2-354" fmla="*/ 0 h 2959458"/>
              <a:gd name="connsiteX3-355" fmla="*/ 2893222 w 2893222"/>
              <a:gd name="connsiteY3-356" fmla="*/ 2404291 h 2959458"/>
              <a:gd name="connsiteX4-357" fmla="*/ 1559412 w 2893222"/>
              <a:gd name="connsiteY4-358" fmla="*/ 2959458 h 2959458"/>
              <a:gd name="connsiteX5-359" fmla="*/ 663159 w 2893222"/>
              <a:gd name="connsiteY5-360" fmla="*/ 2702644 h 2959458"/>
              <a:gd name="connsiteX0-361" fmla="*/ 663159 w 2893222"/>
              <a:gd name="connsiteY0-362" fmla="*/ 2702644 h 2959458"/>
              <a:gd name="connsiteX1-363" fmla="*/ 0 w 2893222"/>
              <a:gd name="connsiteY1-364" fmla="*/ 2032204 h 2959458"/>
              <a:gd name="connsiteX2-365" fmla="*/ 1396998 w 2893222"/>
              <a:gd name="connsiteY2-366" fmla="*/ 0 h 2959458"/>
              <a:gd name="connsiteX3-367" fmla="*/ 2893222 w 2893222"/>
              <a:gd name="connsiteY3-368" fmla="*/ 2404291 h 2959458"/>
              <a:gd name="connsiteX4-369" fmla="*/ 1559412 w 2893222"/>
              <a:gd name="connsiteY4-370" fmla="*/ 2959458 h 2959458"/>
              <a:gd name="connsiteX5-371" fmla="*/ 663159 w 2893222"/>
              <a:gd name="connsiteY5-372" fmla="*/ 2702644 h 2959458"/>
            </a:gdLst>
            <a:ahLst/>
            <a:cxnLst>
              <a:cxn ang="0">
                <a:pos x="connsiteX0-1" y="connsiteY0-2"/>
              </a:cxn>
              <a:cxn ang="0">
                <a:pos x="connsiteX1-3" y="connsiteY1-4"/>
              </a:cxn>
              <a:cxn ang="0">
                <a:pos x="connsiteX2-5" y="connsiteY2-6"/>
              </a:cxn>
              <a:cxn ang="0">
                <a:pos x="connsiteX3-7" y="connsiteY3-8"/>
              </a:cxn>
              <a:cxn ang="0">
                <a:pos x="connsiteX4-25" y="connsiteY4-26"/>
              </a:cxn>
              <a:cxn ang="0">
                <a:pos x="connsiteX5-107" y="connsiteY5-108"/>
              </a:cxn>
            </a:cxnLst>
            <a:rect l="l" t="t" r="r" b="b"/>
            <a:pathLst>
              <a:path w="2893222" h="2959458">
                <a:moveTo>
                  <a:pt x="663159" y="2702644"/>
                </a:moveTo>
                <a:cubicBezTo>
                  <a:pt x="270694" y="2413616"/>
                  <a:pt x="297292" y="2480177"/>
                  <a:pt x="0" y="2032204"/>
                </a:cubicBezTo>
                <a:lnTo>
                  <a:pt x="1396998" y="0"/>
                </a:lnTo>
                <a:lnTo>
                  <a:pt x="2893222" y="2404291"/>
                </a:lnTo>
                <a:cubicBezTo>
                  <a:pt x="2180089" y="2991587"/>
                  <a:pt x="1930209" y="2931200"/>
                  <a:pt x="1559412" y="2959458"/>
                </a:cubicBezTo>
                <a:cubicBezTo>
                  <a:pt x="1254627" y="2941783"/>
                  <a:pt x="930144" y="2872952"/>
                  <a:pt x="663159" y="2702644"/>
                </a:cubicBezTo>
                <a:close/>
              </a:path>
            </a:pathLst>
          </a:custGeom>
          <a:solidFill>
            <a:schemeClr val="bg1">
              <a:lumMod val="85000"/>
            </a:schemeClr>
          </a:solidFill>
          <a:ln w="9525" cap="rnd">
            <a:solidFill>
              <a:srgbClr val="E6E6E6"/>
            </a:solidFill>
            <a:prstDash val="solid"/>
            <a:round/>
          </a:ln>
        </p:spPr>
        <p:txBody>
          <a:bodyPr vert="eaVert" lIns="67072" tIns="33536" rIns="67072" bIns="33536" anchor="ctr"/>
          <a:lstStyle/>
          <a:p>
            <a:pPr>
              <a:defRPr/>
            </a:pPr>
            <a:endParaRPr lang="zh-CN" altLang="en-US" sz="1100" kern="0">
              <a:solidFill>
                <a:sysClr val="window" lastClr="FFFFFF"/>
              </a:solidFill>
              <a:latin typeface="微软雅黑" panose="020B0503020204020204" pitchFamily="34" charset="-122"/>
              <a:ea typeface="微软雅黑" panose="020B0503020204020204" pitchFamily="34" charset="-122"/>
            </a:endParaRPr>
          </a:p>
        </p:txBody>
      </p:sp>
      <p:sp>
        <p:nvSpPr>
          <p:cNvPr id="24" name="椭圆 23"/>
          <p:cNvSpPr/>
          <p:nvPr/>
        </p:nvSpPr>
        <p:spPr bwMode="auto">
          <a:xfrm>
            <a:off x="2463415" y="1615801"/>
            <a:ext cx="2672612" cy="2684141"/>
          </a:xfrm>
          <a:prstGeom prst="ellipse">
            <a:avLst/>
          </a:prstGeom>
          <a:noFill/>
          <a:ln w="25400" cap="flat" cmpd="sng" algn="ctr">
            <a:solidFill>
              <a:schemeClr val="bg1">
                <a:lumMod val="50000"/>
              </a:schemeClr>
            </a:solidFill>
            <a:prstDash val="solid"/>
          </a:ln>
          <a:effectLst/>
        </p:spPr>
        <p:txBody>
          <a:bodyPr lIns="67072" tIns="33536" rIns="67072" bIns="33536" anchor="ctr"/>
          <a:lstStyle/>
          <a:p>
            <a:pPr algn="ctr">
              <a:defRPr/>
            </a:pPr>
            <a:endParaRPr lang="zh-CN" altLang="en-US" kern="0" dirty="0">
              <a:solidFill>
                <a:sysClr val="window" lastClr="FFFFFF"/>
              </a:solidFill>
              <a:latin typeface="Calibri" panose="020F0502020204030204"/>
              <a:ea typeface="微软雅黑" panose="020B0503020204020204" pitchFamily="34" charset="-122"/>
            </a:endParaRPr>
          </a:p>
        </p:txBody>
      </p:sp>
      <p:sp>
        <p:nvSpPr>
          <p:cNvPr id="25" name="椭圆 24"/>
          <p:cNvSpPr/>
          <p:nvPr/>
        </p:nvSpPr>
        <p:spPr bwMode="auto">
          <a:xfrm>
            <a:off x="4062562" y="1615801"/>
            <a:ext cx="2673775" cy="2684141"/>
          </a:xfrm>
          <a:prstGeom prst="ellipse">
            <a:avLst/>
          </a:prstGeom>
          <a:noFill/>
          <a:ln w="25400" cap="flat" cmpd="sng" algn="ctr">
            <a:solidFill>
              <a:schemeClr val="bg1">
                <a:lumMod val="50000"/>
              </a:schemeClr>
            </a:solidFill>
            <a:prstDash val="solid"/>
          </a:ln>
          <a:effectLst/>
        </p:spPr>
        <p:txBody>
          <a:bodyPr lIns="67072" tIns="33536" rIns="67072" bIns="33536" anchor="ctr"/>
          <a:lstStyle/>
          <a:p>
            <a:pPr algn="ctr">
              <a:defRPr/>
            </a:pPr>
            <a:endParaRPr lang="zh-CN" altLang="en-US" kern="0" dirty="0">
              <a:solidFill>
                <a:sysClr val="window" lastClr="FFFFFF"/>
              </a:solidFill>
              <a:latin typeface="Calibri" panose="020F0502020204030204"/>
              <a:ea typeface="微软雅黑" panose="020B0503020204020204" pitchFamily="34" charset="-122"/>
            </a:endParaRPr>
          </a:p>
        </p:txBody>
      </p:sp>
      <p:cxnSp>
        <p:nvCxnSpPr>
          <p:cNvPr id="26" name="直接连接符 25"/>
          <p:cNvCxnSpPr>
            <a:cxnSpLocks noChangeShapeType="1"/>
          </p:cNvCxnSpPr>
          <p:nvPr/>
        </p:nvCxnSpPr>
        <p:spPr bwMode="auto">
          <a:xfrm>
            <a:off x="3197278" y="2271068"/>
            <a:ext cx="418686" cy="197397"/>
          </a:xfrm>
          <a:prstGeom prst="line">
            <a:avLst/>
          </a:prstGeom>
          <a:noFill/>
          <a:ln w="28575" algn="ctr">
            <a:solidFill>
              <a:schemeClr val="bg1">
                <a:lumMod val="50000"/>
              </a:schemeClr>
            </a:solidFill>
            <a:round/>
            <a:headEnd type="none" w="med" len="med"/>
            <a:tailEnd type="arrow" w="med" len="med"/>
          </a:ln>
        </p:spPr>
      </p:cxnSp>
      <p:cxnSp>
        <p:nvCxnSpPr>
          <p:cNvPr id="27" name="直接连接符 26"/>
          <p:cNvCxnSpPr>
            <a:cxnSpLocks noChangeShapeType="1"/>
          </p:cNvCxnSpPr>
          <p:nvPr/>
        </p:nvCxnSpPr>
        <p:spPr bwMode="auto">
          <a:xfrm>
            <a:off x="2973978" y="2877276"/>
            <a:ext cx="432642" cy="0"/>
          </a:xfrm>
          <a:prstGeom prst="line">
            <a:avLst/>
          </a:prstGeom>
          <a:noFill/>
          <a:ln w="28575" algn="ctr">
            <a:solidFill>
              <a:schemeClr val="bg1">
                <a:lumMod val="50000"/>
              </a:schemeClr>
            </a:solidFill>
            <a:round/>
            <a:headEnd type="none" w="med" len="med"/>
            <a:tailEnd type="arrow" w="med" len="med"/>
          </a:ln>
        </p:spPr>
      </p:cxnSp>
      <p:cxnSp>
        <p:nvCxnSpPr>
          <p:cNvPr id="28" name="直接连接符 27"/>
          <p:cNvCxnSpPr>
            <a:cxnSpLocks noChangeShapeType="1"/>
          </p:cNvCxnSpPr>
          <p:nvPr/>
        </p:nvCxnSpPr>
        <p:spPr bwMode="auto">
          <a:xfrm flipV="1">
            <a:off x="3197277" y="3269736"/>
            <a:ext cx="432642" cy="230103"/>
          </a:xfrm>
          <a:prstGeom prst="line">
            <a:avLst/>
          </a:prstGeom>
          <a:noFill/>
          <a:ln w="28575" algn="ctr">
            <a:solidFill>
              <a:schemeClr val="bg1">
                <a:lumMod val="50000"/>
              </a:schemeClr>
            </a:solidFill>
            <a:round/>
            <a:headEnd type="none" w="med" len="med"/>
            <a:tailEnd type="arrow" w="med" len="med"/>
          </a:ln>
        </p:spPr>
      </p:cxnSp>
      <p:cxnSp>
        <p:nvCxnSpPr>
          <p:cNvPr id="29" name="直接连接符 28"/>
          <p:cNvCxnSpPr>
            <a:cxnSpLocks noChangeShapeType="1"/>
          </p:cNvCxnSpPr>
          <p:nvPr/>
        </p:nvCxnSpPr>
        <p:spPr bwMode="auto">
          <a:xfrm flipH="1" flipV="1">
            <a:off x="5638448" y="3260392"/>
            <a:ext cx="432642" cy="230103"/>
          </a:xfrm>
          <a:prstGeom prst="line">
            <a:avLst/>
          </a:prstGeom>
          <a:noFill/>
          <a:ln w="28575" algn="ctr">
            <a:solidFill>
              <a:schemeClr val="bg1">
                <a:lumMod val="50000"/>
              </a:schemeClr>
            </a:solidFill>
            <a:round/>
            <a:headEnd type="none" w="med" len="med"/>
            <a:tailEnd type="arrow" w="med" len="med"/>
          </a:ln>
        </p:spPr>
      </p:cxnSp>
      <p:cxnSp>
        <p:nvCxnSpPr>
          <p:cNvPr id="30" name="直接连接符 29"/>
          <p:cNvCxnSpPr>
            <a:cxnSpLocks noChangeShapeType="1"/>
          </p:cNvCxnSpPr>
          <p:nvPr/>
        </p:nvCxnSpPr>
        <p:spPr bwMode="auto">
          <a:xfrm flipH="1">
            <a:off x="5854769" y="2874940"/>
            <a:ext cx="432642" cy="0"/>
          </a:xfrm>
          <a:prstGeom prst="line">
            <a:avLst/>
          </a:prstGeom>
          <a:noFill/>
          <a:ln w="28575" algn="ctr">
            <a:solidFill>
              <a:schemeClr val="bg1">
                <a:lumMod val="50000"/>
              </a:schemeClr>
            </a:solidFill>
            <a:round/>
            <a:headEnd type="none" w="med" len="med"/>
            <a:tailEnd type="arrow" w="med" len="med"/>
          </a:ln>
        </p:spPr>
      </p:cxnSp>
      <p:cxnSp>
        <p:nvCxnSpPr>
          <p:cNvPr id="31" name="直接连接符 30"/>
          <p:cNvCxnSpPr>
            <a:cxnSpLocks noChangeShapeType="1"/>
          </p:cNvCxnSpPr>
          <p:nvPr/>
        </p:nvCxnSpPr>
        <p:spPr bwMode="auto">
          <a:xfrm flipH="1">
            <a:off x="5652405" y="2271068"/>
            <a:ext cx="418686" cy="197397"/>
          </a:xfrm>
          <a:prstGeom prst="line">
            <a:avLst/>
          </a:prstGeom>
          <a:noFill/>
          <a:ln w="28575" algn="ctr">
            <a:solidFill>
              <a:schemeClr val="bg1">
                <a:lumMod val="50000"/>
              </a:schemeClr>
            </a:solidFill>
            <a:round/>
            <a:headEnd type="none" w="med" len="med"/>
            <a:tailEnd type="arrow" w="med" len="med"/>
          </a:ln>
        </p:spPr>
      </p:cxnSp>
      <p:grpSp>
        <p:nvGrpSpPr>
          <p:cNvPr id="32" name="组合 31"/>
          <p:cNvGrpSpPr/>
          <p:nvPr/>
        </p:nvGrpSpPr>
        <p:grpSpPr>
          <a:xfrm>
            <a:off x="3829960" y="2107543"/>
            <a:ext cx="1542159" cy="1548812"/>
            <a:chOff x="5014912" y="2584450"/>
            <a:chExt cx="2105025" cy="2105025"/>
          </a:xfrm>
        </p:grpSpPr>
        <p:sp>
          <p:nvSpPr>
            <p:cNvPr id="33" name="Oval 19"/>
            <p:cNvSpPr>
              <a:spLocks noChangeArrowheads="1"/>
            </p:cNvSpPr>
            <p:nvPr/>
          </p:nvSpPr>
          <p:spPr bwMode="auto">
            <a:xfrm>
              <a:off x="5014912" y="2584450"/>
              <a:ext cx="2105025" cy="2105025"/>
            </a:xfrm>
            <a:prstGeom prst="ellipse">
              <a:avLst/>
            </a:prstGeom>
            <a:solidFill>
              <a:schemeClr val="tx2"/>
            </a:solidFill>
            <a:ln w="3175" cap="flat" cmpd="sng" algn="ctr">
              <a:noFill/>
              <a:prstDash val="solid"/>
            </a:ln>
            <a:effectLst/>
          </p:spPr>
          <p:txBody>
            <a:bodyPr anchor="ctr"/>
            <a:lstStyle/>
            <a:p>
              <a:pPr algn="ctr">
                <a:lnSpc>
                  <a:spcPct val="120000"/>
                </a:lnSpc>
                <a:defRPr/>
              </a:pPr>
              <a:endParaRPr lang="zh-CN" altLang="en-US" sz="700" kern="0" dirty="0">
                <a:solidFill>
                  <a:srgbClr val="4D4D4D"/>
                </a:solidFill>
                <a:latin typeface="微软雅黑" panose="020B0503020204020204" pitchFamily="34" charset="-122"/>
                <a:ea typeface="微软雅黑" panose="020B0503020204020204" pitchFamily="34" charset="-122"/>
              </a:endParaRPr>
            </a:p>
          </p:txBody>
        </p:sp>
        <p:sp>
          <p:nvSpPr>
            <p:cNvPr id="34" name="Oval 19"/>
            <p:cNvSpPr>
              <a:spLocks noChangeArrowheads="1"/>
            </p:cNvSpPr>
            <p:nvPr/>
          </p:nvSpPr>
          <p:spPr bwMode="auto">
            <a:xfrm>
              <a:off x="5497512" y="3066331"/>
              <a:ext cx="1139825" cy="1139825"/>
            </a:xfrm>
            <a:prstGeom prst="ellipse">
              <a:avLst/>
            </a:prstGeom>
            <a:solidFill>
              <a:schemeClr val="bg1">
                <a:lumMod val="95000"/>
              </a:schemeClr>
            </a:solidFill>
            <a:ln w="3175" cap="flat" cmpd="sng" algn="ctr">
              <a:solidFill>
                <a:srgbClr val="D7D7D7"/>
              </a:solidFill>
              <a:prstDash val="solid"/>
            </a:ln>
            <a:effectLst/>
          </p:spPr>
          <p:txBody>
            <a:bodyPr anchor="ctr"/>
            <a:lstStyle/>
            <a:p>
              <a:pPr algn="ctr">
                <a:defRPr/>
              </a:pPr>
              <a:r>
                <a:rPr lang="zh-CN" altLang="en-US" sz="1600" b="1" kern="0" dirty="0">
                  <a:solidFill>
                    <a:srgbClr val="4D4D4D"/>
                  </a:solidFill>
                  <a:latin typeface="Impact" panose="020B0806030902050204" pitchFamily="34" charset="0"/>
                  <a:ea typeface="微软雅黑" panose="020B0503020204020204" pitchFamily="34" charset="-122"/>
                </a:rPr>
                <a:t>存在不足</a:t>
              </a:r>
            </a:p>
          </p:txBody>
        </p:sp>
      </p:grpSp>
      <p:sp>
        <p:nvSpPr>
          <p:cNvPr id="35" name="Oval 19"/>
          <p:cNvSpPr>
            <a:spLocks noChangeArrowheads="1"/>
          </p:cNvSpPr>
          <p:nvPr/>
        </p:nvSpPr>
        <p:spPr bwMode="auto">
          <a:xfrm>
            <a:off x="2476206" y="1678875"/>
            <a:ext cx="726886" cy="730020"/>
          </a:xfrm>
          <a:prstGeom prst="ellipse">
            <a:avLst/>
          </a:prstGeom>
          <a:solidFill>
            <a:schemeClr val="tx2"/>
          </a:solidFill>
          <a:ln w="9525">
            <a:noFill/>
            <a:round/>
          </a:ln>
          <a:effectLst/>
        </p:spPr>
        <p:txBody>
          <a:bodyPr lIns="67072" tIns="33536" rIns="67072" bIns="33536" anchor="ctr"/>
          <a:lstStyle/>
          <a:p>
            <a:pPr algn="ctr">
              <a:lnSpc>
                <a:spcPct val="120000"/>
              </a:lnSpc>
              <a:defRPr/>
            </a:pPr>
            <a:r>
              <a:rPr lang="zh-CN" altLang="en-US" sz="1400" kern="0" dirty="0">
                <a:solidFill>
                  <a:sysClr val="window" lastClr="FFFFFF"/>
                </a:solidFill>
                <a:latin typeface="Arial" panose="020B0604020202020204" pitchFamily="34" charset="0"/>
                <a:ea typeface="微软雅黑" panose="020B0503020204020204" pitchFamily="34" charset="-122"/>
              </a:rPr>
              <a:t>添加文本</a:t>
            </a:r>
          </a:p>
        </p:txBody>
      </p:sp>
      <p:sp>
        <p:nvSpPr>
          <p:cNvPr id="36" name="Oval 19"/>
          <p:cNvSpPr>
            <a:spLocks noChangeArrowheads="1"/>
          </p:cNvSpPr>
          <p:nvPr/>
        </p:nvSpPr>
        <p:spPr bwMode="auto">
          <a:xfrm>
            <a:off x="6033876" y="1690555"/>
            <a:ext cx="726885" cy="731189"/>
          </a:xfrm>
          <a:prstGeom prst="ellipse">
            <a:avLst/>
          </a:prstGeom>
          <a:solidFill>
            <a:schemeClr val="tx2"/>
          </a:solidFill>
          <a:ln w="9525">
            <a:noFill/>
            <a:round/>
          </a:ln>
          <a:effectLst/>
        </p:spPr>
        <p:txBody>
          <a:bodyPr lIns="67072" tIns="33536" rIns="67072" bIns="33536" anchor="ctr"/>
          <a:lstStyle/>
          <a:p>
            <a:pPr algn="ctr">
              <a:lnSpc>
                <a:spcPct val="120000"/>
              </a:lnSpc>
              <a:defRPr/>
            </a:pPr>
            <a:r>
              <a:rPr lang="zh-CN" altLang="en-US" sz="1400" kern="0" dirty="0">
                <a:solidFill>
                  <a:schemeClr val="bg1"/>
                </a:solidFill>
                <a:latin typeface="Arial" panose="020B0604020202020204" pitchFamily="34" charset="0"/>
                <a:ea typeface="微软雅黑" panose="020B0503020204020204" pitchFamily="34" charset="-122"/>
              </a:rPr>
              <a:t>添加文本</a:t>
            </a:r>
          </a:p>
        </p:txBody>
      </p:sp>
      <p:sp>
        <p:nvSpPr>
          <p:cNvPr id="37" name="Oval 19"/>
          <p:cNvSpPr>
            <a:spLocks noChangeArrowheads="1"/>
          </p:cNvSpPr>
          <p:nvPr/>
        </p:nvSpPr>
        <p:spPr bwMode="auto">
          <a:xfrm>
            <a:off x="6364172" y="2538548"/>
            <a:ext cx="728048" cy="731189"/>
          </a:xfrm>
          <a:prstGeom prst="ellipse">
            <a:avLst/>
          </a:prstGeom>
          <a:solidFill>
            <a:schemeClr val="tx2"/>
          </a:solidFill>
          <a:ln w="9525">
            <a:noFill/>
            <a:round/>
          </a:ln>
          <a:effectLst/>
        </p:spPr>
        <p:txBody>
          <a:bodyPr lIns="67072" tIns="33536" rIns="67072" bIns="33536" anchor="ctr"/>
          <a:lstStyle/>
          <a:p>
            <a:pPr algn="ctr">
              <a:lnSpc>
                <a:spcPct val="120000"/>
              </a:lnSpc>
              <a:defRPr/>
            </a:pPr>
            <a:r>
              <a:rPr lang="zh-CN" altLang="en-US" sz="1400" kern="0" dirty="0">
                <a:solidFill>
                  <a:schemeClr val="bg1"/>
                </a:solidFill>
                <a:latin typeface="Arial" panose="020B0604020202020204" pitchFamily="34" charset="0"/>
                <a:ea typeface="微软雅黑" panose="020B0503020204020204" pitchFamily="34" charset="-122"/>
              </a:rPr>
              <a:t>添加文本</a:t>
            </a:r>
          </a:p>
        </p:txBody>
      </p:sp>
      <p:sp>
        <p:nvSpPr>
          <p:cNvPr id="38" name="Oval 19"/>
          <p:cNvSpPr>
            <a:spLocks noChangeArrowheads="1"/>
          </p:cNvSpPr>
          <p:nvPr/>
        </p:nvSpPr>
        <p:spPr bwMode="auto">
          <a:xfrm>
            <a:off x="6069927" y="3377196"/>
            <a:ext cx="728048" cy="731189"/>
          </a:xfrm>
          <a:prstGeom prst="ellipse">
            <a:avLst/>
          </a:prstGeom>
          <a:solidFill>
            <a:schemeClr val="tx2"/>
          </a:solidFill>
          <a:ln w="9525">
            <a:noFill/>
            <a:round/>
          </a:ln>
          <a:effectLst/>
        </p:spPr>
        <p:txBody>
          <a:bodyPr lIns="67072" tIns="33536" rIns="67072" bIns="33536" anchor="ctr"/>
          <a:lstStyle/>
          <a:p>
            <a:pPr algn="ctr">
              <a:lnSpc>
                <a:spcPct val="120000"/>
              </a:lnSpc>
              <a:defRPr/>
            </a:pPr>
            <a:r>
              <a:rPr lang="zh-CN" altLang="en-US" sz="1400" kern="0" dirty="0">
                <a:solidFill>
                  <a:schemeClr val="bg1"/>
                </a:solidFill>
                <a:latin typeface="Arial" panose="020B0604020202020204" pitchFamily="34" charset="0"/>
                <a:ea typeface="微软雅黑" panose="020B0503020204020204" pitchFamily="34" charset="-122"/>
              </a:rPr>
              <a:t>添加文本</a:t>
            </a:r>
          </a:p>
        </p:txBody>
      </p:sp>
      <p:sp>
        <p:nvSpPr>
          <p:cNvPr id="39" name="Oval 19"/>
          <p:cNvSpPr>
            <a:spLocks noChangeArrowheads="1"/>
          </p:cNvSpPr>
          <p:nvPr/>
        </p:nvSpPr>
        <p:spPr bwMode="auto">
          <a:xfrm>
            <a:off x="2150562" y="2510515"/>
            <a:ext cx="728048" cy="731189"/>
          </a:xfrm>
          <a:prstGeom prst="ellipse">
            <a:avLst/>
          </a:prstGeom>
          <a:solidFill>
            <a:schemeClr val="tx2"/>
          </a:solidFill>
          <a:ln w="9525">
            <a:noFill/>
            <a:round/>
          </a:ln>
          <a:effectLst/>
        </p:spPr>
        <p:txBody>
          <a:bodyPr lIns="67072" tIns="33536" rIns="67072" bIns="33536" anchor="ctr"/>
          <a:lstStyle/>
          <a:p>
            <a:pPr algn="ctr">
              <a:lnSpc>
                <a:spcPct val="120000"/>
              </a:lnSpc>
              <a:defRPr/>
            </a:pPr>
            <a:r>
              <a:rPr lang="zh-CN" altLang="en-US" sz="1400" kern="0" dirty="0">
                <a:solidFill>
                  <a:sysClr val="window" lastClr="FFFFFF"/>
                </a:solidFill>
                <a:latin typeface="Arial" panose="020B0604020202020204" pitchFamily="34" charset="0"/>
                <a:ea typeface="微软雅黑" panose="020B0503020204020204" pitchFamily="34" charset="-122"/>
              </a:rPr>
              <a:t>添加文本</a:t>
            </a:r>
          </a:p>
        </p:txBody>
      </p:sp>
      <p:sp>
        <p:nvSpPr>
          <p:cNvPr id="40" name="Oval 19"/>
          <p:cNvSpPr>
            <a:spLocks noChangeArrowheads="1"/>
          </p:cNvSpPr>
          <p:nvPr/>
        </p:nvSpPr>
        <p:spPr bwMode="auto">
          <a:xfrm>
            <a:off x="2448295" y="3372523"/>
            <a:ext cx="728048" cy="731189"/>
          </a:xfrm>
          <a:prstGeom prst="ellipse">
            <a:avLst/>
          </a:prstGeom>
          <a:solidFill>
            <a:schemeClr val="tx2"/>
          </a:solidFill>
          <a:ln w="9525">
            <a:noFill/>
            <a:round/>
          </a:ln>
          <a:effectLst/>
        </p:spPr>
        <p:txBody>
          <a:bodyPr lIns="67072" tIns="33536" rIns="67072" bIns="33536" anchor="ctr"/>
          <a:lstStyle/>
          <a:p>
            <a:pPr algn="ctr">
              <a:lnSpc>
                <a:spcPct val="120000"/>
              </a:lnSpc>
              <a:defRPr/>
            </a:pPr>
            <a:r>
              <a:rPr lang="zh-CN" altLang="en-US" sz="1400" kern="0" dirty="0">
                <a:solidFill>
                  <a:sysClr val="window" lastClr="FFFFFF"/>
                </a:solidFill>
                <a:latin typeface="Arial" panose="020B0604020202020204" pitchFamily="34" charset="0"/>
                <a:ea typeface="微软雅黑" panose="020B0503020204020204" pitchFamily="34" charset="-122"/>
              </a:rPr>
              <a:t>添加文本</a:t>
            </a:r>
          </a:p>
        </p:txBody>
      </p:sp>
      <p:sp>
        <p:nvSpPr>
          <p:cNvPr id="41" name="TextBox 40"/>
          <p:cNvSpPr txBox="1"/>
          <p:nvPr/>
        </p:nvSpPr>
        <p:spPr>
          <a:xfrm>
            <a:off x="539552" y="1701021"/>
            <a:ext cx="1749809" cy="547858"/>
          </a:xfrm>
          <a:prstGeom prst="rect">
            <a:avLst/>
          </a:prstGeom>
          <a:noFill/>
        </p:spPr>
        <p:txBody>
          <a:bodyPr wrap="square" lIns="67072" tIns="33536" rIns="67072" bIns="33536"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a:t>
            </a:r>
          </a:p>
        </p:txBody>
      </p:sp>
      <p:sp>
        <p:nvSpPr>
          <p:cNvPr id="42" name="TextBox 41"/>
          <p:cNvSpPr txBox="1"/>
          <p:nvPr/>
        </p:nvSpPr>
        <p:spPr>
          <a:xfrm>
            <a:off x="6823926" y="1701021"/>
            <a:ext cx="1726127" cy="547858"/>
          </a:xfrm>
          <a:prstGeom prst="rect">
            <a:avLst/>
          </a:prstGeom>
          <a:noFill/>
        </p:spPr>
        <p:txBody>
          <a:bodyPr wrap="square" lIns="67072" tIns="33536" rIns="67072" bIns="33536"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200">
                <a:solidFill>
                  <a:sysClr val="windowText" lastClr="000000"/>
                </a:solidFill>
                <a:latin typeface="微软雅黑" panose="020B0503020204020204" pitchFamily="34" charset="-122"/>
                <a:ea typeface="微软雅黑" panose="020B0503020204020204" pitchFamily="34" charset="-122"/>
              </a:rPr>
              <a:t>文本后。</a:t>
            </a:r>
          </a:p>
        </p:txBody>
      </p:sp>
      <p:sp>
        <p:nvSpPr>
          <p:cNvPr id="43" name="TextBox 42"/>
          <p:cNvSpPr txBox="1"/>
          <p:nvPr/>
        </p:nvSpPr>
        <p:spPr>
          <a:xfrm>
            <a:off x="246712" y="2664101"/>
            <a:ext cx="1726127" cy="547858"/>
          </a:xfrm>
          <a:prstGeom prst="rect">
            <a:avLst/>
          </a:prstGeom>
          <a:noFill/>
        </p:spPr>
        <p:txBody>
          <a:bodyPr wrap="square" lIns="67072" tIns="33536" rIns="67072" bIns="33536"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a:t>
            </a:r>
          </a:p>
        </p:txBody>
      </p:sp>
      <p:sp>
        <p:nvSpPr>
          <p:cNvPr id="44" name="TextBox 43"/>
          <p:cNvSpPr txBox="1"/>
          <p:nvPr/>
        </p:nvSpPr>
        <p:spPr>
          <a:xfrm>
            <a:off x="7166353" y="2664101"/>
            <a:ext cx="1726127" cy="547858"/>
          </a:xfrm>
          <a:prstGeom prst="rect">
            <a:avLst/>
          </a:prstGeom>
          <a:noFill/>
        </p:spPr>
        <p:txBody>
          <a:bodyPr wrap="square" lIns="67072" tIns="33536" rIns="67072" bIns="33536"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200">
                <a:solidFill>
                  <a:sysClr val="windowText" lastClr="000000"/>
                </a:solidFill>
                <a:latin typeface="微软雅黑" panose="020B0503020204020204" pitchFamily="34" charset="-122"/>
                <a:ea typeface="微软雅黑" panose="020B0503020204020204" pitchFamily="34" charset="-122"/>
              </a:rPr>
              <a:t>文本后。</a:t>
            </a:r>
          </a:p>
        </p:txBody>
      </p:sp>
      <p:sp>
        <p:nvSpPr>
          <p:cNvPr id="45" name="TextBox 44"/>
          <p:cNvSpPr txBox="1"/>
          <p:nvPr/>
        </p:nvSpPr>
        <p:spPr>
          <a:xfrm>
            <a:off x="6842832" y="3502750"/>
            <a:ext cx="1726127" cy="547858"/>
          </a:xfrm>
          <a:prstGeom prst="rect">
            <a:avLst/>
          </a:prstGeom>
          <a:noFill/>
        </p:spPr>
        <p:txBody>
          <a:bodyPr wrap="square" lIns="67072" tIns="33536" rIns="67072" bIns="33536"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200">
                <a:solidFill>
                  <a:sysClr val="windowText" lastClr="000000"/>
                </a:solidFill>
                <a:latin typeface="微软雅黑" panose="020B0503020204020204" pitchFamily="34" charset="-122"/>
                <a:ea typeface="微软雅黑" panose="020B0503020204020204" pitchFamily="34" charset="-122"/>
              </a:rPr>
              <a:t>文本后。</a:t>
            </a:r>
          </a:p>
        </p:txBody>
      </p:sp>
      <p:sp>
        <p:nvSpPr>
          <p:cNvPr id="46" name="TextBox 45"/>
          <p:cNvSpPr txBox="1"/>
          <p:nvPr/>
        </p:nvSpPr>
        <p:spPr>
          <a:xfrm>
            <a:off x="541670" y="3502750"/>
            <a:ext cx="1726127" cy="547858"/>
          </a:xfrm>
          <a:prstGeom prst="rect">
            <a:avLst/>
          </a:prstGeom>
          <a:noFill/>
        </p:spPr>
        <p:txBody>
          <a:bodyPr wrap="square" lIns="67072" tIns="33536" rIns="67072" bIns="33536"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a:t>
            </a:r>
            <a:r>
              <a:rPr lang="zh-CN" altLang="en-US" sz="1200">
                <a:solidFill>
                  <a:sysClr val="windowText" lastClr="000000"/>
                </a:solidFill>
                <a:latin typeface="微软雅黑" panose="020B0503020204020204" pitchFamily="34" charset="-122"/>
                <a:ea typeface="微软雅黑" panose="020B0503020204020204" pitchFamily="34" charset="-122"/>
              </a:rPr>
              <a:t>文本后。</a:t>
            </a:r>
          </a:p>
        </p:txBody>
      </p:sp>
      <p:sp>
        <p:nvSpPr>
          <p:cNvPr id="47" name="TextBox 46"/>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500" fill="hold"/>
                                        <p:tgtEl>
                                          <p:spTgt spid="32"/>
                                        </p:tgtEl>
                                        <p:attrNameLst>
                                          <p:attrName>ppt_w</p:attrName>
                                        </p:attrNameLst>
                                      </p:cBhvr>
                                      <p:tavLst>
                                        <p:tav tm="0">
                                          <p:val>
                                            <p:fltVal val="0"/>
                                          </p:val>
                                        </p:tav>
                                        <p:tav tm="100000">
                                          <p:val>
                                            <p:strVal val="#ppt_w"/>
                                          </p:val>
                                        </p:tav>
                                      </p:tavLst>
                                    </p:anim>
                                    <p:anim calcmode="lin" valueType="num">
                                      <p:cBhvr>
                                        <p:cTn id="8" dur="500" fill="hold"/>
                                        <p:tgtEl>
                                          <p:spTgt spid="32"/>
                                        </p:tgtEl>
                                        <p:attrNameLst>
                                          <p:attrName>ppt_h</p:attrName>
                                        </p:attrNameLst>
                                      </p:cBhvr>
                                      <p:tavLst>
                                        <p:tav tm="0">
                                          <p:val>
                                            <p:fltVal val="0"/>
                                          </p:val>
                                        </p:tav>
                                        <p:tav tm="100000">
                                          <p:val>
                                            <p:strVal val="#ppt_h"/>
                                          </p:val>
                                        </p:tav>
                                      </p:tavLst>
                                    </p:anim>
                                    <p:anim calcmode="lin" valueType="num">
                                      <p:cBhvr>
                                        <p:cTn id="9" dur="500" fill="hold"/>
                                        <p:tgtEl>
                                          <p:spTgt spid="32"/>
                                        </p:tgtEl>
                                        <p:attrNameLst>
                                          <p:attrName>style.rotation</p:attrName>
                                        </p:attrNameLst>
                                      </p:cBhvr>
                                      <p:tavLst>
                                        <p:tav tm="0">
                                          <p:val>
                                            <p:fltVal val="360"/>
                                          </p:val>
                                        </p:tav>
                                        <p:tav tm="100000">
                                          <p:val>
                                            <p:fltVal val="0"/>
                                          </p:val>
                                        </p:tav>
                                      </p:tavLst>
                                    </p:anim>
                                    <p:animEffect transition="in" filter="fade">
                                      <p:cBhvr>
                                        <p:cTn id="10" dur="500"/>
                                        <p:tgtEl>
                                          <p:spTgt spid="3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left)">
                                      <p:cBhvr>
                                        <p:cTn id="14" dur="500"/>
                                        <p:tgtEl>
                                          <p:spTgt spid="25"/>
                                        </p:tgtEl>
                                      </p:cBhvr>
                                    </p:animEffect>
                                  </p:childTnLst>
                                </p:cTn>
                              </p:par>
                              <p:par>
                                <p:cTn id="15" presetID="22" presetClass="entr" presetSubtype="2"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right)">
                                      <p:cBhvr>
                                        <p:cTn id="17" dur="500"/>
                                        <p:tgtEl>
                                          <p:spTgt spid="24"/>
                                        </p:tgtEl>
                                      </p:cBhvr>
                                    </p:animEffect>
                                  </p:childTnLst>
                                </p:cTn>
                              </p:par>
                              <p:par>
                                <p:cTn id="18" presetID="22" presetClass="entr" presetSubtype="2"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right)">
                                      <p:cBhvr>
                                        <p:cTn id="20" dur="500"/>
                                        <p:tgtEl>
                                          <p:spTgt spid="22"/>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wipe(right)">
                                      <p:cBhvr>
                                        <p:cTn id="23" dur="500"/>
                                        <p:tgtEl>
                                          <p:spTgt spid="23"/>
                                        </p:tgtEl>
                                      </p:cBhvr>
                                    </p:animEffect>
                                  </p:childTnLst>
                                </p:cTn>
                              </p:par>
                            </p:childTnLst>
                          </p:cTn>
                        </p:par>
                        <p:par>
                          <p:cTn id="24" fill="hold">
                            <p:stCondLst>
                              <p:cond delay="1000"/>
                            </p:stCondLst>
                            <p:childTnLst>
                              <p:par>
                                <p:cTn id="25" presetID="52" presetClass="entr" presetSubtype="0"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Scale>
                                      <p:cBhvr>
                                        <p:cTn id="27" dur="1000" decel="50000" fill="hold">
                                          <p:stCondLst>
                                            <p:cond delay="0"/>
                                          </p:stCondLst>
                                        </p:cTn>
                                        <p:tgtEl>
                                          <p:spTgt spid="3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35"/>
                                        </p:tgtEl>
                                        <p:attrNameLst>
                                          <p:attrName>ppt_x</p:attrName>
                                          <p:attrName>ppt_y</p:attrName>
                                        </p:attrNameLst>
                                      </p:cBhvr>
                                    </p:animMotion>
                                    <p:animEffect transition="in" filter="fade">
                                      <p:cBhvr>
                                        <p:cTn id="29" dur="1000"/>
                                        <p:tgtEl>
                                          <p:spTgt spid="35"/>
                                        </p:tgtEl>
                                      </p:cBhvr>
                                    </p:animEffect>
                                  </p:childTnLst>
                                </p:cTn>
                              </p:par>
                              <p:par>
                                <p:cTn id="30" presetID="52" presetClass="entr" presetSubtype="0" fill="hold" grpId="0" nodeType="withEffect">
                                  <p:stCondLst>
                                    <p:cond delay="200"/>
                                  </p:stCondLst>
                                  <p:childTnLst>
                                    <p:set>
                                      <p:cBhvr>
                                        <p:cTn id="31" dur="1" fill="hold">
                                          <p:stCondLst>
                                            <p:cond delay="0"/>
                                          </p:stCondLst>
                                        </p:cTn>
                                        <p:tgtEl>
                                          <p:spTgt spid="36"/>
                                        </p:tgtEl>
                                        <p:attrNameLst>
                                          <p:attrName>style.visibility</p:attrName>
                                        </p:attrNameLst>
                                      </p:cBhvr>
                                      <p:to>
                                        <p:strVal val="visible"/>
                                      </p:to>
                                    </p:set>
                                    <p:animScale>
                                      <p:cBhvr>
                                        <p:cTn id="32" dur="1000" decel="50000" fill="hold">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36"/>
                                        </p:tgtEl>
                                        <p:attrNameLst>
                                          <p:attrName>ppt_x</p:attrName>
                                          <p:attrName>ppt_y</p:attrName>
                                        </p:attrNameLst>
                                      </p:cBhvr>
                                    </p:animMotion>
                                    <p:animEffect transition="in" filter="fade">
                                      <p:cBhvr>
                                        <p:cTn id="34" dur="1000"/>
                                        <p:tgtEl>
                                          <p:spTgt spid="36"/>
                                        </p:tgtEl>
                                      </p:cBhvr>
                                    </p:animEffect>
                                  </p:childTnLst>
                                </p:cTn>
                              </p:par>
                              <p:par>
                                <p:cTn id="35" presetID="52" presetClass="entr" presetSubtype="0" fill="hold" grpId="0" nodeType="withEffect">
                                  <p:stCondLst>
                                    <p:cond delay="400"/>
                                  </p:stCondLst>
                                  <p:childTnLst>
                                    <p:set>
                                      <p:cBhvr>
                                        <p:cTn id="36" dur="1" fill="hold">
                                          <p:stCondLst>
                                            <p:cond delay="0"/>
                                          </p:stCondLst>
                                        </p:cTn>
                                        <p:tgtEl>
                                          <p:spTgt spid="39"/>
                                        </p:tgtEl>
                                        <p:attrNameLst>
                                          <p:attrName>style.visibility</p:attrName>
                                        </p:attrNameLst>
                                      </p:cBhvr>
                                      <p:to>
                                        <p:strVal val="visible"/>
                                      </p:to>
                                    </p:set>
                                    <p:animScale>
                                      <p:cBhvr>
                                        <p:cTn id="37" dur="1000" decel="50000" fill="hold">
                                          <p:stCondLst>
                                            <p:cond delay="0"/>
                                          </p:stCondLst>
                                        </p:cTn>
                                        <p:tgtEl>
                                          <p:spTgt spid="3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39"/>
                                        </p:tgtEl>
                                        <p:attrNameLst>
                                          <p:attrName>ppt_x</p:attrName>
                                          <p:attrName>ppt_y</p:attrName>
                                        </p:attrNameLst>
                                      </p:cBhvr>
                                    </p:animMotion>
                                    <p:animEffect transition="in" filter="fade">
                                      <p:cBhvr>
                                        <p:cTn id="39" dur="1000"/>
                                        <p:tgtEl>
                                          <p:spTgt spid="39"/>
                                        </p:tgtEl>
                                      </p:cBhvr>
                                    </p:animEffect>
                                  </p:childTnLst>
                                </p:cTn>
                              </p:par>
                              <p:par>
                                <p:cTn id="40" presetID="52" presetClass="entr" presetSubtype="0" fill="hold" grpId="0" nodeType="withEffect">
                                  <p:stCondLst>
                                    <p:cond delay="600"/>
                                  </p:stCondLst>
                                  <p:childTnLst>
                                    <p:set>
                                      <p:cBhvr>
                                        <p:cTn id="41" dur="1" fill="hold">
                                          <p:stCondLst>
                                            <p:cond delay="0"/>
                                          </p:stCondLst>
                                        </p:cTn>
                                        <p:tgtEl>
                                          <p:spTgt spid="37"/>
                                        </p:tgtEl>
                                        <p:attrNameLst>
                                          <p:attrName>style.visibility</p:attrName>
                                        </p:attrNameLst>
                                      </p:cBhvr>
                                      <p:to>
                                        <p:strVal val="visible"/>
                                      </p:to>
                                    </p:set>
                                    <p:animScale>
                                      <p:cBhvr>
                                        <p:cTn id="42" dur="1000" decel="50000" fill="hold">
                                          <p:stCondLst>
                                            <p:cond delay="0"/>
                                          </p:stCondLst>
                                        </p:cTn>
                                        <p:tgtEl>
                                          <p:spTgt spid="3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7"/>
                                        </p:tgtEl>
                                        <p:attrNameLst>
                                          <p:attrName>ppt_x</p:attrName>
                                          <p:attrName>ppt_y</p:attrName>
                                        </p:attrNameLst>
                                      </p:cBhvr>
                                    </p:animMotion>
                                    <p:animEffect transition="in" filter="fade">
                                      <p:cBhvr>
                                        <p:cTn id="44" dur="1000"/>
                                        <p:tgtEl>
                                          <p:spTgt spid="37"/>
                                        </p:tgtEl>
                                      </p:cBhvr>
                                    </p:animEffect>
                                  </p:childTnLst>
                                </p:cTn>
                              </p:par>
                              <p:par>
                                <p:cTn id="45" presetID="52" presetClass="entr" presetSubtype="0" fill="hold" grpId="0" nodeType="withEffect">
                                  <p:stCondLst>
                                    <p:cond delay="800"/>
                                  </p:stCondLst>
                                  <p:childTnLst>
                                    <p:set>
                                      <p:cBhvr>
                                        <p:cTn id="46" dur="1" fill="hold">
                                          <p:stCondLst>
                                            <p:cond delay="0"/>
                                          </p:stCondLst>
                                        </p:cTn>
                                        <p:tgtEl>
                                          <p:spTgt spid="40"/>
                                        </p:tgtEl>
                                        <p:attrNameLst>
                                          <p:attrName>style.visibility</p:attrName>
                                        </p:attrNameLst>
                                      </p:cBhvr>
                                      <p:to>
                                        <p:strVal val="visible"/>
                                      </p:to>
                                    </p:set>
                                    <p:animScale>
                                      <p:cBhvr>
                                        <p:cTn id="47" dur="1000" decel="50000" fill="hold">
                                          <p:stCondLst>
                                            <p:cond delay="0"/>
                                          </p:stCondLst>
                                        </p:cTn>
                                        <p:tgtEl>
                                          <p:spTgt spid="4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40"/>
                                        </p:tgtEl>
                                        <p:attrNameLst>
                                          <p:attrName>ppt_x</p:attrName>
                                          <p:attrName>ppt_y</p:attrName>
                                        </p:attrNameLst>
                                      </p:cBhvr>
                                    </p:animMotion>
                                    <p:animEffect transition="in" filter="fade">
                                      <p:cBhvr>
                                        <p:cTn id="49" dur="1000"/>
                                        <p:tgtEl>
                                          <p:spTgt spid="40"/>
                                        </p:tgtEl>
                                      </p:cBhvr>
                                    </p:animEffect>
                                  </p:childTnLst>
                                </p:cTn>
                              </p:par>
                              <p:par>
                                <p:cTn id="50" presetID="52" presetClass="entr" presetSubtype="0" fill="hold" grpId="0" nodeType="withEffect">
                                  <p:stCondLst>
                                    <p:cond delay="1000"/>
                                  </p:stCondLst>
                                  <p:childTnLst>
                                    <p:set>
                                      <p:cBhvr>
                                        <p:cTn id="51" dur="1" fill="hold">
                                          <p:stCondLst>
                                            <p:cond delay="0"/>
                                          </p:stCondLst>
                                        </p:cTn>
                                        <p:tgtEl>
                                          <p:spTgt spid="38"/>
                                        </p:tgtEl>
                                        <p:attrNameLst>
                                          <p:attrName>style.visibility</p:attrName>
                                        </p:attrNameLst>
                                      </p:cBhvr>
                                      <p:to>
                                        <p:strVal val="visible"/>
                                      </p:to>
                                    </p:set>
                                    <p:animScale>
                                      <p:cBhvr>
                                        <p:cTn id="52" dur="1000" decel="50000" fill="hold">
                                          <p:stCondLst>
                                            <p:cond delay="0"/>
                                          </p:stCondLst>
                                        </p:cTn>
                                        <p:tgtEl>
                                          <p:spTgt spid="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3" dur="1000" decel="50000" fill="hold">
                                          <p:stCondLst>
                                            <p:cond delay="0"/>
                                          </p:stCondLst>
                                        </p:cTn>
                                        <p:tgtEl>
                                          <p:spTgt spid="38"/>
                                        </p:tgtEl>
                                        <p:attrNameLst>
                                          <p:attrName>ppt_x</p:attrName>
                                          <p:attrName>ppt_y</p:attrName>
                                        </p:attrNameLst>
                                      </p:cBhvr>
                                    </p:animMotion>
                                    <p:animEffect transition="in" filter="fade">
                                      <p:cBhvr>
                                        <p:cTn id="54" dur="1000"/>
                                        <p:tgtEl>
                                          <p:spTgt spid="38"/>
                                        </p:tgtEl>
                                      </p:cBhvr>
                                    </p:animEffect>
                                  </p:childTnLst>
                                </p:cTn>
                              </p:par>
                            </p:childTnLst>
                          </p:cTn>
                        </p:par>
                        <p:par>
                          <p:cTn id="55" fill="hold">
                            <p:stCondLst>
                              <p:cond delay="2000"/>
                            </p:stCondLst>
                            <p:childTnLst>
                              <p:par>
                                <p:cTn id="56" presetID="12" presetClass="entr" presetSubtype="8" fill="hold" nodeType="after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additive="base">
                                        <p:cTn id="58" dur="500"/>
                                        <p:tgtEl>
                                          <p:spTgt spid="26"/>
                                        </p:tgtEl>
                                        <p:attrNameLst>
                                          <p:attrName>ppt_x</p:attrName>
                                        </p:attrNameLst>
                                      </p:cBhvr>
                                      <p:tavLst>
                                        <p:tav tm="0">
                                          <p:val>
                                            <p:strVal val="#ppt_x-#ppt_w*1.125000"/>
                                          </p:val>
                                        </p:tav>
                                        <p:tav tm="100000">
                                          <p:val>
                                            <p:strVal val="#ppt_x"/>
                                          </p:val>
                                        </p:tav>
                                      </p:tavLst>
                                    </p:anim>
                                    <p:animEffect transition="in" filter="wipe(right)">
                                      <p:cBhvr>
                                        <p:cTn id="59" dur="500"/>
                                        <p:tgtEl>
                                          <p:spTgt spid="26"/>
                                        </p:tgtEl>
                                      </p:cBhvr>
                                    </p:animEffect>
                                  </p:childTnLst>
                                </p:cTn>
                              </p:par>
                              <p:par>
                                <p:cTn id="60" presetID="12" presetClass="entr" presetSubtype="8" fill="hold" nodeType="with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500"/>
                                        <p:tgtEl>
                                          <p:spTgt spid="27"/>
                                        </p:tgtEl>
                                        <p:attrNameLst>
                                          <p:attrName>ppt_x</p:attrName>
                                        </p:attrNameLst>
                                      </p:cBhvr>
                                      <p:tavLst>
                                        <p:tav tm="0">
                                          <p:val>
                                            <p:strVal val="#ppt_x-#ppt_w*1.125000"/>
                                          </p:val>
                                        </p:tav>
                                        <p:tav tm="100000">
                                          <p:val>
                                            <p:strVal val="#ppt_x"/>
                                          </p:val>
                                        </p:tav>
                                      </p:tavLst>
                                    </p:anim>
                                    <p:animEffect transition="in" filter="wipe(right)">
                                      <p:cBhvr>
                                        <p:cTn id="63" dur="500"/>
                                        <p:tgtEl>
                                          <p:spTgt spid="27"/>
                                        </p:tgtEl>
                                      </p:cBhvr>
                                    </p:animEffect>
                                  </p:childTnLst>
                                </p:cTn>
                              </p:par>
                              <p:par>
                                <p:cTn id="64" presetID="12" presetClass="entr" presetSubtype="8" fill="hold" nodeType="with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500"/>
                                        <p:tgtEl>
                                          <p:spTgt spid="28"/>
                                        </p:tgtEl>
                                        <p:attrNameLst>
                                          <p:attrName>ppt_x</p:attrName>
                                        </p:attrNameLst>
                                      </p:cBhvr>
                                      <p:tavLst>
                                        <p:tav tm="0">
                                          <p:val>
                                            <p:strVal val="#ppt_x-#ppt_w*1.125000"/>
                                          </p:val>
                                        </p:tav>
                                        <p:tav tm="100000">
                                          <p:val>
                                            <p:strVal val="#ppt_x"/>
                                          </p:val>
                                        </p:tav>
                                      </p:tavLst>
                                    </p:anim>
                                    <p:animEffect transition="in" filter="wipe(right)">
                                      <p:cBhvr>
                                        <p:cTn id="67" dur="500"/>
                                        <p:tgtEl>
                                          <p:spTgt spid="28"/>
                                        </p:tgtEl>
                                      </p:cBhvr>
                                    </p:animEffect>
                                  </p:childTnLst>
                                </p:cTn>
                              </p:par>
                              <p:par>
                                <p:cTn id="68" presetID="12" presetClass="entr" presetSubtype="2" fill="hold" nodeType="withEffect">
                                  <p:stCondLst>
                                    <p:cond delay="0"/>
                                  </p:stCondLst>
                                  <p:childTnLst>
                                    <p:set>
                                      <p:cBhvr>
                                        <p:cTn id="69" dur="1" fill="hold">
                                          <p:stCondLst>
                                            <p:cond delay="0"/>
                                          </p:stCondLst>
                                        </p:cTn>
                                        <p:tgtEl>
                                          <p:spTgt spid="31"/>
                                        </p:tgtEl>
                                        <p:attrNameLst>
                                          <p:attrName>style.visibility</p:attrName>
                                        </p:attrNameLst>
                                      </p:cBhvr>
                                      <p:to>
                                        <p:strVal val="visible"/>
                                      </p:to>
                                    </p:set>
                                    <p:anim calcmode="lin" valueType="num">
                                      <p:cBhvr additive="base">
                                        <p:cTn id="70" dur="500"/>
                                        <p:tgtEl>
                                          <p:spTgt spid="31"/>
                                        </p:tgtEl>
                                        <p:attrNameLst>
                                          <p:attrName>ppt_x</p:attrName>
                                        </p:attrNameLst>
                                      </p:cBhvr>
                                      <p:tavLst>
                                        <p:tav tm="0">
                                          <p:val>
                                            <p:strVal val="#ppt_x+#ppt_w*1.125000"/>
                                          </p:val>
                                        </p:tav>
                                        <p:tav tm="100000">
                                          <p:val>
                                            <p:strVal val="#ppt_x"/>
                                          </p:val>
                                        </p:tav>
                                      </p:tavLst>
                                    </p:anim>
                                    <p:animEffect transition="in" filter="wipe(left)">
                                      <p:cBhvr>
                                        <p:cTn id="71" dur="500"/>
                                        <p:tgtEl>
                                          <p:spTgt spid="31"/>
                                        </p:tgtEl>
                                      </p:cBhvr>
                                    </p:animEffect>
                                  </p:childTnLst>
                                </p:cTn>
                              </p:par>
                              <p:par>
                                <p:cTn id="72" presetID="12" presetClass="entr" presetSubtype="2" fill="hold" nodeType="with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additive="base">
                                        <p:cTn id="74" dur="500"/>
                                        <p:tgtEl>
                                          <p:spTgt spid="30"/>
                                        </p:tgtEl>
                                        <p:attrNameLst>
                                          <p:attrName>ppt_x</p:attrName>
                                        </p:attrNameLst>
                                      </p:cBhvr>
                                      <p:tavLst>
                                        <p:tav tm="0">
                                          <p:val>
                                            <p:strVal val="#ppt_x+#ppt_w*1.125000"/>
                                          </p:val>
                                        </p:tav>
                                        <p:tav tm="100000">
                                          <p:val>
                                            <p:strVal val="#ppt_x"/>
                                          </p:val>
                                        </p:tav>
                                      </p:tavLst>
                                    </p:anim>
                                    <p:animEffect transition="in" filter="wipe(left)">
                                      <p:cBhvr>
                                        <p:cTn id="75" dur="500"/>
                                        <p:tgtEl>
                                          <p:spTgt spid="30"/>
                                        </p:tgtEl>
                                      </p:cBhvr>
                                    </p:animEffect>
                                  </p:childTnLst>
                                </p:cTn>
                              </p:par>
                              <p:par>
                                <p:cTn id="76" presetID="12" presetClass="entr" presetSubtype="2" fill="hold" nodeType="withEffect">
                                  <p:stCondLst>
                                    <p:cond delay="0"/>
                                  </p:stCondLst>
                                  <p:childTnLst>
                                    <p:set>
                                      <p:cBhvr>
                                        <p:cTn id="77" dur="1" fill="hold">
                                          <p:stCondLst>
                                            <p:cond delay="0"/>
                                          </p:stCondLst>
                                        </p:cTn>
                                        <p:tgtEl>
                                          <p:spTgt spid="29"/>
                                        </p:tgtEl>
                                        <p:attrNameLst>
                                          <p:attrName>style.visibility</p:attrName>
                                        </p:attrNameLst>
                                      </p:cBhvr>
                                      <p:to>
                                        <p:strVal val="visible"/>
                                      </p:to>
                                    </p:set>
                                    <p:anim calcmode="lin" valueType="num">
                                      <p:cBhvr additive="base">
                                        <p:cTn id="78" dur="500"/>
                                        <p:tgtEl>
                                          <p:spTgt spid="29"/>
                                        </p:tgtEl>
                                        <p:attrNameLst>
                                          <p:attrName>ppt_x</p:attrName>
                                        </p:attrNameLst>
                                      </p:cBhvr>
                                      <p:tavLst>
                                        <p:tav tm="0">
                                          <p:val>
                                            <p:strVal val="#ppt_x+#ppt_w*1.125000"/>
                                          </p:val>
                                        </p:tav>
                                        <p:tav tm="100000">
                                          <p:val>
                                            <p:strVal val="#ppt_x"/>
                                          </p:val>
                                        </p:tav>
                                      </p:tavLst>
                                    </p:anim>
                                    <p:animEffect transition="in" filter="wipe(left)">
                                      <p:cBhvr>
                                        <p:cTn id="79" dur="500"/>
                                        <p:tgtEl>
                                          <p:spTgt spid="29"/>
                                        </p:tgtEl>
                                      </p:cBhvr>
                                    </p:animEffect>
                                  </p:childTnLst>
                                </p:cTn>
                              </p:par>
                            </p:childTnLst>
                          </p:cTn>
                        </p:par>
                        <p:par>
                          <p:cTn id="80" fill="hold">
                            <p:stCondLst>
                              <p:cond delay="2500"/>
                            </p:stCondLst>
                            <p:childTnLst>
                              <p:par>
                                <p:cTn id="81" presetID="22" presetClass="entr" presetSubtype="8"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wipe(left)">
                                      <p:cBhvr>
                                        <p:cTn id="83" dur="500"/>
                                        <p:tgtEl>
                                          <p:spTgt spid="41"/>
                                        </p:tgtEl>
                                      </p:cBhvr>
                                    </p:animEffect>
                                  </p:childTnLst>
                                </p:cTn>
                              </p:par>
                              <p:par>
                                <p:cTn id="84" presetID="22" presetClass="entr" presetSubtype="8"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wipe(left)">
                                      <p:cBhvr>
                                        <p:cTn id="86" dur="500"/>
                                        <p:tgtEl>
                                          <p:spTgt spid="42"/>
                                        </p:tgtEl>
                                      </p:cBhvr>
                                    </p:animEffect>
                                  </p:childTnLst>
                                </p:cTn>
                              </p:par>
                              <p:par>
                                <p:cTn id="87" presetID="22" presetClass="entr" presetSubtype="8"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wipe(left)">
                                      <p:cBhvr>
                                        <p:cTn id="89" dur="500"/>
                                        <p:tgtEl>
                                          <p:spTgt spid="43"/>
                                        </p:tgtEl>
                                      </p:cBhvr>
                                    </p:animEffect>
                                  </p:childTnLst>
                                </p:cTn>
                              </p:par>
                              <p:par>
                                <p:cTn id="90" presetID="22" presetClass="entr" presetSubtype="8"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wipe(left)">
                                      <p:cBhvr>
                                        <p:cTn id="92" dur="500"/>
                                        <p:tgtEl>
                                          <p:spTgt spid="44"/>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45"/>
                                        </p:tgtEl>
                                        <p:attrNameLst>
                                          <p:attrName>style.visibility</p:attrName>
                                        </p:attrNameLst>
                                      </p:cBhvr>
                                      <p:to>
                                        <p:strVal val="visible"/>
                                      </p:to>
                                    </p:set>
                                    <p:animEffect transition="in" filter="wipe(left)">
                                      <p:cBhvr>
                                        <p:cTn id="95" dur="500"/>
                                        <p:tgtEl>
                                          <p:spTgt spid="45"/>
                                        </p:tgtEl>
                                      </p:cBhvr>
                                    </p:animEffect>
                                  </p:childTnLst>
                                </p:cTn>
                              </p:par>
                              <p:par>
                                <p:cTn id="96" presetID="22" presetClass="entr" presetSubtype="8" fill="hold" grpId="0" nodeType="withEffect">
                                  <p:stCondLst>
                                    <p:cond delay="0"/>
                                  </p:stCondLst>
                                  <p:childTnLst>
                                    <p:set>
                                      <p:cBhvr>
                                        <p:cTn id="97" dur="1" fill="hold">
                                          <p:stCondLst>
                                            <p:cond delay="0"/>
                                          </p:stCondLst>
                                        </p:cTn>
                                        <p:tgtEl>
                                          <p:spTgt spid="46"/>
                                        </p:tgtEl>
                                        <p:attrNameLst>
                                          <p:attrName>style.visibility</p:attrName>
                                        </p:attrNameLst>
                                      </p:cBhvr>
                                      <p:to>
                                        <p:strVal val="visible"/>
                                      </p:to>
                                    </p:set>
                                    <p:animEffect transition="in" filter="wipe(left)">
                                      <p:cBhvr>
                                        <p:cTn id="98"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35" grpId="0" animBg="1"/>
      <p:bldP spid="36" grpId="0" animBg="1"/>
      <p:bldP spid="37" grpId="0" animBg="1"/>
      <p:bldP spid="38" grpId="0" animBg="1"/>
      <p:bldP spid="39" grpId="0" animBg="1"/>
      <p:bldP spid="40" grpId="0" animBg="1"/>
      <p:bldP spid="41" grpId="0"/>
      <p:bldP spid="42" grpId="0"/>
      <p:bldP spid="43" grpId="0"/>
      <p:bldP spid="44" grpId="0"/>
      <p:bldP spid="45" grpId="0"/>
      <p:bldP spid="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右箭头 16"/>
          <p:cNvSpPr>
            <a:spLocks noChangeArrowheads="1"/>
          </p:cNvSpPr>
          <p:nvPr/>
        </p:nvSpPr>
        <p:spPr bwMode="auto">
          <a:xfrm>
            <a:off x="2788018" y="1733045"/>
            <a:ext cx="3558591" cy="394495"/>
          </a:xfrm>
          <a:prstGeom prst="rightArrow">
            <a:avLst>
              <a:gd name="adj1" fmla="val 50000"/>
              <a:gd name="adj2" fmla="val 50092"/>
            </a:avLst>
          </a:prstGeom>
          <a:solidFill>
            <a:schemeClr val="tx2"/>
          </a:solidFill>
          <a:ln>
            <a:noFill/>
          </a:ln>
          <a:effectLst/>
        </p:spPr>
        <p:txBody>
          <a:bodyPr lIns="96171" tIns="48084" rIns="96171" bIns="48084"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18" name="右箭头 17"/>
          <p:cNvSpPr>
            <a:spLocks noChangeArrowheads="1"/>
          </p:cNvSpPr>
          <p:nvPr/>
        </p:nvSpPr>
        <p:spPr bwMode="auto">
          <a:xfrm flipH="1">
            <a:off x="2919263" y="2324786"/>
            <a:ext cx="3684853" cy="392809"/>
          </a:xfrm>
          <a:prstGeom prst="rightArrow">
            <a:avLst>
              <a:gd name="adj1" fmla="val 50000"/>
              <a:gd name="adj2" fmla="val 50064"/>
            </a:avLst>
          </a:prstGeom>
          <a:solidFill>
            <a:schemeClr val="tx2"/>
          </a:solidFill>
          <a:ln>
            <a:noFill/>
          </a:ln>
          <a:effectLst/>
        </p:spPr>
        <p:txBody>
          <a:bodyPr lIns="96171" tIns="48084" rIns="96171" bIns="48084"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19" name="椭圆 18"/>
          <p:cNvSpPr>
            <a:spLocks noChangeArrowheads="1"/>
          </p:cNvSpPr>
          <p:nvPr/>
        </p:nvSpPr>
        <p:spPr bwMode="auto">
          <a:xfrm>
            <a:off x="1043608" y="1240770"/>
            <a:ext cx="1875654" cy="1903351"/>
          </a:xfrm>
          <a:prstGeom prst="ellipse">
            <a:avLst/>
          </a:prstGeom>
          <a:solidFill>
            <a:schemeClr val="tx2"/>
          </a:solidFill>
          <a:ln>
            <a:noFill/>
          </a:ln>
          <a:effectLst/>
        </p:spPr>
        <p:txBody>
          <a:bodyPr lIns="96171" tIns="48084" rIns="96171" bIns="48084" anchor="ctr"/>
          <a:lstStyle/>
          <a:p>
            <a:pPr>
              <a:lnSpc>
                <a:spcPct val="120000"/>
              </a:lnSpc>
              <a:defRPr/>
            </a:pPr>
            <a:r>
              <a:rPr lang="zh-CN" altLang="en-US" sz="1900" kern="0" dirty="0">
                <a:solidFill>
                  <a:srgbClr val="FFFFFF"/>
                </a:solidFill>
                <a:latin typeface="微软雅黑" panose="020B0503020204020204" pitchFamily="34" charset="-122"/>
                <a:ea typeface="微软雅黑" panose="020B0503020204020204" pitchFamily="34" charset="-122"/>
              </a:rPr>
              <a:t>  添加内容</a:t>
            </a:r>
          </a:p>
        </p:txBody>
      </p:sp>
      <p:sp>
        <p:nvSpPr>
          <p:cNvPr id="20" name="椭圆 19"/>
          <p:cNvSpPr>
            <a:spLocks noChangeArrowheads="1"/>
          </p:cNvSpPr>
          <p:nvPr/>
        </p:nvSpPr>
        <p:spPr bwMode="auto">
          <a:xfrm>
            <a:off x="6409739" y="1240770"/>
            <a:ext cx="1877315" cy="1903351"/>
          </a:xfrm>
          <a:prstGeom prst="ellipse">
            <a:avLst/>
          </a:prstGeom>
          <a:solidFill>
            <a:schemeClr val="tx2"/>
          </a:solidFill>
          <a:ln>
            <a:noFill/>
          </a:ln>
          <a:effectLst/>
        </p:spPr>
        <p:txBody>
          <a:bodyPr lIns="96171" tIns="48084" rIns="96171" bIns="48084" anchor="ctr"/>
          <a:lstStyle/>
          <a:p>
            <a:pPr>
              <a:lnSpc>
                <a:spcPct val="120000"/>
              </a:lnSpc>
              <a:defRPr/>
            </a:pPr>
            <a:r>
              <a:rPr lang="zh-CN" altLang="en-US" sz="1900" kern="0" dirty="0">
                <a:solidFill>
                  <a:srgbClr val="FFFFFF"/>
                </a:solidFill>
                <a:latin typeface="微软雅黑" panose="020B0503020204020204" pitchFamily="34" charset="-122"/>
                <a:ea typeface="微软雅黑" panose="020B0503020204020204" pitchFamily="34" charset="-122"/>
              </a:rPr>
              <a:t>  添加内容</a:t>
            </a:r>
          </a:p>
        </p:txBody>
      </p:sp>
      <p:sp>
        <p:nvSpPr>
          <p:cNvPr id="21" name="矩形 20"/>
          <p:cNvSpPr/>
          <p:nvPr/>
        </p:nvSpPr>
        <p:spPr>
          <a:xfrm>
            <a:off x="3791467" y="1603233"/>
            <a:ext cx="1486900" cy="1245861"/>
          </a:xfrm>
          <a:prstGeom prst="rect">
            <a:avLst/>
          </a:prstGeom>
          <a:solidFill>
            <a:schemeClr val="bg2"/>
          </a:solidFill>
          <a:ln w="3175" cap="flat" cmpd="sng" algn="ctr">
            <a:noFill/>
            <a:prstDash val="solid"/>
          </a:ln>
          <a:effectLst/>
        </p:spPr>
        <p:txBody>
          <a:bodyPr lIns="96171" tIns="48084" rIns="96171" bIns="48084" anchor="ctr"/>
          <a:lstStyle/>
          <a:p>
            <a:pPr>
              <a:lnSpc>
                <a:spcPct val="120000"/>
              </a:lnSpc>
              <a:defRPr/>
            </a:pPr>
            <a:r>
              <a:rPr lang="zh-CN" altLang="en-US" kern="0" dirty="0">
                <a:solidFill>
                  <a:srgbClr val="414455"/>
                </a:solidFill>
                <a:latin typeface="微软雅黑" panose="020B0503020204020204" pitchFamily="34" charset="-122"/>
                <a:ea typeface="微软雅黑" panose="020B0503020204020204" pitchFamily="34" charset="-122"/>
              </a:rPr>
              <a:t>   </a:t>
            </a:r>
            <a:r>
              <a:rPr lang="zh-CN" altLang="en-US" kern="0" dirty="0">
                <a:solidFill>
                  <a:srgbClr val="FFFFFF"/>
                </a:solidFill>
                <a:latin typeface="微软雅黑" panose="020B0503020204020204" pitchFamily="34" charset="-122"/>
                <a:ea typeface="微软雅黑" panose="020B0503020204020204" pitchFamily="34" charset="-122"/>
              </a:rPr>
              <a:t>添加内容</a:t>
            </a:r>
          </a:p>
        </p:txBody>
      </p:sp>
      <p:sp>
        <p:nvSpPr>
          <p:cNvPr id="22" name="下箭头 21"/>
          <p:cNvSpPr>
            <a:spLocks noChangeArrowheads="1"/>
          </p:cNvSpPr>
          <p:nvPr/>
        </p:nvSpPr>
        <p:spPr bwMode="auto">
          <a:xfrm>
            <a:off x="4140348" y="3182896"/>
            <a:ext cx="842301" cy="590055"/>
          </a:xfrm>
          <a:prstGeom prst="downArrow">
            <a:avLst>
              <a:gd name="adj1" fmla="val 50000"/>
              <a:gd name="adj2" fmla="val 50000"/>
            </a:avLst>
          </a:prstGeom>
          <a:solidFill>
            <a:schemeClr val="tx2"/>
          </a:solidFill>
          <a:ln>
            <a:noFill/>
          </a:ln>
          <a:effectLst/>
        </p:spPr>
        <p:txBody>
          <a:bodyPr lIns="96171" tIns="48084" rIns="96171" bIns="48084" anchor="ctr"/>
          <a:lstStyle/>
          <a:p>
            <a:pPr>
              <a:lnSpc>
                <a:spcPct val="120000"/>
              </a:lnSpc>
              <a:defRPr/>
            </a:pPr>
            <a:endParaRPr lang="zh-CN" altLang="en-US" sz="1900" b="1" kern="0" dirty="0">
              <a:solidFill>
                <a:sysClr val="window" lastClr="FFFFFF"/>
              </a:solidFill>
              <a:latin typeface="微软雅黑" panose="020B0503020204020204" pitchFamily="34" charset="-122"/>
              <a:ea typeface="微软雅黑" panose="020B0503020204020204" pitchFamily="34" charset="-122"/>
            </a:endParaRPr>
          </a:p>
        </p:txBody>
      </p:sp>
      <p:sp>
        <p:nvSpPr>
          <p:cNvPr id="23" name="TextBox 22"/>
          <p:cNvSpPr txBox="1"/>
          <p:nvPr/>
        </p:nvSpPr>
        <p:spPr bwMode="auto">
          <a:xfrm>
            <a:off x="1148407" y="3344740"/>
            <a:ext cx="1551692" cy="1323186"/>
          </a:xfrm>
          <a:prstGeom prst="rect">
            <a:avLst/>
          </a:prstGeom>
          <a:noFill/>
        </p:spPr>
        <p:txBody>
          <a:bodyPr lIns="96171" tIns="48084" rIns="96171" bIns="48084">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4" name="TextBox 23"/>
          <p:cNvSpPr txBox="1"/>
          <p:nvPr/>
        </p:nvSpPr>
        <p:spPr bwMode="auto">
          <a:xfrm>
            <a:off x="6572685" y="3408804"/>
            <a:ext cx="1553354" cy="1323186"/>
          </a:xfrm>
          <a:prstGeom prst="rect">
            <a:avLst/>
          </a:prstGeom>
          <a:noFill/>
        </p:spPr>
        <p:txBody>
          <a:bodyPr lIns="96171" tIns="48084" rIns="96171" bIns="48084">
            <a:spAutoFit/>
          </a:bodyPr>
          <a:lstStyle/>
          <a:p>
            <a:pPr>
              <a:lnSpc>
                <a:spcPct val="13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5" name="TextBox 19"/>
          <p:cNvSpPr txBox="1">
            <a:spLocks noChangeArrowheads="1"/>
          </p:cNvSpPr>
          <p:nvPr/>
        </p:nvSpPr>
        <p:spPr bwMode="auto">
          <a:xfrm>
            <a:off x="4084828" y="3965141"/>
            <a:ext cx="1177890" cy="688038"/>
          </a:xfrm>
          <a:prstGeom prst="rect">
            <a:avLst/>
          </a:prstGeom>
          <a:noFill/>
          <a:ln>
            <a:noFill/>
          </a:ln>
        </p:spPr>
        <p:txBody>
          <a:bodyPr lIns="96171" tIns="48084" rIns="96171" bIns="48084">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zh-CN" altLang="en-US" sz="1600" kern="0" dirty="0">
                <a:solidFill>
                  <a:srgbClr val="4D4D4D"/>
                </a:solidFill>
                <a:latin typeface="微软雅黑" panose="020B0503020204020204" pitchFamily="34" charset="-122"/>
                <a:ea typeface="微软雅黑" panose="020B0503020204020204" pitchFamily="34" charset="-122"/>
              </a:rPr>
              <a:t>单击此处添加标题</a:t>
            </a:r>
          </a:p>
        </p:txBody>
      </p:sp>
      <p:sp>
        <p:nvSpPr>
          <p:cNvPr id="15" name="TextBox 14"/>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 calcmode="lin" valueType="num">
                                      <p:cBhvr>
                                        <p:cTn id="9" dur="500" fill="hold"/>
                                        <p:tgtEl>
                                          <p:spTgt spid="19"/>
                                        </p:tgtEl>
                                        <p:attrNameLst>
                                          <p:attrName>style.rotation</p:attrName>
                                        </p:attrNameLst>
                                      </p:cBhvr>
                                      <p:tavLst>
                                        <p:tav tm="0">
                                          <p:val>
                                            <p:fltVal val="360"/>
                                          </p:val>
                                        </p:tav>
                                        <p:tav tm="100000">
                                          <p:val>
                                            <p:fltVal val="0"/>
                                          </p:val>
                                        </p:tav>
                                      </p:tavLst>
                                    </p:anim>
                                    <p:animEffect transition="in" filter="fade">
                                      <p:cBhvr>
                                        <p:cTn id="10" dur="500"/>
                                        <p:tgtEl>
                                          <p:spTgt spid="19"/>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ppt_w</p:attrName>
                                        </p:attrNameLst>
                                      </p:cBhvr>
                                      <p:tavLst>
                                        <p:tav tm="0">
                                          <p:val>
                                            <p:fltVal val="0"/>
                                          </p:val>
                                        </p:tav>
                                        <p:tav tm="100000">
                                          <p:val>
                                            <p:strVal val="#ppt_w"/>
                                          </p:val>
                                        </p:tav>
                                      </p:tavLst>
                                    </p:anim>
                                    <p:anim calcmode="lin" valueType="num">
                                      <p:cBhvr>
                                        <p:cTn id="14" dur="500" fill="hold"/>
                                        <p:tgtEl>
                                          <p:spTgt spid="20"/>
                                        </p:tgtEl>
                                        <p:attrNameLst>
                                          <p:attrName>ppt_h</p:attrName>
                                        </p:attrNameLst>
                                      </p:cBhvr>
                                      <p:tavLst>
                                        <p:tav tm="0">
                                          <p:val>
                                            <p:fltVal val="0"/>
                                          </p:val>
                                        </p:tav>
                                        <p:tav tm="100000">
                                          <p:val>
                                            <p:strVal val="#ppt_h"/>
                                          </p:val>
                                        </p:tav>
                                      </p:tavLst>
                                    </p:anim>
                                    <p:anim calcmode="lin" valueType="num">
                                      <p:cBhvr>
                                        <p:cTn id="15" dur="500" fill="hold"/>
                                        <p:tgtEl>
                                          <p:spTgt spid="20"/>
                                        </p:tgtEl>
                                        <p:attrNameLst>
                                          <p:attrName>style.rotation</p:attrName>
                                        </p:attrNameLst>
                                      </p:cBhvr>
                                      <p:tavLst>
                                        <p:tav tm="0">
                                          <p:val>
                                            <p:fltVal val="360"/>
                                          </p:val>
                                        </p:tav>
                                        <p:tav tm="100000">
                                          <p:val>
                                            <p:fltVal val="0"/>
                                          </p:val>
                                        </p:tav>
                                      </p:tavLst>
                                    </p:anim>
                                    <p:animEffect transition="in" filter="fade">
                                      <p:cBhvr>
                                        <p:cTn id="16" dur="500"/>
                                        <p:tgtEl>
                                          <p:spTgt spid="20"/>
                                        </p:tgtEl>
                                      </p:cBhvr>
                                    </p:animEffect>
                                  </p:childTnLst>
                                </p:cTn>
                              </p:par>
                            </p:childTnLst>
                          </p:cTn>
                        </p:par>
                        <p:par>
                          <p:cTn id="17" fill="hold">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slide(fromLeft)">
                                      <p:cBhvr>
                                        <p:cTn id="20" dur="500"/>
                                        <p:tgtEl>
                                          <p:spTgt spid="17"/>
                                        </p:tgtEl>
                                      </p:cBhvr>
                                    </p:animEffect>
                                  </p:childTnLst>
                                </p:cTn>
                              </p:par>
                              <p:par>
                                <p:cTn id="21" presetID="12" presetClass="entr" presetSubtype="2"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slide(fromRight)">
                                      <p:cBhvr>
                                        <p:cTn id="23" dur="500"/>
                                        <p:tgtEl>
                                          <p:spTgt spid="18"/>
                                        </p:tgtEl>
                                      </p:cBhvr>
                                    </p:animEffect>
                                  </p:childTnLst>
                                </p:cTn>
                              </p:par>
                            </p:childTnLst>
                          </p:cTn>
                        </p:par>
                        <p:par>
                          <p:cTn id="24" fill="hold">
                            <p:stCondLst>
                              <p:cond delay="1000"/>
                            </p:stCondLst>
                            <p:childTnLst>
                              <p:par>
                                <p:cTn id="25" presetID="17" presetClass="entr" presetSubtype="1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p:cTn id="27" dur="500" fill="hold"/>
                                        <p:tgtEl>
                                          <p:spTgt spid="21"/>
                                        </p:tgtEl>
                                        <p:attrNameLst>
                                          <p:attrName>ppt_w</p:attrName>
                                        </p:attrNameLst>
                                      </p:cBhvr>
                                      <p:tavLst>
                                        <p:tav tm="0">
                                          <p:val>
                                            <p:fltVal val="0"/>
                                          </p:val>
                                        </p:tav>
                                        <p:tav tm="100000">
                                          <p:val>
                                            <p:strVal val="#ppt_w"/>
                                          </p:val>
                                        </p:tav>
                                      </p:tavLst>
                                    </p:anim>
                                    <p:anim calcmode="lin" valueType="num">
                                      <p:cBhvr>
                                        <p:cTn id="28" dur="500" fill="hold"/>
                                        <p:tgtEl>
                                          <p:spTgt spid="21"/>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4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8" presetClass="entr" presetSubtype="16"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diamond(in)">
                                      <p:cBhvr>
                                        <p:cTn id="38" dur="500"/>
                                        <p:tgtEl>
                                          <p:spTgt spid="25"/>
                                        </p:tgtEl>
                                      </p:cBhvr>
                                    </p:animEffect>
                                  </p:childTnLst>
                                </p:cTn>
                              </p:par>
                              <p:par>
                                <p:cTn id="39" presetID="8"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diamond(in)">
                                      <p:cBhvr>
                                        <p:cTn id="41" dur="500"/>
                                        <p:tgtEl>
                                          <p:spTgt spid="23"/>
                                        </p:tgtEl>
                                      </p:cBhvr>
                                    </p:animEffect>
                                  </p:childTnLst>
                                </p:cTn>
                              </p:par>
                              <p:par>
                                <p:cTn id="42" presetID="8" presetClass="entr" presetSubtype="16" fill="hold" grpId="0" nodeType="with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diamond(in)">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23" grpId="0"/>
      <p:bldP spid="24"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1025957" y="3576300"/>
            <a:ext cx="842415" cy="484636"/>
          </a:xfrm>
          <a:prstGeom prst="rect">
            <a:avLst/>
          </a:prstGeom>
          <a:noFill/>
        </p:spPr>
        <p:txBody>
          <a:bodyPr wrap="square" lIns="68543" tIns="34272" rIns="68543" bIns="34272" rtlCol="0" anchor="ctr">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0" name="TextBox 29"/>
          <p:cNvSpPr txBox="1"/>
          <p:nvPr/>
        </p:nvSpPr>
        <p:spPr>
          <a:xfrm>
            <a:off x="2123749" y="2460847"/>
            <a:ext cx="1193420" cy="692337"/>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a:t>
            </a:r>
          </a:p>
        </p:txBody>
      </p:sp>
      <p:sp>
        <p:nvSpPr>
          <p:cNvPr id="31" name="TextBox 30"/>
          <p:cNvSpPr txBox="1"/>
          <p:nvPr/>
        </p:nvSpPr>
        <p:spPr>
          <a:xfrm>
            <a:off x="3607913" y="3400925"/>
            <a:ext cx="842415" cy="484636"/>
          </a:xfrm>
          <a:prstGeom prst="rect">
            <a:avLst/>
          </a:prstGeom>
          <a:noFill/>
        </p:spPr>
        <p:txBody>
          <a:bodyPr wrap="square" lIns="68543" tIns="34272" rIns="68543" bIns="34272" rtlCol="0" anchor="ctr">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sz="1300" dirty="0">
                <a:solidFill>
                  <a:schemeClr val="tx1">
                    <a:lumMod val="85000"/>
                    <a:lumOff val="15000"/>
                  </a:schemeClr>
                </a:solidFill>
              </a:rPr>
              <a:t>点击添加</a:t>
            </a:r>
            <a:endParaRPr lang="en-US" altLang="zh-CN" sz="1300" dirty="0">
              <a:solidFill>
                <a:schemeClr val="tx1">
                  <a:lumMod val="85000"/>
                  <a:lumOff val="15000"/>
                </a:schemeClr>
              </a:solidFill>
            </a:endParaRPr>
          </a:p>
          <a:p>
            <a:r>
              <a:rPr lang="zh-CN" altLang="en-US" sz="1300" dirty="0">
                <a:solidFill>
                  <a:schemeClr val="tx1">
                    <a:lumMod val="85000"/>
                    <a:lumOff val="15000"/>
                  </a:schemeClr>
                </a:solidFill>
              </a:rPr>
              <a:t>文字</a:t>
            </a:r>
          </a:p>
        </p:txBody>
      </p:sp>
      <p:sp>
        <p:nvSpPr>
          <p:cNvPr id="32" name="TextBox 31"/>
          <p:cNvSpPr txBox="1"/>
          <p:nvPr/>
        </p:nvSpPr>
        <p:spPr>
          <a:xfrm>
            <a:off x="4689429" y="2589997"/>
            <a:ext cx="1193420" cy="484636"/>
          </a:xfrm>
          <a:prstGeom prst="rect">
            <a:avLst/>
          </a:prstGeom>
          <a:noFill/>
        </p:spPr>
        <p:txBody>
          <a:bodyPr wrap="square" lIns="68543" tIns="34272" rIns="68543" bIns="34272" rtlCol="0" anchor="ctr">
            <a:spAutoFit/>
          </a:bodyPr>
          <a:lstStyle/>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点击添加</a:t>
            </a:r>
            <a:endPar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endParaRPr>
          </a:p>
          <a:p>
            <a:pPr algn="ct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rPr>
              <a:t>文字点击</a:t>
            </a:r>
          </a:p>
        </p:txBody>
      </p:sp>
      <p:sp>
        <p:nvSpPr>
          <p:cNvPr id="33" name="矩形 32"/>
          <p:cNvSpPr/>
          <p:nvPr/>
        </p:nvSpPr>
        <p:spPr>
          <a:xfrm>
            <a:off x="6300192" y="1934455"/>
            <a:ext cx="2150220" cy="2077455"/>
          </a:xfrm>
          <a:prstGeom prst="rect">
            <a:avLst/>
          </a:prstGeom>
        </p:spPr>
        <p:txBody>
          <a:bodyPr wrap="square" lIns="68543" tIns="34272" rIns="68543" bIns="34272">
            <a:spAutoFit/>
          </a:bodyPr>
          <a:lstStyle/>
          <a:p>
            <a:pPr>
              <a:lnSpc>
                <a:spcPct val="150000"/>
              </a:lnSpc>
            </a:pPr>
            <a:r>
              <a:rPr lang="zh-CN" altLang="en-US" sz="15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500" b="1"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35" name="Freeform 4"/>
          <p:cNvSpPr/>
          <p:nvPr/>
        </p:nvSpPr>
        <p:spPr bwMode="auto">
          <a:xfrm>
            <a:off x="1838595" y="1941795"/>
            <a:ext cx="1746805" cy="1747374"/>
          </a:xfrm>
          <a:custGeom>
            <a:avLst/>
            <a:gdLst/>
            <a:ahLst/>
            <a:cxnLst/>
            <a:rect l="l" t="t" r="r" b="b"/>
            <a:pathLst>
              <a:path w="2628619" h="2628031">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tx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6" name="Freeform 6"/>
          <p:cNvSpPr/>
          <p:nvPr/>
        </p:nvSpPr>
        <p:spPr bwMode="auto">
          <a:xfrm>
            <a:off x="3330306" y="2894186"/>
            <a:ext cx="1380704" cy="1381156"/>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1">
              <a:lumMod val="50000"/>
            </a:schemeClr>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rgbClr val="414455"/>
              </a:solidFill>
              <a:latin typeface="微软雅黑" panose="020B0503020204020204" pitchFamily="34" charset="-122"/>
              <a:ea typeface="微软雅黑" panose="020B0503020204020204" pitchFamily="34" charset="-122"/>
            </a:endParaRPr>
          </a:p>
        </p:txBody>
      </p:sp>
      <p:sp>
        <p:nvSpPr>
          <p:cNvPr id="37" name="Freeform 8"/>
          <p:cNvSpPr/>
          <p:nvPr/>
        </p:nvSpPr>
        <p:spPr bwMode="auto">
          <a:xfrm>
            <a:off x="685592" y="3027695"/>
            <a:ext cx="1523907" cy="1523500"/>
          </a:xfrm>
          <a:custGeom>
            <a:avLst/>
            <a:gdLst/>
            <a:ahLst/>
            <a:cxnLst/>
            <a:rect l="l" t="t" r="r" b="b"/>
            <a:pathLst>
              <a:path w="2075647" h="2080525">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bg1">
              <a:lumMod val="50000"/>
            </a:schemeClr>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defRPr/>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8" name="Freeform 6"/>
          <p:cNvSpPr/>
          <p:nvPr/>
        </p:nvSpPr>
        <p:spPr bwMode="auto">
          <a:xfrm>
            <a:off x="4443769" y="1996823"/>
            <a:ext cx="1667814" cy="1668361"/>
          </a:xfrm>
          <a:custGeom>
            <a:avLst/>
            <a:gdLst/>
            <a:ahLst/>
            <a:cxnLst/>
            <a:rect l="l" t="t" r="r" b="b"/>
            <a:pathLst>
              <a:path w="1487948" h="1487615">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bg2"/>
          </a:solidFill>
          <a:ln w="3175" cap="flat" cmpd="sng" algn="ctr">
            <a:noFill/>
            <a:prstDash val="solid"/>
          </a:ln>
          <a:effectLst/>
        </p:spPr>
        <p:txBody>
          <a:bodyPr lIns="0" tIns="34272" rIns="0" bIns="34272" anchor="ctr"/>
          <a:lstStyle/>
          <a:p>
            <a:pPr algn="ctr" defTabSz="685165" fontAlgn="base">
              <a:lnSpc>
                <a:spcPct val="120000"/>
              </a:lnSpc>
              <a:spcBef>
                <a:spcPts val="450"/>
              </a:spcBef>
              <a:spcAft>
                <a:spcPts val="450"/>
              </a:spcAft>
            </a:pPr>
            <a:endParaRPr lang="en-US" sz="2100" kern="0" dirty="0">
              <a:solidFill>
                <a:sysClr val="window" lastClr="FFFFFF"/>
              </a:solidFill>
              <a:latin typeface="微软雅黑" panose="020B0503020204020204" pitchFamily="34" charset="-122"/>
              <a:ea typeface="微软雅黑" panose="020B0503020204020204" pitchFamily="34" charset="-122"/>
            </a:endParaRPr>
          </a:p>
        </p:txBody>
      </p:sp>
      <p:sp>
        <p:nvSpPr>
          <p:cNvPr id="39" name="矩形 38"/>
          <p:cNvSpPr/>
          <p:nvPr/>
        </p:nvSpPr>
        <p:spPr>
          <a:xfrm>
            <a:off x="3114597" y="1203598"/>
            <a:ext cx="2880301" cy="3476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
        <p:nvSpPr>
          <p:cNvPr id="16" name="TextBox 15"/>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outVertical)">
                                      <p:cBhvr>
                                        <p:cTn id="7" dur="500"/>
                                        <p:tgtEl>
                                          <p:spTgt spid="3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500"/>
                                        <p:tgtEl>
                                          <p:spTgt spid="37"/>
                                        </p:tgtEl>
                                      </p:cBhvr>
                                    </p:animEffect>
                                  </p:childTnLst>
                                </p:cTn>
                              </p:par>
                              <p:par>
                                <p:cTn id="12" presetID="8" presetClass="emph" presetSubtype="0" repeatCount="indefinite" fill="hold" grpId="1" nodeType="withEffect">
                                  <p:stCondLst>
                                    <p:cond delay="0"/>
                                  </p:stCondLst>
                                  <p:childTnLst>
                                    <p:animRot by="-86400000">
                                      <p:cBhvr>
                                        <p:cTn id="13" dur="8000" fill="hold"/>
                                        <p:tgtEl>
                                          <p:spTgt spid="37"/>
                                        </p:tgtEl>
                                        <p:attrNameLst>
                                          <p:attrName>r</p:attrName>
                                        </p:attrNameLst>
                                      </p:cBhvr>
                                    </p:animRot>
                                  </p:childTnLst>
                                </p:cTn>
                              </p:par>
                              <p:par>
                                <p:cTn id="14" presetID="53" presetClass="entr" presetSubtype="16" fill="hold" grpId="0" nodeType="withEffect">
                                  <p:stCondLst>
                                    <p:cond delay="50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par>
                                <p:cTn id="19" presetID="10" presetClass="entr" presetSubtype="0" fill="hold" grpId="0" nodeType="withEffect">
                                  <p:stCondLst>
                                    <p:cond delay="150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par>
                                <p:cTn id="22" presetID="8" presetClass="emph" presetSubtype="0" repeatCount="indefinite" fill="hold" grpId="1" nodeType="withEffect">
                                  <p:stCondLst>
                                    <p:cond delay="1500"/>
                                  </p:stCondLst>
                                  <p:childTnLst>
                                    <p:animRot by="64800000">
                                      <p:cBhvr>
                                        <p:cTn id="23" dur="7500" fill="hold"/>
                                        <p:tgtEl>
                                          <p:spTgt spid="35"/>
                                        </p:tgtEl>
                                        <p:attrNameLst>
                                          <p:attrName>r</p:attrName>
                                        </p:attrNameLst>
                                      </p:cBhvr>
                                    </p:animRot>
                                  </p:childTnLst>
                                </p:cTn>
                              </p:par>
                              <p:par>
                                <p:cTn id="24" presetID="53" presetClass="entr" presetSubtype="16" fill="hold" grpId="0" nodeType="withEffect">
                                  <p:stCondLst>
                                    <p:cond delay="200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par>
                                <p:cTn id="29" presetID="10" presetClass="entr" presetSubtype="0" fill="hold" grpId="0" nodeType="withEffect">
                                  <p:stCondLst>
                                    <p:cond delay="300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par>
                                <p:cTn id="32" presetID="8" presetClass="emph" presetSubtype="0" repeatCount="indefinite" fill="hold" grpId="1" nodeType="withEffect">
                                  <p:stCondLst>
                                    <p:cond delay="3000"/>
                                  </p:stCondLst>
                                  <p:childTnLst>
                                    <p:animRot by="-108000000">
                                      <p:cBhvr>
                                        <p:cTn id="33" dur="7500" fill="hold"/>
                                        <p:tgtEl>
                                          <p:spTgt spid="36"/>
                                        </p:tgtEl>
                                        <p:attrNameLst>
                                          <p:attrName>r</p:attrName>
                                        </p:attrNameLst>
                                      </p:cBhvr>
                                    </p:animRot>
                                  </p:childTnLst>
                                </p:cTn>
                              </p:par>
                              <p:par>
                                <p:cTn id="34" presetID="53" presetClass="entr" presetSubtype="16" fill="hold" grpId="0" nodeType="withEffect">
                                  <p:stCondLst>
                                    <p:cond delay="400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ppt_w</p:attrName>
                                        </p:attrNameLst>
                                      </p:cBhvr>
                                      <p:tavLst>
                                        <p:tav tm="0">
                                          <p:val>
                                            <p:fltVal val="0"/>
                                          </p:val>
                                        </p:tav>
                                        <p:tav tm="100000">
                                          <p:val>
                                            <p:strVal val="#ppt_w"/>
                                          </p:val>
                                        </p:tav>
                                      </p:tavLst>
                                    </p:anim>
                                    <p:anim calcmode="lin" valueType="num">
                                      <p:cBhvr>
                                        <p:cTn id="37" dur="500" fill="hold"/>
                                        <p:tgtEl>
                                          <p:spTgt spid="31"/>
                                        </p:tgtEl>
                                        <p:attrNameLst>
                                          <p:attrName>ppt_h</p:attrName>
                                        </p:attrNameLst>
                                      </p:cBhvr>
                                      <p:tavLst>
                                        <p:tav tm="0">
                                          <p:val>
                                            <p:fltVal val="0"/>
                                          </p:val>
                                        </p:tav>
                                        <p:tav tm="100000">
                                          <p:val>
                                            <p:strVal val="#ppt_h"/>
                                          </p:val>
                                        </p:tav>
                                      </p:tavLst>
                                    </p:anim>
                                    <p:animEffect transition="in" filter="fade">
                                      <p:cBhvr>
                                        <p:cTn id="38" dur="500"/>
                                        <p:tgtEl>
                                          <p:spTgt spid="31"/>
                                        </p:tgtEl>
                                      </p:cBhvr>
                                    </p:animEffect>
                                  </p:childTnLst>
                                </p:cTn>
                              </p:par>
                              <p:par>
                                <p:cTn id="39" presetID="10" presetClass="entr" presetSubtype="0" fill="hold" grpId="0" nodeType="withEffect">
                                  <p:stCondLst>
                                    <p:cond delay="4500"/>
                                  </p:stCondLst>
                                  <p:childTnLst>
                                    <p:set>
                                      <p:cBhvr>
                                        <p:cTn id="40" dur="1" fill="hold">
                                          <p:stCondLst>
                                            <p:cond delay="0"/>
                                          </p:stCondLst>
                                        </p:cTn>
                                        <p:tgtEl>
                                          <p:spTgt spid="38"/>
                                        </p:tgtEl>
                                        <p:attrNameLst>
                                          <p:attrName>style.visibility</p:attrName>
                                        </p:attrNameLst>
                                      </p:cBhvr>
                                      <p:to>
                                        <p:strVal val="visible"/>
                                      </p:to>
                                    </p:set>
                                    <p:animEffect transition="in" filter="fade">
                                      <p:cBhvr>
                                        <p:cTn id="41" dur="500"/>
                                        <p:tgtEl>
                                          <p:spTgt spid="38"/>
                                        </p:tgtEl>
                                      </p:cBhvr>
                                    </p:animEffect>
                                  </p:childTnLst>
                                </p:cTn>
                              </p:par>
                              <p:par>
                                <p:cTn id="42" presetID="8" presetClass="emph" presetSubtype="0" repeatCount="indefinite" fill="hold" grpId="1" nodeType="withEffect">
                                  <p:stCondLst>
                                    <p:cond delay="4500"/>
                                  </p:stCondLst>
                                  <p:childTnLst>
                                    <p:animRot by="86400000">
                                      <p:cBhvr>
                                        <p:cTn id="43" dur="7000" fill="hold"/>
                                        <p:tgtEl>
                                          <p:spTgt spid="38"/>
                                        </p:tgtEl>
                                        <p:attrNameLst>
                                          <p:attrName>r</p:attrName>
                                        </p:attrNameLst>
                                      </p:cBhvr>
                                    </p:animRot>
                                  </p:childTnLst>
                                </p:cTn>
                              </p:par>
                              <p:par>
                                <p:cTn id="44" presetID="53" presetClass="entr" presetSubtype="16" fill="hold" grpId="0" nodeType="withEffect">
                                  <p:stCondLst>
                                    <p:cond delay="5000"/>
                                  </p:stCondLst>
                                  <p:childTnLst>
                                    <p:set>
                                      <p:cBhvr>
                                        <p:cTn id="45" dur="1" fill="hold">
                                          <p:stCondLst>
                                            <p:cond delay="0"/>
                                          </p:stCondLst>
                                        </p:cTn>
                                        <p:tgtEl>
                                          <p:spTgt spid="32"/>
                                        </p:tgtEl>
                                        <p:attrNameLst>
                                          <p:attrName>style.visibility</p:attrName>
                                        </p:attrNameLst>
                                      </p:cBhvr>
                                      <p:to>
                                        <p:strVal val="visible"/>
                                      </p:to>
                                    </p:set>
                                    <p:anim calcmode="lin" valueType="num">
                                      <p:cBhvr>
                                        <p:cTn id="46" dur="500" fill="hold"/>
                                        <p:tgtEl>
                                          <p:spTgt spid="32"/>
                                        </p:tgtEl>
                                        <p:attrNameLst>
                                          <p:attrName>ppt_w</p:attrName>
                                        </p:attrNameLst>
                                      </p:cBhvr>
                                      <p:tavLst>
                                        <p:tav tm="0">
                                          <p:val>
                                            <p:fltVal val="0"/>
                                          </p:val>
                                        </p:tav>
                                        <p:tav tm="100000">
                                          <p:val>
                                            <p:strVal val="#ppt_w"/>
                                          </p:val>
                                        </p:tav>
                                      </p:tavLst>
                                    </p:anim>
                                    <p:anim calcmode="lin" valueType="num">
                                      <p:cBhvr>
                                        <p:cTn id="47" dur="500" fill="hold"/>
                                        <p:tgtEl>
                                          <p:spTgt spid="32"/>
                                        </p:tgtEl>
                                        <p:attrNameLst>
                                          <p:attrName>ppt_h</p:attrName>
                                        </p:attrNameLst>
                                      </p:cBhvr>
                                      <p:tavLst>
                                        <p:tav tm="0">
                                          <p:val>
                                            <p:fltVal val="0"/>
                                          </p:val>
                                        </p:tav>
                                        <p:tav tm="100000">
                                          <p:val>
                                            <p:strVal val="#ppt_h"/>
                                          </p:val>
                                        </p:tav>
                                      </p:tavLst>
                                    </p:anim>
                                    <p:animEffect transition="in" filter="fade">
                                      <p:cBhvr>
                                        <p:cTn id="48" dur="500"/>
                                        <p:tgtEl>
                                          <p:spTgt spid="32"/>
                                        </p:tgtEl>
                                      </p:cBhvr>
                                    </p:animEffect>
                                  </p:childTnLst>
                                </p:cTn>
                              </p:par>
                              <p:par>
                                <p:cTn id="49" presetID="22" presetClass="entr" presetSubtype="8" fill="hold" grpId="0" nodeType="withEffect">
                                  <p:stCondLst>
                                    <p:cond delay="650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p:bldP spid="35" grpId="0" animBg="1"/>
      <p:bldP spid="35" grpId="1" animBg="1"/>
      <p:bldP spid="36" grpId="0" animBg="1"/>
      <p:bldP spid="36" grpId="1" animBg="1"/>
      <p:bldP spid="37" grpId="0" animBg="1"/>
      <p:bldP spid="37" grpId="1" animBg="1"/>
      <p:bldP spid="38" grpId="0" animBg="1"/>
      <p:bldP spid="38" grpId="1" animBg="1"/>
      <p:bldP spid="3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
        <p:nvSpPr>
          <p:cNvPr id="67" name="Freeform 105"/>
          <p:cNvSpPr/>
          <p:nvPr/>
        </p:nvSpPr>
        <p:spPr bwMode="auto">
          <a:xfrm>
            <a:off x="4570593" y="3248188"/>
            <a:ext cx="863713" cy="937996"/>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68" name="Freeform 107"/>
          <p:cNvSpPr/>
          <p:nvPr/>
        </p:nvSpPr>
        <p:spPr bwMode="auto">
          <a:xfrm>
            <a:off x="3563987" y="3248188"/>
            <a:ext cx="866888" cy="937996"/>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71" tIns="34285" rIns="68571" bIns="34285"/>
          <a:lstStyle/>
          <a:p>
            <a:pPr fontAlgn="base">
              <a:spcBef>
                <a:spcPct val="0"/>
              </a:spcBef>
              <a:spcAft>
                <a:spcPct val="0"/>
              </a:spcAft>
              <a:defRPr/>
            </a:pPr>
            <a:endParaRPr lang="zh-CN" altLang="en-US" sz="1800">
              <a:solidFill>
                <a:prstClr val="black"/>
              </a:solidFill>
              <a:effectLst>
                <a:outerShdw blurRad="60007" dist="310007" dir="7680000" sy="30000" kx="1300200" algn="ctr" rotWithShape="0">
                  <a:prstClr val="black">
                    <a:alpha val="32000"/>
                  </a:prstClr>
                </a:outerShdw>
              </a:effectLst>
              <a:latin typeface="微软雅黑" panose="020B0503020204020204" pitchFamily="34" charset="-122"/>
              <a:ea typeface="微软雅黑" panose="020B0503020204020204" pitchFamily="34" charset="-122"/>
            </a:endParaRPr>
          </a:p>
        </p:txBody>
      </p:sp>
      <p:grpSp>
        <p:nvGrpSpPr>
          <p:cNvPr id="69" name="组合 68"/>
          <p:cNvGrpSpPr/>
          <p:nvPr/>
        </p:nvGrpSpPr>
        <p:grpSpPr>
          <a:xfrm>
            <a:off x="2987648" y="1311886"/>
            <a:ext cx="3022994" cy="2874298"/>
            <a:chOff x="3748193" y="2000673"/>
            <a:chExt cx="4030134" cy="3833285"/>
          </a:xfrm>
        </p:grpSpPr>
        <p:sp>
          <p:nvSpPr>
            <p:cNvPr id="70" name="Freeform 104"/>
            <p:cNvSpPr/>
            <p:nvPr/>
          </p:nvSpPr>
          <p:spPr bwMode="auto">
            <a:xfrm>
              <a:off x="5858511" y="458300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chemeClr val="accent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71" name="Freeform 106"/>
            <p:cNvSpPr/>
            <p:nvPr/>
          </p:nvSpPr>
          <p:spPr bwMode="auto">
            <a:xfrm>
              <a:off x="4516545" y="458300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chemeClr val="tx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74" name="Freeform 108"/>
            <p:cNvSpPr/>
            <p:nvPr/>
          </p:nvSpPr>
          <p:spPr bwMode="auto">
            <a:xfrm>
              <a:off x="5763260" y="200067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chemeClr val="tx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75" name="Freeform 109"/>
            <p:cNvSpPr/>
            <p:nvPr/>
          </p:nvSpPr>
          <p:spPr bwMode="auto">
            <a:xfrm>
              <a:off x="3748193" y="200067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chemeClr val="tx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76" name="Freeform 121"/>
            <p:cNvSpPr/>
            <p:nvPr/>
          </p:nvSpPr>
          <p:spPr bwMode="auto">
            <a:xfrm>
              <a:off x="5462693" y="3837941"/>
              <a:ext cx="254000" cy="251884"/>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chemeClr val="tx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77" name="Freeform 122"/>
            <p:cNvSpPr/>
            <p:nvPr/>
          </p:nvSpPr>
          <p:spPr bwMode="auto">
            <a:xfrm>
              <a:off x="5765378" y="3774440"/>
              <a:ext cx="315383" cy="315384"/>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chemeClr val="tx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78" name="Freeform 123"/>
            <p:cNvSpPr/>
            <p:nvPr/>
          </p:nvSpPr>
          <p:spPr bwMode="auto">
            <a:xfrm>
              <a:off x="5462693" y="4142740"/>
              <a:ext cx="254000" cy="247651"/>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chemeClr val="tx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sp>
          <p:nvSpPr>
            <p:cNvPr id="79" name="Freeform 124"/>
            <p:cNvSpPr/>
            <p:nvPr/>
          </p:nvSpPr>
          <p:spPr bwMode="auto">
            <a:xfrm>
              <a:off x="5765378" y="4142740"/>
              <a:ext cx="249767" cy="247651"/>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chemeClr val="accent2"/>
            </a:solidFill>
            <a:ln>
              <a:noFill/>
            </a:ln>
          </p:spPr>
          <p:txBody>
            <a:bodyPr/>
            <a:lstStyle/>
            <a:p>
              <a:pPr fontAlgn="base">
                <a:spcBef>
                  <a:spcPct val="0"/>
                </a:spcBef>
                <a:spcAft>
                  <a:spcPct val="0"/>
                </a:spcAft>
              </a:pPr>
              <a:endParaRPr lang="zh-CN" altLang="en-US" sz="1800">
                <a:solidFill>
                  <a:prstClr val="black"/>
                </a:solidFill>
                <a:latin typeface="微软雅黑" panose="020B0503020204020204" pitchFamily="34" charset="-122"/>
                <a:ea typeface="微软雅黑" panose="020B0503020204020204" pitchFamily="34" charset="-122"/>
              </a:endParaRPr>
            </a:p>
          </p:txBody>
        </p:sp>
      </p:grpSp>
      <p:sp>
        <p:nvSpPr>
          <p:cNvPr id="81" name="矩形 1"/>
          <p:cNvSpPr>
            <a:spLocks noChangeArrowheads="1"/>
          </p:cNvSpPr>
          <p:nvPr/>
        </p:nvSpPr>
        <p:spPr bwMode="auto">
          <a:xfrm>
            <a:off x="6172058" y="1275606"/>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此处添加标题内容</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矩形 1"/>
          <p:cNvSpPr>
            <a:spLocks noChangeArrowheads="1"/>
          </p:cNvSpPr>
          <p:nvPr/>
        </p:nvSpPr>
        <p:spPr bwMode="auto">
          <a:xfrm>
            <a:off x="979573" y="1275606"/>
            <a:ext cx="19706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此处添加标题内容</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1" name="矩形 1"/>
          <p:cNvSpPr>
            <a:spLocks noChangeArrowheads="1"/>
          </p:cNvSpPr>
          <p:nvPr/>
        </p:nvSpPr>
        <p:spPr bwMode="auto">
          <a:xfrm>
            <a:off x="6172055" y="2794494"/>
            <a:ext cx="1879704" cy="41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此处添加标题内容</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6" name="矩形 1"/>
          <p:cNvSpPr>
            <a:spLocks noChangeArrowheads="1"/>
          </p:cNvSpPr>
          <p:nvPr/>
        </p:nvSpPr>
        <p:spPr bwMode="auto">
          <a:xfrm>
            <a:off x="943087" y="2796078"/>
            <a:ext cx="19706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此处添加标题内容</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02" name="组合 101"/>
          <p:cNvGrpSpPr/>
          <p:nvPr/>
        </p:nvGrpSpPr>
        <p:grpSpPr>
          <a:xfrm>
            <a:off x="1059038" y="1716605"/>
            <a:ext cx="3014603" cy="661834"/>
            <a:chOff x="1177047" y="2540424"/>
            <a:chExt cx="4018947" cy="882650"/>
          </a:xfrm>
        </p:grpSpPr>
        <p:sp>
          <p:nvSpPr>
            <p:cNvPr id="103" name="任意多边形 102"/>
            <p:cNvSpPr/>
            <p:nvPr/>
          </p:nvSpPr>
          <p:spPr>
            <a:xfrm flipH="1">
              <a:off x="1177047" y="2540424"/>
              <a:ext cx="3966030"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104" name="Oval 54"/>
            <p:cNvSpPr>
              <a:spLocks noChangeArrowheads="1"/>
            </p:cNvSpPr>
            <p:nvPr/>
          </p:nvSpPr>
          <p:spPr bwMode="auto">
            <a:xfrm>
              <a:off x="5085927" y="3313007"/>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sz="1800">
                <a:solidFill>
                  <a:prstClr val="black"/>
                </a:solidFill>
                <a:latin typeface="微软雅黑" panose="020B0503020204020204" pitchFamily="34" charset="-122"/>
                <a:ea typeface="微软雅黑" panose="020B0503020204020204" pitchFamily="34" charset="-122"/>
              </a:endParaRPr>
            </a:p>
          </p:txBody>
        </p:sp>
      </p:grpSp>
      <p:grpSp>
        <p:nvGrpSpPr>
          <p:cNvPr id="105" name="组合 104"/>
          <p:cNvGrpSpPr/>
          <p:nvPr/>
        </p:nvGrpSpPr>
        <p:grpSpPr>
          <a:xfrm>
            <a:off x="5099299" y="1726128"/>
            <a:ext cx="2784837" cy="658659"/>
            <a:chOff x="6563360" y="2553124"/>
            <a:chExt cx="3712633" cy="878416"/>
          </a:xfrm>
        </p:grpSpPr>
        <p:sp>
          <p:nvSpPr>
            <p:cNvPr id="106" name="任意多边形 105"/>
            <p:cNvSpPr/>
            <p:nvPr/>
          </p:nvSpPr>
          <p:spPr>
            <a:xfrm>
              <a:off x="6626860" y="2553124"/>
              <a:ext cx="3649133"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107" name="Oval 54"/>
            <p:cNvSpPr>
              <a:spLocks noChangeArrowheads="1"/>
            </p:cNvSpPr>
            <p:nvPr/>
          </p:nvSpPr>
          <p:spPr bwMode="auto">
            <a:xfrm>
              <a:off x="6563360" y="3321473"/>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sz="1800">
                <a:solidFill>
                  <a:prstClr val="black"/>
                </a:solidFill>
                <a:latin typeface="微软雅黑" panose="020B0503020204020204" pitchFamily="34" charset="-122"/>
                <a:ea typeface="微软雅黑" panose="020B0503020204020204" pitchFamily="34" charset="-122"/>
              </a:endParaRPr>
            </a:p>
          </p:txBody>
        </p:sp>
      </p:grpSp>
      <p:grpSp>
        <p:nvGrpSpPr>
          <p:cNvPr id="108" name="组合 107"/>
          <p:cNvGrpSpPr/>
          <p:nvPr/>
        </p:nvGrpSpPr>
        <p:grpSpPr>
          <a:xfrm>
            <a:off x="5146930" y="3241839"/>
            <a:ext cx="2757847" cy="661834"/>
            <a:chOff x="6626860" y="4574541"/>
            <a:chExt cx="3676651" cy="882650"/>
          </a:xfrm>
        </p:grpSpPr>
        <p:sp>
          <p:nvSpPr>
            <p:cNvPr id="109" name="任意多边形 108"/>
            <p:cNvSpPr/>
            <p:nvPr/>
          </p:nvSpPr>
          <p:spPr>
            <a:xfrm>
              <a:off x="6686127" y="4574541"/>
              <a:ext cx="3617384"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110" name="Oval 54"/>
            <p:cNvSpPr>
              <a:spLocks noChangeArrowheads="1"/>
            </p:cNvSpPr>
            <p:nvPr/>
          </p:nvSpPr>
          <p:spPr bwMode="auto">
            <a:xfrm>
              <a:off x="6626860" y="5347124"/>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sz="1800">
                <a:solidFill>
                  <a:prstClr val="black"/>
                </a:solidFill>
                <a:latin typeface="微软雅黑" panose="020B0503020204020204" pitchFamily="34" charset="-122"/>
                <a:ea typeface="微软雅黑" panose="020B0503020204020204" pitchFamily="34" charset="-122"/>
              </a:endParaRPr>
            </a:p>
          </p:txBody>
        </p:sp>
      </p:grpSp>
      <p:grpSp>
        <p:nvGrpSpPr>
          <p:cNvPr id="111" name="组合 110"/>
          <p:cNvGrpSpPr/>
          <p:nvPr/>
        </p:nvGrpSpPr>
        <p:grpSpPr>
          <a:xfrm>
            <a:off x="1059037" y="3241839"/>
            <a:ext cx="2730404" cy="661834"/>
            <a:chOff x="1177046" y="4574541"/>
            <a:chExt cx="3640065" cy="882650"/>
          </a:xfrm>
        </p:grpSpPr>
        <p:sp>
          <p:nvSpPr>
            <p:cNvPr id="112" name="任意多边形 111"/>
            <p:cNvSpPr/>
            <p:nvPr/>
          </p:nvSpPr>
          <p:spPr>
            <a:xfrm flipH="1">
              <a:off x="1177046" y="4574541"/>
              <a:ext cx="3574447"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sz="1800">
                <a:solidFill>
                  <a:prstClr val="white"/>
                </a:solidFill>
                <a:latin typeface="微软雅黑" panose="020B0503020204020204" pitchFamily="34" charset="-122"/>
                <a:ea typeface="微软雅黑" panose="020B0503020204020204" pitchFamily="34" charset="-122"/>
              </a:endParaRPr>
            </a:p>
          </p:txBody>
        </p:sp>
        <p:sp>
          <p:nvSpPr>
            <p:cNvPr id="113" name="Oval 54"/>
            <p:cNvSpPr>
              <a:spLocks noChangeArrowheads="1"/>
            </p:cNvSpPr>
            <p:nvPr/>
          </p:nvSpPr>
          <p:spPr bwMode="auto">
            <a:xfrm>
              <a:off x="4707044" y="5347124"/>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sz="1800">
                <a:solidFill>
                  <a:prstClr val="black"/>
                </a:solidFill>
                <a:latin typeface="微软雅黑" panose="020B0503020204020204" pitchFamily="34" charset="-122"/>
                <a:ea typeface="微软雅黑" panose="020B0503020204020204" pitchFamily="34" charset="-122"/>
              </a:endParaRPr>
            </a:p>
          </p:txBody>
        </p:sp>
      </p:grpSp>
      <p:sp>
        <p:nvSpPr>
          <p:cNvPr id="114" name="矩形 1"/>
          <p:cNvSpPr>
            <a:spLocks noChangeArrowheads="1"/>
          </p:cNvSpPr>
          <p:nvPr/>
        </p:nvSpPr>
        <p:spPr bwMode="auto">
          <a:xfrm>
            <a:off x="915021" y="178360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algn="just"/>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5" name="矩形 1"/>
          <p:cNvSpPr>
            <a:spLocks noChangeArrowheads="1"/>
          </p:cNvSpPr>
          <p:nvPr/>
        </p:nvSpPr>
        <p:spPr bwMode="auto">
          <a:xfrm>
            <a:off x="940153" y="3303744"/>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algn="just"/>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6" name="矩形 1"/>
          <p:cNvSpPr>
            <a:spLocks noChangeArrowheads="1"/>
          </p:cNvSpPr>
          <p:nvPr/>
        </p:nvSpPr>
        <p:spPr bwMode="auto">
          <a:xfrm>
            <a:off x="6152590" y="1794445"/>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algn="just"/>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7" name="矩形 1"/>
          <p:cNvSpPr>
            <a:spLocks noChangeArrowheads="1"/>
          </p:cNvSpPr>
          <p:nvPr/>
        </p:nvSpPr>
        <p:spPr bwMode="auto">
          <a:xfrm>
            <a:off x="6209245" y="3316247"/>
            <a:ext cx="2035163" cy="807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1" tIns="34285" rIns="68571" bIns="34285">
            <a:spAutoFit/>
          </a:bodyPr>
          <a:lstStyle/>
          <a:p>
            <a:pPr algn="just"/>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点击输入简要文字内容，文字内容需概括精炼，不用多余的文字修饰，言简意赅的说明分项内容。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 calcmode="lin" valueType="num">
                                      <p:cBhvr>
                                        <p:cTn id="7" dur="500" fill="hold"/>
                                        <p:tgtEl>
                                          <p:spTgt spid="69"/>
                                        </p:tgtEl>
                                        <p:attrNameLst>
                                          <p:attrName>ppt_w</p:attrName>
                                        </p:attrNameLst>
                                      </p:cBhvr>
                                      <p:tavLst>
                                        <p:tav tm="0">
                                          <p:val>
                                            <p:fltVal val="0"/>
                                          </p:val>
                                        </p:tav>
                                        <p:tav tm="100000">
                                          <p:val>
                                            <p:strVal val="#ppt_w"/>
                                          </p:val>
                                        </p:tav>
                                      </p:tavLst>
                                    </p:anim>
                                    <p:anim calcmode="lin" valueType="num">
                                      <p:cBhvr>
                                        <p:cTn id="8" dur="500" fill="hold"/>
                                        <p:tgtEl>
                                          <p:spTgt spid="69"/>
                                        </p:tgtEl>
                                        <p:attrNameLst>
                                          <p:attrName>ppt_h</p:attrName>
                                        </p:attrNameLst>
                                      </p:cBhvr>
                                      <p:tavLst>
                                        <p:tav tm="0">
                                          <p:val>
                                            <p:fltVal val="0"/>
                                          </p:val>
                                        </p:tav>
                                        <p:tav tm="100000">
                                          <p:val>
                                            <p:strVal val="#ppt_h"/>
                                          </p:val>
                                        </p:tav>
                                      </p:tavLst>
                                    </p:anim>
                                    <p:animEffect transition="in" filter="fade">
                                      <p:cBhvr>
                                        <p:cTn id="9" dur="500"/>
                                        <p:tgtEl>
                                          <p:spTgt spid="69"/>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102"/>
                                        </p:tgtEl>
                                        <p:attrNameLst>
                                          <p:attrName>style.visibility</p:attrName>
                                        </p:attrNameLst>
                                      </p:cBhvr>
                                      <p:to>
                                        <p:strVal val="visible"/>
                                      </p:to>
                                    </p:set>
                                    <p:animEffect transition="in" filter="wipe(right)">
                                      <p:cBhvr>
                                        <p:cTn id="13" dur="500"/>
                                        <p:tgtEl>
                                          <p:spTgt spid="10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left)">
                                      <p:cBhvr>
                                        <p:cTn id="17" dur="500"/>
                                        <p:tgtEl>
                                          <p:spTgt spid="84"/>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14"/>
                                        </p:tgtEl>
                                        <p:attrNameLst>
                                          <p:attrName>style.visibility</p:attrName>
                                        </p:attrNameLst>
                                      </p:cBhvr>
                                      <p:to>
                                        <p:strVal val="visible"/>
                                      </p:to>
                                    </p:set>
                                    <p:animEffect transition="in" filter="wipe(up)">
                                      <p:cBhvr>
                                        <p:cTn id="21" dur="500"/>
                                        <p:tgtEl>
                                          <p:spTgt spid="114"/>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05"/>
                                        </p:tgtEl>
                                        <p:attrNameLst>
                                          <p:attrName>style.visibility</p:attrName>
                                        </p:attrNameLst>
                                      </p:cBhvr>
                                      <p:to>
                                        <p:strVal val="visible"/>
                                      </p:to>
                                    </p:set>
                                    <p:animEffect transition="in" filter="wipe(left)">
                                      <p:cBhvr>
                                        <p:cTn id="25" dur="500"/>
                                        <p:tgtEl>
                                          <p:spTgt spid="105"/>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wipe(left)">
                                      <p:cBhvr>
                                        <p:cTn id="29" dur="500"/>
                                        <p:tgtEl>
                                          <p:spTgt spid="81"/>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116"/>
                                        </p:tgtEl>
                                        <p:attrNameLst>
                                          <p:attrName>style.visibility</p:attrName>
                                        </p:attrNameLst>
                                      </p:cBhvr>
                                      <p:to>
                                        <p:strVal val="visible"/>
                                      </p:to>
                                    </p:set>
                                    <p:animEffect transition="in" filter="wipe(up)">
                                      <p:cBhvr>
                                        <p:cTn id="33" dur="500"/>
                                        <p:tgtEl>
                                          <p:spTgt spid="116"/>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111"/>
                                        </p:tgtEl>
                                        <p:attrNameLst>
                                          <p:attrName>style.visibility</p:attrName>
                                        </p:attrNameLst>
                                      </p:cBhvr>
                                      <p:to>
                                        <p:strVal val="visible"/>
                                      </p:to>
                                    </p:set>
                                    <p:animEffect transition="in" filter="wipe(right)">
                                      <p:cBhvr>
                                        <p:cTn id="37" dur="500"/>
                                        <p:tgtEl>
                                          <p:spTgt spid="111"/>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96"/>
                                        </p:tgtEl>
                                        <p:attrNameLst>
                                          <p:attrName>style.visibility</p:attrName>
                                        </p:attrNameLst>
                                      </p:cBhvr>
                                      <p:to>
                                        <p:strVal val="visible"/>
                                      </p:to>
                                    </p:set>
                                    <p:animEffect transition="in" filter="wipe(left)">
                                      <p:cBhvr>
                                        <p:cTn id="41" dur="500"/>
                                        <p:tgtEl>
                                          <p:spTgt spid="96"/>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115"/>
                                        </p:tgtEl>
                                        <p:attrNameLst>
                                          <p:attrName>style.visibility</p:attrName>
                                        </p:attrNameLst>
                                      </p:cBhvr>
                                      <p:to>
                                        <p:strVal val="visible"/>
                                      </p:to>
                                    </p:set>
                                    <p:animEffect transition="in" filter="wipe(up)">
                                      <p:cBhvr>
                                        <p:cTn id="45" dur="500"/>
                                        <p:tgtEl>
                                          <p:spTgt spid="115"/>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108"/>
                                        </p:tgtEl>
                                        <p:attrNameLst>
                                          <p:attrName>style.visibility</p:attrName>
                                        </p:attrNameLst>
                                      </p:cBhvr>
                                      <p:to>
                                        <p:strVal val="visible"/>
                                      </p:to>
                                    </p:set>
                                    <p:animEffect transition="in" filter="wipe(left)">
                                      <p:cBhvr>
                                        <p:cTn id="49" dur="500"/>
                                        <p:tgtEl>
                                          <p:spTgt spid="108"/>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91"/>
                                        </p:tgtEl>
                                        <p:attrNameLst>
                                          <p:attrName>style.visibility</p:attrName>
                                        </p:attrNameLst>
                                      </p:cBhvr>
                                      <p:to>
                                        <p:strVal val="visible"/>
                                      </p:to>
                                    </p:set>
                                    <p:animEffect transition="in" filter="wipe(left)">
                                      <p:cBhvr>
                                        <p:cTn id="53" dur="500"/>
                                        <p:tgtEl>
                                          <p:spTgt spid="91"/>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117"/>
                                        </p:tgtEl>
                                        <p:attrNameLst>
                                          <p:attrName>style.visibility</p:attrName>
                                        </p:attrNameLst>
                                      </p:cBhvr>
                                      <p:to>
                                        <p:strVal val="visible"/>
                                      </p:to>
                                    </p:set>
                                    <p:animEffect transition="in" filter="wipe(up)">
                                      <p:cBhvr>
                                        <p:cTn id="57" dur="5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4" grpId="0"/>
      <p:bldP spid="91" grpId="0"/>
      <p:bldP spid="96" grpId="0"/>
      <p:bldP spid="114" grpId="0"/>
      <p:bldP spid="115" grpId="0"/>
      <p:bldP spid="116" grpId="0"/>
      <p:bldP spid="1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utoShape 4"/>
          <p:cNvSpPr>
            <a:spLocks noChangeArrowheads="1"/>
          </p:cNvSpPr>
          <p:nvPr/>
        </p:nvSpPr>
        <p:spPr bwMode="auto">
          <a:xfrm>
            <a:off x="971600" y="1286435"/>
            <a:ext cx="1506364" cy="1008111"/>
          </a:xfrm>
          <a:prstGeom prst="roundRect">
            <a:avLst>
              <a:gd name="adj" fmla="val 13125"/>
            </a:avLst>
          </a:prstGeom>
          <a:solidFill>
            <a:schemeClr val="tx2"/>
          </a:solidFill>
          <a:ln w="3175">
            <a:noFill/>
            <a:round/>
          </a:ln>
        </p:spPr>
        <p:txBody>
          <a:bodyPr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a:t>
            </a:r>
            <a:endParaRPr lang="en-US" altLang="zh-CN" b="1" dirty="0">
              <a:solidFill>
                <a:schemeClr val="bg1"/>
              </a:solidFill>
              <a:latin typeface="微软雅黑" panose="020B0503020204020204" pitchFamily="34" charset="-122"/>
              <a:ea typeface="微软雅黑" panose="020B0503020204020204" pitchFamily="34" charset="-122"/>
            </a:endParaRPr>
          </a:p>
          <a:p>
            <a:pPr algn="ctr"/>
            <a:r>
              <a:rPr lang="zh-CN" altLang="en-US" b="1" dirty="0">
                <a:solidFill>
                  <a:schemeClr val="bg1"/>
                </a:solidFill>
                <a:latin typeface="微软雅黑" panose="020B0503020204020204" pitchFamily="34" charset="-122"/>
                <a:ea typeface="微软雅黑" panose="020B0503020204020204" pitchFamily="34" charset="-122"/>
              </a:rPr>
              <a:t>文本</a:t>
            </a:r>
            <a:endParaRPr lang="zh-CN" altLang="en-US" b="1" i="0" dirty="0">
              <a:solidFill>
                <a:schemeClr val="bg1"/>
              </a:solidFill>
              <a:latin typeface="微软雅黑" panose="020B0503020204020204" pitchFamily="34" charset="-122"/>
              <a:ea typeface="微软雅黑" panose="020B0503020204020204" pitchFamily="34" charset="-122"/>
            </a:endParaRPr>
          </a:p>
        </p:txBody>
      </p:sp>
      <p:sp>
        <p:nvSpPr>
          <p:cNvPr id="31" name="AutoShape 6"/>
          <p:cNvSpPr>
            <a:spLocks noChangeArrowheads="1"/>
          </p:cNvSpPr>
          <p:nvPr/>
        </p:nvSpPr>
        <p:spPr bwMode="auto">
          <a:xfrm>
            <a:off x="2559024" y="1286435"/>
            <a:ext cx="5829400" cy="1008111"/>
          </a:xfrm>
          <a:prstGeom prst="roundRect">
            <a:avLst>
              <a:gd name="adj" fmla="val 13125"/>
            </a:avLst>
          </a:prstGeom>
          <a:solidFill>
            <a:schemeClr val="bg2"/>
          </a:solidFill>
          <a:ln w="3175">
            <a:solidFill>
              <a:srgbClr val="969696">
                <a:alpha val="67842"/>
              </a:srgbClr>
            </a:solidFill>
            <a:round/>
          </a:ln>
        </p:spPr>
        <p:txBody>
          <a:bodyPr/>
          <a:lstStyle/>
          <a:p>
            <a:pPr algn="just">
              <a:lnSpc>
                <a:spcPct val="120000"/>
              </a:lnSpc>
            </a:pPr>
            <a:endParaRPr lang="en-US" altLang="zh-CN" sz="1200" dirty="0">
              <a:solidFill>
                <a:srgbClr val="FFFFFF"/>
              </a:solidFill>
              <a:latin typeface="微软雅黑" panose="020B0503020204020204" pitchFamily="34" charset="-122"/>
              <a:ea typeface="微软雅黑" panose="020B0503020204020204" pitchFamily="34" charset="-122"/>
            </a:endParaRPr>
          </a:p>
          <a:p>
            <a:pPr algn="just">
              <a:lnSpc>
                <a:spcPct val="120000"/>
              </a:lnSpc>
            </a:pPr>
            <a:r>
              <a:rPr lang="zh-CN" altLang="en-US" sz="1200" dirty="0">
                <a:solidFill>
                  <a:srgbClr val="FFFFFF"/>
                </a:solidFill>
                <a:latin typeface="微软雅黑" panose="020B0503020204020204" pitchFamily="34" charset="-122"/>
                <a:ea typeface="微软雅黑" panose="020B0503020204020204" pitchFamily="34" charset="-122"/>
              </a:rPr>
              <a:t>详写内容</a:t>
            </a:r>
            <a:r>
              <a:rPr lang="en-US" altLang="zh-CN" sz="1200" dirty="0">
                <a:solidFill>
                  <a:srgbClr val="FFFFFF"/>
                </a:solidFill>
                <a:latin typeface="微软雅黑" panose="020B0503020204020204" pitchFamily="34" charset="-122"/>
                <a:ea typeface="微软雅黑" panose="020B0503020204020204" pitchFamily="34" charset="-122"/>
              </a:rPr>
              <a:t>……</a:t>
            </a:r>
            <a:r>
              <a:rPr lang="zh-CN" altLang="en-US" sz="1200" dirty="0">
                <a:solidFill>
                  <a:srgbClr val="FFFFFF"/>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rgbClr val="FFFFFF"/>
              </a:solidFill>
              <a:latin typeface="微软雅黑" panose="020B0503020204020204" pitchFamily="34" charset="-122"/>
              <a:ea typeface="微软雅黑" panose="020B0503020204020204" pitchFamily="34" charset="-122"/>
            </a:endParaRPr>
          </a:p>
        </p:txBody>
      </p:sp>
      <p:sp>
        <p:nvSpPr>
          <p:cNvPr id="32" name="AutoShape 8"/>
          <p:cNvSpPr>
            <a:spLocks noChangeArrowheads="1"/>
          </p:cNvSpPr>
          <p:nvPr/>
        </p:nvSpPr>
        <p:spPr bwMode="auto">
          <a:xfrm>
            <a:off x="971600" y="2427734"/>
            <a:ext cx="1506364" cy="1008112"/>
          </a:xfrm>
          <a:prstGeom prst="roundRect">
            <a:avLst>
              <a:gd name="adj" fmla="val 13125"/>
            </a:avLst>
          </a:prstGeom>
          <a:solidFill>
            <a:schemeClr val="tx2"/>
          </a:solidFill>
          <a:ln w="3175">
            <a:noFill/>
            <a:round/>
          </a:ln>
        </p:spPr>
        <p:txBody>
          <a:bodyPr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a:t>
            </a:r>
            <a:endParaRPr lang="en-US" altLang="zh-CN" b="1" dirty="0">
              <a:solidFill>
                <a:schemeClr val="bg1"/>
              </a:solidFill>
              <a:latin typeface="微软雅黑" panose="020B0503020204020204" pitchFamily="34" charset="-122"/>
              <a:ea typeface="微软雅黑" panose="020B0503020204020204" pitchFamily="34" charset="-122"/>
            </a:endParaRPr>
          </a:p>
          <a:p>
            <a:pPr algn="ctr"/>
            <a:r>
              <a:rPr lang="zh-CN" altLang="en-US" b="1" dirty="0">
                <a:solidFill>
                  <a:schemeClr val="bg1"/>
                </a:solidFill>
                <a:latin typeface="微软雅黑" panose="020B0503020204020204" pitchFamily="34" charset="-122"/>
                <a:ea typeface="微软雅黑" panose="020B0503020204020204" pitchFamily="34" charset="-122"/>
              </a:rPr>
              <a:t>文本</a:t>
            </a:r>
          </a:p>
        </p:txBody>
      </p:sp>
      <p:sp>
        <p:nvSpPr>
          <p:cNvPr id="33" name="AutoShape 10"/>
          <p:cNvSpPr>
            <a:spLocks noChangeArrowheads="1"/>
          </p:cNvSpPr>
          <p:nvPr/>
        </p:nvSpPr>
        <p:spPr bwMode="auto">
          <a:xfrm>
            <a:off x="2559023" y="2427734"/>
            <a:ext cx="5829399" cy="1008112"/>
          </a:xfrm>
          <a:prstGeom prst="roundRect">
            <a:avLst>
              <a:gd name="adj" fmla="val 13125"/>
            </a:avLst>
          </a:prstGeom>
          <a:solidFill>
            <a:schemeClr val="bg2"/>
          </a:solidFill>
          <a:ln w="3175">
            <a:solidFill>
              <a:srgbClr val="969696">
                <a:alpha val="67842"/>
              </a:srgbClr>
            </a:solidFill>
            <a:round/>
          </a:ln>
        </p:spPr>
        <p:txBody>
          <a:bodyPr/>
          <a:lstStyle/>
          <a:p>
            <a:pPr algn="just">
              <a:lnSpc>
                <a:spcPct val="120000"/>
              </a:lnSpc>
            </a:pPr>
            <a:endParaRPr lang="en-US" altLang="zh-CN" sz="1200" dirty="0">
              <a:solidFill>
                <a:srgbClr val="FFFFFF"/>
              </a:solidFill>
              <a:latin typeface="微软雅黑" panose="020B0503020204020204" pitchFamily="34" charset="-122"/>
              <a:ea typeface="微软雅黑" panose="020B0503020204020204" pitchFamily="34" charset="-122"/>
            </a:endParaRPr>
          </a:p>
          <a:p>
            <a:pPr algn="just">
              <a:lnSpc>
                <a:spcPct val="120000"/>
              </a:lnSpc>
            </a:pPr>
            <a:r>
              <a:rPr lang="zh-CN" altLang="en-US" sz="1200" dirty="0">
                <a:solidFill>
                  <a:srgbClr val="FFFFFF"/>
                </a:solidFill>
                <a:latin typeface="微软雅黑" panose="020B0503020204020204" pitchFamily="34" charset="-122"/>
                <a:ea typeface="微软雅黑" panose="020B0503020204020204" pitchFamily="34" charset="-122"/>
              </a:rPr>
              <a:t>详写内容</a:t>
            </a:r>
            <a:r>
              <a:rPr lang="en-US" altLang="zh-CN" sz="1200" dirty="0">
                <a:solidFill>
                  <a:srgbClr val="FFFFFF"/>
                </a:solidFill>
                <a:latin typeface="微软雅黑" panose="020B0503020204020204" pitchFamily="34" charset="-122"/>
                <a:ea typeface="微软雅黑" panose="020B0503020204020204" pitchFamily="34" charset="-122"/>
              </a:rPr>
              <a:t>……</a:t>
            </a:r>
            <a:r>
              <a:rPr lang="zh-CN" altLang="en-US" sz="1200" dirty="0">
                <a:solidFill>
                  <a:srgbClr val="FFFFFF"/>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rgbClr val="FFFFFF"/>
              </a:solidFill>
              <a:latin typeface="微软雅黑" panose="020B0503020204020204" pitchFamily="34" charset="-122"/>
              <a:ea typeface="微软雅黑" panose="020B0503020204020204" pitchFamily="34" charset="-122"/>
            </a:endParaRPr>
          </a:p>
        </p:txBody>
      </p:sp>
      <p:sp>
        <p:nvSpPr>
          <p:cNvPr id="34" name="AutoShape 12"/>
          <p:cNvSpPr>
            <a:spLocks noChangeArrowheads="1"/>
          </p:cNvSpPr>
          <p:nvPr/>
        </p:nvSpPr>
        <p:spPr bwMode="auto">
          <a:xfrm>
            <a:off x="971600" y="3579862"/>
            <a:ext cx="1506364" cy="1008112"/>
          </a:xfrm>
          <a:prstGeom prst="roundRect">
            <a:avLst>
              <a:gd name="adj" fmla="val 13125"/>
            </a:avLst>
          </a:prstGeom>
          <a:solidFill>
            <a:schemeClr val="tx2"/>
          </a:solidFill>
          <a:ln w="3175">
            <a:noFill/>
            <a:round/>
          </a:ln>
        </p:spPr>
        <p:txBody>
          <a:bodyPr anchor="ctr"/>
          <a:lstStyle/>
          <a:p>
            <a:pPr algn="ctr"/>
            <a:r>
              <a:rPr lang="zh-CN" altLang="en-US" b="1" dirty="0">
                <a:solidFill>
                  <a:schemeClr val="bg1"/>
                </a:solidFill>
                <a:latin typeface="微软雅黑" panose="020B0503020204020204" pitchFamily="34" charset="-122"/>
                <a:ea typeface="微软雅黑" panose="020B0503020204020204" pitchFamily="34" charset="-122"/>
              </a:rPr>
              <a:t>添加</a:t>
            </a:r>
            <a:endParaRPr lang="en-US" altLang="zh-CN" b="1" dirty="0">
              <a:solidFill>
                <a:schemeClr val="bg1"/>
              </a:solidFill>
              <a:latin typeface="微软雅黑" panose="020B0503020204020204" pitchFamily="34" charset="-122"/>
              <a:ea typeface="微软雅黑" panose="020B0503020204020204" pitchFamily="34" charset="-122"/>
            </a:endParaRPr>
          </a:p>
          <a:p>
            <a:pPr algn="ctr"/>
            <a:r>
              <a:rPr lang="zh-CN" altLang="en-US" b="1" dirty="0">
                <a:solidFill>
                  <a:schemeClr val="bg1"/>
                </a:solidFill>
                <a:latin typeface="微软雅黑" panose="020B0503020204020204" pitchFamily="34" charset="-122"/>
                <a:ea typeface="微软雅黑" panose="020B0503020204020204" pitchFamily="34" charset="-122"/>
              </a:rPr>
              <a:t>文本</a:t>
            </a:r>
          </a:p>
        </p:txBody>
      </p:sp>
      <p:sp>
        <p:nvSpPr>
          <p:cNvPr id="35" name="AutoShape 14"/>
          <p:cNvSpPr>
            <a:spLocks noChangeArrowheads="1"/>
          </p:cNvSpPr>
          <p:nvPr/>
        </p:nvSpPr>
        <p:spPr bwMode="auto">
          <a:xfrm>
            <a:off x="2559023" y="3579862"/>
            <a:ext cx="5829399" cy="1008112"/>
          </a:xfrm>
          <a:prstGeom prst="roundRect">
            <a:avLst>
              <a:gd name="adj" fmla="val 13125"/>
            </a:avLst>
          </a:prstGeom>
          <a:solidFill>
            <a:schemeClr val="bg2"/>
          </a:solidFill>
          <a:ln w="3175">
            <a:solidFill>
              <a:srgbClr val="969696">
                <a:alpha val="67842"/>
              </a:srgbClr>
            </a:solidFill>
            <a:round/>
          </a:ln>
        </p:spPr>
        <p:txBody>
          <a:bodyPr/>
          <a:lstStyle/>
          <a:p>
            <a:pPr algn="just">
              <a:lnSpc>
                <a:spcPct val="120000"/>
              </a:lnSpc>
            </a:pPr>
            <a:endParaRPr lang="en-US" altLang="zh-CN" sz="1200" dirty="0">
              <a:solidFill>
                <a:srgbClr val="FFFFFF"/>
              </a:solidFill>
              <a:latin typeface="微软雅黑" panose="020B0503020204020204" pitchFamily="34" charset="-122"/>
              <a:ea typeface="微软雅黑" panose="020B0503020204020204" pitchFamily="34" charset="-122"/>
            </a:endParaRPr>
          </a:p>
          <a:p>
            <a:pPr algn="just">
              <a:lnSpc>
                <a:spcPct val="120000"/>
              </a:lnSpc>
            </a:pPr>
            <a:r>
              <a:rPr lang="zh-CN" altLang="en-US" sz="1200" dirty="0">
                <a:solidFill>
                  <a:srgbClr val="FFFFFF"/>
                </a:solidFill>
                <a:latin typeface="微软雅黑" panose="020B0503020204020204" pitchFamily="34" charset="-122"/>
                <a:ea typeface="微软雅黑" panose="020B0503020204020204" pitchFamily="34" charset="-122"/>
              </a:rPr>
              <a:t>详写内容</a:t>
            </a:r>
            <a:r>
              <a:rPr lang="en-US" altLang="zh-CN" sz="1200" dirty="0">
                <a:solidFill>
                  <a:srgbClr val="FFFFFF"/>
                </a:solidFill>
                <a:latin typeface="微软雅黑" panose="020B0503020204020204" pitchFamily="34" charset="-122"/>
                <a:ea typeface="微软雅黑" panose="020B0503020204020204" pitchFamily="34" charset="-122"/>
              </a:rPr>
              <a:t>……</a:t>
            </a:r>
            <a:r>
              <a:rPr lang="zh-CN" altLang="en-US" sz="1200" dirty="0">
                <a:solidFill>
                  <a:srgbClr val="FFFFFF"/>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rgbClr val="FFFFFF"/>
              </a:solidFill>
              <a:latin typeface="微软雅黑" panose="020B0503020204020204" pitchFamily="34" charset="-122"/>
              <a:ea typeface="微软雅黑" panose="020B0503020204020204" pitchFamily="34" charset="-122"/>
            </a:endParaRPr>
          </a:p>
        </p:txBody>
      </p:sp>
      <p:sp>
        <p:nvSpPr>
          <p:cNvPr id="13" name="TextBox 12"/>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p:cTn id="7" dur="500" fill="hold"/>
                                        <p:tgtEl>
                                          <p:spTgt spid="30"/>
                                        </p:tgtEl>
                                        <p:attrNameLst>
                                          <p:attrName>ppt_w</p:attrName>
                                        </p:attrNameLst>
                                      </p:cBhvr>
                                      <p:tavLst>
                                        <p:tav tm="0">
                                          <p:val>
                                            <p:strVal val="4*#ppt_w"/>
                                          </p:val>
                                        </p:tav>
                                        <p:tav tm="100000">
                                          <p:val>
                                            <p:strVal val="#ppt_w"/>
                                          </p:val>
                                        </p:tav>
                                      </p:tavLst>
                                    </p:anim>
                                    <p:anim calcmode="lin" valueType="num">
                                      <p:cBhvr>
                                        <p:cTn id="8" dur="500" fill="hold"/>
                                        <p:tgtEl>
                                          <p:spTgt spid="30"/>
                                        </p:tgtEl>
                                        <p:attrNameLst>
                                          <p:attrName>ppt_h</p:attrName>
                                        </p:attrNameLst>
                                      </p:cBhvr>
                                      <p:tavLst>
                                        <p:tav tm="0">
                                          <p:val>
                                            <p:strVal val="4*#ppt_h"/>
                                          </p:val>
                                        </p:tav>
                                        <p:tav tm="100000">
                                          <p:val>
                                            <p:strVal val="#ppt_h"/>
                                          </p:val>
                                        </p:tav>
                                      </p:tavLst>
                                    </p:anim>
                                  </p:childTnLst>
                                </p:cTn>
                              </p:par>
                              <p:par>
                                <p:cTn id="9" presetID="23" presetClass="entr" presetSubtype="32" fill="hold" grpId="0" nodeType="withEffect">
                                  <p:stCondLst>
                                    <p:cond delay="25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strVal val="4*#ppt_w"/>
                                          </p:val>
                                        </p:tav>
                                        <p:tav tm="100000">
                                          <p:val>
                                            <p:strVal val="#ppt_w"/>
                                          </p:val>
                                        </p:tav>
                                      </p:tavLst>
                                    </p:anim>
                                    <p:anim calcmode="lin" valueType="num">
                                      <p:cBhvr>
                                        <p:cTn id="12" dur="500" fill="hold"/>
                                        <p:tgtEl>
                                          <p:spTgt spid="32"/>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50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ppt_w</p:attrName>
                                        </p:attrNameLst>
                                      </p:cBhvr>
                                      <p:tavLst>
                                        <p:tav tm="0">
                                          <p:val>
                                            <p:strVal val="4*#ppt_w"/>
                                          </p:val>
                                        </p:tav>
                                        <p:tav tm="100000">
                                          <p:val>
                                            <p:strVal val="#ppt_w"/>
                                          </p:val>
                                        </p:tav>
                                      </p:tavLst>
                                    </p:anim>
                                    <p:anim calcmode="lin" valueType="num">
                                      <p:cBhvr>
                                        <p:cTn id="16" dur="500" fill="hold"/>
                                        <p:tgtEl>
                                          <p:spTgt spid="34"/>
                                        </p:tgtEl>
                                        <p:attrNameLst>
                                          <p:attrName>ppt_h</p:attrName>
                                        </p:attrNameLst>
                                      </p:cBhvr>
                                      <p:tavLst>
                                        <p:tav tm="0">
                                          <p:val>
                                            <p:strVal val="4*#ppt_h"/>
                                          </p:val>
                                        </p:tav>
                                        <p:tav tm="100000">
                                          <p:val>
                                            <p:strVal val="#ppt_h"/>
                                          </p:val>
                                        </p:tav>
                                      </p:tavLst>
                                    </p:anim>
                                  </p:childTnLst>
                                </p:cTn>
                              </p:par>
                            </p:childTnLst>
                          </p:cTn>
                        </p:par>
                        <p:par>
                          <p:cTn id="17" fill="hold">
                            <p:stCondLst>
                              <p:cond delay="500"/>
                            </p:stCondLst>
                            <p:childTnLst>
                              <p:par>
                                <p:cTn id="18" presetID="12" presetClass="entr" presetSubtype="2"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slide(fromRight)">
                                      <p:cBhvr>
                                        <p:cTn id="20" dur="500"/>
                                        <p:tgtEl>
                                          <p:spTgt spid="31"/>
                                        </p:tgtEl>
                                      </p:cBhvr>
                                    </p:animEffect>
                                  </p:childTnLst>
                                </p:cTn>
                              </p:par>
                              <p:par>
                                <p:cTn id="21" presetID="12" presetClass="entr" presetSubtype="2" fill="hold" grpId="0" nodeType="withEffect">
                                  <p:stCondLst>
                                    <p:cond delay="300"/>
                                  </p:stCondLst>
                                  <p:childTnLst>
                                    <p:set>
                                      <p:cBhvr>
                                        <p:cTn id="22" dur="1" fill="hold">
                                          <p:stCondLst>
                                            <p:cond delay="0"/>
                                          </p:stCondLst>
                                        </p:cTn>
                                        <p:tgtEl>
                                          <p:spTgt spid="33"/>
                                        </p:tgtEl>
                                        <p:attrNameLst>
                                          <p:attrName>style.visibility</p:attrName>
                                        </p:attrNameLst>
                                      </p:cBhvr>
                                      <p:to>
                                        <p:strVal val="visible"/>
                                      </p:to>
                                    </p:set>
                                    <p:animEffect transition="in" filter="slide(fromRight)">
                                      <p:cBhvr>
                                        <p:cTn id="23" dur="500"/>
                                        <p:tgtEl>
                                          <p:spTgt spid="33"/>
                                        </p:tgtEl>
                                      </p:cBhvr>
                                    </p:animEffect>
                                  </p:childTnLst>
                                </p:cTn>
                              </p:par>
                              <p:par>
                                <p:cTn id="24" presetID="12" presetClass="entr" presetSubtype="2" fill="hold" grpId="0" nodeType="withEffect">
                                  <p:stCondLst>
                                    <p:cond delay="600"/>
                                  </p:stCondLst>
                                  <p:childTnLst>
                                    <p:set>
                                      <p:cBhvr>
                                        <p:cTn id="25" dur="1" fill="hold">
                                          <p:stCondLst>
                                            <p:cond delay="0"/>
                                          </p:stCondLst>
                                        </p:cTn>
                                        <p:tgtEl>
                                          <p:spTgt spid="35"/>
                                        </p:tgtEl>
                                        <p:attrNameLst>
                                          <p:attrName>style.visibility</p:attrName>
                                        </p:attrNameLst>
                                      </p:cBhvr>
                                      <p:to>
                                        <p:strVal val="visible"/>
                                      </p:to>
                                    </p:set>
                                    <p:animEffect transition="in" filter="slide(fromRight)">
                                      <p:cBhvr>
                                        <p:cTn id="2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cstate="print">
            <a:extLst>
              <a:ext uri="{28A0092B-C50C-407E-A947-70E740481C1C}">
                <a14:useLocalDpi xmlns:a14="http://schemas.microsoft.com/office/drawing/2010/main" val="0"/>
              </a:ext>
            </a:extLst>
          </a:blip>
          <a:srcRect r="44563" b="66242"/>
          <a:stretch>
            <a:fillRect/>
          </a:stretch>
        </p:blipFill>
        <p:spPr>
          <a:xfrm flipH="1">
            <a:off x="-1" y="2612419"/>
            <a:ext cx="4958118" cy="2531081"/>
          </a:xfrm>
          <a:prstGeom prst="rect">
            <a:avLst/>
          </a:prstGeom>
        </p:spPr>
      </p:pic>
      <p:sp>
        <p:nvSpPr>
          <p:cNvPr id="25" name="圆角矩形 24"/>
          <p:cNvSpPr/>
          <p:nvPr/>
        </p:nvSpPr>
        <p:spPr>
          <a:xfrm>
            <a:off x="4427984" y="1015860"/>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1</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26" name="组合 25"/>
          <p:cNvGrpSpPr/>
          <p:nvPr/>
        </p:nvGrpSpPr>
        <p:grpSpPr>
          <a:xfrm>
            <a:off x="5076056" y="1015654"/>
            <a:ext cx="2972164" cy="503773"/>
            <a:chOff x="6339097" y="1573726"/>
            <a:chExt cx="3744416" cy="511504"/>
          </a:xfrm>
        </p:grpSpPr>
        <p:sp>
          <p:nvSpPr>
            <p:cNvPr id="27" name="圆角矩形 26"/>
            <p:cNvSpPr/>
            <p:nvPr/>
          </p:nvSpPr>
          <p:spPr>
            <a:xfrm>
              <a:off x="6339097" y="1573726"/>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28" name="矩形 27"/>
            <p:cNvSpPr/>
            <p:nvPr/>
          </p:nvSpPr>
          <p:spPr>
            <a:xfrm>
              <a:off x="6896718" y="1614014"/>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29" name="圆角矩形 28"/>
          <p:cNvSpPr/>
          <p:nvPr/>
        </p:nvSpPr>
        <p:spPr>
          <a:xfrm>
            <a:off x="4427984" y="1715062"/>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2</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30" name="组合 29"/>
          <p:cNvGrpSpPr/>
          <p:nvPr/>
        </p:nvGrpSpPr>
        <p:grpSpPr>
          <a:xfrm>
            <a:off x="5058154" y="1714856"/>
            <a:ext cx="2972164" cy="503773"/>
            <a:chOff x="6315199" y="2410178"/>
            <a:chExt cx="3744416" cy="511504"/>
          </a:xfrm>
        </p:grpSpPr>
        <p:sp>
          <p:nvSpPr>
            <p:cNvPr id="31" name="圆角矩形 30"/>
            <p:cNvSpPr/>
            <p:nvPr/>
          </p:nvSpPr>
          <p:spPr>
            <a:xfrm>
              <a:off x="6315199" y="2410178"/>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32" name="矩形 31"/>
            <p:cNvSpPr/>
            <p:nvPr/>
          </p:nvSpPr>
          <p:spPr>
            <a:xfrm>
              <a:off x="6893964" y="2450466"/>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圆角矩形 32"/>
          <p:cNvSpPr/>
          <p:nvPr/>
        </p:nvSpPr>
        <p:spPr>
          <a:xfrm>
            <a:off x="4427984" y="2403863"/>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3</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47" name="组合 46"/>
          <p:cNvGrpSpPr/>
          <p:nvPr/>
        </p:nvGrpSpPr>
        <p:grpSpPr>
          <a:xfrm>
            <a:off x="5076056" y="2403654"/>
            <a:ext cx="2972164" cy="503773"/>
            <a:chOff x="6339097" y="3296031"/>
            <a:chExt cx="3744416" cy="511504"/>
          </a:xfrm>
        </p:grpSpPr>
        <p:sp>
          <p:nvSpPr>
            <p:cNvPr id="48" name="圆角矩形 47"/>
            <p:cNvSpPr/>
            <p:nvPr/>
          </p:nvSpPr>
          <p:spPr>
            <a:xfrm>
              <a:off x="6339097" y="3296031"/>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49" name="矩形 48"/>
            <p:cNvSpPr/>
            <p:nvPr/>
          </p:nvSpPr>
          <p:spPr>
            <a:xfrm>
              <a:off x="6898538" y="3336319"/>
              <a:ext cx="2736305"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0" name="圆角矩形 49"/>
          <p:cNvSpPr/>
          <p:nvPr/>
        </p:nvSpPr>
        <p:spPr>
          <a:xfrm>
            <a:off x="4427984" y="3106714"/>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4</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51" name="组合 50"/>
          <p:cNvGrpSpPr/>
          <p:nvPr/>
        </p:nvGrpSpPr>
        <p:grpSpPr>
          <a:xfrm>
            <a:off x="5076056" y="3106349"/>
            <a:ext cx="2972164" cy="503772"/>
            <a:chOff x="6339097" y="4180903"/>
            <a:chExt cx="3744416" cy="511504"/>
          </a:xfrm>
        </p:grpSpPr>
        <p:sp>
          <p:nvSpPr>
            <p:cNvPr id="52" name="圆角矩形 51"/>
            <p:cNvSpPr/>
            <p:nvPr/>
          </p:nvSpPr>
          <p:spPr>
            <a:xfrm>
              <a:off x="6339097" y="418090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53" name="矩形 52"/>
            <p:cNvSpPr/>
            <p:nvPr/>
          </p:nvSpPr>
          <p:spPr>
            <a:xfrm>
              <a:off x="6898538" y="4221882"/>
              <a:ext cx="2736305" cy="437542"/>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4" name="圆角矩形 53"/>
          <p:cNvSpPr/>
          <p:nvPr/>
        </p:nvSpPr>
        <p:spPr>
          <a:xfrm>
            <a:off x="4428081" y="3803637"/>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5</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55" name="组合 54"/>
          <p:cNvGrpSpPr/>
          <p:nvPr/>
        </p:nvGrpSpPr>
        <p:grpSpPr>
          <a:xfrm>
            <a:off x="5076056" y="3803637"/>
            <a:ext cx="2972164" cy="503773"/>
            <a:chOff x="6339097" y="5057483"/>
            <a:chExt cx="3744416" cy="511504"/>
          </a:xfrm>
        </p:grpSpPr>
        <p:sp>
          <p:nvSpPr>
            <p:cNvPr id="56" name="圆角矩形 55"/>
            <p:cNvSpPr/>
            <p:nvPr/>
          </p:nvSpPr>
          <p:spPr>
            <a:xfrm>
              <a:off x="6339097" y="505748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57" name="矩形 56"/>
            <p:cNvSpPr/>
            <p:nvPr/>
          </p:nvSpPr>
          <p:spPr>
            <a:xfrm>
              <a:off x="6898669" y="5085978"/>
              <a:ext cx="2736174"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8" name="下箭头 57"/>
          <p:cNvSpPr/>
          <p:nvPr/>
        </p:nvSpPr>
        <p:spPr>
          <a:xfrm rot="16200000">
            <a:off x="3602551" y="3775428"/>
            <a:ext cx="431948" cy="509274"/>
          </a:xfrm>
          <a:prstGeom prst="down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04" tIns="34253" rIns="68504" bIns="34253" rtlCol="0" anchor="ctr"/>
          <a:lstStyle/>
          <a:p>
            <a:pPr algn="ctr"/>
            <a:endParaRPr lang="zh-CN" altLang="en-US"/>
          </a:p>
        </p:txBody>
      </p:sp>
      <p:sp>
        <p:nvSpPr>
          <p:cNvPr id="59" name="TextBox 58"/>
          <p:cNvSpPr txBox="1"/>
          <p:nvPr/>
        </p:nvSpPr>
        <p:spPr>
          <a:xfrm>
            <a:off x="107504" y="915566"/>
            <a:ext cx="2160240" cy="1015580"/>
          </a:xfrm>
          <a:prstGeom prst="rect">
            <a:avLst/>
          </a:prstGeom>
          <a:noFill/>
        </p:spPr>
        <p:txBody>
          <a:bodyPr wrap="square" lIns="91361" tIns="45679" rIns="91361" bIns="45679">
            <a:spAutoFit/>
          </a:bodyPr>
          <a:lstStyle/>
          <a:p>
            <a:pPr algn="r">
              <a:defRPr/>
            </a:pPr>
            <a:r>
              <a:rPr lang="zh-CN" altLang="en-US" sz="3600" b="1" dirty="0">
                <a:solidFill>
                  <a:schemeClr val="tx2"/>
                </a:solidFill>
                <a:latin typeface="微软雅黑" panose="020B0503020204020204" pitchFamily="34" charset="-122"/>
                <a:ea typeface="微软雅黑" panose="020B0503020204020204" pitchFamily="34" charset="-122"/>
              </a:rPr>
              <a:t>目录</a:t>
            </a:r>
            <a:endParaRPr lang="en-US" altLang="zh-CN" sz="3600" b="1" dirty="0">
              <a:solidFill>
                <a:schemeClr val="tx2"/>
              </a:solidFill>
              <a:latin typeface="微软雅黑" panose="020B0503020204020204" pitchFamily="34" charset="-122"/>
              <a:ea typeface="微软雅黑" panose="020B0503020204020204" pitchFamily="34" charset="-122"/>
            </a:endParaRPr>
          </a:p>
          <a:p>
            <a:pPr algn="r">
              <a:defRPr/>
            </a:pPr>
            <a:r>
              <a:rPr lang="en-US" altLang="zh-CN" sz="2400" b="1" dirty="0">
                <a:solidFill>
                  <a:schemeClr val="tx2"/>
                </a:solidFill>
                <a:latin typeface="微软雅黑" panose="020B0503020204020204" pitchFamily="34" charset="-122"/>
                <a:ea typeface="微软雅黑" panose="020B0503020204020204" pitchFamily="34" charset="-122"/>
              </a:rPr>
              <a:t>CONTENTS</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 fill="hold" grpId="0" nodeType="afterEffect">
                                  <p:stCondLst>
                                    <p:cond delay="0"/>
                                  </p:stCondLst>
                                  <p:iterate type="lt">
                                    <p:tmPct val="40000"/>
                                  </p:iterate>
                                  <p:childTnLst>
                                    <p:set>
                                      <p:cBhvr>
                                        <p:cTn id="12" dur="1" fill="hold">
                                          <p:stCondLst>
                                            <p:cond delay="0"/>
                                          </p:stCondLst>
                                        </p:cTn>
                                        <p:tgtEl>
                                          <p:spTgt spid="59"/>
                                        </p:tgtEl>
                                        <p:attrNameLst>
                                          <p:attrName>style.visibility</p:attrName>
                                        </p:attrNameLst>
                                      </p:cBhvr>
                                      <p:to>
                                        <p:strVal val="visible"/>
                                      </p:to>
                                    </p:set>
                                    <p:anim calcmode="lin" valueType="num">
                                      <p:cBhvr>
                                        <p:cTn id="13" dur="250" fill="hold"/>
                                        <p:tgtEl>
                                          <p:spTgt spid="59"/>
                                        </p:tgtEl>
                                        <p:attrNameLst>
                                          <p:attrName>ppt_x</p:attrName>
                                        </p:attrNameLst>
                                      </p:cBhvr>
                                      <p:tavLst>
                                        <p:tav tm="0">
                                          <p:val>
                                            <p:strVal val="#ppt_x"/>
                                          </p:val>
                                        </p:tav>
                                        <p:tav tm="100000">
                                          <p:val>
                                            <p:strVal val="#ppt_x"/>
                                          </p:val>
                                        </p:tav>
                                      </p:tavLst>
                                    </p:anim>
                                    <p:anim calcmode="lin" valueType="num">
                                      <p:cBhvr>
                                        <p:cTn id="14" dur="250" fill="hold"/>
                                        <p:tgtEl>
                                          <p:spTgt spid="59"/>
                                        </p:tgtEl>
                                        <p:attrNameLst>
                                          <p:attrName>ppt_y</p:attrName>
                                        </p:attrNameLst>
                                      </p:cBhvr>
                                      <p:tavLst>
                                        <p:tav tm="0">
                                          <p:val>
                                            <p:strVal val="#ppt_y-#ppt_h/2"/>
                                          </p:val>
                                        </p:tav>
                                        <p:tav tm="100000">
                                          <p:val>
                                            <p:strVal val="#ppt_y"/>
                                          </p:val>
                                        </p:tav>
                                      </p:tavLst>
                                    </p:anim>
                                    <p:anim calcmode="lin" valueType="num">
                                      <p:cBhvr>
                                        <p:cTn id="15" dur="250" fill="hold"/>
                                        <p:tgtEl>
                                          <p:spTgt spid="59"/>
                                        </p:tgtEl>
                                        <p:attrNameLst>
                                          <p:attrName>ppt_w</p:attrName>
                                        </p:attrNameLst>
                                      </p:cBhvr>
                                      <p:tavLst>
                                        <p:tav tm="0">
                                          <p:val>
                                            <p:strVal val="#ppt_w"/>
                                          </p:val>
                                        </p:tav>
                                        <p:tav tm="100000">
                                          <p:val>
                                            <p:strVal val="#ppt_w"/>
                                          </p:val>
                                        </p:tav>
                                      </p:tavLst>
                                    </p:anim>
                                    <p:anim calcmode="lin" valueType="num">
                                      <p:cBhvr>
                                        <p:cTn id="16" dur="250" fill="hold"/>
                                        <p:tgtEl>
                                          <p:spTgt spid="59"/>
                                        </p:tgtEl>
                                        <p:attrNameLst>
                                          <p:attrName>ppt_h</p:attrName>
                                        </p:attrNameLst>
                                      </p:cBhvr>
                                      <p:tavLst>
                                        <p:tav tm="0">
                                          <p:val>
                                            <p:fltVal val="0"/>
                                          </p:val>
                                        </p:tav>
                                        <p:tav tm="100000">
                                          <p:val>
                                            <p:strVal val="#ppt_h"/>
                                          </p:val>
                                        </p:tav>
                                      </p:tavLst>
                                    </p:anim>
                                  </p:childTnLst>
                                </p:cTn>
                              </p:par>
                            </p:childTnLst>
                          </p:cTn>
                        </p:par>
                        <p:par>
                          <p:cTn id="17" fill="hold">
                            <p:stCondLst>
                              <p:cond delay="215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childTnLst>
                                </p:cTn>
                              </p:par>
                              <p:par>
                                <p:cTn id="21" presetID="56" presetClass="path" presetSubtype="0" accel="50000" decel="50000" fill="hold" grpId="1" nodeType="withEffect">
                                  <p:stCondLst>
                                    <p:cond delay="0"/>
                                  </p:stCondLst>
                                  <p:childTnLst>
                                    <p:animMotion origin="layout" path="M -0.03737 0.04121 L -6.25E-7 -3.33333E-6 " pathEditMode="relative" rAng="0" ptsTypes="AA">
                                      <p:cBhvr>
                                        <p:cTn id="22" dur="700" fill="hold"/>
                                        <p:tgtEl>
                                          <p:spTgt spid="25"/>
                                        </p:tgtEl>
                                        <p:attrNameLst>
                                          <p:attrName>ppt_x</p:attrName>
                                          <p:attrName>ppt_y</p:attrName>
                                        </p:attrNameLst>
                                      </p:cBhvr>
                                      <p:rCtr x="1862" y="-2060"/>
                                    </p:animMotion>
                                  </p:childTnLst>
                                </p:cTn>
                              </p:par>
                              <p:par>
                                <p:cTn id="23" presetID="22" presetClass="entr" presetSubtype="8" fill="hold" nodeType="withEffect">
                                  <p:stCondLst>
                                    <p:cond delay="25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childTnLst>
                                </p:cTn>
                              </p:par>
                              <p:par>
                                <p:cTn id="29" presetID="56" presetClass="path" presetSubtype="0" accel="50000" decel="50000" fill="hold" grpId="1" nodeType="withEffect">
                                  <p:stCondLst>
                                    <p:cond delay="250"/>
                                  </p:stCondLst>
                                  <p:childTnLst>
                                    <p:animMotion origin="layout" path="M -0.03737 0.0412 L -6.25E-7 2.96296E-6 " pathEditMode="relative" rAng="0" ptsTypes="AA">
                                      <p:cBhvr>
                                        <p:cTn id="30" dur="700" fill="hold"/>
                                        <p:tgtEl>
                                          <p:spTgt spid="29"/>
                                        </p:tgtEl>
                                        <p:attrNameLst>
                                          <p:attrName>ppt_x</p:attrName>
                                          <p:attrName>ppt_y</p:attrName>
                                        </p:attrNameLst>
                                      </p:cBhvr>
                                      <p:rCtr x="1862" y="-2060"/>
                                    </p:animMotion>
                                  </p:childTnLst>
                                </p:cTn>
                              </p:par>
                              <p:par>
                                <p:cTn id="31" presetID="22" presetClass="entr" presetSubtype="8" fill="hold" nodeType="withEffect">
                                  <p:stCondLst>
                                    <p:cond delay="50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500"/>
                                        <p:tgtEl>
                                          <p:spTgt spid="30"/>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childTnLst>
                                </p:cTn>
                              </p:par>
                              <p:par>
                                <p:cTn id="37" presetID="56" presetClass="path" presetSubtype="0" accel="50000" decel="50000" fill="hold" grpId="1" nodeType="withEffect">
                                  <p:stCondLst>
                                    <p:cond delay="500"/>
                                  </p:stCondLst>
                                  <p:childTnLst>
                                    <p:animMotion origin="layout" path="M -0.03737 0.0412 L -6.25E-7 -7.40741E-7 " pathEditMode="relative" rAng="0" ptsTypes="AA">
                                      <p:cBhvr>
                                        <p:cTn id="38" dur="700" fill="hold"/>
                                        <p:tgtEl>
                                          <p:spTgt spid="33"/>
                                        </p:tgtEl>
                                        <p:attrNameLst>
                                          <p:attrName>ppt_x</p:attrName>
                                          <p:attrName>ppt_y</p:attrName>
                                        </p:attrNameLst>
                                      </p:cBhvr>
                                      <p:rCtr x="1862" y="-2060"/>
                                    </p:animMotion>
                                  </p:childTnLst>
                                </p:cTn>
                              </p:par>
                              <p:par>
                                <p:cTn id="39" presetID="22" presetClass="entr" presetSubtype="8" fill="hold" nodeType="withEffect">
                                  <p:stCondLst>
                                    <p:cond delay="750"/>
                                  </p:stCondLst>
                                  <p:childTnLst>
                                    <p:set>
                                      <p:cBhvr>
                                        <p:cTn id="40" dur="1" fill="hold">
                                          <p:stCondLst>
                                            <p:cond delay="0"/>
                                          </p:stCondLst>
                                        </p:cTn>
                                        <p:tgtEl>
                                          <p:spTgt spid="47"/>
                                        </p:tgtEl>
                                        <p:attrNameLst>
                                          <p:attrName>style.visibility</p:attrName>
                                        </p:attrNameLst>
                                      </p:cBhvr>
                                      <p:to>
                                        <p:strVal val="visible"/>
                                      </p:to>
                                    </p:set>
                                    <p:animEffect transition="in" filter="wipe(left)">
                                      <p:cBhvr>
                                        <p:cTn id="41" dur="500"/>
                                        <p:tgtEl>
                                          <p:spTgt spid="47"/>
                                        </p:tgtEl>
                                      </p:cBhvr>
                                    </p:animEffect>
                                  </p:childTnLst>
                                </p:cTn>
                              </p:par>
                              <p:par>
                                <p:cTn id="42" presetID="10" presetClass="entr" presetSubtype="0" fill="hold" grpId="0" nodeType="withEffect">
                                  <p:stCondLst>
                                    <p:cond delay="750"/>
                                  </p:stCondLst>
                                  <p:childTnLst>
                                    <p:set>
                                      <p:cBhvr>
                                        <p:cTn id="43" dur="1" fill="hold">
                                          <p:stCondLst>
                                            <p:cond delay="0"/>
                                          </p:stCondLst>
                                        </p:cTn>
                                        <p:tgtEl>
                                          <p:spTgt spid="50"/>
                                        </p:tgtEl>
                                        <p:attrNameLst>
                                          <p:attrName>style.visibility</p:attrName>
                                        </p:attrNameLst>
                                      </p:cBhvr>
                                      <p:to>
                                        <p:strVal val="visible"/>
                                      </p:to>
                                    </p:set>
                                    <p:animEffect transition="in" filter="fade">
                                      <p:cBhvr>
                                        <p:cTn id="44" dur="1000"/>
                                        <p:tgtEl>
                                          <p:spTgt spid="50"/>
                                        </p:tgtEl>
                                      </p:cBhvr>
                                    </p:animEffect>
                                  </p:childTnLst>
                                </p:cTn>
                              </p:par>
                              <p:par>
                                <p:cTn id="45" presetID="56" presetClass="path" presetSubtype="0" accel="50000" decel="50000" fill="hold" grpId="1" nodeType="withEffect">
                                  <p:stCondLst>
                                    <p:cond delay="750"/>
                                  </p:stCondLst>
                                  <p:childTnLst>
                                    <p:animMotion origin="layout" path="M -0.03737 0.04121 L -6.25E-7 -4.44444E-6 " pathEditMode="relative" rAng="0" ptsTypes="AA">
                                      <p:cBhvr>
                                        <p:cTn id="46" dur="700" fill="hold"/>
                                        <p:tgtEl>
                                          <p:spTgt spid="50"/>
                                        </p:tgtEl>
                                        <p:attrNameLst>
                                          <p:attrName>ppt_x</p:attrName>
                                          <p:attrName>ppt_y</p:attrName>
                                        </p:attrNameLst>
                                      </p:cBhvr>
                                      <p:rCtr x="1862" y="-2060"/>
                                    </p:animMotion>
                                  </p:childTnLst>
                                </p:cTn>
                              </p:par>
                              <p:par>
                                <p:cTn id="47" presetID="22" presetClass="entr" presetSubtype="8" fill="hold" nodeType="withEffect">
                                  <p:stCondLst>
                                    <p:cond delay="1000"/>
                                  </p:stCondLst>
                                  <p:childTnLst>
                                    <p:set>
                                      <p:cBhvr>
                                        <p:cTn id="48" dur="1" fill="hold">
                                          <p:stCondLst>
                                            <p:cond delay="0"/>
                                          </p:stCondLst>
                                        </p:cTn>
                                        <p:tgtEl>
                                          <p:spTgt spid="51"/>
                                        </p:tgtEl>
                                        <p:attrNameLst>
                                          <p:attrName>style.visibility</p:attrName>
                                        </p:attrNameLst>
                                      </p:cBhvr>
                                      <p:to>
                                        <p:strVal val="visible"/>
                                      </p:to>
                                    </p:set>
                                    <p:animEffect transition="in" filter="wipe(left)">
                                      <p:cBhvr>
                                        <p:cTn id="49" dur="500"/>
                                        <p:tgtEl>
                                          <p:spTgt spid="51"/>
                                        </p:tgtEl>
                                      </p:cBhvr>
                                    </p:animEffect>
                                  </p:childTnLst>
                                </p:cTn>
                              </p:par>
                              <p:par>
                                <p:cTn id="50" presetID="10" presetClass="entr" presetSubtype="0" fill="hold" grpId="0" nodeType="withEffect">
                                  <p:stCondLst>
                                    <p:cond delay="750"/>
                                  </p:stCondLst>
                                  <p:childTnLst>
                                    <p:set>
                                      <p:cBhvr>
                                        <p:cTn id="51" dur="1" fill="hold">
                                          <p:stCondLst>
                                            <p:cond delay="0"/>
                                          </p:stCondLst>
                                        </p:cTn>
                                        <p:tgtEl>
                                          <p:spTgt spid="54"/>
                                        </p:tgtEl>
                                        <p:attrNameLst>
                                          <p:attrName>style.visibility</p:attrName>
                                        </p:attrNameLst>
                                      </p:cBhvr>
                                      <p:to>
                                        <p:strVal val="visible"/>
                                      </p:to>
                                    </p:set>
                                    <p:animEffect transition="in" filter="fade">
                                      <p:cBhvr>
                                        <p:cTn id="52" dur="1000"/>
                                        <p:tgtEl>
                                          <p:spTgt spid="54"/>
                                        </p:tgtEl>
                                      </p:cBhvr>
                                    </p:animEffect>
                                  </p:childTnLst>
                                </p:cTn>
                              </p:par>
                              <p:par>
                                <p:cTn id="53" presetID="56" presetClass="path" presetSubtype="0" accel="50000" decel="50000" fill="hold" grpId="1" nodeType="withEffect">
                                  <p:stCondLst>
                                    <p:cond delay="750"/>
                                  </p:stCondLst>
                                  <p:childTnLst>
                                    <p:animMotion origin="layout" path="M -0.03737 0.04121 L -6.25E-7 -4.44444E-6 " pathEditMode="relative" rAng="0" ptsTypes="AA">
                                      <p:cBhvr>
                                        <p:cTn id="54" dur="700" fill="hold"/>
                                        <p:tgtEl>
                                          <p:spTgt spid="54"/>
                                        </p:tgtEl>
                                        <p:attrNameLst>
                                          <p:attrName>ppt_x</p:attrName>
                                          <p:attrName>ppt_y</p:attrName>
                                        </p:attrNameLst>
                                      </p:cBhvr>
                                      <p:rCtr x="1862" y="-2060"/>
                                    </p:animMotion>
                                  </p:childTnLst>
                                </p:cTn>
                              </p:par>
                              <p:par>
                                <p:cTn id="55" presetID="22" presetClass="entr" presetSubtype="8" fill="hold" nodeType="withEffect">
                                  <p:stCondLst>
                                    <p:cond delay="1250"/>
                                  </p:stCondLst>
                                  <p:childTnLst>
                                    <p:set>
                                      <p:cBhvr>
                                        <p:cTn id="56" dur="1" fill="hold">
                                          <p:stCondLst>
                                            <p:cond delay="0"/>
                                          </p:stCondLst>
                                        </p:cTn>
                                        <p:tgtEl>
                                          <p:spTgt spid="55"/>
                                        </p:tgtEl>
                                        <p:attrNameLst>
                                          <p:attrName>style.visibility</p:attrName>
                                        </p:attrNameLst>
                                      </p:cBhvr>
                                      <p:to>
                                        <p:strVal val="visible"/>
                                      </p:to>
                                    </p:set>
                                    <p:animEffect transition="in" filter="wipe(left)">
                                      <p:cBhvr>
                                        <p:cTn id="57" dur="500"/>
                                        <p:tgtEl>
                                          <p:spTgt spid="55"/>
                                        </p:tgtEl>
                                      </p:cBhvr>
                                    </p:animEffect>
                                  </p:childTnLst>
                                </p:cTn>
                              </p:par>
                            </p:childTnLst>
                          </p:cTn>
                        </p:par>
                        <p:par>
                          <p:cTn id="58" fill="hold">
                            <p:stCondLst>
                              <p:cond delay="3150"/>
                            </p:stCondLst>
                            <p:childTnLst>
                              <p:par>
                                <p:cTn id="59" presetID="2" presetClass="entr" presetSubtype="8" fill="hold" grpId="0" nodeType="afterEffect">
                                  <p:stCondLst>
                                    <p:cond delay="0"/>
                                  </p:stCondLst>
                                  <p:childTnLst>
                                    <p:set>
                                      <p:cBhvr>
                                        <p:cTn id="60" dur="1" fill="hold">
                                          <p:stCondLst>
                                            <p:cond delay="0"/>
                                          </p:stCondLst>
                                        </p:cTn>
                                        <p:tgtEl>
                                          <p:spTgt spid="58"/>
                                        </p:tgtEl>
                                        <p:attrNameLst>
                                          <p:attrName>style.visibility</p:attrName>
                                        </p:attrNameLst>
                                      </p:cBhvr>
                                      <p:to>
                                        <p:strVal val="visible"/>
                                      </p:to>
                                    </p:set>
                                    <p:anim calcmode="lin" valueType="num">
                                      <p:cBhvr additive="base">
                                        <p:cTn id="61" dur="500" fill="hold"/>
                                        <p:tgtEl>
                                          <p:spTgt spid="58"/>
                                        </p:tgtEl>
                                        <p:attrNameLst>
                                          <p:attrName>ppt_x</p:attrName>
                                        </p:attrNameLst>
                                      </p:cBhvr>
                                      <p:tavLst>
                                        <p:tav tm="0">
                                          <p:val>
                                            <p:strVal val="0-#ppt_w/2"/>
                                          </p:val>
                                        </p:tav>
                                        <p:tav tm="100000">
                                          <p:val>
                                            <p:strVal val="#ppt_x"/>
                                          </p:val>
                                        </p:tav>
                                      </p:tavLst>
                                    </p:anim>
                                    <p:anim calcmode="lin" valueType="num">
                                      <p:cBhvr additive="base">
                                        <p:cTn id="62" dur="500" fill="hold"/>
                                        <p:tgtEl>
                                          <p:spTgt spid="58"/>
                                        </p:tgtEl>
                                        <p:attrNameLst>
                                          <p:attrName>ppt_y</p:attrName>
                                        </p:attrNameLst>
                                      </p:cBhvr>
                                      <p:tavLst>
                                        <p:tav tm="0">
                                          <p:val>
                                            <p:strVal val="#ppt_y"/>
                                          </p:val>
                                        </p:tav>
                                        <p:tav tm="100000">
                                          <p:val>
                                            <p:strVal val="#ppt_y"/>
                                          </p:val>
                                        </p:tav>
                                      </p:tavLst>
                                    </p:anim>
                                  </p:childTnLst>
                                </p:cTn>
                              </p:par>
                            </p:childTnLst>
                          </p:cTn>
                        </p:par>
                        <p:par>
                          <p:cTn id="63" fill="hold">
                            <p:stCondLst>
                              <p:cond delay="3650"/>
                            </p:stCondLst>
                            <p:childTnLst>
                              <p:par>
                                <p:cTn id="64" presetID="26" presetClass="emph" presetSubtype="0" fill="hold" grpId="2" nodeType="afterEffect">
                                  <p:stCondLst>
                                    <p:cond delay="0"/>
                                  </p:stCondLst>
                                  <p:childTnLst>
                                    <p:animEffect transition="out" filter="fade">
                                      <p:cBhvr>
                                        <p:cTn id="65" dur="500" tmFilter="0, 0; .2, .5; .8, .5; 1, 0"/>
                                        <p:tgtEl>
                                          <p:spTgt spid="54"/>
                                        </p:tgtEl>
                                      </p:cBhvr>
                                    </p:animEffect>
                                    <p:animScale>
                                      <p:cBhvr>
                                        <p:cTn id="66" dur="250" autoRev="1" fill="hold"/>
                                        <p:tgtEl>
                                          <p:spTgt spid="54"/>
                                        </p:tgtEl>
                                      </p:cBhvr>
                                      <p:by x="105000" y="105000"/>
                                    </p:animScale>
                                  </p:childTnLst>
                                </p:cTn>
                              </p:par>
                              <p:par>
                                <p:cTn id="67" presetID="26" presetClass="emph" presetSubtype="0" fill="hold" nodeType="withEffect">
                                  <p:stCondLst>
                                    <p:cond delay="0"/>
                                  </p:stCondLst>
                                  <p:childTnLst>
                                    <p:animEffect transition="out" filter="fade">
                                      <p:cBhvr>
                                        <p:cTn id="68" dur="500" tmFilter="0, 0; .2, .5; .8, .5; 1, 0"/>
                                        <p:tgtEl>
                                          <p:spTgt spid="55"/>
                                        </p:tgtEl>
                                      </p:cBhvr>
                                    </p:animEffect>
                                    <p:animScale>
                                      <p:cBhvr>
                                        <p:cTn id="69" dur="250" autoRev="1" fill="hold"/>
                                        <p:tgtEl>
                                          <p:spTgt spid="5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9" grpId="0" animBg="1"/>
      <p:bldP spid="29" grpId="1" animBg="1"/>
      <p:bldP spid="33" grpId="0" animBg="1"/>
      <p:bldP spid="33" grpId="1" animBg="1"/>
      <p:bldP spid="50" grpId="0" animBg="1"/>
      <p:bldP spid="50" grpId="1" animBg="1"/>
      <p:bldP spid="54" grpId="0" animBg="1"/>
      <p:bldP spid="54" grpId="1" animBg="1"/>
      <p:bldP spid="54" grpId="2" animBg="1"/>
      <p:bldP spid="58" grpId="0" animBg="1"/>
      <p:bldP spid="5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箭头3"/>
          <p:cNvSpPr/>
          <p:nvPr/>
        </p:nvSpPr>
        <p:spPr bwMode="gray">
          <a:xfrm flipV="1">
            <a:off x="1455267" y="2697452"/>
            <a:ext cx="1206386" cy="1406993"/>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2"/>
          </a:solidFill>
          <a:ln>
            <a:noFill/>
          </a:ln>
          <a:effectLst/>
        </p:spPr>
        <p:txBody>
          <a:bodyPr wrap="none" lIns="68543" tIns="34272" rIns="68543" bIns="34272"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00">
              <a:solidFill>
                <a:sysClr val="windowText" lastClr="000000"/>
              </a:solidFill>
              <a:latin typeface="Calibri" panose="020F0502020204030204"/>
              <a:ea typeface="宋体" panose="02010600030101010101" pitchFamily="2" charset="-122"/>
            </a:endParaRPr>
          </a:p>
        </p:txBody>
      </p:sp>
      <p:sp>
        <p:nvSpPr>
          <p:cNvPr id="19" name="箭头2"/>
          <p:cNvSpPr/>
          <p:nvPr/>
        </p:nvSpPr>
        <p:spPr bwMode="gray">
          <a:xfrm rot="16200000">
            <a:off x="1773284" y="2179280"/>
            <a:ext cx="358296" cy="1433957"/>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chemeClr val="bg2"/>
          </a:solidFill>
          <a:ln>
            <a:noFill/>
          </a:ln>
          <a:effectLst/>
        </p:spPr>
        <p:txBody>
          <a:bodyPr wrap="none" lIns="68543" tIns="34272" rIns="68543" bIns="34272"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00">
              <a:solidFill>
                <a:sysClr val="windowText" lastClr="000000"/>
              </a:solidFill>
              <a:latin typeface="Calibri" panose="020F0502020204030204"/>
              <a:ea typeface="宋体" panose="02010600030101010101" pitchFamily="2" charset="-122"/>
            </a:endParaRPr>
          </a:p>
        </p:txBody>
      </p:sp>
      <p:sp>
        <p:nvSpPr>
          <p:cNvPr id="20" name="箭头1"/>
          <p:cNvSpPr/>
          <p:nvPr/>
        </p:nvSpPr>
        <p:spPr bwMode="gray">
          <a:xfrm>
            <a:off x="1447508" y="1614420"/>
            <a:ext cx="1206386" cy="1406993"/>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2"/>
          </a:solidFill>
          <a:ln>
            <a:noFill/>
          </a:ln>
          <a:effectLst/>
        </p:spPr>
        <p:txBody>
          <a:bodyPr wrap="none" lIns="68543" tIns="34272" rIns="68543" bIns="34272"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165">
              <a:defRPr/>
            </a:pPr>
            <a:endParaRPr lang="zh-CN" altLang="en-US" sz="1300">
              <a:solidFill>
                <a:sysClr val="windowText" lastClr="000000"/>
              </a:solidFill>
              <a:latin typeface="Calibri" panose="020F0502020204030204"/>
              <a:ea typeface="宋体" panose="02010600030101010101" pitchFamily="2" charset="-122"/>
            </a:endParaRPr>
          </a:p>
        </p:txBody>
      </p:sp>
      <p:sp>
        <p:nvSpPr>
          <p:cNvPr id="21" name="文本1"/>
          <p:cNvSpPr>
            <a:spLocks noChangeArrowheads="1"/>
          </p:cNvSpPr>
          <p:nvPr/>
        </p:nvSpPr>
        <p:spPr bwMode="gray">
          <a:xfrm>
            <a:off x="4756508" y="1275606"/>
            <a:ext cx="3369762" cy="938507"/>
          </a:xfrm>
          <a:prstGeom prst="roundRect">
            <a:avLst>
              <a:gd name="adj" fmla="val 11505"/>
            </a:avLst>
          </a:prstGeom>
          <a:solidFill>
            <a:schemeClr val="bg2"/>
          </a:solidFill>
          <a:ln w="25400" cap="flat" cmpd="sng" algn="ctr">
            <a:noFill/>
            <a:prstDash val="solid"/>
          </a:ln>
          <a:effectLst/>
        </p:spPr>
        <p:txBody>
          <a:bodyPr lIns="68543" tIns="34272" rIns="68543" bIns="34272"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详写内容</a:t>
            </a:r>
            <a:r>
              <a:rPr lang="en-US" altLang="zh-CN" sz="1200" dirty="0">
                <a:solidFill>
                  <a:schemeClr val="bg1"/>
                </a:solidFill>
                <a:latin typeface="微软雅黑" panose="020B0503020204020204" pitchFamily="34" charset="-122"/>
                <a:ea typeface="微软雅黑" panose="020B0503020204020204" pitchFamily="34" charset="-122"/>
              </a:rPr>
              <a:t>……</a:t>
            </a:r>
            <a:r>
              <a:rPr lang="zh-CN" altLang="en-US" sz="12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22" name="标题1"/>
          <p:cNvSpPr>
            <a:spLocks noChangeArrowheads="1"/>
          </p:cNvSpPr>
          <p:nvPr/>
        </p:nvSpPr>
        <p:spPr bwMode="gray">
          <a:xfrm>
            <a:off x="2737240" y="1275606"/>
            <a:ext cx="1993390" cy="938507"/>
          </a:xfrm>
          <a:prstGeom prst="roundRect">
            <a:avLst>
              <a:gd name="adj" fmla="val 11921"/>
            </a:avLst>
          </a:prstGeom>
          <a:solidFill>
            <a:schemeClr val="tx2"/>
          </a:solidFill>
          <a:ln w="25400" cap="flat" cmpd="sng" algn="ctr">
            <a:noFill/>
            <a:prstDash val="solid"/>
          </a:ln>
          <a:effectLst/>
          <a:scene3d>
            <a:camera prst="orthographicFront">
              <a:rot lat="0" lon="0" rev="0"/>
            </a:camera>
            <a:lightRig rig="contrasting" dir="t">
              <a:rot lat="0" lon="0" rev="7800000"/>
            </a:lightRig>
          </a:scene3d>
          <a:sp3d/>
        </p:spPr>
        <p:txBody>
          <a:bodyPr lIns="68543" tIns="34272" rIns="68543" bIns="34272"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lnSpc>
                <a:spcPct val="120000"/>
              </a:lnSpc>
              <a:spcBef>
                <a:spcPct val="0"/>
              </a:spcBef>
              <a:spcAft>
                <a:spcPct val="0"/>
              </a:spcAft>
              <a:defRPr/>
            </a:pPr>
            <a:r>
              <a:rPr lang="zh-CN" altLang="en-US" b="1" dirty="0">
                <a:solidFill>
                  <a:sysClr val="window" lastClr="FFFFFF">
                    <a:lumMod val="95000"/>
                  </a:sysClr>
                </a:solidFill>
                <a:latin typeface="微软雅黑" panose="020B0503020204020204" pitchFamily="34" charset="-122"/>
                <a:ea typeface="微软雅黑" panose="020B0503020204020204" pitchFamily="34" charset="-122"/>
              </a:rPr>
              <a:t>   点击添加文本</a:t>
            </a:r>
            <a:endParaRPr lang="zh-CN" altLang="zh-CN"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3" name="文本2"/>
          <p:cNvSpPr>
            <a:spLocks noChangeArrowheads="1"/>
          </p:cNvSpPr>
          <p:nvPr/>
        </p:nvSpPr>
        <p:spPr bwMode="gray">
          <a:xfrm>
            <a:off x="4756508" y="2424881"/>
            <a:ext cx="3369762" cy="866499"/>
          </a:xfrm>
          <a:prstGeom prst="roundRect">
            <a:avLst>
              <a:gd name="adj" fmla="val 11505"/>
            </a:avLst>
          </a:prstGeom>
          <a:solidFill>
            <a:schemeClr val="bg2"/>
          </a:solidFill>
          <a:ln w="25400" cap="flat" cmpd="sng" algn="ctr">
            <a:noFill/>
            <a:prstDash val="solid"/>
          </a:ln>
          <a:effectLst/>
        </p:spPr>
        <p:txBody>
          <a:bodyPr lIns="68543" tIns="34272" rIns="68543" bIns="34272"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ct val="120000"/>
              </a:lnSpc>
              <a:spcBef>
                <a:spcPct val="0"/>
              </a:spcBef>
              <a:spcAft>
                <a:spcPct val="0"/>
              </a:spcAft>
              <a:defRPr/>
            </a:pPr>
            <a:endParaRPr lang="en-US" altLang="zh-CN" sz="1200" dirty="0">
              <a:solidFill>
                <a:schemeClr val="bg1"/>
              </a:solidFill>
              <a:latin typeface="微软雅黑" panose="020B0503020204020204" pitchFamily="34" charset="-122"/>
              <a:ea typeface="微软雅黑" panose="020B0503020204020204" pitchFamily="34" charset="-122"/>
            </a:endParaRPr>
          </a:p>
          <a:p>
            <a:pPr algn="just">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详写内容</a:t>
            </a:r>
            <a:r>
              <a:rPr lang="en-US" altLang="zh-CN" sz="1200" dirty="0">
                <a:solidFill>
                  <a:schemeClr val="bg1"/>
                </a:solidFill>
                <a:latin typeface="微软雅黑" panose="020B0503020204020204" pitchFamily="34" charset="-122"/>
                <a:ea typeface="微软雅黑" panose="020B0503020204020204" pitchFamily="34" charset="-122"/>
              </a:rPr>
              <a:t>……</a:t>
            </a:r>
            <a:r>
              <a:rPr lang="zh-CN" altLang="en-US" sz="12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24" name="标题2"/>
          <p:cNvSpPr>
            <a:spLocks noChangeArrowheads="1"/>
          </p:cNvSpPr>
          <p:nvPr/>
        </p:nvSpPr>
        <p:spPr bwMode="gray">
          <a:xfrm>
            <a:off x="2746761" y="2424881"/>
            <a:ext cx="1983869" cy="866499"/>
          </a:xfrm>
          <a:prstGeom prst="roundRect">
            <a:avLst>
              <a:gd name="adj" fmla="val 11921"/>
            </a:avLst>
          </a:prstGeom>
          <a:solidFill>
            <a:schemeClr val="tx2"/>
          </a:solidFill>
          <a:ln w="25400" cap="flat" cmpd="sng" algn="ctr">
            <a:noFill/>
            <a:prstDash val="solid"/>
          </a:ln>
          <a:effectLst/>
          <a:scene3d>
            <a:camera prst="orthographicFront">
              <a:rot lat="0" lon="0" rev="0"/>
            </a:camera>
            <a:lightRig rig="contrasting" dir="t">
              <a:rot lat="0" lon="0" rev="7800000"/>
            </a:lightRig>
          </a:scene3d>
          <a:sp3d/>
        </p:spPr>
        <p:txBody>
          <a:bodyPr lIns="68543" tIns="34272" rIns="68543" bIns="34272"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5" name="文本3"/>
          <p:cNvSpPr>
            <a:spLocks noChangeArrowheads="1"/>
          </p:cNvSpPr>
          <p:nvPr/>
        </p:nvSpPr>
        <p:spPr bwMode="ltGray">
          <a:xfrm>
            <a:off x="4756507" y="3512674"/>
            <a:ext cx="3372927" cy="931284"/>
          </a:xfrm>
          <a:prstGeom prst="roundRect">
            <a:avLst>
              <a:gd name="adj" fmla="val 11505"/>
            </a:avLst>
          </a:prstGeom>
          <a:solidFill>
            <a:schemeClr val="bg2"/>
          </a:solidFill>
          <a:ln w="25400" cap="flat" cmpd="sng" algn="ctr">
            <a:noFill/>
            <a:prstDash val="solid"/>
          </a:ln>
          <a:effectLst/>
        </p:spPr>
        <p:txBody>
          <a:bodyPr lIns="68543" tIns="34272" rIns="68543" bIns="34272"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schemeClr val="bg1"/>
                </a:solidFill>
                <a:latin typeface="微软雅黑" panose="020B0503020204020204" pitchFamily="34" charset="-122"/>
                <a:ea typeface="微软雅黑" panose="020B0503020204020204" pitchFamily="34" charset="-122"/>
              </a:rPr>
              <a:t>详写内容</a:t>
            </a:r>
            <a:r>
              <a:rPr lang="en-US" altLang="zh-CN" sz="1200" dirty="0">
                <a:solidFill>
                  <a:schemeClr val="bg1"/>
                </a:solidFill>
                <a:latin typeface="微软雅黑" panose="020B0503020204020204" pitchFamily="34" charset="-122"/>
                <a:ea typeface="微软雅黑" panose="020B0503020204020204" pitchFamily="34" charset="-122"/>
              </a:rPr>
              <a:t>……</a:t>
            </a:r>
            <a:r>
              <a:rPr lang="zh-CN" altLang="en-US" sz="1200" dirty="0">
                <a:solidFill>
                  <a:schemeClr val="bg1"/>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26" name="标题3"/>
          <p:cNvSpPr>
            <a:spLocks noChangeArrowheads="1"/>
          </p:cNvSpPr>
          <p:nvPr/>
        </p:nvSpPr>
        <p:spPr bwMode="gray">
          <a:xfrm>
            <a:off x="2732480" y="3505532"/>
            <a:ext cx="1998150" cy="939031"/>
          </a:xfrm>
          <a:prstGeom prst="roundRect">
            <a:avLst>
              <a:gd name="adj" fmla="val 11921"/>
            </a:avLst>
          </a:prstGeom>
          <a:solidFill>
            <a:schemeClr val="tx2"/>
          </a:solidFill>
          <a:ln w="25400" cap="flat" cmpd="sng" algn="ctr">
            <a:noFill/>
            <a:prstDash val="solid"/>
          </a:ln>
          <a:effectLst/>
          <a:scene3d>
            <a:camera prst="orthographicFront">
              <a:rot lat="0" lon="0" rev="0"/>
            </a:camera>
            <a:lightRig rig="contrasting" dir="t">
              <a:rot lat="0" lon="0" rev="7800000"/>
            </a:lightRig>
          </a:scene3d>
          <a:sp3d/>
        </p:spPr>
        <p:txBody>
          <a:bodyPr lIns="68543" tIns="34272" rIns="68543" bIns="34272"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fontAlgn="base">
              <a:lnSpc>
                <a:spcPct val="120000"/>
              </a:lnSpc>
              <a:spcBef>
                <a:spcPct val="0"/>
              </a:spcBef>
              <a:spcAft>
                <a:spcPct val="0"/>
              </a:spcAft>
              <a:defRPr/>
            </a:pPr>
            <a:r>
              <a:rPr lang="zh-CN" altLang="en-US" b="1" dirty="0">
                <a:solidFill>
                  <a:sysClr val="window" lastClr="FFFFFF">
                    <a:lumMod val="95000"/>
                  </a:sysClr>
                </a:solidFill>
                <a:latin typeface="微软雅黑" panose="020B0503020204020204" pitchFamily="34" charset="-122"/>
                <a:ea typeface="微软雅黑" panose="020B0503020204020204" pitchFamily="34" charset="-122"/>
              </a:rPr>
              <a:t>点击添加文本</a:t>
            </a:r>
            <a:endParaRPr lang="zh-CN" altLang="zh-CN"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27" name="Oval 19"/>
          <p:cNvSpPr>
            <a:spLocks noChangeArrowheads="1"/>
          </p:cNvSpPr>
          <p:nvPr/>
        </p:nvSpPr>
        <p:spPr bwMode="auto">
          <a:xfrm>
            <a:off x="1060253" y="2319617"/>
            <a:ext cx="1079438" cy="1079750"/>
          </a:xfrm>
          <a:prstGeom prst="roundRect">
            <a:avLst/>
          </a:prstGeom>
          <a:solidFill>
            <a:schemeClr val="tx2"/>
          </a:solidFill>
          <a:ln w="3175" cap="flat" cmpd="sng" algn="ctr">
            <a:noFill/>
            <a:prstDash val="solid"/>
          </a:ln>
          <a:effectLst/>
        </p:spPr>
        <p:txBody>
          <a:bodyPr lIns="94450" tIns="34272" rIns="94450" bIns="134928" anchor="ctr"/>
          <a:lstStyle/>
          <a:p>
            <a:pPr algn="ctr">
              <a:lnSpc>
                <a:spcPct val="120000"/>
              </a:lnSpc>
            </a:pPr>
            <a:r>
              <a:rPr lang="zh-CN" altLang="en-US" sz="2000" b="1" kern="0" dirty="0">
                <a:solidFill>
                  <a:srgbClr val="F9F9F9"/>
                </a:solidFill>
                <a:latin typeface="微软雅黑" panose="020B0503020204020204" pitchFamily="34" charset="-122"/>
                <a:ea typeface="微软雅黑" panose="020B0503020204020204" pitchFamily="34" charset="-122"/>
              </a:rPr>
              <a:t>添加</a:t>
            </a:r>
            <a:endParaRPr lang="en-US" altLang="zh-CN" sz="2000" b="1" kern="0" dirty="0">
              <a:solidFill>
                <a:srgbClr val="F9F9F9"/>
              </a:solidFill>
              <a:latin typeface="微软雅黑" panose="020B0503020204020204" pitchFamily="34" charset="-122"/>
              <a:ea typeface="微软雅黑" panose="020B0503020204020204" pitchFamily="34" charset="-122"/>
            </a:endParaRPr>
          </a:p>
          <a:p>
            <a:pPr algn="ctr">
              <a:lnSpc>
                <a:spcPct val="120000"/>
              </a:lnSpc>
            </a:pPr>
            <a:r>
              <a:rPr lang="zh-CN" altLang="en-US" sz="2000" b="1" kern="0" dirty="0">
                <a:solidFill>
                  <a:srgbClr val="F9F9F9"/>
                </a:solidFill>
                <a:latin typeface="微软雅黑" panose="020B0503020204020204" pitchFamily="34" charset="-122"/>
                <a:ea typeface="微软雅黑" panose="020B0503020204020204" pitchFamily="34" charset="-122"/>
              </a:rPr>
              <a:t>内容</a:t>
            </a:r>
          </a:p>
        </p:txBody>
      </p:sp>
      <p:sp>
        <p:nvSpPr>
          <p:cNvPr id="16" name="TextBox 15"/>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heel(1)">
                                      <p:cBhvr>
                                        <p:cTn id="7" dur="500"/>
                                        <p:tgtEl>
                                          <p:spTgt spid="2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Effect transition="in" filter="wipe(left)">
                                      <p:cBhvr>
                                        <p:cTn id="26" dur="500"/>
                                        <p:tgtEl>
                                          <p:spTgt spid="24"/>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wipe(left)">
                                      <p:cBhvr>
                                        <p:cTn id="30" dur="500"/>
                                        <p:tgtEl>
                                          <p:spTgt spid="23"/>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wipe(left)">
                                      <p:cBhvr>
                                        <p:cTn id="37" dur="500"/>
                                        <p:tgtEl>
                                          <p:spTgt spid="26"/>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left)">
                                      <p:cBhvr>
                                        <p:cTn id="4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a:xfrm>
            <a:off x="825838" y="1349471"/>
            <a:ext cx="1040482" cy="10261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2"/>
                </a:solidFill>
                <a:latin typeface="+mn-ea"/>
                <a:cs typeface="Arial Unicode MS" panose="020B0604020202020204" pitchFamily="34" charset="-122"/>
              </a:rPr>
              <a:t>01</a:t>
            </a:r>
            <a:endParaRPr lang="zh-CN" altLang="en-US" sz="3200" b="1" dirty="0">
              <a:solidFill>
                <a:schemeClr val="tx2"/>
              </a:solidFill>
              <a:latin typeface="+mn-ea"/>
              <a:cs typeface="Arial Unicode MS" panose="020B0604020202020204" pitchFamily="34" charset="-122"/>
            </a:endParaRPr>
          </a:p>
        </p:txBody>
      </p:sp>
      <p:sp>
        <p:nvSpPr>
          <p:cNvPr id="25" name="矩形 24"/>
          <p:cNvSpPr/>
          <p:nvPr/>
        </p:nvSpPr>
        <p:spPr>
          <a:xfrm>
            <a:off x="1588" y="2375585"/>
            <a:ext cx="1402632" cy="1961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26" name="同心圆 25"/>
          <p:cNvSpPr/>
          <p:nvPr/>
        </p:nvSpPr>
        <p:spPr>
          <a:xfrm>
            <a:off x="628473" y="1167594"/>
            <a:ext cx="1423818" cy="1404156"/>
          </a:xfrm>
          <a:prstGeom prst="donut">
            <a:avLst>
              <a:gd name="adj" fmla="val 1384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n-ea"/>
            </a:endParaRPr>
          </a:p>
        </p:txBody>
      </p:sp>
      <p:sp>
        <p:nvSpPr>
          <p:cNvPr id="27" name="TextBox 26"/>
          <p:cNvSpPr txBox="1"/>
          <p:nvPr/>
        </p:nvSpPr>
        <p:spPr>
          <a:xfrm>
            <a:off x="2132861" y="1346799"/>
            <a:ext cx="2511147" cy="959943"/>
          </a:xfrm>
          <a:prstGeom prst="rect">
            <a:avLst/>
          </a:prstGeom>
          <a:noFill/>
        </p:spPr>
        <p:txBody>
          <a:bodyPr wrap="square"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椭圆 27"/>
          <p:cNvSpPr/>
          <p:nvPr/>
        </p:nvSpPr>
        <p:spPr>
          <a:xfrm>
            <a:off x="4909272" y="1858191"/>
            <a:ext cx="1040482" cy="10261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2"/>
                </a:solidFill>
                <a:latin typeface="+mn-ea"/>
                <a:cs typeface="Arial Unicode MS" panose="020B0604020202020204" pitchFamily="34" charset="-122"/>
              </a:rPr>
              <a:t>02</a:t>
            </a:r>
            <a:endParaRPr lang="zh-CN" altLang="en-US" sz="3200" b="1" dirty="0">
              <a:solidFill>
                <a:schemeClr val="bg2"/>
              </a:solidFill>
              <a:latin typeface="+mn-ea"/>
              <a:cs typeface="Arial Unicode MS" panose="020B0604020202020204" pitchFamily="34" charset="-122"/>
            </a:endParaRPr>
          </a:p>
        </p:txBody>
      </p:sp>
      <p:sp>
        <p:nvSpPr>
          <p:cNvPr id="29" name="矩形 28"/>
          <p:cNvSpPr/>
          <p:nvPr/>
        </p:nvSpPr>
        <p:spPr>
          <a:xfrm>
            <a:off x="1588" y="2884305"/>
            <a:ext cx="5427925" cy="19616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30" name="同心圆 29"/>
          <p:cNvSpPr/>
          <p:nvPr/>
        </p:nvSpPr>
        <p:spPr>
          <a:xfrm>
            <a:off x="4717604" y="1676314"/>
            <a:ext cx="1423818" cy="1404156"/>
          </a:xfrm>
          <a:prstGeom prst="donut">
            <a:avLst>
              <a:gd name="adj" fmla="val 13848"/>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n-ea"/>
            </a:endParaRPr>
          </a:p>
        </p:txBody>
      </p:sp>
      <p:sp>
        <p:nvSpPr>
          <p:cNvPr id="31" name="椭圆 30"/>
          <p:cNvSpPr/>
          <p:nvPr/>
        </p:nvSpPr>
        <p:spPr>
          <a:xfrm>
            <a:off x="3834849" y="3581719"/>
            <a:ext cx="1040482" cy="10261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2"/>
                </a:solidFill>
                <a:latin typeface="+mn-ea"/>
                <a:cs typeface="Arial Unicode MS" panose="020B0604020202020204" pitchFamily="34" charset="-122"/>
              </a:rPr>
              <a:t>03</a:t>
            </a:r>
            <a:endParaRPr lang="zh-CN" altLang="en-US" sz="3200" b="1" dirty="0">
              <a:solidFill>
                <a:schemeClr val="tx2"/>
              </a:solidFill>
              <a:latin typeface="+mn-ea"/>
              <a:cs typeface="Arial Unicode MS" panose="020B0604020202020204" pitchFamily="34" charset="-122"/>
            </a:endParaRPr>
          </a:p>
        </p:txBody>
      </p:sp>
      <p:sp>
        <p:nvSpPr>
          <p:cNvPr id="32" name="矩形 31"/>
          <p:cNvSpPr/>
          <p:nvPr/>
        </p:nvSpPr>
        <p:spPr>
          <a:xfrm>
            <a:off x="1589" y="3399842"/>
            <a:ext cx="4355975" cy="1961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n-ea"/>
            </a:endParaRPr>
          </a:p>
        </p:txBody>
      </p:sp>
      <p:sp>
        <p:nvSpPr>
          <p:cNvPr id="33" name="同心圆 32"/>
          <p:cNvSpPr/>
          <p:nvPr/>
        </p:nvSpPr>
        <p:spPr>
          <a:xfrm flipV="1">
            <a:off x="3637484" y="3399842"/>
            <a:ext cx="1423818" cy="1404156"/>
          </a:xfrm>
          <a:prstGeom prst="donut">
            <a:avLst>
              <a:gd name="adj" fmla="val 1384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mn-ea"/>
            </a:endParaRPr>
          </a:p>
        </p:txBody>
      </p:sp>
      <p:sp>
        <p:nvSpPr>
          <p:cNvPr id="34" name="TextBox 33"/>
          <p:cNvSpPr txBox="1"/>
          <p:nvPr/>
        </p:nvSpPr>
        <p:spPr>
          <a:xfrm>
            <a:off x="6228184" y="1900448"/>
            <a:ext cx="2590700" cy="959943"/>
          </a:xfrm>
          <a:prstGeom prst="rect">
            <a:avLst/>
          </a:prstGeom>
          <a:noFill/>
        </p:spPr>
        <p:txBody>
          <a:bodyPr wrap="square"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Box 34"/>
          <p:cNvSpPr txBox="1"/>
          <p:nvPr/>
        </p:nvSpPr>
        <p:spPr>
          <a:xfrm>
            <a:off x="5221660" y="3705614"/>
            <a:ext cx="3022748" cy="738344"/>
          </a:xfrm>
          <a:prstGeom prst="rect">
            <a:avLst/>
          </a:prstGeom>
          <a:noFill/>
        </p:spPr>
        <p:txBody>
          <a:bodyPr wrap="square" rtlCol="0">
            <a:spAutoFit/>
          </a:bodyPr>
          <a:lstStyle/>
          <a:p>
            <a:pPr algn="just">
              <a:lnSpc>
                <a:spcPct val="120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详写内容</a:t>
            </a:r>
            <a:r>
              <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par>
                                <p:cTn id="12" presetID="10" presetClass="entr" presetSubtype="0" fill="hold" grpId="0" nodeType="withEffect">
                                  <p:stCondLst>
                                    <p:cond delay="30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500"/>
                                        <p:tgtEl>
                                          <p:spTgt spid="24"/>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wipe(up)">
                                      <p:cBhvr>
                                        <p:cTn id="18" dur="500"/>
                                        <p:tgtEl>
                                          <p:spTgt spid="27"/>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1500"/>
                            </p:stCondLst>
                            <p:childTnLst>
                              <p:par>
                                <p:cTn id="23" presetID="22" presetClass="entr" presetSubtype="4"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wipe(down)">
                                      <p:cBhvr>
                                        <p:cTn id="25" dur="500"/>
                                        <p:tgtEl>
                                          <p:spTgt spid="30"/>
                                        </p:tgtEl>
                                      </p:cBhvr>
                                    </p:animEffect>
                                  </p:childTnLst>
                                </p:cTn>
                              </p:par>
                              <p:par>
                                <p:cTn id="26" presetID="10" presetClass="entr" presetSubtype="0" fill="hold" grpId="0" nodeType="withEffect">
                                  <p:stCondLst>
                                    <p:cond delay="30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up)">
                                      <p:cBhvr>
                                        <p:cTn id="32" dur="500"/>
                                        <p:tgtEl>
                                          <p:spTgt spid="34"/>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500"/>
                                        <p:tgtEl>
                                          <p:spTgt spid="32"/>
                                        </p:tgtEl>
                                      </p:cBhvr>
                                    </p:animEffect>
                                  </p:childTnLst>
                                </p:cTn>
                              </p:par>
                            </p:childTnLst>
                          </p:cTn>
                        </p:par>
                        <p:par>
                          <p:cTn id="36" fill="hold">
                            <p:stCondLst>
                              <p:cond delay="2500"/>
                            </p:stCondLst>
                            <p:childTnLst>
                              <p:par>
                                <p:cTn id="37" presetID="22" presetClass="entr" presetSubtype="1"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up)">
                                      <p:cBhvr>
                                        <p:cTn id="39" dur="500"/>
                                        <p:tgtEl>
                                          <p:spTgt spid="33"/>
                                        </p:tgtEl>
                                      </p:cBhvr>
                                    </p:animEffect>
                                  </p:childTnLst>
                                </p:cTn>
                              </p:par>
                              <p:par>
                                <p:cTn id="40" presetID="10" presetClass="entr" presetSubtype="0" fill="hold" grpId="0" nodeType="withEffect">
                                  <p:stCondLst>
                                    <p:cond delay="300"/>
                                  </p:stCondLst>
                                  <p:childTnLst>
                                    <p:set>
                                      <p:cBhvr>
                                        <p:cTn id="41" dur="1" fill="hold">
                                          <p:stCondLst>
                                            <p:cond delay="0"/>
                                          </p:stCondLst>
                                        </p:cTn>
                                        <p:tgtEl>
                                          <p:spTgt spid="31"/>
                                        </p:tgtEl>
                                        <p:attrNameLst>
                                          <p:attrName>style.visibility</p:attrName>
                                        </p:attrNameLst>
                                      </p:cBhvr>
                                      <p:to>
                                        <p:strVal val="visible"/>
                                      </p:to>
                                    </p:set>
                                    <p:animEffect transition="in" filter="fade">
                                      <p:cBhvr>
                                        <p:cTn id="42" dur="500"/>
                                        <p:tgtEl>
                                          <p:spTgt spid="31"/>
                                        </p:tgtEl>
                                      </p:cBhvr>
                                    </p:animEffect>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up)">
                                      <p:cBhvr>
                                        <p:cTn id="4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animBg="1"/>
      <p:bldP spid="26" grpId="0" animBg="1"/>
      <p:bldP spid="27" grpId="0"/>
      <p:bldP spid="28" grpId="0"/>
      <p:bldP spid="29" grpId="0" animBg="1"/>
      <p:bldP spid="30" grpId="0" animBg="1"/>
      <p:bldP spid="31" grpId="0"/>
      <p:bldP spid="32" grpId="0" animBg="1"/>
      <p:bldP spid="33" grpId="0" animBg="1"/>
      <p:bldP spid="34"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cstate="print">
            <a:extLst>
              <a:ext uri="{28A0092B-C50C-407E-A947-70E740481C1C}">
                <a14:useLocalDpi xmlns:a14="http://schemas.microsoft.com/office/drawing/2010/main" val="0"/>
              </a:ext>
            </a:extLst>
          </a:blip>
          <a:srcRect r="44563" b="66242"/>
          <a:stretch>
            <a:fillRect/>
          </a:stretch>
        </p:blipFill>
        <p:spPr>
          <a:xfrm flipH="1">
            <a:off x="-1" y="2612419"/>
            <a:ext cx="4958118" cy="2531081"/>
          </a:xfrm>
          <a:prstGeom prst="rect">
            <a:avLst/>
          </a:prstGeom>
        </p:spPr>
      </p:pic>
      <p:sp>
        <p:nvSpPr>
          <p:cNvPr id="25" name="圆角矩形 24"/>
          <p:cNvSpPr/>
          <p:nvPr/>
        </p:nvSpPr>
        <p:spPr>
          <a:xfrm>
            <a:off x="4427984" y="1015860"/>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1</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26" name="组合 25"/>
          <p:cNvGrpSpPr/>
          <p:nvPr/>
        </p:nvGrpSpPr>
        <p:grpSpPr>
          <a:xfrm>
            <a:off x="5076056" y="1015654"/>
            <a:ext cx="2972164" cy="503773"/>
            <a:chOff x="6339097" y="1573726"/>
            <a:chExt cx="3744416" cy="511504"/>
          </a:xfrm>
        </p:grpSpPr>
        <p:sp>
          <p:nvSpPr>
            <p:cNvPr id="27" name="圆角矩形 26"/>
            <p:cNvSpPr/>
            <p:nvPr/>
          </p:nvSpPr>
          <p:spPr>
            <a:xfrm>
              <a:off x="6339097" y="1573726"/>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28" name="矩形 27"/>
            <p:cNvSpPr/>
            <p:nvPr/>
          </p:nvSpPr>
          <p:spPr>
            <a:xfrm>
              <a:off x="6896718" y="1614014"/>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29" name="圆角矩形 28"/>
          <p:cNvSpPr/>
          <p:nvPr/>
        </p:nvSpPr>
        <p:spPr>
          <a:xfrm>
            <a:off x="4427984" y="1715062"/>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2</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30" name="组合 29"/>
          <p:cNvGrpSpPr/>
          <p:nvPr/>
        </p:nvGrpSpPr>
        <p:grpSpPr>
          <a:xfrm>
            <a:off x="5058154" y="1714856"/>
            <a:ext cx="2972164" cy="503773"/>
            <a:chOff x="6315199" y="2410178"/>
            <a:chExt cx="3744416" cy="511504"/>
          </a:xfrm>
        </p:grpSpPr>
        <p:sp>
          <p:nvSpPr>
            <p:cNvPr id="31" name="圆角矩形 30"/>
            <p:cNvSpPr/>
            <p:nvPr/>
          </p:nvSpPr>
          <p:spPr>
            <a:xfrm>
              <a:off x="6315199" y="2410178"/>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32" name="矩形 31"/>
            <p:cNvSpPr/>
            <p:nvPr/>
          </p:nvSpPr>
          <p:spPr>
            <a:xfrm>
              <a:off x="6893964" y="2450466"/>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6" name="圆角矩形 35"/>
          <p:cNvSpPr/>
          <p:nvPr/>
        </p:nvSpPr>
        <p:spPr>
          <a:xfrm>
            <a:off x="4427984" y="2403863"/>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3</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37" name="组合 36"/>
          <p:cNvGrpSpPr/>
          <p:nvPr/>
        </p:nvGrpSpPr>
        <p:grpSpPr>
          <a:xfrm>
            <a:off x="5076056" y="2403654"/>
            <a:ext cx="2972164" cy="503773"/>
            <a:chOff x="6339097" y="3296031"/>
            <a:chExt cx="3744416" cy="511504"/>
          </a:xfrm>
        </p:grpSpPr>
        <p:sp>
          <p:nvSpPr>
            <p:cNvPr id="38" name="圆角矩形 37"/>
            <p:cNvSpPr/>
            <p:nvPr/>
          </p:nvSpPr>
          <p:spPr>
            <a:xfrm>
              <a:off x="6339097" y="3296031"/>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39" name="矩形 38"/>
            <p:cNvSpPr/>
            <p:nvPr/>
          </p:nvSpPr>
          <p:spPr>
            <a:xfrm>
              <a:off x="6898538" y="3336319"/>
              <a:ext cx="2736305"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40" name="圆角矩形 39"/>
          <p:cNvSpPr/>
          <p:nvPr/>
        </p:nvSpPr>
        <p:spPr>
          <a:xfrm>
            <a:off x="4427984" y="3106714"/>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4</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41" name="组合 40"/>
          <p:cNvGrpSpPr/>
          <p:nvPr/>
        </p:nvGrpSpPr>
        <p:grpSpPr>
          <a:xfrm>
            <a:off x="5076056" y="3106349"/>
            <a:ext cx="2972164" cy="503772"/>
            <a:chOff x="6339097" y="4180903"/>
            <a:chExt cx="3744416" cy="511504"/>
          </a:xfrm>
        </p:grpSpPr>
        <p:sp>
          <p:nvSpPr>
            <p:cNvPr id="46" name="圆角矩形 45"/>
            <p:cNvSpPr/>
            <p:nvPr/>
          </p:nvSpPr>
          <p:spPr>
            <a:xfrm>
              <a:off x="6339097" y="418090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47" name="矩形 46"/>
            <p:cNvSpPr/>
            <p:nvPr/>
          </p:nvSpPr>
          <p:spPr>
            <a:xfrm>
              <a:off x="6898538" y="4221882"/>
              <a:ext cx="2736305" cy="437542"/>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48" name="圆角矩形 47"/>
          <p:cNvSpPr/>
          <p:nvPr/>
        </p:nvSpPr>
        <p:spPr>
          <a:xfrm>
            <a:off x="4428081" y="3803637"/>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5</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49" name="组合 48"/>
          <p:cNvGrpSpPr/>
          <p:nvPr/>
        </p:nvGrpSpPr>
        <p:grpSpPr>
          <a:xfrm>
            <a:off x="5076056" y="3803637"/>
            <a:ext cx="2972164" cy="503773"/>
            <a:chOff x="6339097" y="5057483"/>
            <a:chExt cx="3744416" cy="511504"/>
          </a:xfrm>
        </p:grpSpPr>
        <p:sp>
          <p:nvSpPr>
            <p:cNvPr id="65" name="圆角矩形 64"/>
            <p:cNvSpPr/>
            <p:nvPr/>
          </p:nvSpPr>
          <p:spPr>
            <a:xfrm>
              <a:off x="6339097" y="505748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66" name="矩形 65"/>
            <p:cNvSpPr/>
            <p:nvPr/>
          </p:nvSpPr>
          <p:spPr>
            <a:xfrm>
              <a:off x="6898669" y="5085978"/>
              <a:ext cx="2736174"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7" name="下箭头 66"/>
          <p:cNvSpPr/>
          <p:nvPr/>
        </p:nvSpPr>
        <p:spPr>
          <a:xfrm rot="16200000">
            <a:off x="3602551" y="1085329"/>
            <a:ext cx="431948" cy="509274"/>
          </a:xfrm>
          <a:prstGeom prst="down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04" tIns="34253" rIns="68504" bIns="34253" rtlCol="0" anchor="ctr"/>
          <a:lstStyle/>
          <a:p>
            <a:pPr algn="ctr"/>
            <a:endParaRPr lang="zh-CN" altLang="en-US"/>
          </a:p>
        </p:txBody>
      </p:sp>
      <p:sp>
        <p:nvSpPr>
          <p:cNvPr id="68" name="TextBox 67"/>
          <p:cNvSpPr txBox="1"/>
          <p:nvPr/>
        </p:nvSpPr>
        <p:spPr>
          <a:xfrm>
            <a:off x="107504" y="915566"/>
            <a:ext cx="2160240" cy="1015580"/>
          </a:xfrm>
          <a:prstGeom prst="rect">
            <a:avLst/>
          </a:prstGeom>
          <a:noFill/>
        </p:spPr>
        <p:txBody>
          <a:bodyPr wrap="square" lIns="91361" tIns="45679" rIns="91361" bIns="45679">
            <a:spAutoFit/>
          </a:bodyPr>
          <a:lstStyle/>
          <a:p>
            <a:pPr algn="r">
              <a:defRPr/>
            </a:pPr>
            <a:r>
              <a:rPr lang="zh-CN" altLang="en-US" sz="3600" b="1" dirty="0">
                <a:solidFill>
                  <a:schemeClr val="tx2"/>
                </a:solidFill>
                <a:latin typeface="微软雅黑" panose="020B0503020204020204" pitchFamily="34" charset="-122"/>
                <a:ea typeface="微软雅黑" panose="020B0503020204020204" pitchFamily="34" charset="-122"/>
              </a:rPr>
              <a:t>目录</a:t>
            </a:r>
            <a:endParaRPr lang="en-US" altLang="zh-CN" sz="3600" b="1" dirty="0">
              <a:solidFill>
                <a:schemeClr val="tx2"/>
              </a:solidFill>
              <a:latin typeface="微软雅黑" panose="020B0503020204020204" pitchFamily="34" charset="-122"/>
              <a:ea typeface="微软雅黑" panose="020B0503020204020204" pitchFamily="34" charset="-122"/>
            </a:endParaRPr>
          </a:p>
          <a:p>
            <a:pPr algn="r">
              <a:defRPr/>
            </a:pPr>
            <a:r>
              <a:rPr lang="en-US" altLang="zh-CN" sz="2400" b="1" dirty="0">
                <a:solidFill>
                  <a:schemeClr val="tx2"/>
                </a:solidFill>
                <a:latin typeface="微软雅黑" panose="020B0503020204020204" pitchFamily="34" charset="-122"/>
                <a:ea typeface="微软雅黑" panose="020B0503020204020204" pitchFamily="34" charset="-122"/>
              </a:rPr>
              <a:t>CONTENTS</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 fill="hold" grpId="0" nodeType="afterEffect">
                                  <p:stCondLst>
                                    <p:cond delay="0"/>
                                  </p:stCondLst>
                                  <p:iterate type="lt">
                                    <p:tmPct val="40000"/>
                                  </p:iterate>
                                  <p:childTnLst>
                                    <p:set>
                                      <p:cBhvr>
                                        <p:cTn id="12" dur="1" fill="hold">
                                          <p:stCondLst>
                                            <p:cond delay="0"/>
                                          </p:stCondLst>
                                        </p:cTn>
                                        <p:tgtEl>
                                          <p:spTgt spid="68"/>
                                        </p:tgtEl>
                                        <p:attrNameLst>
                                          <p:attrName>style.visibility</p:attrName>
                                        </p:attrNameLst>
                                      </p:cBhvr>
                                      <p:to>
                                        <p:strVal val="visible"/>
                                      </p:to>
                                    </p:set>
                                    <p:anim calcmode="lin" valueType="num">
                                      <p:cBhvr>
                                        <p:cTn id="13" dur="250" fill="hold"/>
                                        <p:tgtEl>
                                          <p:spTgt spid="68"/>
                                        </p:tgtEl>
                                        <p:attrNameLst>
                                          <p:attrName>ppt_x</p:attrName>
                                        </p:attrNameLst>
                                      </p:cBhvr>
                                      <p:tavLst>
                                        <p:tav tm="0">
                                          <p:val>
                                            <p:strVal val="#ppt_x"/>
                                          </p:val>
                                        </p:tav>
                                        <p:tav tm="100000">
                                          <p:val>
                                            <p:strVal val="#ppt_x"/>
                                          </p:val>
                                        </p:tav>
                                      </p:tavLst>
                                    </p:anim>
                                    <p:anim calcmode="lin" valueType="num">
                                      <p:cBhvr>
                                        <p:cTn id="14" dur="250" fill="hold"/>
                                        <p:tgtEl>
                                          <p:spTgt spid="68"/>
                                        </p:tgtEl>
                                        <p:attrNameLst>
                                          <p:attrName>ppt_y</p:attrName>
                                        </p:attrNameLst>
                                      </p:cBhvr>
                                      <p:tavLst>
                                        <p:tav tm="0">
                                          <p:val>
                                            <p:strVal val="#ppt_y-#ppt_h/2"/>
                                          </p:val>
                                        </p:tav>
                                        <p:tav tm="100000">
                                          <p:val>
                                            <p:strVal val="#ppt_y"/>
                                          </p:val>
                                        </p:tav>
                                      </p:tavLst>
                                    </p:anim>
                                    <p:anim calcmode="lin" valueType="num">
                                      <p:cBhvr>
                                        <p:cTn id="15" dur="250" fill="hold"/>
                                        <p:tgtEl>
                                          <p:spTgt spid="68"/>
                                        </p:tgtEl>
                                        <p:attrNameLst>
                                          <p:attrName>ppt_w</p:attrName>
                                        </p:attrNameLst>
                                      </p:cBhvr>
                                      <p:tavLst>
                                        <p:tav tm="0">
                                          <p:val>
                                            <p:strVal val="#ppt_w"/>
                                          </p:val>
                                        </p:tav>
                                        <p:tav tm="100000">
                                          <p:val>
                                            <p:strVal val="#ppt_w"/>
                                          </p:val>
                                        </p:tav>
                                      </p:tavLst>
                                    </p:anim>
                                    <p:anim calcmode="lin" valueType="num">
                                      <p:cBhvr>
                                        <p:cTn id="16" dur="250" fill="hold"/>
                                        <p:tgtEl>
                                          <p:spTgt spid="68"/>
                                        </p:tgtEl>
                                        <p:attrNameLst>
                                          <p:attrName>ppt_h</p:attrName>
                                        </p:attrNameLst>
                                      </p:cBhvr>
                                      <p:tavLst>
                                        <p:tav tm="0">
                                          <p:val>
                                            <p:fltVal val="0"/>
                                          </p:val>
                                        </p:tav>
                                        <p:tav tm="100000">
                                          <p:val>
                                            <p:strVal val="#ppt_h"/>
                                          </p:val>
                                        </p:tav>
                                      </p:tavLst>
                                    </p:anim>
                                  </p:childTnLst>
                                </p:cTn>
                              </p:par>
                            </p:childTnLst>
                          </p:cTn>
                        </p:par>
                        <p:par>
                          <p:cTn id="17" fill="hold">
                            <p:stCondLst>
                              <p:cond delay="215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childTnLst>
                                </p:cTn>
                              </p:par>
                              <p:par>
                                <p:cTn id="21" presetID="56" presetClass="path" presetSubtype="0" accel="50000" decel="50000" fill="hold" grpId="1" nodeType="withEffect">
                                  <p:stCondLst>
                                    <p:cond delay="0"/>
                                  </p:stCondLst>
                                  <p:childTnLst>
                                    <p:animMotion origin="layout" path="M -0.03737 0.04121 L -6.25E-7 -3.33333E-6 " pathEditMode="relative" rAng="0" ptsTypes="AA">
                                      <p:cBhvr>
                                        <p:cTn id="22" dur="700" fill="hold"/>
                                        <p:tgtEl>
                                          <p:spTgt spid="25"/>
                                        </p:tgtEl>
                                        <p:attrNameLst>
                                          <p:attrName>ppt_x</p:attrName>
                                          <p:attrName>ppt_y</p:attrName>
                                        </p:attrNameLst>
                                      </p:cBhvr>
                                      <p:rCtr x="1862" y="-2060"/>
                                    </p:animMotion>
                                  </p:childTnLst>
                                </p:cTn>
                              </p:par>
                              <p:par>
                                <p:cTn id="23" presetID="22" presetClass="entr" presetSubtype="8" fill="hold" nodeType="withEffect">
                                  <p:stCondLst>
                                    <p:cond delay="25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childTnLst>
                                </p:cTn>
                              </p:par>
                              <p:par>
                                <p:cTn id="29" presetID="56" presetClass="path" presetSubtype="0" accel="50000" decel="50000" fill="hold" grpId="1" nodeType="withEffect">
                                  <p:stCondLst>
                                    <p:cond delay="250"/>
                                  </p:stCondLst>
                                  <p:childTnLst>
                                    <p:animMotion origin="layout" path="M -0.03737 0.0412 L -6.25E-7 2.96296E-6 " pathEditMode="relative" rAng="0" ptsTypes="AA">
                                      <p:cBhvr>
                                        <p:cTn id="30" dur="700" fill="hold"/>
                                        <p:tgtEl>
                                          <p:spTgt spid="29"/>
                                        </p:tgtEl>
                                        <p:attrNameLst>
                                          <p:attrName>ppt_x</p:attrName>
                                          <p:attrName>ppt_y</p:attrName>
                                        </p:attrNameLst>
                                      </p:cBhvr>
                                      <p:rCtr x="1862" y="-2060"/>
                                    </p:animMotion>
                                  </p:childTnLst>
                                </p:cTn>
                              </p:par>
                              <p:par>
                                <p:cTn id="31" presetID="22" presetClass="entr" presetSubtype="8" fill="hold" nodeType="withEffect">
                                  <p:stCondLst>
                                    <p:cond delay="50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500"/>
                                        <p:tgtEl>
                                          <p:spTgt spid="30"/>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1000"/>
                                        <p:tgtEl>
                                          <p:spTgt spid="36"/>
                                        </p:tgtEl>
                                      </p:cBhvr>
                                    </p:animEffect>
                                  </p:childTnLst>
                                </p:cTn>
                              </p:par>
                              <p:par>
                                <p:cTn id="37" presetID="56" presetClass="path" presetSubtype="0" accel="50000" decel="50000" fill="hold" grpId="1" nodeType="withEffect">
                                  <p:stCondLst>
                                    <p:cond delay="500"/>
                                  </p:stCondLst>
                                  <p:childTnLst>
                                    <p:animMotion origin="layout" path="M -0.03737 0.0412 L -6.25E-7 -7.40741E-7 " pathEditMode="relative" rAng="0" ptsTypes="AA">
                                      <p:cBhvr>
                                        <p:cTn id="38" dur="700" fill="hold"/>
                                        <p:tgtEl>
                                          <p:spTgt spid="36"/>
                                        </p:tgtEl>
                                        <p:attrNameLst>
                                          <p:attrName>ppt_x</p:attrName>
                                          <p:attrName>ppt_y</p:attrName>
                                        </p:attrNameLst>
                                      </p:cBhvr>
                                      <p:rCtr x="1862" y="-2060"/>
                                    </p:animMotion>
                                  </p:childTnLst>
                                </p:cTn>
                              </p:par>
                              <p:par>
                                <p:cTn id="39" presetID="22" presetClass="entr" presetSubtype="8" fill="hold" nodeType="withEffect">
                                  <p:stCondLst>
                                    <p:cond delay="750"/>
                                  </p:stCondLst>
                                  <p:childTnLst>
                                    <p:set>
                                      <p:cBhvr>
                                        <p:cTn id="40" dur="1" fill="hold">
                                          <p:stCondLst>
                                            <p:cond delay="0"/>
                                          </p:stCondLst>
                                        </p:cTn>
                                        <p:tgtEl>
                                          <p:spTgt spid="37"/>
                                        </p:tgtEl>
                                        <p:attrNameLst>
                                          <p:attrName>style.visibility</p:attrName>
                                        </p:attrNameLst>
                                      </p:cBhvr>
                                      <p:to>
                                        <p:strVal val="visible"/>
                                      </p:to>
                                    </p:set>
                                    <p:animEffect transition="in" filter="wipe(left)">
                                      <p:cBhvr>
                                        <p:cTn id="41" dur="500"/>
                                        <p:tgtEl>
                                          <p:spTgt spid="37"/>
                                        </p:tgtEl>
                                      </p:cBhvr>
                                    </p:animEffect>
                                  </p:childTnLst>
                                </p:cTn>
                              </p:par>
                              <p:par>
                                <p:cTn id="42" presetID="10" presetClass="entr" presetSubtype="0" fill="hold" grpId="0" nodeType="withEffect">
                                  <p:stCondLst>
                                    <p:cond delay="75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1000"/>
                                        <p:tgtEl>
                                          <p:spTgt spid="40"/>
                                        </p:tgtEl>
                                      </p:cBhvr>
                                    </p:animEffect>
                                  </p:childTnLst>
                                </p:cTn>
                              </p:par>
                              <p:par>
                                <p:cTn id="45" presetID="56" presetClass="path" presetSubtype="0" accel="50000" decel="50000" fill="hold" grpId="1" nodeType="withEffect">
                                  <p:stCondLst>
                                    <p:cond delay="750"/>
                                  </p:stCondLst>
                                  <p:childTnLst>
                                    <p:animMotion origin="layout" path="M -0.03737 0.04121 L -6.25E-7 -4.44444E-6 " pathEditMode="relative" rAng="0" ptsTypes="AA">
                                      <p:cBhvr>
                                        <p:cTn id="46" dur="700" fill="hold"/>
                                        <p:tgtEl>
                                          <p:spTgt spid="40"/>
                                        </p:tgtEl>
                                        <p:attrNameLst>
                                          <p:attrName>ppt_x</p:attrName>
                                          <p:attrName>ppt_y</p:attrName>
                                        </p:attrNameLst>
                                      </p:cBhvr>
                                      <p:rCtr x="1862" y="-2060"/>
                                    </p:animMotion>
                                  </p:childTnLst>
                                </p:cTn>
                              </p:par>
                              <p:par>
                                <p:cTn id="47" presetID="22" presetClass="entr" presetSubtype="8" fill="hold" nodeType="withEffect">
                                  <p:stCondLst>
                                    <p:cond delay="1000"/>
                                  </p:stCondLst>
                                  <p:childTnLst>
                                    <p:set>
                                      <p:cBhvr>
                                        <p:cTn id="48" dur="1" fill="hold">
                                          <p:stCondLst>
                                            <p:cond delay="0"/>
                                          </p:stCondLst>
                                        </p:cTn>
                                        <p:tgtEl>
                                          <p:spTgt spid="41"/>
                                        </p:tgtEl>
                                        <p:attrNameLst>
                                          <p:attrName>style.visibility</p:attrName>
                                        </p:attrNameLst>
                                      </p:cBhvr>
                                      <p:to>
                                        <p:strVal val="visible"/>
                                      </p:to>
                                    </p:set>
                                    <p:animEffect transition="in" filter="wipe(left)">
                                      <p:cBhvr>
                                        <p:cTn id="49" dur="500"/>
                                        <p:tgtEl>
                                          <p:spTgt spid="41"/>
                                        </p:tgtEl>
                                      </p:cBhvr>
                                    </p:animEffect>
                                  </p:childTnLst>
                                </p:cTn>
                              </p:par>
                              <p:par>
                                <p:cTn id="50" presetID="10" presetClass="entr" presetSubtype="0" fill="hold" grpId="0" nodeType="withEffect">
                                  <p:stCondLst>
                                    <p:cond delay="750"/>
                                  </p:stCondLst>
                                  <p:childTnLst>
                                    <p:set>
                                      <p:cBhvr>
                                        <p:cTn id="51" dur="1" fill="hold">
                                          <p:stCondLst>
                                            <p:cond delay="0"/>
                                          </p:stCondLst>
                                        </p:cTn>
                                        <p:tgtEl>
                                          <p:spTgt spid="48"/>
                                        </p:tgtEl>
                                        <p:attrNameLst>
                                          <p:attrName>style.visibility</p:attrName>
                                        </p:attrNameLst>
                                      </p:cBhvr>
                                      <p:to>
                                        <p:strVal val="visible"/>
                                      </p:to>
                                    </p:set>
                                    <p:animEffect transition="in" filter="fade">
                                      <p:cBhvr>
                                        <p:cTn id="52" dur="1000"/>
                                        <p:tgtEl>
                                          <p:spTgt spid="48"/>
                                        </p:tgtEl>
                                      </p:cBhvr>
                                    </p:animEffect>
                                  </p:childTnLst>
                                </p:cTn>
                              </p:par>
                              <p:par>
                                <p:cTn id="53" presetID="56" presetClass="path" presetSubtype="0" accel="50000" decel="50000" fill="hold" grpId="1" nodeType="withEffect">
                                  <p:stCondLst>
                                    <p:cond delay="750"/>
                                  </p:stCondLst>
                                  <p:childTnLst>
                                    <p:animMotion origin="layout" path="M -0.03737 0.04121 L -6.25E-7 -4.44444E-6 " pathEditMode="relative" rAng="0" ptsTypes="AA">
                                      <p:cBhvr>
                                        <p:cTn id="54" dur="700" fill="hold"/>
                                        <p:tgtEl>
                                          <p:spTgt spid="48"/>
                                        </p:tgtEl>
                                        <p:attrNameLst>
                                          <p:attrName>ppt_x</p:attrName>
                                          <p:attrName>ppt_y</p:attrName>
                                        </p:attrNameLst>
                                      </p:cBhvr>
                                      <p:rCtr x="1862" y="-2060"/>
                                    </p:animMotion>
                                  </p:childTnLst>
                                </p:cTn>
                              </p:par>
                              <p:par>
                                <p:cTn id="55" presetID="22" presetClass="entr" presetSubtype="8" fill="hold" nodeType="withEffect">
                                  <p:stCondLst>
                                    <p:cond delay="1250"/>
                                  </p:stCondLst>
                                  <p:childTnLst>
                                    <p:set>
                                      <p:cBhvr>
                                        <p:cTn id="56" dur="1" fill="hold">
                                          <p:stCondLst>
                                            <p:cond delay="0"/>
                                          </p:stCondLst>
                                        </p:cTn>
                                        <p:tgtEl>
                                          <p:spTgt spid="49"/>
                                        </p:tgtEl>
                                        <p:attrNameLst>
                                          <p:attrName>style.visibility</p:attrName>
                                        </p:attrNameLst>
                                      </p:cBhvr>
                                      <p:to>
                                        <p:strVal val="visible"/>
                                      </p:to>
                                    </p:set>
                                    <p:animEffect transition="in" filter="wipe(left)">
                                      <p:cBhvr>
                                        <p:cTn id="57" dur="500"/>
                                        <p:tgtEl>
                                          <p:spTgt spid="49"/>
                                        </p:tgtEl>
                                      </p:cBhvr>
                                    </p:animEffect>
                                  </p:childTnLst>
                                </p:cTn>
                              </p:par>
                            </p:childTnLst>
                          </p:cTn>
                        </p:par>
                        <p:par>
                          <p:cTn id="58" fill="hold">
                            <p:stCondLst>
                              <p:cond delay="3150"/>
                            </p:stCondLst>
                            <p:childTnLst>
                              <p:par>
                                <p:cTn id="59" presetID="2" presetClass="entr" presetSubtype="8" fill="hold" grpId="0" nodeType="afterEffect">
                                  <p:stCondLst>
                                    <p:cond delay="0"/>
                                  </p:stCondLst>
                                  <p:childTnLst>
                                    <p:set>
                                      <p:cBhvr>
                                        <p:cTn id="60" dur="1" fill="hold">
                                          <p:stCondLst>
                                            <p:cond delay="0"/>
                                          </p:stCondLst>
                                        </p:cTn>
                                        <p:tgtEl>
                                          <p:spTgt spid="67"/>
                                        </p:tgtEl>
                                        <p:attrNameLst>
                                          <p:attrName>style.visibility</p:attrName>
                                        </p:attrNameLst>
                                      </p:cBhvr>
                                      <p:to>
                                        <p:strVal val="visible"/>
                                      </p:to>
                                    </p:set>
                                    <p:anim calcmode="lin" valueType="num">
                                      <p:cBhvr additive="base">
                                        <p:cTn id="61" dur="500" fill="hold"/>
                                        <p:tgtEl>
                                          <p:spTgt spid="67"/>
                                        </p:tgtEl>
                                        <p:attrNameLst>
                                          <p:attrName>ppt_x</p:attrName>
                                        </p:attrNameLst>
                                      </p:cBhvr>
                                      <p:tavLst>
                                        <p:tav tm="0">
                                          <p:val>
                                            <p:strVal val="0-#ppt_w/2"/>
                                          </p:val>
                                        </p:tav>
                                        <p:tav tm="100000">
                                          <p:val>
                                            <p:strVal val="#ppt_x"/>
                                          </p:val>
                                        </p:tav>
                                      </p:tavLst>
                                    </p:anim>
                                    <p:anim calcmode="lin" valueType="num">
                                      <p:cBhvr additive="base">
                                        <p:cTn id="62" dur="500" fill="hold"/>
                                        <p:tgtEl>
                                          <p:spTgt spid="67"/>
                                        </p:tgtEl>
                                        <p:attrNameLst>
                                          <p:attrName>ppt_y</p:attrName>
                                        </p:attrNameLst>
                                      </p:cBhvr>
                                      <p:tavLst>
                                        <p:tav tm="0">
                                          <p:val>
                                            <p:strVal val="#ppt_y"/>
                                          </p:val>
                                        </p:tav>
                                        <p:tav tm="100000">
                                          <p:val>
                                            <p:strVal val="#ppt_y"/>
                                          </p:val>
                                        </p:tav>
                                      </p:tavLst>
                                    </p:anim>
                                  </p:childTnLst>
                                </p:cTn>
                              </p:par>
                            </p:childTnLst>
                          </p:cTn>
                        </p:par>
                        <p:par>
                          <p:cTn id="63" fill="hold">
                            <p:stCondLst>
                              <p:cond delay="3650"/>
                            </p:stCondLst>
                            <p:childTnLst>
                              <p:par>
                                <p:cTn id="64" presetID="26" presetClass="emph" presetSubtype="0" fill="hold" grpId="2" nodeType="afterEffect">
                                  <p:stCondLst>
                                    <p:cond delay="0"/>
                                  </p:stCondLst>
                                  <p:childTnLst>
                                    <p:animEffect transition="out" filter="fade">
                                      <p:cBhvr>
                                        <p:cTn id="65" dur="500" tmFilter="0, 0; .2, .5; .8, .5; 1, 0"/>
                                        <p:tgtEl>
                                          <p:spTgt spid="25"/>
                                        </p:tgtEl>
                                      </p:cBhvr>
                                    </p:animEffect>
                                    <p:animScale>
                                      <p:cBhvr>
                                        <p:cTn id="66" dur="250" autoRev="1" fill="hold"/>
                                        <p:tgtEl>
                                          <p:spTgt spid="25"/>
                                        </p:tgtEl>
                                      </p:cBhvr>
                                      <p:by x="105000" y="105000"/>
                                    </p:animScale>
                                  </p:childTnLst>
                                </p:cTn>
                              </p:par>
                              <p:par>
                                <p:cTn id="67" presetID="26" presetClass="emph" presetSubtype="0" fill="hold" nodeType="withEffect">
                                  <p:stCondLst>
                                    <p:cond delay="0"/>
                                  </p:stCondLst>
                                  <p:childTnLst>
                                    <p:animEffect transition="out" filter="fade">
                                      <p:cBhvr>
                                        <p:cTn id="68" dur="500" tmFilter="0, 0; .2, .5; .8, .5; 1, 0"/>
                                        <p:tgtEl>
                                          <p:spTgt spid="26"/>
                                        </p:tgtEl>
                                      </p:cBhvr>
                                    </p:animEffect>
                                    <p:animScale>
                                      <p:cBhvr>
                                        <p:cTn id="69" dur="250" autoRev="1" fill="hold"/>
                                        <p:tgtEl>
                                          <p:spTgt spid="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5" grpId="2" animBg="1"/>
      <p:bldP spid="29" grpId="0" animBg="1"/>
      <p:bldP spid="29" grpId="1" animBg="1"/>
      <p:bldP spid="36" grpId="0" animBg="1"/>
      <p:bldP spid="36" grpId="1" animBg="1"/>
      <p:bldP spid="40" grpId="0" animBg="1"/>
      <p:bldP spid="40" grpId="1" animBg="1"/>
      <p:bldP spid="48" grpId="0" animBg="1"/>
      <p:bldP spid="48" grpId="1" animBg="1"/>
      <p:bldP spid="67" grpId="0" animBg="1"/>
      <p:bldP spid="6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19504" y="3294406"/>
            <a:ext cx="4699134" cy="10054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12" name="矩形 11"/>
          <p:cNvSpPr/>
          <p:nvPr/>
        </p:nvSpPr>
        <p:spPr>
          <a:xfrm>
            <a:off x="2087401" y="1589406"/>
            <a:ext cx="4699134" cy="100549"/>
          </a:xfrm>
          <a:prstGeom prst="rect">
            <a:avLst/>
          </a:prstGeom>
          <a:pattFill prst="ltUpDiag">
            <a:fgClr>
              <a:srgbClr val="414455"/>
            </a:fgClr>
            <a:bgClr>
              <a:srgbClr val="E8E8E6"/>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13" name="椭圆 64"/>
          <p:cNvSpPr>
            <a:spLocks noChangeArrowheads="1"/>
          </p:cNvSpPr>
          <p:nvPr/>
        </p:nvSpPr>
        <p:spPr bwMode="auto">
          <a:xfrm>
            <a:off x="953128" y="1341964"/>
            <a:ext cx="1244209" cy="1243536"/>
          </a:xfrm>
          <a:prstGeom prst="ellipse">
            <a:avLst/>
          </a:prstGeom>
          <a:solidFill>
            <a:schemeClr val="tx2"/>
          </a:solidFill>
          <a:ln w="190500" cap="sq" cmpd="sng">
            <a:solidFill>
              <a:schemeClr val="bg1">
                <a:lumMod val="75000"/>
              </a:schemeClr>
            </a:solidFill>
            <a:round/>
          </a:ln>
        </p:spPr>
        <p:txBody>
          <a:bodyPr lIns="68567" tIns="34284" rIns="68567" bIns="34284" anchor="ctr"/>
          <a:lstStyle/>
          <a:p>
            <a:pPr algn="ct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4" name="TextBox 13"/>
          <p:cNvSpPr txBox="1"/>
          <p:nvPr/>
        </p:nvSpPr>
        <p:spPr>
          <a:xfrm>
            <a:off x="2436039" y="1714237"/>
            <a:ext cx="4429069" cy="1269566"/>
          </a:xfrm>
          <a:prstGeom prst="rect">
            <a:avLst/>
          </a:prstGeom>
          <a:noFill/>
        </p:spPr>
        <p:txBody>
          <a:bodyPr wrap="square" lIns="68567" tIns="34284" rIns="68567" bIns="34284"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ysClr val="windowText" lastClr="000000"/>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您的内容打在这里，或者通过复制您的文本后，在此框中选择粘贴，并选择只保留文字。或者通过复制您的文本后。</a:t>
            </a:r>
          </a:p>
        </p:txBody>
      </p:sp>
      <p:sp>
        <p:nvSpPr>
          <p:cNvPr id="15" name="椭圆 64"/>
          <p:cNvSpPr>
            <a:spLocks noChangeArrowheads="1"/>
          </p:cNvSpPr>
          <p:nvPr/>
        </p:nvSpPr>
        <p:spPr bwMode="auto">
          <a:xfrm>
            <a:off x="7056600" y="2834655"/>
            <a:ext cx="1244209" cy="1243536"/>
          </a:xfrm>
          <a:prstGeom prst="ellipse">
            <a:avLst/>
          </a:prstGeom>
          <a:solidFill>
            <a:schemeClr val="tx2"/>
          </a:solidFill>
          <a:ln w="190500" cap="sq" cmpd="sng">
            <a:solidFill>
              <a:schemeClr val="bg1">
                <a:lumMod val="75000"/>
              </a:schemeClr>
            </a:solidFill>
            <a:round/>
          </a:ln>
        </p:spPr>
        <p:txBody>
          <a:bodyPr lIns="68567" tIns="34284" rIns="68567" bIns="34284" anchor="ctr"/>
          <a:lstStyle/>
          <a:p>
            <a:pPr algn="ctr"/>
            <a:r>
              <a:rPr lang="zh-CN" altLang="en-US"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rPr>
              <a:t>添加文字</a:t>
            </a:r>
            <a:endParaRPr lang="zh-CN" altLang="zh-CN" sz="2100" b="1" dirty="0">
              <a:solidFill>
                <a:schemeClr val="bg1"/>
              </a:solidFill>
              <a:latin typeface="微软雅黑" panose="020B0503020204020204" pitchFamily="34" charset="-122"/>
              <a:ea typeface="微软雅黑" panose="020B0503020204020204" pitchFamily="34" charset="-122"/>
              <a:sym typeface="宋体" panose="02010600030101010101" pitchFamily="2" charset="-122"/>
            </a:endParaRPr>
          </a:p>
        </p:txBody>
      </p:sp>
      <p:sp>
        <p:nvSpPr>
          <p:cNvPr id="16" name="TextBox 15"/>
          <p:cNvSpPr txBox="1"/>
          <p:nvPr/>
        </p:nvSpPr>
        <p:spPr>
          <a:xfrm>
            <a:off x="2436039" y="3456424"/>
            <a:ext cx="4429069" cy="1269566"/>
          </a:xfrm>
          <a:prstGeom prst="rect">
            <a:avLst/>
          </a:prstGeom>
          <a:noFill/>
        </p:spPr>
        <p:txBody>
          <a:bodyPr wrap="square" lIns="68567" tIns="34284" rIns="68567" bIns="34284" rtlCol="0">
            <a:spAutoFit/>
          </a:bodyPr>
          <a:lstStyle/>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ysClr val="windowText" lastClr="000000"/>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ysClr val="windowText" lastClr="000000"/>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您的内容打在这里，或者通过复制您的文本后，在此框中选择粘贴，并选择只保留文字。或者通过复制您的文本后。</a:t>
            </a:r>
          </a:p>
        </p:txBody>
      </p:sp>
      <p:sp>
        <p:nvSpPr>
          <p:cNvPr id="17" name="TextBox 16"/>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par>
                                <p:cTn id="9" presetID="8" presetClass="emph" presetSubtype="0" fill="hold" grpId="1" nodeType="withEffect">
                                  <p:stCondLst>
                                    <p:cond delay="0"/>
                                  </p:stCondLst>
                                  <p:childTnLst>
                                    <p:animRot by="21600000">
                                      <p:cBhvr>
                                        <p:cTn id="10" dur="500" fill="hold"/>
                                        <p:tgtEl>
                                          <p:spTgt spid="13"/>
                                        </p:tgtEl>
                                        <p:attrNameLst>
                                          <p:attrName>r</p:attrName>
                                        </p:attrNameLst>
                                      </p:cBhvr>
                                    </p:animRo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childTnLst>
                          </p:cTn>
                        </p:par>
                        <p:par>
                          <p:cTn id="15" fill="hold">
                            <p:stCondLst>
                              <p:cond delay="1000"/>
                            </p:stCondLst>
                            <p:childTnLst>
                              <p:par>
                                <p:cTn id="16" presetID="22" presetClass="entr" presetSubtype="8" fill="hold" grpId="0" nodeType="afterEffect">
                                  <p:stCondLst>
                                    <p:cond delay="0"/>
                                  </p:stCondLst>
                                  <p:iterate type="lt">
                                    <p:tmPct val="30000"/>
                                  </p:iterate>
                                  <p:childTnLst>
                                    <p:set>
                                      <p:cBhvr>
                                        <p:cTn id="17" dur="1" fill="hold">
                                          <p:stCondLst>
                                            <p:cond delay="0"/>
                                          </p:stCondLst>
                                        </p:cTn>
                                        <p:tgtEl>
                                          <p:spTgt spid="14"/>
                                        </p:tgtEl>
                                        <p:attrNameLst>
                                          <p:attrName>style.visibility</p:attrName>
                                        </p:attrNameLst>
                                      </p:cBhvr>
                                      <p:to>
                                        <p:strVal val="visible"/>
                                      </p:to>
                                    </p:set>
                                    <p:animEffect transition="in" filter="wipe(left)">
                                      <p:cBhvr>
                                        <p:cTn id="18" dur="100"/>
                                        <p:tgtEl>
                                          <p:spTgt spid="14"/>
                                        </p:tgtEl>
                                      </p:cBhvr>
                                    </p:animEffect>
                                  </p:childTnLst>
                                </p:cTn>
                              </p:par>
                              <p:par>
                                <p:cTn id="19" presetID="36" presetClass="emph" presetSubtype="0" fill="hold" grpId="1" nodeType="withEffect">
                                  <p:stCondLst>
                                    <p:cond delay="0"/>
                                  </p:stCondLst>
                                  <p:iterate type="lt">
                                    <p:tmPct val="30000"/>
                                  </p:iterate>
                                  <p:childTnLst>
                                    <p:animScale>
                                      <p:cBhvr>
                                        <p:cTn id="20" dur="50" autoRev="1" fill="hold">
                                          <p:stCondLst>
                                            <p:cond delay="0"/>
                                          </p:stCondLst>
                                        </p:cTn>
                                        <p:tgtEl>
                                          <p:spTgt spid="14"/>
                                        </p:tgtEl>
                                      </p:cBhvr>
                                      <p:to x="80000" y="100000"/>
                                    </p:animScale>
                                    <p:anim by="(#ppt_w*0.10)" calcmode="lin" valueType="num">
                                      <p:cBhvr>
                                        <p:cTn id="21" dur="50" autoRev="1" fill="hold">
                                          <p:stCondLst>
                                            <p:cond delay="0"/>
                                          </p:stCondLst>
                                        </p:cTn>
                                        <p:tgtEl>
                                          <p:spTgt spid="14"/>
                                        </p:tgtEl>
                                        <p:attrNameLst>
                                          <p:attrName>ppt_x</p:attrName>
                                        </p:attrNameLst>
                                      </p:cBhvr>
                                    </p:anim>
                                    <p:anim by="(-#ppt_w*0.10)" calcmode="lin" valueType="num">
                                      <p:cBhvr>
                                        <p:cTn id="22" dur="50" autoRev="1" fill="hold">
                                          <p:stCondLst>
                                            <p:cond delay="0"/>
                                          </p:stCondLst>
                                        </p:cTn>
                                        <p:tgtEl>
                                          <p:spTgt spid="14"/>
                                        </p:tgtEl>
                                        <p:attrNameLst>
                                          <p:attrName>ppt_y</p:attrName>
                                        </p:attrNameLst>
                                      </p:cBhvr>
                                    </p:anim>
                                    <p:animRot by="-480000">
                                      <p:cBhvr>
                                        <p:cTn id="23" dur="50" autoRev="1" fill="hold">
                                          <p:stCondLst>
                                            <p:cond delay="0"/>
                                          </p:stCondLst>
                                        </p:cTn>
                                        <p:tgtEl>
                                          <p:spTgt spid="14"/>
                                        </p:tgtEl>
                                        <p:attrNameLst>
                                          <p:attrName>r</p:attrName>
                                        </p:attrNameLst>
                                      </p:cBhvr>
                                    </p:animRot>
                                  </p:childTnLst>
                                </p:cTn>
                              </p:par>
                            </p:childTnLst>
                          </p:cTn>
                        </p:par>
                        <p:par>
                          <p:cTn id="24" fill="hold">
                            <p:stCondLst>
                              <p:cond delay="4940"/>
                            </p:stCondLst>
                            <p:childTnLst>
                              <p:par>
                                <p:cTn id="25" presetID="2" presetClass="entr" presetSubtype="2"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1+#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par>
                                <p:cTn id="29" presetID="8" presetClass="emph" presetSubtype="0" fill="hold" grpId="1" nodeType="withEffect">
                                  <p:stCondLst>
                                    <p:cond delay="0"/>
                                  </p:stCondLst>
                                  <p:childTnLst>
                                    <p:animRot by="-21600000">
                                      <p:cBhvr>
                                        <p:cTn id="30" dur="500" fill="hold"/>
                                        <p:tgtEl>
                                          <p:spTgt spid="15"/>
                                        </p:tgtEl>
                                        <p:attrNameLst>
                                          <p:attrName>r</p:attrName>
                                        </p:attrNameLst>
                                      </p:cBhvr>
                                    </p:animRot>
                                  </p:childTnLst>
                                </p:cTn>
                              </p:par>
                            </p:childTnLst>
                          </p:cTn>
                        </p:par>
                        <p:par>
                          <p:cTn id="31" fill="hold">
                            <p:stCondLst>
                              <p:cond delay="5440"/>
                            </p:stCondLst>
                            <p:childTnLst>
                              <p:par>
                                <p:cTn id="32" presetID="22" presetClass="entr" presetSubtype="2"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right)">
                                      <p:cBhvr>
                                        <p:cTn id="34" dur="500"/>
                                        <p:tgtEl>
                                          <p:spTgt spid="11"/>
                                        </p:tgtEl>
                                      </p:cBhvr>
                                    </p:animEffect>
                                  </p:childTnLst>
                                </p:cTn>
                              </p:par>
                            </p:childTnLst>
                          </p:cTn>
                        </p:par>
                        <p:par>
                          <p:cTn id="35" fill="hold">
                            <p:stCondLst>
                              <p:cond delay="5940"/>
                            </p:stCondLst>
                            <p:childTnLst>
                              <p:par>
                                <p:cTn id="36" presetID="22" presetClass="entr" presetSubtype="8" fill="hold" grpId="0" nodeType="afterEffect">
                                  <p:stCondLst>
                                    <p:cond delay="0"/>
                                  </p:stCondLst>
                                  <p:iterate type="lt">
                                    <p:tmPct val="30000"/>
                                  </p:iterate>
                                  <p:childTnLst>
                                    <p:set>
                                      <p:cBhvr>
                                        <p:cTn id="37" dur="1" fill="hold">
                                          <p:stCondLst>
                                            <p:cond delay="0"/>
                                          </p:stCondLst>
                                        </p:cTn>
                                        <p:tgtEl>
                                          <p:spTgt spid="16"/>
                                        </p:tgtEl>
                                        <p:attrNameLst>
                                          <p:attrName>style.visibility</p:attrName>
                                        </p:attrNameLst>
                                      </p:cBhvr>
                                      <p:to>
                                        <p:strVal val="visible"/>
                                      </p:to>
                                    </p:set>
                                    <p:animEffect transition="in" filter="wipe(left)">
                                      <p:cBhvr>
                                        <p:cTn id="38" dur="100"/>
                                        <p:tgtEl>
                                          <p:spTgt spid="16"/>
                                        </p:tgtEl>
                                      </p:cBhvr>
                                    </p:animEffect>
                                  </p:childTnLst>
                                </p:cTn>
                              </p:par>
                              <p:par>
                                <p:cTn id="39" presetID="36" presetClass="emph" presetSubtype="0" fill="hold" grpId="1" nodeType="withEffect">
                                  <p:stCondLst>
                                    <p:cond delay="0"/>
                                  </p:stCondLst>
                                  <p:iterate type="lt">
                                    <p:tmPct val="30000"/>
                                  </p:iterate>
                                  <p:childTnLst>
                                    <p:animScale>
                                      <p:cBhvr>
                                        <p:cTn id="40" dur="50" autoRev="1" fill="hold">
                                          <p:stCondLst>
                                            <p:cond delay="0"/>
                                          </p:stCondLst>
                                        </p:cTn>
                                        <p:tgtEl>
                                          <p:spTgt spid="16"/>
                                        </p:tgtEl>
                                      </p:cBhvr>
                                      <p:to x="80000" y="100000"/>
                                    </p:animScale>
                                    <p:anim by="(#ppt_w*0.10)" calcmode="lin" valueType="num">
                                      <p:cBhvr>
                                        <p:cTn id="41" dur="50" autoRev="1" fill="hold">
                                          <p:stCondLst>
                                            <p:cond delay="0"/>
                                          </p:stCondLst>
                                        </p:cTn>
                                        <p:tgtEl>
                                          <p:spTgt spid="16"/>
                                        </p:tgtEl>
                                        <p:attrNameLst>
                                          <p:attrName>ppt_x</p:attrName>
                                        </p:attrNameLst>
                                      </p:cBhvr>
                                    </p:anim>
                                    <p:anim by="(-#ppt_w*0.10)" calcmode="lin" valueType="num">
                                      <p:cBhvr>
                                        <p:cTn id="42" dur="50" autoRev="1" fill="hold">
                                          <p:stCondLst>
                                            <p:cond delay="0"/>
                                          </p:stCondLst>
                                        </p:cTn>
                                        <p:tgtEl>
                                          <p:spTgt spid="16"/>
                                        </p:tgtEl>
                                        <p:attrNameLst>
                                          <p:attrName>ppt_y</p:attrName>
                                        </p:attrNameLst>
                                      </p:cBhvr>
                                    </p:anim>
                                    <p:animRot by="-480000">
                                      <p:cBhvr>
                                        <p:cTn id="43" dur="50" autoRev="1" fill="hold">
                                          <p:stCondLst>
                                            <p:cond delay="0"/>
                                          </p:stCondLst>
                                        </p:cTn>
                                        <p:tgtEl>
                                          <p:spTgt spid="1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3" grpId="1" animBg="1"/>
      <p:bldP spid="14" grpId="0"/>
      <p:bldP spid="14" grpId="1"/>
      <p:bldP spid="15" grpId="0" animBg="1"/>
      <p:bldP spid="15" grpId="1" animBg="1"/>
      <p:bldP spid="16" grpId="0"/>
      <p:bldP spid="16"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Box 30"/>
          <p:cNvSpPr>
            <a:spLocks noChangeArrowheads="1"/>
          </p:cNvSpPr>
          <p:nvPr/>
        </p:nvSpPr>
        <p:spPr bwMode="auto">
          <a:xfrm>
            <a:off x="2920124" y="2891975"/>
            <a:ext cx="2514481"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43" tIns="34272" rIns="68543" bIns="34272">
            <a:spAutoFit/>
          </a:bodyPr>
          <a:lstStyle/>
          <a:p>
            <a:pPr latinLnBrk="1">
              <a:buClr>
                <a:srgbClr val="FF0000"/>
              </a:buClr>
              <a:buSzPct val="70000"/>
            </a:pPr>
            <a:r>
              <a:rPr lang="en-US" altLang="zh-CN"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dirty="0"/>
          </a:p>
        </p:txBody>
      </p:sp>
      <p:sp>
        <p:nvSpPr>
          <p:cNvPr id="33" name="Freeform 7"/>
          <p:cNvSpPr>
            <a:spLocks noChangeArrowheads="1"/>
          </p:cNvSpPr>
          <p:nvPr/>
        </p:nvSpPr>
        <p:spPr bwMode="auto">
          <a:xfrm>
            <a:off x="703994" y="1016729"/>
            <a:ext cx="4861046" cy="3388013"/>
          </a:xfrm>
          <a:custGeom>
            <a:avLst/>
            <a:gdLst>
              <a:gd name="T0" fmla="*/ 0 w 625"/>
              <a:gd name="T1" fmla="*/ 2147483647 h 495"/>
              <a:gd name="T2" fmla="*/ 2147483647 w 625"/>
              <a:gd name="T3" fmla="*/ 2147483647 h 495"/>
              <a:gd name="T4" fmla="*/ 2147483647 w 625"/>
              <a:gd name="T5" fmla="*/ 2147483647 h 495"/>
              <a:gd name="T6" fmla="*/ 2147483647 w 625"/>
              <a:gd name="T7" fmla="*/ 2147483647 h 495"/>
              <a:gd name="T8" fmla="*/ 2147483647 w 625"/>
              <a:gd name="T9" fmla="*/ 2147483647 h 495"/>
              <a:gd name="T10" fmla="*/ 2147483647 w 625"/>
              <a:gd name="T11" fmla="*/ 2147483647 h 495"/>
              <a:gd name="T12" fmla="*/ 2147483647 w 625"/>
              <a:gd name="T13" fmla="*/ 2147483647 h 495"/>
              <a:gd name="T14" fmla="*/ 2147483647 w 625"/>
              <a:gd name="T15" fmla="*/ 2147483647 h 495"/>
              <a:gd name="T16" fmla="*/ 2147483647 w 625"/>
              <a:gd name="T17" fmla="*/ 2147483647 h 495"/>
              <a:gd name="T18" fmla="*/ 2147483647 w 625"/>
              <a:gd name="T19" fmla="*/ 2147483647 h 495"/>
              <a:gd name="T20" fmla="*/ 2147483647 w 625"/>
              <a:gd name="T21" fmla="*/ 2147483647 h 495"/>
              <a:gd name="T22" fmla="*/ 2147483647 w 625"/>
              <a:gd name="T23" fmla="*/ 2147483647 h 495"/>
              <a:gd name="T24" fmla="*/ 2147483647 w 625"/>
              <a:gd name="T25" fmla="*/ 2147483647 h 495"/>
              <a:gd name="T26" fmla="*/ 2147483647 w 625"/>
              <a:gd name="T27" fmla="*/ 2147483647 h 495"/>
              <a:gd name="T28" fmla="*/ 2147483647 w 625"/>
              <a:gd name="T29" fmla="*/ 1772890328 h 495"/>
              <a:gd name="T30" fmla="*/ 2147483647 w 625"/>
              <a:gd name="T31" fmla="*/ 1283821987 h 495"/>
              <a:gd name="T32" fmla="*/ 2147483647 w 625"/>
              <a:gd name="T33" fmla="*/ 611339336 h 495"/>
              <a:gd name="T34" fmla="*/ 2147483647 w 625"/>
              <a:gd name="T35" fmla="*/ 0 h 495"/>
              <a:gd name="T36" fmla="*/ 2147483647 w 625"/>
              <a:gd name="T37" fmla="*/ 1956296820 h 495"/>
              <a:gd name="T38" fmla="*/ 2147483647 w 625"/>
              <a:gd name="T39" fmla="*/ 2147483647 h 495"/>
              <a:gd name="T40" fmla="*/ 2147483647 w 625"/>
              <a:gd name="T41" fmla="*/ 2147483647 h 495"/>
              <a:gd name="T42" fmla="*/ 2147483647 w 625"/>
              <a:gd name="T43" fmla="*/ 2147483647 h 495"/>
              <a:gd name="T44" fmla="*/ 2147483647 w 625"/>
              <a:gd name="T45" fmla="*/ 2147483647 h 495"/>
              <a:gd name="T46" fmla="*/ 2147483647 w 625"/>
              <a:gd name="T47" fmla="*/ 2147483647 h 495"/>
              <a:gd name="T48" fmla="*/ 2147483647 w 625"/>
              <a:gd name="T49" fmla="*/ 2147483647 h 495"/>
              <a:gd name="T50" fmla="*/ 2147483647 w 625"/>
              <a:gd name="T51" fmla="*/ 2147483647 h 495"/>
              <a:gd name="T52" fmla="*/ 2147483647 w 625"/>
              <a:gd name="T53" fmla="*/ 2147483647 h 495"/>
              <a:gd name="T54" fmla="*/ 2147483647 w 625"/>
              <a:gd name="T55" fmla="*/ 2147483647 h 495"/>
              <a:gd name="T56" fmla="*/ 2147483647 w 625"/>
              <a:gd name="T57" fmla="*/ 2147483647 h 495"/>
              <a:gd name="T58" fmla="*/ 2147483647 w 625"/>
              <a:gd name="T59" fmla="*/ 2147483647 h 495"/>
              <a:gd name="T60" fmla="*/ 2147483647 w 625"/>
              <a:gd name="T61" fmla="*/ 2147483647 h 495"/>
              <a:gd name="T62" fmla="*/ 2147483647 w 625"/>
              <a:gd name="T63" fmla="*/ 2147483647 h 495"/>
              <a:gd name="T64" fmla="*/ 2147483647 w 625"/>
              <a:gd name="T65" fmla="*/ 2147483647 h 495"/>
              <a:gd name="T66" fmla="*/ 2147483647 w 625"/>
              <a:gd name="T67" fmla="*/ 2147483647 h 495"/>
              <a:gd name="T68" fmla="*/ 2147483647 w 625"/>
              <a:gd name="T69" fmla="*/ 2147483647 h 495"/>
              <a:gd name="T70" fmla="*/ 0 w 625"/>
              <a:gd name="T71" fmla="*/ 2147483647 h 495"/>
              <a:gd name="T72" fmla="*/ 0 w 625"/>
              <a:gd name="T73" fmla="*/ 2147483647 h 49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25"/>
              <a:gd name="T112" fmla="*/ 0 h 495"/>
              <a:gd name="T113" fmla="*/ 625 w 625"/>
              <a:gd name="T114" fmla="*/ 495 h 49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25" h="495">
                <a:moveTo>
                  <a:pt x="0" y="455"/>
                </a:moveTo>
                <a:lnTo>
                  <a:pt x="117" y="455"/>
                </a:lnTo>
                <a:lnTo>
                  <a:pt x="117" y="378"/>
                </a:lnTo>
                <a:lnTo>
                  <a:pt x="117" y="337"/>
                </a:lnTo>
                <a:lnTo>
                  <a:pt x="158" y="337"/>
                </a:lnTo>
                <a:lnTo>
                  <a:pt x="235" y="337"/>
                </a:lnTo>
                <a:lnTo>
                  <a:pt x="235" y="260"/>
                </a:lnTo>
                <a:lnTo>
                  <a:pt x="235" y="219"/>
                </a:lnTo>
                <a:lnTo>
                  <a:pt x="276" y="219"/>
                </a:lnTo>
                <a:lnTo>
                  <a:pt x="353" y="219"/>
                </a:lnTo>
                <a:lnTo>
                  <a:pt x="353" y="142"/>
                </a:lnTo>
                <a:lnTo>
                  <a:pt x="353" y="101"/>
                </a:lnTo>
                <a:lnTo>
                  <a:pt x="394" y="101"/>
                </a:lnTo>
                <a:lnTo>
                  <a:pt x="495" y="101"/>
                </a:lnTo>
                <a:lnTo>
                  <a:pt x="568" y="29"/>
                </a:lnTo>
                <a:lnTo>
                  <a:pt x="560" y="21"/>
                </a:lnTo>
                <a:lnTo>
                  <a:pt x="593" y="10"/>
                </a:lnTo>
                <a:lnTo>
                  <a:pt x="625" y="0"/>
                </a:lnTo>
                <a:lnTo>
                  <a:pt x="615" y="32"/>
                </a:lnTo>
                <a:lnTo>
                  <a:pt x="604" y="65"/>
                </a:lnTo>
                <a:lnTo>
                  <a:pt x="596" y="57"/>
                </a:lnTo>
                <a:lnTo>
                  <a:pt x="512" y="142"/>
                </a:lnTo>
                <a:lnTo>
                  <a:pt x="394" y="142"/>
                </a:lnTo>
                <a:lnTo>
                  <a:pt x="394" y="219"/>
                </a:lnTo>
                <a:lnTo>
                  <a:pt x="394" y="260"/>
                </a:lnTo>
                <a:lnTo>
                  <a:pt x="353" y="260"/>
                </a:lnTo>
                <a:lnTo>
                  <a:pt x="276" y="260"/>
                </a:lnTo>
                <a:lnTo>
                  <a:pt x="276" y="337"/>
                </a:lnTo>
                <a:lnTo>
                  <a:pt x="276" y="378"/>
                </a:lnTo>
                <a:lnTo>
                  <a:pt x="235" y="378"/>
                </a:lnTo>
                <a:lnTo>
                  <a:pt x="158" y="378"/>
                </a:lnTo>
                <a:lnTo>
                  <a:pt x="158" y="455"/>
                </a:lnTo>
                <a:lnTo>
                  <a:pt x="158" y="495"/>
                </a:lnTo>
                <a:lnTo>
                  <a:pt x="117" y="495"/>
                </a:lnTo>
                <a:lnTo>
                  <a:pt x="0" y="495"/>
                </a:lnTo>
                <a:lnTo>
                  <a:pt x="0" y="455"/>
                </a:lnTo>
              </a:path>
            </a:pathLst>
          </a:custGeom>
          <a:solidFill>
            <a:schemeClr val="tx2"/>
          </a:solidFill>
          <a:ln>
            <a:noFill/>
          </a:ln>
        </p:spPr>
        <p:txBody>
          <a:bodyPr lIns="68543" tIns="34272" rIns="68543" bIns="34272" anchor="ctr"/>
          <a:lstStyle/>
          <a:p>
            <a:endParaRPr lang="zh-CN" altLang="en-US"/>
          </a:p>
        </p:txBody>
      </p:sp>
      <p:sp>
        <p:nvSpPr>
          <p:cNvPr id="35" name="矩形 8"/>
          <p:cNvSpPr>
            <a:spLocks noChangeArrowheads="1"/>
          </p:cNvSpPr>
          <p:nvPr/>
        </p:nvSpPr>
        <p:spPr bwMode="auto">
          <a:xfrm>
            <a:off x="666289" y="3748189"/>
            <a:ext cx="939926"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43" tIns="34272" rIns="68543" bIns="34272">
            <a:spAutoFit/>
          </a:bodyPr>
          <a:lstStyle/>
          <a:p>
            <a:pPr algn="ctr"/>
            <a:r>
              <a:rPr lang="en-US" altLang="zh-CN"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2013</a:t>
            </a: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a:t>
            </a:r>
            <a:endParaRPr lang="zh-CN" altLang="en-US" b="1" dirty="0">
              <a:solidFill>
                <a:schemeClr val="tx1">
                  <a:lumMod val="85000"/>
                  <a:lumOff val="15000"/>
                </a:schemeClr>
              </a:solidFill>
              <a:ea typeface="微软雅黑" panose="020B0503020204020204" pitchFamily="34" charset="-122"/>
            </a:endParaRPr>
          </a:p>
        </p:txBody>
      </p:sp>
      <p:sp>
        <p:nvSpPr>
          <p:cNvPr id="55" name="矩形 9"/>
          <p:cNvSpPr>
            <a:spLocks noChangeArrowheads="1"/>
          </p:cNvSpPr>
          <p:nvPr/>
        </p:nvSpPr>
        <p:spPr bwMode="auto">
          <a:xfrm>
            <a:off x="1514890" y="2960494"/>
            <a:ext cx="939926"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43" tIns="34272" rIns="68543" bIns="34272">
            <a:spAutoFit/>
          </a:bodyPr>
          <a:lstStyle/>
          <a:p>
            <a:pPr algn="ctr" latinLnBrk="1">
              <a:buClr>
                <a:srgbClr val="FF0000"/>
              </a:buClr>
              <a:buSzPct val="70000"/>
            </a:pPr>
            <a:r>
              <a:rPr lang="en-US" altLang="zh-CN"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2014</a:t>
            </a: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a:t>
            </a:r>
          </a:p>
        </p:txBody>
      </p:sp>
      <p:sp>
        <p:nvSpPr>
          <p:cNvPr id="56" name="矩形 10"/>
          <p:cNvSpPr>
            <a:spLocks noChangeArrowheads="1"/>
          </p:cNvSpPr>
          <p:nvPr/>
        </p:nvSpPr>
        <p:spPr bwMode="auto">
          <a:xfrm>
            <a:off x="2467808" y="2150592"/>
            <a:ext cx="939926"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43" tIns="34272" rIns="68543" bIns="34272">
            <a:spAutoFit/>
          </a:bodyPr>
          <a:lstStyle/>
          <a:p>
            <a:pPr algn="ctr" latinLnBrk="1">
              <a:buClr>
                <a:srgbClr val="FF0000"/>
              </a:buClr>
              <a:buSzPct val="70000"/>
            </a:pPr>
            <a:r>
              <a:rPr lang="en-US" altLang="zh-CN"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2015</a:t>
            </a: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a:t>
            </a:r>
            <a:endParaRPr lang="zh-CN" altLang="en-US" b="1" dirty="0">
              <a:solidFill>
                <a:schemeClr val="tx1">
                  <a:lumMod val="85000"/>
                  <a:lumOff val="15000"/>
                </a:schemeClr>
              </a:solidFill>
            </a:endParaRPr>
          </a:p>
        </p:txBody>
      </p:sp>
      <p:sp>
        <p:nvSpPr>
          <p:cNvPr id="57" name="矩形 11"/>
          <p:cNvSpPr>
            <a:spLocks noChangeArrowheads="1"/>
          </p:cNvSpPr>
          <p:nvPr/>
        </p:nvSpPr>
        <p:spPr bwMode="auto">
          <a:xfrm>
            <a:off x="3439410" y="1318482"/>
            <a:ext cx="939926"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43" tIns="34272" rIns="68543" bIns="34272">
            <a:spAutoFit/>
          </a:bodyPr>
          <a:lstStyle/>
          <a:p>
            <a:pPr algn="ctr" latinLnBrk="1">
              <a:buClr>
                <a:srgbClr val="FF0000"/>
              </a:buClr>
              <a:buSzPct val="70000"/>
              <a:buFont typeface="Wingdings" panose="05000000000000000000" pitchFamily="2" charset="2"/>
              <a:buNone/>
            </a:pPr>
            <a:r>
              <a:rPr lang="en-US" altLang="zh-CN"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2016</a:t>
            </a: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年</a:t>
            </a:r>
          </a:p>
        </p:txBody>
      </p:sp>
      <p:sp>
        <p:nvSpPr>
          <p:cNvPr id="58" name="Text Box 30"/>
          <p:cNvSpPr>
            <a:spLocks noChangeArrowheads="1"/>
          </p:cNvSpPr>
          <p:nvPr/>
        </p:nvSpPr>
        <p:spPr bwMode="auto">
          <a:xfrm>
            <a:off x="3837748" y="2082072"/>
            <a:ext cx="2083699"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43" tIns="34272" rIns="68543" bIns="34272">
            <a:spAutoFit/>
          </a:bodyPr>
          <a:lstStyle/>
          <a:p>
            <a:pPr latinLnBrk="1">
              <a:buClr>
                <a:srgbClr val="FF0000"/>
              </a:buClr>
              <a:buSzPct val="70000"/>
            </a:pPr>
            <a:r>
              <a:rPr lang="en-US" altLang="zh-CN"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dirty="0"/>
          </a:p>
        </p:txBody>
      </p:sp>
      <p:sp>
        <p:nvSpPr>
          <p:cNvPr id="59" name="Text Box 30"/>
          <p:cNvSpPr>
            <a:spLocks noChangeArrowheads="1"/>
          </p:cNvSpPr>
          <p:nvPr/>
        </p:nvSpPr>
        <p:spPr bwMode="auto">
          <a:xfrm>
            <a:off x="2002500" y="3697376"/>
            <a:ext cx="2513291"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43" tIns="34272" rIns="68543" bIns="34272">
            <a:spAutoFit/>
          </a:bodyPr>
          <a:lstStyle/>
          <a:p>
            <a:pPr latinLnBrk="1">
              <a:buClr>
                <a:srgbClr val="FF0000"/>
              </a:buClr>
              <a:buSzPct val="70000"/>
            </a:pPr>
            <a:r>
              <a:rPr lang="en-US" altLang="zh-CN"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dirty="0"/>
          </a:p>
        </p:txBody>
      </p:sp>
      <p:sp>
        <p:nvSpPr>
          <p:cNvPr id="60" name="Text Box 30"/>
          <p:cNvSpPr>
            <a:spLocks noChangeArrowheads="1"/>
          </p:cNvSpPr>
          <p:nvPr/>
        </p:nvSpPr>
        <p:spPr bwMode="auto">
          <a:xfrm>
            <a:off x="653052" y="4457786"/>
            <a:ext cx="2513291" cy="3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43" tIns="34272" rIns="68543" bIns="34272">
            <a:spAutoFit/>
          </a:bodyPr>
          <a:lstStyle/>
          <a:p>
            <a:pPr latinLnBrk="1">
              <a:buClr>
                <a:srgbClr val="FF0000"/>
              </a:buClr>
              <a:buSzPct val="70000"/>
            </a:pPr>
            <a:r>
              <a:rPr lang="en-US" altLang="zh-CN" b="1">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10 </a:t>
            </a:r>
            <a:r>
              <a:rPr lang="zh-CN" altLang="en-US" sz="120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条成绩，点击添加文本</a:t>
            </a:r>
            <a:endParaRPr lang="zh-CN" altLang="en-US"/>
          </a:p>
        </p:txBody>
      </p:sp>
      <p:sp>
        <p:nvSpPr>
          <p:cNvPr id="61" name="矩形 60"/>
          <p:cNvSpPr/>
          <p:nvPr/>
        </p:nvSpPr>
        <p:spPr>
          <a:xfrm>
            <a:off x="6084168" y="1821550"/>
            <a:ext cx="2359133" cy="2562204"/>
          </a:xfrm>
          <a:prstGeom prst="rect">
            <a:avLst/>
          </a:prstGeom>
        </p:spPr>
        <p:txBody>
          <a:bodyPr wrap="square" lIns="68543" tIns="34272" rIns="68543" bIns="34272">
            <a:spAutoFit/>
          </a:bodyPr>
          <a:lstStyle/>
          <a:p>
            <a:pPr algn="just">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a:p>
            <a:pPr algn="just">
              <a:lnSpc>
                <a:spcPct val="150000"/>
              </a:lnSpc>
            </a:pPr>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endParaRPr>
          </a:p>
        </p:txBody>
      </p:sp>
      <p:sp>
        <p:nvSpPr>
          <p:cNvPr id="15" name="TextBox 14"/>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p:cBhvr>
                                        <p:cTn id="7" dur="750"/>
                                        <p:tgtEl>
                                          <p:spTgt spid="33"/>
                                        </p:tgtEl>
                                      </p:cBhvr>
                                    </p:animEffect>
                                  </p:childTnLst>
                                </p:cTn>
                              </p:par>
                            </p:childTnLst>
                          </p:cTn>
                        </p:par>
                        <p:par>
                          <p:cTn id="8" fill="hold">
                            <p:stCondLst>
                              <p:cond delay="1000"/>
                            </p:stCondLst>
                            <p:childTnLst>
                              <p:par>
                                <p:cTn id="9" presetID="2" presetClass="entr" presetSubtype="2"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 calcmode="lin" valueType="num">
                                      <p:cBhvr>
                                        <p:cTn id="11" dur="500" fill="hold"/>
                                        <p:tgtEl>
                                          <p:spTgt spid="58"/>
                                        </p:tgtEl>
                                        <p:attrNameLst>
                                          <p:attrName>ppt_x</p:attrName>
                                        </p:attrNameLst>
                                      </p:cBhvr>
                                      <p:tavLst>
                                        <p:tav tm="0">
                                          <p:val>
                                            <p:strVal val="1+#ppt_w/2"/>
                                          </p:val>
                                        </p:tav>
                                        <p:tav tm="100000">
                                          <p:val>
                                            <p:strVal val="#ppt_x"/>
                                          </p:val>
                                        </p:tav>
                                      </p:tavLst>
                                    </p:anim>
                                    <p:anim calcmode="lin" valueType="num">
                                      <p:cBhvr>
                                        <p:cTn id="12" dur="500" fill="hold"/>
                                        <p:tgtEl>
                                          <p:spTgt spid="58"/>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250"/>
                                  </p:stCondLst>
                                  <p:childTnLst>
                                    <p:set>
                                      <p:cBhvr>
                                        <p:cTn id="14" dur="1" fill="hold">
                                          <p:stCondLst>
                                            <p:cond delay="0"/>
                                          </p:stCondLst>
                                        </p:cTn>
                                        <p:tgtEl>
                                          <p:spTgt spid="27"/>
                                        </p:tgtEl>
                                        <p:attrNameLst>
                                          <p:attrName>style.visibility</p:attrName>
                                        </p:attrNameLst>
                                      </p:cBhvr>
                                      <p:to>
                                        <p:strVal val="visible"/>
                                      </p:to>
                                    </p:set>
                                    <p:anim calcmode="lin" valueType="num">
                                      <p:cBhvr>
                                        <p:cTn id="15" dur="500" fill="hold"/>
                                        <p:tgtEl>
                                          <p:spTgt spid="27"/>
                                        </p:tgtEl>
                                        <p:attrNameLst>
                                          <p:attrName>ppt_x</p:attrName>
                                        </p:attrNameLst>
                                      </p:cBhvr>
                                      <p:tavLst>
                                        <p:tav tm="0">
                                          <p:val>
                                            <p:strVal val="1+#ppt_w/2"/>
                                          </p:val>
                                        </p:tav>
                                        <p:tav tm="100000">
                                          <p:val>
                                            <p:strVal val="#ppt_x"/>
                                          </p:val>
                                        </p:tav>
                                      </p:tavLst>
                                    </p:anim>
                                    <p:anim calcmode="lin" valueType="num">
                                      <p:cBhvr>
                                        <p:cTn id="16" dur="500" fill="hold"/>
                                        <p:tgtEl>
                                          <p:spTgt spid="27"/>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59"/>
                                        </p:tgtEl>
                                        <p:attrNameLst>
                                          <p:attrName>style.visibility</p:attrName>
                                        </p:attrNameLst>
                                      </p:cBhvr>
                                      <p:to>
                                        <p:strVal val="visible"/>
                                      </p:to>
                                    </p:set>
                                    <p:anim calcmode="lin" valueType="num">
                                      <p:cBhvr>
                                        <p:cTn id="19" dur="500" fill="hold"/>
                                        <p:tgtEl>
                                          <p:spTgt spid="59"/>
                                        </p:tgtEl>
                                        <p:attrNameLst>
                                          <p:attrName>ppt_x</p:attrName>
                                        </p:attrNameLst>
                                      </p:cBhvr>
                                      <p:tavLst>
                                        <p:tav tm="0">
                                          <p:val>
                                            <p:strVal val="1+#ppt_w/2"/>
                                          </p:val>
                                        </p:tav>
                                        <p:tav tm="100000">
                                          <p:val>
                                            <p:strVal val="#ppt_x"/>
                                          </p:val>
                                        </p:tav>
                                      </p:tavLst>
                                    </p:anim>
                                    <p:anim calcmode="lin" valueType="num">
                                      <p:cBhvr>
                                        <p:cTn id="20" dur="500" fill="hold"/>
                                        <p:tgtEl>
                                          <p:spTgt spid="5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750"/>
                                  </p:stCondLst>
                                  <p:childTnLst>
                                    <p:set>
                                      <p:cBhvr>
                                        <p:cTn id="22" dur="1" fill="hold">
                                          <p:stCondLst>
                                            <p:cond delay="0"/>
                                          </p:stCondLst>
                                        </p:cTn>
                                        <p:tgtEl>
                                          <p:spTgt spid="60"/>
                                        </p:tgtEl>
                                        <p:attrNameLst>
                                          <p:attrName>style.visibility</p:attrName>
                                        </p:attrNameLst>
                                      </p:cBhvr>
                                      <p:to>
                                        <p:strVal val="visible"/>
                                      </p:to>
                                    </p:set>
                                    <p:anim calcmode="lin" valueType="num">
                                      <p:cBhvr>
                                        <p:cTn id="23" dur="500" fill="hold"/>
                                        <p:tgtEl>
                                          <p:spTgt spid="60"/>
                                        </p:tgtEl>
                                        <p:attrNameLst>
                                          <p:attrName>ppt_x</p:attrName>
                                        </p:attrNameLst>
                                      </p:cBhvr>
                                      <p:tavLst>
                                        <p:tav tm="0">
                                          <p:val>
                                            <p:strVal val="1+#ppt_w/2"/>
                                          </p:val>
                                        </p:tav>
                                        <p:tav tm="100000">
                                          <p:val>
                                            <p:strVal val="#ppt_x"/>
                                          </p:val>
                                        </p:tav>
                                      </p:tavLst>
                                    </p:anim>
                                    <p:anim calcmode="lin" valueType="num">
                                      <p:cBhvr>
                                        <p:cTn id="24" dur="500" fill="hold"/>
                                        <p:tgtEl>
                                          <p:spTgt spid="60"/>
                                        </p:tgtEl>
                                        <p:attrNameLst>
                                          <p:attrName>ppt_y</p:attrName>
                                        </p:attrNameLst>
                                      </p:cBhvr>
                                      <p:tavLst>
                                        <p:tav tm="0">
                                          <p:val>
                                            <p:strVal val="#ppt_y"/>
                                          </p:val>
                                        </p:tav>
                                        <p:tav tm="100000">
                                          <p:val>
                                            <p:strVal val="#ppt_y"/>
                                          </p:val>
                                        </p:tav>
                                      </p:tavLst>
                                    </p:anim>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61"/>
                                        </p:tgtEl>
                                        <p:attrNameLst>
                                          <p:attrName>style.visibility</p:attrName>
                                        </p:attrNameLst>
                                      </p:cBhvr>
                                      <p:to>
                                        <p:strVal val="visible"/>
                                      </p:to>
                                    </p:set>
                                    <p:animEffect transition="in" filter="wipe(left)">
                                      <p:cBhvr>
                                        <p:cTn id="28"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utoUpdateAnimBg="0"/>
      <p:bldP spid="33" grpId="0" animBg="1"/>
      <p:bldP spid="58" grpId="0" bldLvl="0" autoUpdateAnimBg="0"/>
      <p:bldP spid="59" grpId="0" bldLvl="0" autoUpdateAnimBg="0"/>
      <p:bldP spid="60" grpId="0" bldLvl="0" autoUpdateAnimBg="0"/>
      <p:bldP spid="6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1429252" y="1542229"/>
            <a:ext cx="2027143" cy="2020491"/>
            <a:chOff x="1440917" y="1548121"/>
            <a:chExt cx="2027143" cy="2020491"/>
          </a:xfrm>
          <a:solidFill>
            <a:schemeClr val="tx2"/>
          </a:solidFill>
        </p:grpSpPr>
        <p:sp>
          <p:nvSpPr>
            <p:cNvPr id="13" name="Freeform 6"/>
            <p:cNvSpPr/>
            <p:nvPr/>
          </p:nvSpPr>
          <p:spPr bwMode="auto">
            <a:xfrm rot="2700000">
              <a:off x="1444243" y="1544795"/>
              <a:ext cx="2020491" cy="2027143"/>
            </a:xfrm>
            <a:custGeom>
              <a:avLst/>
              <a:gdLst>
                <a:gd name="T0" fmla="*/ 1039 w 5610"/>
                <a:gd name="T1" fmla="*/ 4570 h 5609"/>
                <a:gd name="T2" fmla="*/ 4802 w 5610"/>
                <a:gd name="T3" fmla="*/ 4570 h 5609"/>
                <a:gd name="T4" fmla="*/ 5579 w 5610"/>
                <a:gd name="T5" fmla="*/ 2575 h 5609"/>
                <a:gd name="T6" fmla="*/ 5579 w 5610"/>
                <a:gd name="T7" fmla="*/ 30 h 5609"/>
                <a:gd name="T8" fmla="*/ 3035 w 5610"/>
                <a:gd name="T9" fmla="*/ 30 h 5609"/>
                <a:gd name="T10" fmla="*/ 1039 w 5610"/>
                <a:gd name="T11" fmla="*/ 807 h 5609"/>
                <a:gd name="T12" fmla="*/ 1039 w 5610"/>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10" h="5609">
                  <a:moveTo>
                    <a:pt x="1039" y="4570"/>
                  </a:moveTo>
                  <a:cubicBezTo>
                    <a:pt x="2078" y="5609"/>
                    <a:pt x="3763" y="5609"/>
                    <a:pt x="4802" y="4570"/>
                  </a:cubicBezTo>
                  <a:cubicBezTo>
                    <a:pt x="5351" y="4022"/>
                    <a:pt x="5610" y="3293"/>
                    <a:pt x="5579" y="2575"/>
                  </a:cubicBezTo>
                  <a:lnTo>
                    <a:pt x="5579" y="30"/>
                  </a:lnTo>
                  <a:lnTo>
                    <a:pt x="3035" y="30"/>
                  </a:lnTo>
                  <a:cubicBezTo>
                    <a:pt x="2316" y="0"/>
                    <a:pt x="1588" y="258"/>
                    <a:pt x="1039" y="807"/>
                  </a:cubicBezTo>
                  <a:cubicBezTo>
                    <a:pt x="0" y="1846"/>
                    <a:pt x="0" y="3531"/>
                    <a:pt x="1039" y="4570"/>
                  </a:cubicBezTo>
                  <a:close/>
                </a:path>
              </a:pathLst>
            </a:custGeom>
            <a:grpFill/>
            <a:ln>
              <a:noFill/>
            </a:ln>
          </p:spPr>
          <p:txBody>
            <a:bodyPr vert="horz" wrap="square" lIns="91440" tIns="45720" rIns="91440" bIns="45720" numCol="1" anchor="t" anchorCtr="0" compatLnSpc="1"/>
            <a:lstStyle/>
            <a:p>
              <a:endParaRPr lang="zh-CN" altLang="en-US"/>
            </a:p>
          </p:txBody>
        </p:sp>
        <p:sp>
          <p:nvSpPr>
            <p:cNvPr id="14" name="TextBox 13"/>
            <p:cNvSpPr txBox="1"/>
            <p:nvPr/>
          </p:nvSpPr>
          <p:spPr>
            <a:xfrm>
              <a:off x="1889683" y="2173729"/>
              <a:ext cx="1304283" cy="311551"/>
            </a:xfrm>
            <a:prstGeom prst="rect">
              <a:avLst/>
            </a:prstGeom>
            <a:grpFill/>
          </p:spPr>
          <p:txBody>
            <a:bodyPr wrap="square" lIns="0" tIns="0" rIns="0" bIns="0" rtlCol="0">
              <a:spAutoFit/>
            </a:bodyPr>
            <a:lstStyle/>
            <a:p>
              <a:pPr algn="ctr"/>
              <a:r>
                <a:rPr lang="zh-CN" altLang="en-US" sz="2000" b="1" dirty="0">
                  <a:solidFill>
                    <a:schemeClr val="bg1"/>
                  </a:solidFill>
                  <a:latin typeface="微软雅黑" panose="020B0503020204020204" pitchFamily="34" charset="-122"/>
                  <a:ea typeface="微软雅黑" panose="020B0503020204020204" pitchFamily="34" charset="-122"/>
                </a:rPr>
                <a:t>添加文本</a:t>
              </a:r>
            </a:p>
          </p:txBody>
        </p:sp>
        <p:sp>
          <p:nvSpPr>
            <p:cNvPr id="15" name="TextBox 9"/>
            <p:cNvSpPr txBox="1">
              <a:spLocks noChangeArrowheads="1"/>
            </p:cNvSpPr>
            <p:nvPr/>
          </p:nvSpPr>
          <p:spPr bwMode="auto">
            <a:xfrm>
              <a:off x="1970406" y="2491031"/>
              <a:ext cx="930063"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chemeClr val="bg1"/>
                  </a:solidFill>
                  <a:latin typeface="微软雅黑" panose="020B0503020204020204" pitchFamily="34" charset="-122"/>
                  <a:ea typeface="微软雅黑" panose="020B0503020204020204" pitchFamily="34" charset="-122"/>
                </a:rPr>
                <a:t>40</a:t>
              </a:r>
              <a:r>
                <a:rPr lang="en-US" altLang="zh-CN" sz="2000" b="1" dirty="0">
                  <a:solidFill>
                    <a:schemeClr val="bg1"/>
                  </a:solidFill>
                  <a:latin typeface="微软雅黑" panose="020B0503020204020204" pitchFamily="34" charset="-122"/>
                  <a:ea typeface="微软雅黑" panose="020B0503020204020204" pitchFamily="34" charset="-122"/>
                </a:rPr>
                <a:t>%</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3100004" y="2938934"/>
            <a:ext cx="1640481" cy="1635098"/>
            <a:chOff x="3111668" y="2944827"/>
            <a:chExt cx="1640481" cy="1635098"/>
          </a:xfrm>
          <a:solidFill>
            <a:schemeClr val="tx2"/>
          </a:solidFill>
        </p:grpSpPr>
        <p:sp>
          <p:nvSpPr>
            <p:cNvPr id="17" name="Freeform 7"/>
            <p:cNvSpPr/>
            <p:nvPr/>
          </p:nvSpPr>
          <p:spPr bwMode="auto">
            <a:xfrm rot="2700000">
              <a:off x="3114360" y="2942135"/>
              <a:ext cx="1635098" cy="1640481"/>
            </a:xfrm>
            <a:custGeom>
              <a:avLst/>
              <a:gdLst>
                <a:gd name="T0" fmla="*/ 4570 w 5609"/>
                <a:gd name="T1" fmla="*/ 4570 h 5609"/>
                <a:gd name="T2" fmla="*/ 807 w 5609"/>
                <a:gd name="T3" fmla="*/ 4570 h 5609"/>
                <a:gd name="T4" fmla="*/ 30 w 5609"/>
                <a:gd name="T5" fmla="*/ 2575 h 5609"/>
                <a:gd name="T6" fmla="*/ 30 w 5609"/>
                <a:gd name="T7" fmla="*/ 30 h 5609"/>
                <a:gd name="T8" fmla="*/ 2574 w 5609"/>
                <a:gd name="T9" fmla="*/ 30 h 5609"/>
                <a:gd name="T10" fmla="*/ 4570 w 5609"/>
                <a:gd name="T11" fmla="*/ 807 h 5609"/>
                <a:gd name="T12" fmla="*/ 4570 w 5609"/>
                <a:gd name="T13" fmla="*/ 4570 h 5609"/>
              </a:gdLst>
              <a:ahLst/>
              <a:cxnLst>
                <a:cxn ang="0">
                  <a:pos x="T0" y="T1"/>
                </a:cxn>
                <a:cxn ang="0">
                  <a:pos x="T2" y="T3"/>
                </a:cxn>
                <a:cxn ang="0">
                  <a:pos x="T4" y="T5"/>
                </a:cxn>
                <a:cxn ang="0">
                  <a:pos x="T6" y="T7"/>
                </a:cxn>
                <a:cxn ang="0">
                  <a:pos x="T8" y="T9"/>
                </a:cxn>
                <a:cxn ang="0">
                  <a:pos x="T10" y="T11"/>
                </a:cxn>
                <a:cxn ang="0">
                  <a:pos x="T12" y="T13"/>
                </a:cxn>
              </a:cxnLst>
              <a:rect l="0" t="0" r="r" b="b"/>
              <a:pathLst>
                <a:path w="5609" h="5609">
                  <a:moveTo>
                    <a:pt x="4570" y="4570"/>
                  </a:moveTo>
                  <a:cubicBezTo>
                    <a:pt x="3531" y="5609"/>
                    <a:pt x="1846" y="5609"/>
                    <a:pt x="807" y="4570"/>
                  </a:cubicBezTo>
                  <a:cubicBezTo>
                    <a:pt x="258" y="4022"/>
                    <a:pt x="0" y="3293"/>
                    <a:pt x="30" y="2575"/>
                  </a:cubicBezTo>
                  <a:lnTo>
                    <a:pt x="30" y="30"/>
                  </a:lnTo>
                  <a:lnTo>
                    <a:pt x="2574" y="30"/>
                  </a:lnTo>
                  <a:cubicBezTo>
                    <a:pt x="3293" y="0"/>
                    <a:pt x="4022" y="258"/>
                    <a:pt x="4570" y="807"/>
                  </a:cubicBezTo>
                  <a:cubicBezTo>
                    <a:pt x="5609" y="1846"/>
                    <a:pt x="5609" y="3531"/>
                    <a:pt x="4570" y="4570"/>
                  </a:cubicBezTo>
                  <a:close/>
                </a:path>
              </a:pathLst>
            </a:custGeom>
            <a:grpFill/>
            <a:ln>
              <a:noFill/>
            </a:ln>
          </p:spPr>
          <p:txBody>
            <a:bodyPr vert="horz" wrap="square" lIns="91440" tIns="45720" rIns="91440" bIns="45720" numCol="1" anchor="t" anchorCtr="0" compatLnSpc="1"/>
            <a:lstStyle/>
            <a:p>
              <a:endParaRPr lang="zh-CN" altLang="en-US"/>
            </a:p>
          </p:txBody>
        </p:sp>
        <p:sp>
          <p:nvSpPr>
            <p:cNvPr id="18" name="TextBox 17"/>
            <p:cNvSpPr txBox="1"/>
            <p:nvPr/>
          </p:nvSpPr>
          <p:spPr>
            <a:xfrm>
              <a:off x="3421327" y="3347926"/>
              <a:ext cx="1078663" cy="276999"/>
            </a:xfrm>
            <a:prstGeom prst="rect">
              <a:avLst/>
            </a:prstGeom>
            <a:grpFill/>
          </p:spPr>
          <p:txBody>
            <a:bodyPr wrap="square" lIns="0" tIns="0" rIns="0" bIns="0"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添加文本</a:t>
              </a:r>
            </a:p>
          </p:txBody>
        </p:sp>
        <p:sp>
          <p:nvSpPr>
            <p:cNvPr id="19" name="TextBox 9"/>
            <p:cNvSpPr txBox="1">
              <a:spLocks noChangeArrowheads="1"/>
            </p:cNvSpPr>
            <p:nvPr/>
          </p:nvSpPr>
          <p:spPr bwMode="auto">
            <a:xfrm>
              <a:off x="3466877" y="3620484"/>
              <a:ext cx="930063"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chemeClr val="bg1"/>
                  </a:solidFill>
                  <a:latin typeface="微软雅黑" panose="020B0503020204020204" pitchFamily="34" charset="-122"/>
                  <a:ea typeface="微软雅黑" panose="020B0503020204020204" pitchFamily="34" charset="-122"/>
                </a:rPr>
                <a:t>30</a:t>
              </a:r>
              <a:r>
                <a:rPr lang="en-US" altLang="zh-CN" sz="2000" b="1" dirty="0">
                  <a:solidFill>
                    <a:schemeClr val="bg1"/>
                  </a:solidFill>
                  <a:latin typeface="微软雅黑" panose="020B0503020204020204" pitchFamily="34" charset="-122"/>
                  <a:ea typeface="微软雅黑" panose="020B0503020204020204" pitchFamily="34" charset="-122"/>
                </a:rPr>
                <a:t>%</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4242700" y="1904483"/>
            <a:ext cx="1300156" cy="1295980"/>
            <a:chOff x="4254365" y="1910376"/>
            <a:chExt cx="1300156" cy="1295980"/>
          </a:xfrm>
          <a:solidFill>
            <a:schemeClr val="bg2"/>
          </a:solidFill>
        </p:grpSpPr>
        <p:sp>
          <p:nvSpPr>
            <p:cNvPr id="21" name="Freeform 5"/>
            <p:cNvSpPr/>
            <p:nvPr/>
          </p:nvSpPr>
          <p:spPr bwMode="auto">
            <a:xfrm rot="2700000" flipH="1">
              <a:off x="4256453" y="1908288"/>
              <a:ext cx="1295980" cy="1300156"/>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grpFill/>
            <a:ln>
              <a:noFill/>
            </a:ln>
          </p:spPr>
          <p:txBody>
            <a:bodyPr vert="horz" wrap="square" lIns="91440" tIns="45720" rIns="91440" bIns="45720" numCol="1" anchor="t" anchorCtr="0" compatLnSpc="1"/>
            <a:lstStyle/>
            <a:p>
              <a:endParaRPr lang="zh-CN" altLang="en-US">
                <a:solidFill>
                  <a:schemeClr val="bg1"/>
                </a:solidFill>
              </a:endParaRPr>
            </a:p>
          </p:txBody>
        </p:sp>
        <p:sp>
          <p:nvSpPr>
            <p:cNvPr id="22" name="TextBox 21"/>
            <p:cNvSpPr txBox="1"/>
            <p:nvPr/>
          </p:nvSpPr>
          <p:spPr>
            <a:xfrm>
              <a:off x="4434737" y="2241239"/>
              <a:ext cx="901312" cy="219240"/>
            </a:xfrm>
            <a:prstGeom prst="rect">
              <a:avLst/>
            </a:prstGeom>
            <a:grpFill/>
          </p:spPr>
          <p:txBody>
            <a:bodyPr wrap="square" lIns="0" tIns="0" rIns="0" bIns="0" rtlCol="0">
              <a:spAutoFit/>
            </a:bodyPr>
            <a:lstStyle/>
            <a:p>
              <a:pPr algn="ctr"/>
              <a:r>
                <a:rPr lang="zh-CN" altLang="en-US" sz="1400" b="1" dirty="0">
                  <a:solidFill>
                    <a:schemeClr val="bg1"/>
                  </a:solidFill>
                  <a:latin typeface="微软雅黑" panose="020B0503020204020204" pitchFamily="34" charset="-122"/>
                  <a:ea typeface="微软雅黑" panose="020B0503020204020204" pitchFamily="34" charset="-122"/>
                </a:rPr>
                <a:t>添加文本</a:t>
              </a:r>
            </a:p>
          </p:txBody>
        </p:sp>
        <p:sp>
          <p:nvSpPr>
            <p:cNvPr id="23" name="TextBox 9"/>
            <p:cNvSpPr txBox="1">
              <a:spLocks noChangeArrowheads="1"/>
            </p:cNvSpPr>
            <p:nvPr/>
          </p:nvSpPr>
          <p:spPr bwMode="auto">
            <a:xfrm>
              <a:off x="4478200" y="2460479"/>
              <a:ext cx="930063" cy="58477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3200" b="1" dirty="0">
                  <a:solidFill>
                    <a:schemeClr val="bg1"/>
                  </a:solidFill>
                  <a:latin typeface="微软雅黑" panose="020B0503020204020204" pitchFamily="34" charset="-122"/>
                  <a:ea typeface="微软雅黑" panose="020B0503020204020204" pitchFamily="34" charset="-122"/>
                </a:rPr>
                <a:t>20</a:t>
              </a:r>
              <a:r>
                <a:rPr lang="en-US" altLang="zh-CN" sz="2000" b="1" dirty="0">
                  <a:solidFill>
                    <a:schemeClr val="bg1"/>
                  </a:solidFill>
                  <a:latin typeface="微软雅黑" panose="020B0503020204020204" pitchFamily="34" charset="-122"/>
                  <a:ea typeface="微软雅黑" panose="020B0503020204020204" pitchFamily="34" charset="-122"/>
                </a:rPr>
                <a:t>%</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24" name="组合 23"/>
          <p:cNvGrpSpPr/>
          <p:nvPr/>
        </p:nvGrpSpPr>
        <p:grpSpPr>
          <a:xfrm>
            <a:off x="3383596" y="1203599"/>
            <a:ext cx="1073298" cy="1069851"/>
            <a:chOff x="3395261" y="1209491"/>
            <a:chExt cx="1073298" cy="1069851"/>
          </a:xfrm>
          <a:solidFill>
            <a:schemeClr val="tx2"/>
          </a:solidFill>
        </p:grpSpPr>
        <p:sp>
          <p:nvSpPr>
            <p:cNvPr id="25" name="Freeform 5"/>
            <p:cNvSpPr/>
            <p:nvPr/>
          </p:nvSpPr>
          <p:spPr bwMode="auto">
            <a:xfrm rot="2700000">
              <a:off x="3396984" y="1207768"/>
              <a:ext cx="1069851" cy="1073298"/>
            </a:xfrm>
            <a:custGeom>
              <a:avLst/>
              <a:gdLst>
                <a:gd name="T0" fmla="*/ 795 w 4296"/>
                <a:gd name="T1" fmla="*/ 796 h 4297"/>
                <a:gd name="T2" fmla="*/ 3678 w 4296"/>
                <a:gd name="T3" fmla="*/ 796 h 4297"/>
                <a:gd name="T4" fmla="*/ 4273 w 4296"/>
                <a:gd name="T5" fmla="*/ 2324 h 4297"/>
                <a:gd name="T6" fmla="*/ 4273 w 4296"/>
                <a:gd name="T7" fmla="*/ 4273 h 4297"/>
                <a:gd name="T8" fmla="*/ 2324 w 4296"/>
                <a:gd name="T9" fmla="*/ 4273 h 4297"/>
                <a:gd name="T10" fmla="*/ 795 w 4296"/>
                <a:gd name="T11" fmla="*/ 3678 h 4297"/>
                <a:gd name="T12" fmla="*/ 795 w 4296"/>
                <a:gd name="T13" fmla="*/ 796 h 4297"/>
              </a:gdLst>
              <a:ahLst/>
              <a:cxnLst>
                <a:cxn ang="0">
                  <a:pos x="T0" y="T1"/>
                </a:cxn>
                <a:cxn ang="0">
                  <a:pos x="T2" y="T3"/>
                </a:cxn>
                <a:cxn ang="0">
                  <a:pos x="T4" y="T5"/>
                </a:cxn>
                <a:cxn ang="0">
                  <a:pos x="T6" y="T7"/>
                </a:cxn>
                <a:cxn ang="0">
                  <a:pos x="T8" y="T9"/>
                </a:cxn>
                <a:cxn ang="0">
                  <a:pos x="T10" y="T11"/>
                </a:cxn>
                <a:cxn ang="0">
                  <a:pos x="T12" y="T13"/>
                </a:cxn>
              </a:cxnLst>
              <a:rect l="0" t="0" r="r" b="b"/>
              <a:pathLst>
                <a:path w="4296" h="4297">
                  <a:moveTo>
                    <a:pt x="795" y="796"/>
                  </a:moveTo>
                  <a:cubicBezTo>
                    <a:pt x="1591" y="0"/>
                    <a:pt x="2882" y="0"/>
                    <a:pt x="3678" y="796"/>
                  </a:cubicBezTo>
                  <a:cubicBezTo>
                    <a:pt x="4098" y="1216"/>
                    <a:pt x="4296" y="1774"/>
                    <a:pt x="4273" y="2324"/>
                  </a:cubicBezTo>
                  <a:lnTo>
                    <a:pt x="4273" y="4273"/>
                  </a:lnTo>
                  <a:lnTo>
                    <a:pt x="2324" y="4273"/>
                  </a:lnTo>
                  <a:cubicBezTo>
                    <a:pt x="1774" y="4297"/>
                    <a:pt x="1216" y="4098"/>
                    <a:pt x="795" y="3678"/>
                  </a:cubicBezTo>
                  <a:cubicBezTo>
                    <a:pt x="0" y="2882"/>
                    <a:pt x="0" y="1592"/>
                    <a:pt x="795" y="796"/>
                  </a:cubicBezTo>
                  <a:close/>
                </a:path>
              </a:pathLst>
            </a:custGeom>
            <a:grpFill/>
            <a:ln>
              <a:noFill/>
            </a:ln>
          </p:spPr>
          <p:txBody>
            <a:bodyPr vert="horz" wrap="square" lIns="91440" tIns="45720" rIns="91440" bIns="45720" numCol="1" anchor="t" anchorCtr="0" compatLnSpc="1"/>
            <a:lstStyle/>
            <a:p>
              <a:endParaRPr lang="zh-CN" altLang="en-US"/>
            </a:p>
          </p:txBody>
        </p:sp>
        <p:sp>
          <p:nvSpPr>
            <p:cNvPr id="26" name="TextBox 25"/>
            <p:cNvSpPr txBox="1"/>
            <p:nvPr/>
          </p:nvSpPr>
          <p:spPr>
            <a:xfrm>
              <a:off x="3582648" y="1516900"/>
              <a:ext cx="698523" cy="184623"/>
            </a:xfrm>
            <a:prstGeom prst="rect">
              <a:avLst/>
            </a:prstGeom>
            <a:grpFill/>
          </p:spPr>
          <p:txBody>
            <a:bodyPr wrap="square" lIns="0" tIns="0" rIns="0" bIns="0" rtlCol="0">
              <a:spAutoFit/>
            </a:bodyPr>
            <a:lstStyle/>
            <a:p>
              <a:pPr algn="ctr"/>
              <a:r>
                <a:rPr lang="zh-CN" altLang="en-US" sz="1200" b="1" dirty="0">
                  <a:solidFill>
                    <a:schemeClr val="bg1"/>
                  </a:solidFill>
                  <a:latin typeface="微软雅黑" panose="020B0503020204020204" pitchFamily="34" charset="-122"/>
                  <a:ea typeface="微软雅黑" panose="020B0503020204020204" pitchFamily="34" charset="-122"/>
                </a:rPr>
                <a:t>添加文本</a:t>
              </a:r>
            </a:p>
          </p:txBody>
        </p:sp>
        <p:sp>
          <p:nvSpPr>
            <p:cNvPr id="27" name="TextBox 9"/>
            <p:cNvSpPr txBox="1">
              <a:spLocks noChangeArrowheads="1"/>
            </p:cNvSpPr>
            <p:nvPr/>
          </p:nvSpPr>
          <p:spPr bwMode="auto">
            <a:xfrm>
              <a:off x="3555043" y="1654258"/>
              <a:ext cx="753732" cy="46166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400" b="1" dirty="0">
                  <a:solidFill>
                    <a:schemeClr val="bg1"/>
                  </a:solidFill>
                  <a:latin typeface="微软雅黑" panose="020B0503020204020204" pitchFamily="34" charset="-122"/>
                  <a:ea typeface="微软雅黑" panose="020B0503020204020204" pitchFamily="34" charset="-122"/>
                </a:rPr>
                <a:t>10</a:t>
              </a:r>
              <a:r>
                <a:rPr lang="en-US" altLang="zh-CN" sz="1600" b="1" dirty="0">
                  <a:solidFill>
                    <a:schemeClr val="bg1"/>
                  </a:solidFill>
                  <a:latin typeface="微软雅黑" panose="020B0503020204020204" pitchFamily="34" charset="-122"/>
                  <a:ea typeface="微软雅黑" panose="020B0503020204020204" pitchFamily="34" charset="-122"/>
                </a:rPr>
                <a:t>%</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grpSp>
      <p:sp>
        <p:nvSpPr>
          <p:cNvPr id="28" name="TextBox 27"/>
          <p:cNvSpPr txBox="1"/>
          <p:nvPr/>
        </p:nvSpPr>
        <p:spPr>
          <a:xfrm>
            <a:off x="4677963" y="1355512"/>
            <a:ext cx="3482771" cy="38472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dirty="0"/>
              <a:t>点击输入本栏的具体文字，简明扼要的说明分项内容，此为概念图解，请根据您的具体内容酌情修改</a:t>
            </a:r>
            <a:endParaRPr lang="en-US" altLang="zh-CN" sz="1200" dirty="0"/>
          </a:p>
        </p:txBody>
      </p:sp>
      <p:sp>
        <p:nvSpPr>
          <p:cNvPr id="29" name="TextBox 28"/>
          <p:cNvSpPr txBox="1"/>
          <p:nvPr/>
        </p:nvSpPr>
        <p:spPr>
          <a:xfrm>
            <a:off x="5712463" y="2299530"/>
            <a:ext cx="2448271"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dirty="0"/>
              <a:t>点击输入本栏的具体文字，简明扼要的说明分项内容，此为概念图解，请根据您的具体内容酌情修改</a:t>
            </a:r>
            <a:endParaRPr lang="en-US" altLang="zh-CN" sz="1200" dirty="0"/>
          </a:p>
        </p:txBody>
      </p:sp>
      <p:sp>
        <p:nvSpPr>
          <p:cNvPr id="30" name="TextBox 29"/>
          <p:cNvSpPr txBox="1"/>
          <p:nvPr/>
        </p:nvSpPr>
        <p:spPr>
          <a:xfrm>
            <a:off x="4892778" y="3598809"/>
            <a:ext cx="2691893" cy="57708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dirty="0"/>
              <a:t>点击输入本栏的具体文字，简明扼要的说明分项内容，此为概念图解，请根据您的具体内容酌情修改</a:t>
            </a:r>
            <a:endParaRPr lang="en-US" altLang="zh-CN" sz="1200" dirty="0"/>
          </a:p>
        </p:txBody>
      </p:sp>
      <p:sp>
        <p:nvSpPr>
          <p:cNvPr id="31" name="TextBox 30"/>
          <p:cNvSpPr txBox="1"/>
          <p:nvPr/>
        </p:nvSpPr>
        <p:spPr>
          <a:xfrm>
            <a:off x="683568" y="3598808"/>
            <a:ext cx="1759256" cy="769441"/>
          </a:xfrm>
          <a:prstGeom prst="rect">
            <a:avLst/>
          </a:prstGeom>
          <a:noFill/>
        </p:spPr>
        <p:txBody>
          <a:bodyPr wrap="square" lIns="0" tIns="0" rIns="0" bIns="0" rtlCol="0">
            <a:spAutoFit/>
          </a:bodyPr>
          <a:lstStyle>
            <a:defPPr>
              <a:defRPr lang="zh-CN"/>
            </a:defPPr>
            <a:lvl1pPr algn="just">
              <a:lnSpc>
                <a:spcPts val="15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r>
              <a:rPr lang="zh-CN" altLang="en-US" sz="1200" dirty="0"/>
              <a:t>点击输入本栏的具体文字，简明扼要的说明分项内容，此为概念图解，请根据您的具体内容酌情修改</a:t>
            </a:r>
            <a:endParaRPr lang="en-US" altLang="zh-CN" sz="1200" dirty="0"/>
          </a:p>
        </p:txBody>
      </p:sp>
      <p:sp>
        <p:nvSpPr>
          <p:cNvPr id="32" name="TextBox 31"/>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0-#ppt_h/2"/>
                                          </p:val>
                                        </p:tav>
                                        <p:tav tm="100000">
                                          <p:val>
                                            <p:strVal val="#ppt_y"/>
                                          </p:val>
                                        </p:tav>
                                      </p:tavLst>
                                    </p:anim>
                                  </p:childTnLst>
                                </p:cTn>
                              </p:par>
                              <p:par>
                                <p:cTn id="9" presetID="2" presetClass="entr" presetSubtype="2" fill="hold" nodeType="withEffect">
                                  <p:stCondLst>
                                    <p:cond delay="20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40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par>
                                <p:cTn id="17" presetID="2" presetClass="entr" presetSubtype="8" fill="hold" nodeType="withEffect">
                                  <p:stCondLst>
                                    <p:cond delay="6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2"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additive="base">
                                        <p:cTn id="24" dur="500" fill="hold"/>
                                        <p:tgtEl>
                                          <p:spTgt spid="28"/>
                                        </p:tgtEl>
                                        <p:attrNameLst>
                                          <p:attrName>ppt_x</p:attrName>
                                        </p:attrNameLst>
                                      </p:cBhvr>
                                      <p:tavLst>
                                        <p:tav tm="0">
                                          <p:val>
                                            <p:strVal val="1+#ppt_w/2"/>
                                          </p:val>
                                        </p:tav>
                                        <p:tav tm="100000">
                                          <p:val>
                                            <p:strVal val="#ppt_x"/>
                                          </p:val>
                                        </p:tav>
                                      </p:tavLst>
                                    </p:anim>
                                    <p:anim calcmode="lin" valueType="num">
                                      <p:cBhvr additive="base">
                                        <p:cTn id="25" dur="500" fill="hold"/>
                                        <p:tgtEl>
                                          <p:spTgt spid="28"/>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20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500" fill="hold"/>
                                        <p:tgtEl>
                                          <p:spTgt spid="29"/>
                                        </p:tgtEl>
                                        <p:attrNameLst>
                                          <p:attrName>ppt_x</p:attrName>
                                        </p:attrNameLst>
                                      </p:cBhvr>
                                      <p:tavLst>
                                        <p:tav tm="0">
                                          <p:val>
                                            <p:strVal val="1+#ppt_w/2"/>
                                          </p:val>
                                        </p:tav>
                                        <p:tav tm="100000">
                                          <p:val>
                                            <p:strVal val="#ppt_x"/>
                                          </p:val>
                                        </p:tav>
                                      </p:tavLst>
                                    </p:anim>
                                    <p:anim calcmode="lin" valueType="num">
                                      <p:cBhvr additive="base">
                                        <p:cTn id="29" dur="500" fill="hold"/>
                                        <p:tgtEl>
                                          <p:spTgt spid="29"/>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400"/>
                                  </p:stCondLst>
                                  <p:childTnLst>
                                    <p:set>
                                      <p:cBhvr>
                                        <p:cTn id="31" dur="1" fill="hold">
                                          <p:stCondLst>
                                            <p:cond delay="0"/>
                                          </p:stCondLst>
                                        </p:cTn>
                                        <p:tgtEl>
                                          <p:spTgt spid="30"/>
                                        </p:tgtEl>
                                        <p:attrNameLst>
                                          <p:attrName>style.visibility</p:attrName>
                                        </p:attrNameLst>
                                      </p:cBhvr>
                                      <p:to>
                                        <p:strVal val="visible"/>
                                      </p:to>
                                    </p:set>
                                    <p:anim calcmode="lin" valueType="num">
                                      <p:cBhvr additive="base">
                                        <p:cTn id="32" dur="500" fill="hold"/>
                                        <p:tgtEl>
                                          <p:spTgt spid="30"/>
                                        </p:tgtEl>
                                        <p:attrNameLst>
                                          <p:attrName>ppt_x</p:attrName>
                                        </p:attrNameLst>
                                      </p:cBhvr>
                                      <p:tavLst>
                                        <p:tav tm="0">
                                          <p:val>
                                            <p:strVal val="1+#ppt_w/2"/>
                                          </p:val>
                                        </p:tav>
                                        <p:tav tm="100000">
                                          <p:val>
                                            <p:strVal val="#ppt_x"/>
                                          </p:val>
                                        </p:tav>
                                      </p:tavLst>
                                    </p:anim>
                                    <p:anim calcmode="lin" valueType="num">
                                      <p:cBhvr additive="base">
                                        <p:cTn id="33" dur="500" fill="hold"/>
                                        <p:tgtEl>
                                          <p:spTgt spid="30"/>
                                        </p:tgtEl>
                                        <p:attrNameLst>
                                          <p:attrName>ppt_y</p:attrName>
                                        </p:attrNameLst>
                                      </p:cBhvr>
                                      <p:tavLst>
                                        <p:tav tm="0">
                                          <p:val>
                                            <p:strVal val="#ppt_y"/>
                                          </p:val>
                                        </p:tav>
                                        <p:tav tm="100000">
                                          <p:val>
                                            <p:strVal val="#ppt_y"/>
                                          </p:val>
                                        </p:tav>
                                      </p:tavLst>
                                    </p:anim>
                                  </p:childTnLst>
                                </p:cTn>
                              </p:par>
                              <p:par>
                                <p:cTn id="34" presetID="2" presetClass="entr" presetSubtype="4" fill="hold" grpId="0" nodeType="withEffect">
                                  <p:stCondLst>
                                    <p:cond delay="60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ppt_x"/>
                                          </p:val>
                                        </p:tav>
                                        <p:tav tm="100000">
                                          <p:val>
                                            <p:strVal val="#ppt_x"/>
                                          </p:val>
                                        </p:tav>
                                      </p:tavLst>
                                    </p:anim>
                                    <p:anim calcmode="lin" valueType="num">
                                      <p:cBhvr additive="base">
                                        <p:cTn id="37"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2931791"/>
            <a:ext cx="8943695" cy="7497802"/>
          </a:xfrm>
          <a:prstGeom prst="rect">
            <a:avLst/>
          </a:prstGeom>
        </p:spPr>
      </p:pic>
      <p:sp>
        <p:nvSpPr>
          <p:cNvPr id="22" name="TextBox 21"/>
          <p:cNvSpPr txBox="1"/>
          <p:nvPr/>
        </p:nvSpPr>
        <p:spPr>
          <a:xfrm>
            <a:off x="755576" y="987574"/>
            <a:ext cx="4088280" cy="746348"/>
          </a:xfrm>
          <a:prstGeom prst="rect">
            <a:avLst/>
          </a:prstGeom>
          <a:noFill/>
        </p:spPr>
        <p:txBody>
          <a:bodyPr wrap="none" lIns="68571" tIns="34285" rIns="68571" bIns="34285" rtlCol="0">
            <a:spAutoFit/>
          </a:bodyPr>
          <a:lstStyle/>
          <a:p>
            <a:r>
              <a:rPr lang="zh-CN" altLang="en-US" sz="4400" b="1" dirty="0">
                <a:solidFill>
                  <a:schemeClr val="tx2"/>
                </a:solidFill>
                <a:latin typeface="微软雅黑" panose="020B0503020204020204" pitchFamily="34" charset="-122"/>
                <a:ea typeface="微软雅黑" panose="020B0503020204020204" pitchFamily="34" charset="-122"/>
              </a:rPr>
              <a:t>感谢您的观看！</a:t>
            </a:r>
          </a:p>
        </p:txBody>
      </p:sp>
      <p:sp>
        <p:nvSpPr>
          <p:cNvPr id="23" name="TextBox 22"/>
          <p:cNvSpPr txBox="1"/>
          <p:nvPr/>
        </p:nvSpPr>
        <p:spPr>
          <a:xfrm>
            <a:off x="716858" y="1784683"/>
            <a:ext cx="4347665" cy="338554"/>
          </a:xfrm>
          <a:prstGeom prst="rect">
            <a:avLst/>
          </a:prstGeom>
          <a:noFill/>
        </p:spPr>
        <p:txBody>
          <a:bodyPr wrap="none" rtlCol="0">
            <a:spAutoFit/>
          </a:bodyPr>
          <a:lstStyle/>
          <a:p>
            <a:r>
              <a:rPr lang="zh-CN" altLang="en-US" sz="1600" dirty="0">
                <a:solidFill>
                  <a:schemeClr val="tx1">
                    <a:lumMod val="65000"/>
                    <a:lumOff val="35000"/>
                  </a:schemeClr>
                </a:solidFill>
              </a:rPr>
              <a:t>适合各行业工作汇报</a:t>
            </a:r>
            <a:r>
              <a:rPr lang="en-US" altLang="zh-CN" sz="1600" dirty="0">
                <a:solidFill>
                  <a:schemeClr val="tx1">
                    <a:lumMod val="65000"/>
                    <a:lumOff val="35000"/>
                  </a:schemeClr>
                </a:solidFill>
              </a:rPr>
              <a:t>/</a:t>
            </a:r>
            <a:r>
              <a:rPr lang="zh-CN" altLang="en-US" sz="1600" dirty="0">
                <a:solidFill>
                  <a:schemeClr val="tx1">
                    <a:lumMod val="65000"/>
                    <a:lumOff val="35000"/>
                  </a:schemeClr>
                </a:solidFill>
              </a:rPr>
              <a:t>项目报告</a:t>
            </a:r>
            <a:r>
              <a:rPr lang="en-US" altLang="zh-CN" sz="1600" dirty="0">
                <a:solidFill>
                  <a:schemeClr val="tx1">
                    <a:lumMod val="65000"/>
                    <a:lumOff val="35000"/>
                  </a:schemeClr>
                </a:solidFill>
              </a:rPr>
              <a:t>/</a:t>
            </a:r>
            <a:r>
              <a:rPr lang="zh-CN" altLang="en-US" sz="1600" dirty="0">
                <a:solidFill>
                  <a:schemeClr val="tx1">
                    <a:lumMod val="65000"/>
                    <a:lumOff val="35000"/>
                  </a:schemeClr>
                </a:solidFill>
              </a:rPr>
              <a:t>年终总结</a:t>
            </a:r>
            <a:r>
              <a:rPr lang="en-US" altLang="zh-CN" sz="1600" dirty="0">
                <a:solidFill>
                  <a:schemeClr val="tx1">
                    <a:lumMod val="65000"/>
                    <a:lumOff val="35000"/>
                  </a:schemeClr>
                </a:solidFill>
              </a:rPr>
              <a:t>/</a:t>
            </a:r>
            <a:r>
              <a:rPr lang="zh-CN" altLang="en-US" sz="1600" dirty="0">
                <a:solidFill>
                  <a:schemeClr val="tx1">
                    <a:lumMod val="65000"/>
                    <a:lumOff val="35000"/>
                  </a:schemeClr>
                </a:solidFill>
              </a:rPr>
              <a:t>计划</a:t>
            </a:r>
          </a:p>
        </p:txBody>
      </p:sp>
      <p:sp>
        <p:nvSpPr>
          <p:cNvPr id="43" name="TextBox 42"/>
          <p:cNvSpPr txBox="1"/>
          <p:nvPr/>
        </p:nvSpPr>
        <p:spPr>
          <a:xfrm>
            <a:off x="7236296" y="402799"/>
            <a:ext cx="1385123" cy="584775"/>
          </a:xfrm>
          <a:prstGeom prst="rect">
            <a:avLst/>
          </a:prstGeom>
          <a:noFill/>
        </p:spPr>
        <p:txBody>
          <a:bodyPr wrap="none" rtlCol="0">
            <a:spAutoFit/>
          </a:bodyPr>
          <a:lstStyle/>
          <a:p>
            <a:r>
              <a:rPr lang="en-US" altLang="zh-CN" sz="3200" b="1" dirty="0">
                <a:solidFill>
                  <a:schemeClr val="tx1">
                    <a:lumMod val="65000"/>
                    <a:lumOff val="35000"/>
                  </a:schemeClr>
                </a:solidFill>
              </a:rPr>
              <a:t>LOGO</a:t>
            </a:r>
            <a:endParaRPr lang="zh-CN" altLang="en-US" sz="3200" b="1" dirty="0">
              <a:solidFill>
                <a:schemeClr val="tx1">
                  <a:lumMod val="65000"/>
                  <a:lumOff val="35000"/>
                </a:schemeClr>
              </a:solidFill>
            </a:endParaRPr>
          </a:p>
        </p:txBody>
      </p:sp>
      <p:sp>
        <p:nvSpPr>
          <p:cNvPr id="44" name="TextBox 43"/>
          <p:cNvSpPr txBox="1"/>
          <p:nvPr/>
        </p:nvSpPr>
        <p:spPr>
          <a:xfrm>
            <a:off x="735058" y="2787774"/>
            <a:ext cx="1404552" cy="338554"/>
          </a:xfrm>
          <a:prstGeom prst="rect">
            <a:avLst/>
          </a:prstGeom>
          <a:noFill/>
        </p:spPr>
        <p:txBody>
          <a:bodyPr wrap="none" rtlCol="0">
            <a:spAutoFit/>
          </a:bodyPr>
          <a:lstStyle/>
          <a:p>
            <a:r>
              <a:rPr lang="zh-CN" altLang="en-US" sz="1600" dirty="0">
                <a:solidFill>
                  <a:schemeClr val="tx1">
                    <a:lumMod val="75000"/>
                    <a:lumOff val="25000"/>
                  </a:schemeClr>
                </a:solidFill>
              </a:rPr>
              <a:t>汇报人：</a:t>
            </a:r>
            <a:r>
              <a:rPr lang="en-US" altLang="zh-CN" sz="1600" dirty="0">
                <a:solidFill>
                  <a:schemeClr val="tx1">
                    <a:lumMod val="75000"/>
                    <a:lumOff val="25000"/>
                  </a:schemeClr>
                </a:solidFill>
              </a:rPr>
              <a:t>XXX</a:t>
            </a:r>
            <a:endParaRPr lang="zh-CN" altLang="en-US" sz="1600" dirty="0">
              <a:solidFill>
                <a:schemeClr val="tx1">
                  <a:lumMod val="75000"/>
                  <a:lumOff val="25000"/>
                </a:schemeClr>
              </a:solidFill>
            </a:endParaRPr>
          </a:p>
        </p:txBody>
      </p:sp>
      <p:sp>
        <p:nvSpPr>
          <p:cNvPr id="45" name="TextBox 44"/>
          <p:cNvSpPr txBox="1"/>
          <p:nvPr/>
        </p:nvSpPr>
        <p:spPr>
          <a:xfrm>
            <a:off x="735058" y="3147814"/>
            <a:ext cx="1826141" cy="338554"/>
          </a:xfrm>
          <a:prstGeom prst="rect">
            <a:avLst/>
          </a:prstGeom>
          <a:noFill/>
        </p:spPr>
        <p:txBody>
          <a:bodyPr wrap="none" rtlCol="0">
            <a:spAutoFit/>
          </a:bodyPr>
          <a:lstStyle/>
          <a:p>
            <a:r>
              <a:rPr lang="zh-CN" altLang="en-US" sz="1600" dirty="0">
                <a:solidFill>
                  <a:schemeClr val="tx1">
                    <a:lumMod val="75000"/>
                    <a:lumOff val="25000"/>
                  </a:schemeClr>
                </a:solidFill>
              </a:rPr>
              <a:t>部门：市场营销部</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p:cTn id="13" dur="500" fill="hold"/>
                                        <p:tgtEl>
                                          <p:spTgt spid="43"/>
                                        </p:tgtEl>
                                        <p:attrNameLst>
                                          <p:attrName>ppt_w</p:attrName>
                                        </p:attrNameLst>
                                      </p:cBhvr>
                                      <p:tavLst>
                                        <p:tav tm="0">
                                          <p:val>
                                            <p:fltVal val="0"/>
                                          </p:val>
                                        </p:tav>
                                        <p:tav tm="100000">
                                          <p:val>
                                            <p:strVal val="#ppt_w"/>
                                          </p:val>
                                        </p:tav>
                                      </p:tavLst>
                                    </p:anim>
                                    <p:anim calcmode="lin" valueType="num">
                                      <p:cBhvr>
                                        <p:cTn id="14" dur="500" fill="hold"/>
                                        <p:tgtEl>
                                          <p:spTgt spid="43"/>
                                        </p:tgtEl>
                                        <p:attrNameLst>
                                          <p:attrName>ppt_h</p:attrName>
                                        </p:attrNameLst>
                                      </p:cBhvr>
                                      <p:tavLst>
                                        <p:tav tm="0">
                                          <p:val>
                                            <p:fltVal val="0"/>
                                          </p:val>
                                        </p:tav>
                                        <p:tav tm="100000">
                                          <p:val>
                                            <p:strVal val="#ppt_h"/>
                                          </p:val>
                                        </p:tav>
                                      </p:tavLst>
                                    </p:anim>
                                    <p:animEffect transition="in" filter="fade">
                                      <p:cBhvr>
                                        <p:cTn id="15" dur="500"/>
                                        <p:tgtEl>
                                          <p:spTgt spid="43"/>
                                        </p:tgtEl>
                                      </p:cBhvr>
                                    </p:animEffect>
                                  </p:childTnLst>
                                </p:cTn>
                              </p:par>
                            </p:childTnLst>
                          </p:cTn>
                        </p:par>
                        <p:par>
                          <p:cTn id="16" fill="hold">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2"/>
                                        </p:tgtEl>
                                        <p:attrNameLst>
                                          <p:attrName>ppt_y</p:attrName>
                                        </p:attrNameLst>
                                      </p:cBhvr>
                                      <p:tavLst>
                                        <p:tav tm="0">
                                          <p:val>
                                            <p:strVal val="#ppt_y"/>
                                          </p:val>
                                        </p:tav>
                                        <p:tav tm="100000">
                                          <p:val>
                                            <p:strVal val="#ppt_y"/>
                                          </p:val>
                                        </p:tav>
                                      </p:tavLst>
                                    </p:anim>
                                    <p:anim calcmode="lin" valueType="num">
                                      <p:cBhvr>
                                        <p:cTn id="21"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2"/>
                                        </p:tgtEl>
                                      </p:cBhvr>
                                    </p:animEffect>
                                  </p:childTnLst>
                                </p:cTn>
                              </p:par>
                            </p:childTnLst>
                          </p:cTn>
                        </p:par>
                        <p:par>
                          <p:cTn id="24" fill="hold">
                            <p:stCondLst>
                              <p:cond delay="2299"/>
                            </p:stCondLst>
                            <p:childTnLst>
                              <p:par>
                                <p:cTn id="25" presetID="22" presetClass="entr" presetSubtype="8"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left)">
                                      <p:cBhvr>
                                        <p:cTn id="27" dur="500"/>
                                        <p:tgtEl>
                                          <p:spTgt spid="23"/>
                                        </p:tgtEl>
                                      </p:cBhvr>
                                    </p:animEffect>
                                  </p:childTnLst>
                                </p:cTn>
                              </p:par>
                            </p:childTnLst>
                          </p:cTn>
                        </p:par>
                        <p:par>
                          <p:cTn id="28" fill="hold">
                            <p:stCondLst>
                              <p:cond delay="2799"/>
                            </p:stCondLst>
                            <p:childTnLst>
                              <p:par>
                                <p:cTn id="29" presetID="37" presetClass="entr" presetSubtype="0" fill="hold" grpId="0" nodeType="afterEffect">
                                  <p:stCondLst>
                                    <p:cond delay="0"/>
                                  </p:stCondLst>
                                  <p:childTnLst>
                                    <p:set>
                                      <p:cBhvr>
                                        <p:cTn id="30" dur="1" fill="hold">
                                          <p:stCondLst>
                                            <p:cond delay="0"/>
                                          </p:stCondLst>
                                        </p:cTn>
                                        <p:tgtEl>
                                          <p:spTgt spid="44"/>
                                        </p:tgtEl>
                                        <p:attrNameLst>
                                          <p:attrName>style.visibility</p:attrName>
                                        </p:attrNameLst>
                                      </p:cBhvr>
                                      <p:to>
                                        <p:strVal val="visible"/>
                                      </p:to>
                                    </p:set>
                                    <p:animEffect transition="in" filter="fade">
                                      <p:cBhvr>
                                        <p:cTn id="31" dur="1000"/>
                                        <p:tgtEl>
                                          <p:spTgt spid="44"/>
                                        </p:tgtEl>
                                      </p:cBhvr>
                                    </p:animEffect>
                                    <p:anim calcmode="lin" valueType="num">
                                      <p:cBhvr>
                                        <p:cTn id="32" dur="1000" fill="hold"/>
                                        <p:tgtEl>
                                          <p:spTgt spid="44"/>
                                        </p:tgtEl>
                                        <p:attrNameLst>
                                          <p:attrName>ppt_x</p:attrName>
                                        </p:attrNameLst>
                                      </p:cBhvr>
                                      <p:tavLst>
                                        <p:tav tm="0">
                                          <p:val>
                                            <p:strVal val="#ppt_x"/>
                                          </p:val>
                                        </p:tav>
                                        <p:tav tm="100000">
                                          <p:val>
                                            <p:strVal val="#ppt_x"/>
                                          </p:val>
                                        </p:tav>
                                      </p:tavLst>
                                    </p:anim>
                                    <p:anim calcmode="lin" valueType="num">
                                      <p:cBhvr>
                                        <p:cTn id="33" dur="900" decel="100000" fill="hold"/>
                                        <p:tgtEl>
                                          <p:spTgt spid="4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fade">
                                      <p:cBhvr>
                                        <p:cTn id="37" dur="1000"/>
                                        <p:tgtEl>
                                          <p:spTgt spid="45"/>
                                        </p:tgtEl>
                                      </p:cBhvr>
                                    </p:animEffect>
                                    <p:anim calcmode="lin" valueType="num">
                                      <p:cBhvr>
                                        <p:cTn id="38" dur="1000" fill="hold"/>
                                        <p:tgtEl>
                                          <p:spTgt spid="45"/>
                                        </p:tgtEl>
                                        <p:attrNameLst>
                                          <p:attrName>ppt_x</p:attrName>
                                        </p:attrNameLst>
                                      </p:cBhvr>
                                      <p:tavLst>
                                        <p:tav tm="0">
                                          <p:val>
                                            <p:strVal val="#ppt_x"/>
                                          </p:val>
                                        </p:tav>
                                        <p:tav tm="100000">
                                          <p:val>
                                            <p:strVal val="#ppt_x"/>
                                          </p:val>
                                        </p:tav>
                                      </p:tavLst>
                                    </p:anim>
                                    <p:anim calcmode="lin" valueType="num">
                                      <p:cBhvr>
                                        <p:cTn id="39" dur="900" decel="100000" fill="hold"/>
                                        <p:tgtEl>
                                          <p:spTgt spid="45"/>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43" grpId="0"/>
      <p:bldP spid="44" grpId="0"/>
      <p:bldP spid="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2846759" y="1343698"/>
            <a:ext cx="5102700" cy="83913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36" name="矩形 35"/>
          <p:cNvSpPr/>
          <p:nvPr/>
        </p:nvSpPr>
        <p:spPr>
          <a:xfrm>
            <a:off x="3653255" y="1183401"/>
            <a:ext cx="3515183" cy="3476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a:latin typeface="微软雅黑" panose="020B0503020204020204" pitchFamily="34" charset="-122"/>
                <a:ea typeface="微软雅黑" panose="020B0503020204020204" pitchFamily="34" charset="-122"/>
              </a:rPr>
              <a:t>点击添加标题</a:t>
            </a:r>
          </a:p>
        </p:txBody>
      </p:sp>
      <p:sp>
        <p:nvSpPr>
          <p:cNvPr id="37" name="六边形 36"/>
          <p:cNvSpPr/>
          <p:nvPr/>
        </p:nvSpPr>
        <p:spPr>
          <a:xfrm>
            <a:off x="903628" y="2425696"/>
            <a:ext cx="1190447" cy="1026114"/>
          </a:xfrm>
          <a:prstGeom prst="hexag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sz="2400" dirty="0">
                <a:latin typeface="微软雅黑" panose="020B0503020204020204" pitchFamily="34" charset="-122"/>
                <a:ea typeface="微软雅黑" panose="020B0503020204020204" pitchFamily="34" charset="-122"/>
              </a:rPr>
              <a:t>工作概述</a:t>
            </a:r>
          </a:p>
        </p:txBody>
      </p:sp>
      <p:cxnSp>
        <p:nvCxnSpPr>
          <p:cNvPr id="38" name="直接箭头连接符 37"/>
          <p:cNvCxnSpPr>
            <a:stCxn id="37" idx="5"/>
            <a:endCxn id="35"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a:stCxn id="37" idx="0"/>
            <a:endCxn id="42"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a:stCxn id="37" idx="1"/>
            <a:endCxn id="45"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142299" y="1615449"/>
            <a:ext cx="4537095" cy="549383"/>
          </a:xfrm>
          <a:prstGeom prst="rect">
            <a:avLst/>
          </a:prstGeom>
          <a:noFill/>
        </p:spPr>
        <p:txBody>
          <a:bodyPr wrap="square" lIns="68584" tIns="34291" rIns="68584" bIns="34291" rtlCol="0">
            <a:spAutoFit/>
          </a:bodyPr>
          <a:lstStyle/>
          <a:p>
            <a:pPr>
              <a:lnSpc>
                <a:spcPct val="13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2" name="矩形 41"/>
          <p:cNvSpPr/>
          <p:nvPr/>
        </p:nvSpPr>
        <p:spPr>
          <a:xfrm>
            <a:off x="2846759" y="2517020"/>
            <a:ext cx="5102700" cy="83913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3" name="矩形 42"/>
          <p:cNvSpPr/>
          <p:nvPr/>
        </p:nvSpPr>
        <p:spPr>
          <a:xfrm>
            <a:off x="3653255" y="2356721"/>
            <a:ext cx="3515183" cy="3476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a:latin typeface="微软雅黑" panose="020B0503020204020204" pitchFamily="34" charset="-122"/>
                <a:ea typeface="微软雅黑" panose="020B0503020204020204" pitchFamily="34" charset="-122"/>
              </a:rPr>
              <a:t>点击添加标题</a:t>
            </a:r>
          </a:p>
        </p:txBody>
      </p:sp>
      <p:sp>
        <p:nvSpPr>
          <p:cNvPr id="44" name="TextBox 43"/>
          <p:cNvSpPr txBox="1"/>
          <p:nvPr/>
        </p:nvSpPr>
        <p:spPr>
          <a:xfrm>
            <a:off x="3142299" y="2806771"/>
            <a:ext cx="4537095" cy="549383"/>
          </a:xfrm>
          <a:prstGeom prst="rect">
            <a:avLst/>
          </a:prstGeom>
          <a:noFill/>
        </p:spPr>
        <p:txBody>
          <a:bodyPr wrap="square" lIns="68584" tIns="34291" rIns="68584" bIns="34291" rtlCol="0">
            <a:spAutoFit/>
          </a:bodyPr>
          <a:lstStyle/>
          <a:p>
            <a:pPr>
              <a:lnSpc>
                <a:spcPct val="13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45" name="矩形 44"/>
          <p:cNvSpPr/>
          <p:nvPr/>
        </p:nvSpPr>
        <p:spPr>
          <a:xfrm>
            <a:off x="2846759" y="3711282"/>
            <a:ext cx="5102700" cy="83913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46" name="矩形 45"/>
          <p:cNvSpPr/>
          <p:nvPr/>
        </p:nvSpPr>
        <p:spPr>
          <a:xfrm>
            <a:off x="3653255" y="3550984"/>
            <a:ext cx="3515183" cy="3476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1" rIns="68584" bIns="34291" rtlCol="0" anchor="ctr"/>
          <a:lstStyle/>
          <a:p>
            <a:pPr algn="ctr"/>
            <a:r>
              <a:rPr lang="zh-CN" altLang="en-US">
                <a:latin typeface="微软雅黑" panose="020B0503020204020204" pitchFamily="34" charset="-122"/>
                <a:ea typeface="微软雅黑" panose="020B0503020204020204" pitchFamily="34" charset="-122"/>
              </a:rPr>
              <a:t>点击添加标题</a:t>
            </a:r>
          </a:p>
        </p:txBody>
      </p:sp>
      <p:sp>
        <p:nvSpPr>
          <p:cNvPr id="47" name="TextBox 46"/>
          <p:cNvSpPr txBox="1"/>
          <p:nvPr/>
        </p:nvSpPr>
        <p:spPr>
          <a:xfrm>
            <a:off x="3142299" y="4001033"/>
            <a:ext cx="4537095" cy="549383"/>
          </a:xfrm>
          <a:prstGeom prst="rect">
            <a:avLst/>
          </a:prstGeom>
          <a:noFill/>
        </p:spPr>
        <p:txBody>
          <a:bodyPr wrap="square" lIns="68584" tIns="34291" rIns="68584" bIns="34291" rtlCol="0">
            <a:spAutoFit/>
          </a:bodyPr>
          <a:lstStyle/>
          <a:p>
            <a:pPr>
              <a:lnSpc>
                <a:spcPct val="130000"/>
              </a:lnSpc>
            </a:pPr>
            <a:r>
              <a:rPr lang="zh-CN" altLang="en-US" sz="1200" dirty="0">
                <a:solidFill>
                  <a:schemeClr val="tx1">
                    <a:lumMod val="65000"/>
                    <a:lumOff val="35000"/>
                  </a:schemeClr>
                </a:solidFill>
                <a:latin typeface="微软雅黑" panose="020B0503020204020204" pitchFamily="34" charset="-122"/>
                <a:ea typeface="微软雅黑" panose="020B0503020204020204" pitchFamily="34" charset="-122"/>
              </a:rPr>
              <a:t>单击此处添加文本单击此处添加文本单击此处添加文本单击此处添加文本单击此处添加文本单击此处添加文本单击此处添加文本</a:t>
            </a:r>
            <a:endParaRPr lang="en-US" altLang="zh-CN" sz="12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randombar(horizontal)">
                                          <p:cBhvr>
                                            <p:cTn id="7" dur="500"/>
                                            <p:tgtEl>
                                              <p:spTgt spid="3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par>
                                    <p:cTn id="12" presetID="22" presetClass="entr" presetSubtype="8" fill="hold" nodeType="with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wipe(left)">
                                          <p:cBhvr>
                                            <p:cTn id="14" dur="500"/>
                                            <p:tgtEl>
                                              <p:spTgt spid="39"/>
                                            </p:tgtEl>
                                          </p:cBhvr>
                                        </p:animEffect>
                                      </p:childTnLst>
                                    </p:cTn>
                                  </p:par>
                                  <p:par>
                                    <p:cTn id="15" presetID="22" presetClass="entr" presetSubtype="8"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left)">
                                          <p:cBhvr>
                                            <p:cTn id="17" dur="500"/>
                                            <p:tgtEl>
                                              <p:spTgt spid="40"/>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arn(outVertical)">
                                          <p:cBhvr>
                                            <p:cTn id="21" dur="500"/>
                                            <p:tgtEl>
                                              <p:spTgt spid="36"/>
                                            </p:tgtEl>
                                          </p:cBhvr>
                                        </p:animEffect>
                                      </p:childTnLst>
                                    </p:cTn>
                                  </p:par>
                                </p:childTnLst>
                              </p:cTn>
                            </p:par>
                            <p:par>
                              <p:cTn id="22" fill="hold">
                                <p:stCondLst>
                                  <p:cond delay="1500"/>
                                </p:stCondLst>
                                <p:childTnLst>
                                  <p:par>
                                    <p:cTn id="23" presetID="2" presetClass="entr" presetSubtype="1" fill="hold" grpId="0" nodeType="afterEffect" p14:presetBounceEnd="50000">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14:bounceEnd="50000">
                                          <p:cBhvr additive="base">
                                            <p:cTn id="25" dur="500" fill="hold"/>
                                            <p:tgtEl>
                                              <p:spTgt spid="35"/>
                                            </p:tgtEl>
                                            <p:attrNameLst>
                                              <p:attrName>ppt_x</p:attrName>
                                            </p:attrNameLst>
                                          </p:cBhvr>
                                          <p:tavLst>
                                            <p:tav tm="0">
                                              <p:val>
                                                <p:strVal val="#ppt_x"/>
                                              </p:val>
                                            </p:tav>
                                            <p:tav tm="100000">
                                              <p:val>
                                                <p:strVal val="#ppt_x"/>
                                              </p:val>
                                            </p:tav>
                                          </p:tavLst>
                                        </p:anim>
                                        <p:anim calcmode="lin" valueType="num" p14:bounceEnd="50000">
                                          <p:cBhvr additive="base">
                                            <p:cTn id="26" dur="500" fill="hold"/>
                                            <p:tgtEl>
                                              <p:spTgt spid="35"/>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41"/>
                                            </p:tgtEl>
                                            <p:attrNameLst>
                                              <p:attrName>style.visibility</p:attrName>
                                            </p:attrNameLst>
                                          </p:cBhvr>
                                          <p:to>
                                            <p:strVal val="visible"/>
                                          </p:to>
                                        </p:set>
                                        <p:animEffect transition="in" filter="wipe(left)">
                                          <p:cBhvr>
                                            <p:cTn id="30" dur="100"/>
                                            <p:tgtEl>
                                              <p:spTgt spid="41"/>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41"/>
                                            </p:tgtEl>
                                          </p:cBhvr>
                                          <p:to x="80000" y="100000"/>
                                        </p:animScale>
                                        <p:anim by="(#ppt_w*0.10)" calcmode="lin" valueType="num">
                                          <p:cBhvr>
                                            <p:cTn id="33" dur="50" autoRev="1" fill="hold">
                                              <p:stCondLst>
                                                <p:cond delay="0"/>
                                              </p:stCondLst>
                                            </p:cTn>
                                            <p:tgtEl>
                                              <p:spTgt spid="41"/>
                                            </p:tgtEl>
                                            <p:attrNameLst>
                                              <p:attrName>ppt_x</p:attrName>
                                            </p:attrNameLst>
                                          </p:cBhvr>
                                        </p:anim>
                                        <p:anim by="(-#ppt_w*0.10)" calcmode="lin" valueType="num">
                                          <p:cBhvr>
                                            <p:cTn id="34" dur="50" autoRev="1" fill="hold">
                                              <p:stCondLst>
                                                <p:cond delay="0"/>
                                              </p:stCondLst>
                                            </p:cTn>
                                            <p:tgtEl>
                                              <p:spTgt spid="41"/>
                                            </p:tgtEl>
                                            <p:attrNameLst>
                                              <p:attrName>ppt_y</p:attrName>
                                            </p:attrNameLst>
                                          </p:cBhvr>
                                        </p:anim>
                                        <p:animRot by="-480000">
                                          <p:cBhvr>
                                            <p:cTn id="35" dur="50" autoRev="1" fill="hold">
                                              <p:stCondLst>
                                                <p:cond delay="0"/>
                                              </p:stCondLst>
                                            </p:cTn>
                                            <p:tgtEl>
                                              <p:spTgt spid="41"/>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barn(outVertical)">
                                          <p:cBhvr>
                                            <p:cTn id="39" dur="500"/>
                                            <p:tgtEl>
                                              <p:spTgt spid="43"/>
                                            </p:tgtEl>
                                          </p:cBhvr>
                                        </p:animEffect>
                                      </p:childTnLst>
                                    </p:cTn>
                                  </p:par>
                                </p:childTnLst>
                              </p:cTn>
                            </p:par>
                            <p:par>
                              <p:cTn id="40" fill="hold">
                                <p:stCondLst>
                                  <p:cond delay="4250"/>
                                </p:stCondLst>
                                <p:childTnLst>
                                  <p:par>
                                    <p:cTn id="41" presetID="2" presetClass="entr" presetSubtype="1" fill="hold" grpId="0" nodeType="afterEffect" p14:presetBounceEnd="50000">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14:bounceEnd="50000">
                                          <p:cBhvr additive="base">
                                            <p:cTn id="43" dur="500" fill="hold"/>
                                            <p:tgtEl>
                                              <p:spTgt spid="42"/>
                                            </p:tgtEl>
                                            <p:attrNameLst>
                                              <p:attrName>ppt_x</p:attrName>
                                            </p:attrNameLst>
                                          </p:cBhvr>
                                          <p:tavLst>
                                            <p:tav tm="0">
                                              <p:val>
                                                <p:strVal val="#ppt_x"/>
                                              </p:val>
                                            </p:tav>
                                            <p:tav tm="100000">
                                              <p:val>
                                                <p:strVal val="#ppt_x"/>
                                              </p:val>
                                            </p:tav>
                                          </p:tavLst>
                                        </p:anim>
                                        <p:anim calcmode="lin" valueType="num" p14:bounceEnd="50000">
                                          <p:cBhvr additive="base">
                                            <p:cTn id="44" dur="500" fill="hold"/>
                                            <p:tgtEl>
                                              <p:spTgt spid="42"/>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44"/>
                                            </p:tgtEl>
                                            <p:attrNameLst>
                                              <p:attrName>style.visibility</p:attrName>
                                            </p:attrNameLst>
                                          </p:cBhvr>
                                          <p:to>
                                            <p:strVal val="visible"/>
                                          </p:to>
                                        </p:set>
                                        <p:animEffect transition="in" filter="wipe(left)">
                                          <p:cBhvr>
                                            <p:cTn id="48" dur="100"/>
                                            <p:tgtEl>
                                              <p:spTgt spid="44"/>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44"/>
                                            </p:tgtEl>
                                          </p:cBhvr>
                                          <p:to x="80000" y="100000"/>
                                        </p:animScale>
                                        <p:anim by="(#ppt_w*0.10)" calcmode="lin" valueType="num">
                                          <p:cBhvr>
                                            <p:cTn id="51" dur="50" autoRev="1" fill="hold">
                                              <p:stCondLst>
                                                <p:cond delay="0"/>
                                              </p:stCondLst>
                                            </p:cTn>
                                            <p:tgtEl>
                                              <p:spTgt spid="44"/>
                                            </p:tgtEl>
                                            <p:attrNameLst>
                                              <p:attrName>ppt_x</p:attrName>
                                            </p:attrNameLst>
                                          </p:cBhvr>
                                        </p:anim>
                                        <p:anim by="(-#ppt_w*0.10)" calcmode="lin" valueType="num">
                                          <p:cBhvr>
                                            <p:cTn id="52" dur="50" autoRev="1" fill="hold">
                                              <p:stCondLst>
                                                <p:cond delay="0"/>
                                              </p:stCondLst>
                                            </p:cTn>
                                            <p:tgtEl>
                                              <p:spTgt spid="44"/>
                                            </p:tgtEl>
                                            <p:attrNameLst>
                                              <p:attrName>ppt_y</p:attrName>
                                            </p:attrNameLst>
                                          </p:cBhvr>
                                        </p:anim>
                                        <p:animRot by="-480000">
                                          <p:cBhvr>
                                            <p:cTn id="53" dur="50" autoRev="1" fill="hold">
                                              <p:stCondLst>
                                                <p:cond delay="0"/>
                                              </p:stCondLst>
                                            </p:cTn>
                                            <p:tgtEl>
                                              <p:spTgt spid="44"/>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arn(outVertical)">
                                          <p:cBhvr>
                                            <p:cTn id="57" dur="500"/>
                                            <p:tgtEl>
                                              <p:spTgt spid="46"/>
                                            </p:tgtEl>
                                          </p:cBhvr>
                                        </p:animEffect>
                                      </p:childTnLst>
                                    </p:cTn>
                                  </p:par>
                                </p:childTnLst>
                              </p:cTn>
                            </p:par>
                            <p:par>
                              <p:cTn id="58" fill="hold">
                                <p:stCondLst>
                                  <p:cond delay="7000"/>
                                </p:stCondLst>
                                <p:childTnLst>
                                  <p:par>
                                    <p:cTn id="59" presetID="2" presetClass="entr" presetSubtype="1" fill="hold" grpId="0" nodeType="afterEffect" p14:presetBounceEnd="50000">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14:bounceEnd="50000">
                                          <p:cBhvr additive="base">
                                            <p:cTn id="61" dur="500" fill="hold"/>
                                            <p:tgtEl>
                                              <p:spTgt spid="45"/>
                                            </p:tgtEl>
                                            <p:attrNameLst>
                                              <p:attrName>ppt_x</p:attrName>
                                            </p:attrNameLst>
                                          </p:cBhvr>
                                          <p:tavLst>
                                            <p:tav tm="0">
                                              <p:val>
                                                <p:strVal val="#ppt_x"/>
                                              </p:val>
                                            </p:tav>
                                            <p:tav tm="100000">
                                              <p:val>
                                                <p:strVal val="#ppt_x"/>
                                              </p:val>
                                            </p:tav>
                                          </p:tavLst>
                                        </p:anim>
                                        <p:anim calcmode="lin" valueType="num" p14:bounceEnd="50000">
                                          <p:cBhvr additive="base">
                                            <p:cTn id="62" dur="500" fill="hold"/>
                                            <p:tgtEl>
                                              <p:spTgt spid="45"/>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47"/>
                                            </p:tgtEl>
                                            <p:attrNameLst>
                                              <p:attrName>style.visibility</p:attrName>
                                            </p:attrNameLst>
                                          </p:cBhvr>
                                          <p:to>
                                            <p:strVal val="visible"/>
                                          </p:to>
                                        </p:set>
                                        <p:animEffect transition="in" filter="wipe(left)">
                                          <p:cBhvr>
                                            <p:cTn id="66" dur="100"/>
                                            <p:tgtEl>
                                              <p:spTgt spid="47"/>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47"/>
                                            </p:tgtEl>
                                          </p:cBhvr>
                                          <p:to x="80000" y="100000"/>
                                        </p:animScale>
                                        <p:anim by="(#ppt_w*0.10)" calcmode="lin" valueType="num">
                                          <p:cBhvr>
                                            <p:cTn id="69" dur="50" autoRev="1" fill="hold">
                                              <p:stCondLst>
                                                <p:cond delay="0"/>
                                              </p:stCondLst>
                                            </p:cTn>
                                            <p:tgtEl>
                                              <p:spTgt spid="47"/>
                                            </p:tgtEl>
                                            <p:attrNameLst>
                                              <p:attrName>ppt_x</p:attrName>
                                            </p:attrNameLst>
                                          </p:cBhvr>
                                        </p:anim>
                                        <p:anim by="(-#ppt_w*0.10)" calcmode="lin" valueType="num">
                                          <p:cBhvr>
                                            <p:cTn id="70" dur="50" autoRev="1" fill="hold">
                                              <p:stCondLst>
                                                <p:cond delay="0"/>
                                              </p:stCondLst>
                                            </p:cTn>
                                            <p:tgtEl>
                                              <p:spTgt spid="47"/>
                                            </p:tgtEl>
                                            <p:attrNameLst>
                                              <p:attrName>ppt_y</p:attrName>
                                            </p:attrNameLst>
                                          </p:cBhvr>
                                        </p:anim>
                                        <p:animRot by="-480000">
                                          <p:cBhvr>
                                            <p:cTn id="71" dur="50" autoRev="1" fill="hold">
                                              <p:stCondLst>
                                                <p:cond delay="0"/>
                                              </p:stCondLst>
                                            </p:cTn>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41" grpId="0"/>
          <p:bldP spid="41" grpId="1"/>
          <p:bldP spid="42" grpId="0" animBg="1"/>
          <p:bldP spid="43" grpId="0" animBg="1"/>
          <p:bldP spid="44" grpId="0"/>
          <p:bldP spid="44" grpId="1"/>
          <p:bldP spid="45" grpId="0" animBg="1"/>
          <p:bldP spid="46" grpId="0" animBg="1"/>
          <p:bldP spid="47" grpId="0"/>
          <p:bldP spid="47"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randombar(horizontal)">
                                          <p:cBhvr>
                                            <p:cTn id="7" dur="500"/>
                                            <p:tgtEl>
                                              <p:spTgt spid="37"/>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par>
                                    <p:cTn id="12" presetID="22" presetClass="entr" presetSubtype="8" fill="hold" nodeType="with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wipe(left)">
                                          <p:cBhvr>
                                            <p:cTn id="14" dur="500"/>
                                            <p:tgtEl>
                                              <p:spTgt spid="39"/>
                                            </p:tgtEl>
                                          </p:cBhvr>
                                        </p:animEffect>
                                      </p:childTnLst>
                                    </p:cTn>
                                  </p:par>
                                  <p:par>
                                    <p:cTn id="15" presetID="22" presetClass="entr" presetSubtype="8" fill="hold"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ipe(left)">
                                          <p:cBhvr>
                                            <p:cTn id="17" dur="500"/>
                                            <p:tgtEl>
                                              <p:spTgt spid="40"/>
                                            </p:tgtEl>
                                          </p:cBhvr>
                                        </p:animEffect>
                                      </p:childTnLst>
                                    </p:cTn>
                                  </p:par>
                                </p:childTnLst>
                              </p:cTn>
                            </p:par>
                            <p:par>
                              <p:cTn id="18" fill="hold">
                                <p:stCondLst>
                                  <p:cond delay="1000"/>
                                </p:stCondLst>
                                <p:childTnLst>
                                  <p:par>
                                    <p:cTn id="19" presetID="16" presetClass="entr" presetSubtype="37"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barn(outVertical)">
                                          <p:cBhvr>
                                            <p:cTn id="21" dur="500"/>
                                            <p:tgtEl>
                                              <p:spTgt spid="36"/>
                                            </p:tgtEl>
                                          </p:cBhvr>
                                        </p:animEffect>
                                      </p:childTnLst>
                                    </p:cTn>
                                  </p:par>
                                </p:childTnLst>
                              </p:cTn>
                            </p:par>
                            <p:par>
                              <p:cTn id="22" fill="hold">
                                <p:stCondLst>
                                  <p:cond delay="1500"/>
                                </p:stCondLst>
                                <p:childTnLst>
                                  <p:par>
                                    <p:cTn id="23" presetID="2" presetClass="entr" presetSubtype="1" fill="hold" grpId="0" nodeType="after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ppt_x"/>
                                              </p:val>
                                            </p:tav>
                                            <p:tav tm="100000">
                                              <p:val>
                                                <p:strVal val="#ppt_x"/>
                                              </p:val>
                                            </p:tav>
                                          </p:tavLst>
                                        </p:anim>
                                        <p:anim calcmode="lin" valueType="num">
                                          <p:cBhvr additive="base">
                                            <p:cTn id="26" dur="500" fill="hold"/>
                                            <p:tgtEl>
                                              <p:spTgt spid="35"/>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41"/>
                                            </p:tgtEl>
                                            <p:attrNameLst>
                                              <p:attrName>style.visibility</p:attrName>
                                            </p:attrNameLst>
                                          </p:cBhvr>
                                          <p:to>
                                            <p:strVal val="visible"/>
                                          </p:to>
                                        </p:set>
                                        <p:animEffect transition="in" filter="wipe(left)">
                                          <p:cBhvr>
                                            <p:cTn id="30" dur="100"/>
                                            <p:tgtEl>
                                              <p:spTgt spid="41"/>
                                            </p:tgtEl>
                                          </p:cBhvr>
                                        </p:animEffect>
                                      </p:childTnLst>
                                    </p:cTn>
                                  </p:par>
                                  <p:par>
                                    <p:cTn id="31" presetID="36" presetClass="emph" presetSubtype="0" fill="hold" grpId="1" nodeType="withEffect">
                                      <p:stCondLst>
                                        <p:cond delay="0"/>
                                      </p:stCondLst>
                                      <p:iterate type="lt">
                                        <p:tmPct val="30000"/>
                                      </p:iterate>
                                      <p:childTnLst>
                                        <p:animScale>
                                          <p:cBhvr>
                                            <p:cTn id="32" dur="50" autoRev="1" fill="hold">
                                              <p:stCondLst>
                                                <p:cond delay="0"/>
                                              </p:stCondLst>
                                            </p:cTn>
                                            <p:tgtEl>
                                              <p:spTgt spid="41"/>
                                            </p:tgtEl>
                                          </p:cBhvr>
                                          <p:to x="80000" y="100000"/>
                                        </p:animScale>
                                        <p:anim by="(#ppt_w*0.10)" calcmode="lin" valueType="num">
                                          <p:cBhvr>
                                            <p:cTn id="33" dur="50" autoRev="1" fill="hold">
                                              <p:stCondLst>
                                                <p:cond delay="0"/>
                                              </p:stCondLst>
                                            </p:cTn>
                                            <p:tgtEl>
                                              <p:spTgt spid="41"/>
                                            </p:tgtEl>
                                            <p:attrNameLst>
                                              <p:attrName>ppt_x</p:attrName>
                                            </p:attrNameLst>
                                          </p:cBhvr>
                                        </p:anim>
                                        <p:anim by="(-#ppt_w*0.10)" calcmode="lin" valueType="num">
                                          <p:cBhvr>
                                            <p:cTn id="34" dur="50" autoRev="1" fill="hold">
                                              <p:stCondLst>
                                                <p:cond delay="0"/>
                                              </p:stCondLst>
                                            </p:cTn>
                                            <p:tgtEl>
                                              <p:spTgt spid="41"/>
                                            </p:tgtEl>
                                            <p:attrNameLst>
                                              <p:attrName>ppt_y</p:attrName>
                                            </p:attrNameLst>
                                          </p:cBhvr>
                                        </p:anim>
                                        <p:animRot by="-480000">
                                          <p:cBhvr>
                                            <p:cTn id="35" dur="50" autoRev="1" fill="hold">
                                              <p:stCondLst>
                                                <p:cond delay="0"/>
                                              </p:stCondLst>
                                            </p:cTn>
                                            <p:tgtEl>
                                              <p:spTgt spid="41"/>
                                            </p:tgtEl>
                                            <p:attrNameLst>
                                              <p:attrName>r</p:attrName>
                                            </p:attrNameLst>
                                          </p:cBhvr>
                                        </p:animRot>
                                      </p:childTnLst>
                                    </p:cTn>
                                  </p:par>
                                </p:childTnLst>
                              </p:cTn>
                            </p:par>
                            <p:par>
                              <p:cTn id="36" fill="hold">
                                <p:stCondLst>
                                  <p:cond delay="3750"/>
                                </p:stCondLst>
                                <p:childTnLst>
                                  <p:par>
                                    <p:cTn id="37" presetID="16" presetClass="entr" presetSubtype="37"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barn(outVertical)">
                                          <p:cBhvr>
                                            <p:cTn id="39" dur="500"/>
                                            <p:tgtEl>
                                              <p:spTgt spid="43"/>
                                            </p:tgtEl>
                                          </p:cBhvr>
                                        </p:animEffect>
                                      </p:childTnLst>
                                    </p:cTn>
                                  </p:par>
                                </p:childTnLst>
                              </p:cTn>
                            </p:par>
                            <p:par>
                              <p:cTn id="40" fill="hold">
                                <p:stCondLst>
                                  <p:cond delay="4250"/>
                                </p:stCondLst>
                                <p:childTnLst>
                                  <p:par>
                                    <p:cTn id="41" presetID="2" presetClass="entr" presetSubtype="1"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 calcmode="lin" valueType="num">
                                          <p:cBhvr additive="base">
                                            <p:cTn id="43" dur="500" fill="hold"/>
                                            <p:tgtEl>
                                              <p:spTgt spid="42"/>
                                            </p:tgtEl>
                                            <p:attrNameLst>
                                              <p:attrName>ppt_x</p:attrName>
                                            </p:attrNameLst>
                                          </p:cBhvr>
                                          <p:tavLst>
                                            <p:tav tm="0">
                                              <p:val>
                                                <p:strVal val="#ppt_x"/>
                                              </p:val>
                                            </p:tav>
                                            <p:tav tm="100000">
                                              <p:val>
                                                <p:strVal val="#ppt_x"/>
                                              </p:val>
                                            </p:tav>
                                          </p:tavLst>
                                        </p:anim>
                                        <p:anim calcmode="lin" valueType="num">
                                          <p:cBhvr additive="base">
                                            <p:cTn id="44" dur="500" fill="hold"/>
                                            <p:tgtEl>
                                              <p:spTgt spid="42"/>
                                            </p:tgtEl>
                                            <p:attrNameLst>
                                              <p:attrName>ppt_y</p:attrName>
                                            </p:attrNameLst>
                                          </p:cBhvr>
                                          <p:tavLst>
                                            <p:tav tm="0">
                                              <p:val>
                                                <p:strVal val="0-#ppt_h/2"/>
                                              </p:val>
                                            </p:tav>
                                            <p:tav tm="100000">
                                              <p:val>
                                                <p:strVal val="#ppt_y"/>
                                              </p:val>
                                            </p:tav>
                                          </p:tavLst>
                                        </p:anim>
                                      </p:childTnLst>
                                    </p:cTn>
                                  </p:par>
                                </p:childTnLst>
                              </p:cTn>
                            </p:par>
                            <p:par>
                              <p:cTn id="45" fill="hold">
                                <p:stCondLst>
                                  <p:cond delay="4750"/>
                                </p:stCondLst>
                                <p:childTnLst>
                                  <p:par>
                                    <p:cTn id="46" presetID="22" presetClass="entr" presetSubtype="8" fill="hold" grpId="0" nodeType="afterEffect">
                                      <p:stCondLst>
                                        <p:cond delay="0"/>
                                      </p:stCondLst>
                                      <p:iterate type="lt">
                                        <p:tmPct val="30000"/>
                                      </p:iterate>
                                      <p:childTnLst>
                                        <p:set>
                                          <p:cBhvr>
                                            <p:cTn id="47" dur="1" fill="hold">
                                              <p:stCondLst>
                                                <p:cond delay="0"/>
                                              </p:stCondLst>
                                            </p:cTn>
                                            <p:tgtEl>
                                              <p:spTgt spid="44"/>
                                            </p:tgtEl>
                                            <p:attrNameLst>
                                              <p:attrName>style.visibility</p:attrName>
                                            </p:attrNameLst>
                                          </p:cBhvr>
                                          <p:to>
                                            <p:strVal val="visible"/>
                                          </p:to>
                                        </p:set>
                                        <p:animEffect transition="in" filter="wipe(left)">
                                          <p:cBhvr>
                                            <p:cTn id="48" dur="100"/>
                                            <p:tgtEl>
                                              <p:spTgt spid="44"/>
                                            </p:tgtEl>
                                          </p:cBhvr>
                                        </p:animEffect>
                                      </p:childTnLst>
                                    </p:cTn>
                                  </p:par>
                                  <p:par>
                                    <p:cTn id="49" presetID="36" presetClass="emph" presetSubtype="0" fill="hold" grpId="1" nodeType="withEffect">
                                      <p:stCondLst>
                                        <p:cond delay="0"/>
                                      </p:stCondLst>
                                      <p:iterate type="lt">
                                        <p:tmPct val="30000"/>
                                      </p:iterate>
                                      <p:childTnLst>
                                        <p:animScale>
                                          <p:cBhvr>
                                            <p:cTn id="50" dur="50" autoRev="1" fill="hold">
                                              <p:stCondLst>
                                                <p:cond delay="0"/>
                                              </p:stCondLst>
                                            </p:cTn>
                                            <p:tgtEl>
                                              <p:spTgt spid="44"/>
                                            </p:tgtEl>
                                          </p:cBhvr>
                                          <p:to x="80000" y="100000"/>
                                        </p:animScale>
                                        <p:anim by="(#ppt_w*0.10)" calcmode="lin" valueType="num">
                                          <p:cBhvr>
                                            <p:cTn id="51" dur="50" autoRev="1" fill="hold">
                                              <p:stCondLst>
                                                <p:cond delay="0"/>
                                              </p:stCondLst>
                                            </p:cTn>
                                            <p:tgtEl>
                                              <p:spTgt spid="44"/>
                                            </p:tgtEl>
                                            <p:attrNameLst>
                                              <p:attrName>ppt_x</p:attrName>
                                            </p:attrNameLst>
                                          </p:cBhvr>
                                        </p:anim>
                                        <p:anim by="(-#ppt_w*0.10)" calcmode="lin" valueType="num">
                                          <p:cBhvr>
                                            <p:cTn id="52" dur="50" autoRev="1" fill="hold">
                                              <p:stCondLst>
                                                <p:cond delay="0"/>
                                              </p:stCondLst>
                                            </p:cTn>
                                            <p:tgtEl>
                                              <p:spTgt spid="44"/>
                                            </p:tgtEl>
                                            <p:attrNameLst>
                                              <p:attrName>ppt_y</p:attrName>
                                            </p:attrNameLst>
                                          </p:cBhvr>
                                        </p:anim>
                                        <p:animRot by="-480000">
                                          <p:cBhvr>
                                            <p:cTn id="53" dur="50" autoRev="1" fill="hold">
                                              <p:stCondLst>
                                                <p:cond delay="0"/>
                                              </p:stCondLst>
                                            </p:cTn>
                                            <p:tgtEl>
                                              <p:spTgt spid="44"/>
                                            </p:tgtEl>
                                            <p:attrNameLst>
                                              <p:attrName>r</p:attrName>
                                            </p:attrNameLst>
                                          </p:cBhvr>
                                        </p:animRot>
                                      </p:childTnLst>
                                    </p:cTn>
                                  </p:par>
                                </p:childTnLst>
                              </p:cTn>
                            </p:par>
                            <p:par>
                              <p:cTn id="54" fill="hold">
                                <p:stCondLst>
                                  <p:cond delay="6500"/>
                                </p:stCondLst>
                                <p:childTnLst>
                                  <p:par>
                                    <p:cTn id="55" presetID="16" presetClass="entr" presetSubtype="37" fill="hold" grpId="0" nodeType="after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arn(outVertical)">
                                          <p:cBhvr>
                                            <p:cTn id="57" dur="500"/>
                                            <p:tgtEl>
                                              <p:spTgt spid="46"/>
                                            </p:tgtEl>
                                          </p:cBhvr>
                                        </p:animEffect>
                                      </p:childTnLst>
                                    </p:cTn>
                                  </p:par>
                                </p:childTnLst>
                              </p:cTn>
                            </p:par>
                            <p:par>
                              <p:cTn id="58" fill="hold">
                                <p:stCondLst>
                                  <p:cond delay="7000"/>
                                </p:stCondLst>
                                <p:childTnLst>
                                  <p:par>
                                    <p:cTn id="59" presetID="2" presetClass="entr" presetSubtype="1" fill="hold" grpId="0" nodeType="after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additive="base">
                                            <p:cTn id="61" dur="500" fill="hold"/>
                                            <p:tgtEl>
                                              <p:spTgt spid="45"/>
                                            </p:tgtEl>
                                            <p:attrNameLst>
                                              <p:attrName>ppt_x</p:attrName>
                                            </p:attrNameLst>
                                          </p:cBhvr>
                                          <p:tavLst>
                                            <p:tav tm="0">
                                              <p:val>
                                                <p:strVal val="#ppt_x"/>
                                              </p:val>
                                            </p:tav>
                                            <p:tav tm="100000">
                                              <p:val>
                                                <p:strVal val="#ppt_x"/>
                                              </p:val>
                                            </p:tav>
                                          </p:tavLst>
                                        </p:anim>
                                        <p:anim calcmode="lin" valueType="num">
                                          <p:cBhvr additive="base">
                                            <p:cTn id="62" dur="500" fill="hold"/>
                                            <p:tgtEl>
                                              <p:spTgt spid="45"/>
                                            </p:tgtEl>
                                            <p:attrNameLst>
                                              <p:attrName>ppt_y</p:attrName>
                                            </p:attrNameLst>
                                          </p:cBhvr>
                                          <p:tavLst>
                                            <p:tav tm="0">
                                              <p:val>
                                                <p:strVal val="0-#ppt_h/2"/>
                                              </p:val>
                                            </p:tav>
                                            <p:tav tm="100000">
                                              <p:val>
                                                <p:strVal val="#ppt_y"/>
                                              </p:val>
                                            </p:tav>
                                          </p:tavLst>
                                        </p:anim>
                                      </p:childTnLst>
                                    </p:cTn>
                                  </p:par>
                                </p:childTnLst>
                              </p:cTn>
                            </p:par>
                            <p:par>
                              <p:cTn id="63" fill="hold">
                                <p:stCondLst>
                                  <p:cond delay="7500"/>
                                </p:stCondLst>
                                <p:childTnLst>
                                  <p:par>
                                    <p:cTn id="64" presetID="22" presetClass="entr" presetSubtype="8" fill="hold" grpId="0" nodeType="afterEffect">
                                      <p:stCondLst>
                                        <p:cond delay="0"/>
                                      </p:stCondLst>
                                      <p:iterate type="lt">
                                        <p:tmPct val="30000"/>
                                      </p:iterate>
                                      <p:childTnLst>
                                        <p:set>
                                          <p:cBhvr>
                                            <p:cTn id="65" dur="1" fill="hold">
                                              <p:stCondLst>
                                                <p:cond delay="0"/>
                                              </p:stCondLst>
                                            </p:cTn>
                                            <p:tgtEl>
                                              <p:spTgt spid="47"/>
                                            </p:tgtEl>
                                            <p:attrNameLst>
                                              <p:attrName>style.visibility</p:attrName>
                                            </p:attrNameLst>
                                          </p:cBhvr>
                                          <p:to>
                                            <p:strVal val="visible"/>
                                          </p:to>
                                        </p:set>
                                        <p:animEffect transition="in" filter="wipe(left)">
                                          <p:cBhvr>
                                            <p:cTn id="66" dur="100"/>
                                            <p:tgtEl>
                                              <p:spTgt spid="47"/>
                                            </p:tgtEl>
                                          </p:cBhvr>
                                        </p:animEffect>
                                      </p:childTnLst>
                                    </p:cTn>
                                  </p:par>
                                  <p:par>
                                    <p:cTn id="67" presetID="36" presetClass="emph" presetSubtype="0" fill="hold" grpId="1" nodeType="withEffect">
                                      <p:stCondLst>
                                        <p:cond delay="0"/>
                                      </p:stCondLst>
                                      <p:iterate type="lt">
                                        <p:tmPct val="30000"/>
                                      </p:iterate>
                                      <p:childTnLst>
                                        <p:animScale>
                                          <p:cBhvr>
                                            <p:cTn id="68" dur="50" autoRev="1" fill="hold">
                                              <p:stCondLst>
                                                <p:cond delay="0"/>
                                              </p:stCondLst>
                                            </p:cTn>
                                            <p:tgtEl>
                                              <p:spTgt spid="47"/>
                                            </p:tgtEl>
                                          </p:cBhvr>
                                          <p:to x="80000" y="100000"/>
                                        </p:animScale>
                                        <p:anim by="(#ppt_w*0.10)" calcmode="lin" valueType="num">
                                          <p:cBhvr>
                                            <p:cTn id="69" dur="50" autoRev="1" fill="hold">
                                              <p:stCondLst>
                                                <p:cond delay="0"/>
                                              </p:stCondLst>
                                            </p:cTn>
                                            <p:tgtEl>
                                              <p:spTgt spid="47"/>
                                            </p:tgtEl>
                                            <p:attrNameLst>
                                              <p:attrName>ppt_x</p:attrName>
                                            </p:attrNameLst>
                                          </p:cBhvr>
                                        </p:anim>
                                        <p:anim by="(-#ppt_w*0.10)" calcmode="lin" valueType="num">
                                          <p:cBhvr>
                                            <p:cTn id="70" dur="50" autoRev="1" fill="hold">
                                              <p:stCondLst>
                                                <p:cond delay="0"/>
                                              </p:stCondLst>
                                            </p:cTn>
                                            <p:tgtEl>
                                              <p:spTgt spid="47"/>
                                            </p:tgtEl>
                                            <p:attrNameLst>
                                              <p:attrName>ppt_y</p:attrName>
                                            </p:attrNameLst>
                                          </p:cBhvr>
                                        </p:anim>
                                        <p:animRot by="-480000">
                                          <p:cBhvr>
                                            <p:cTn id="71" dur="50" autoRev="1" fill="hold">
                                              <p:stCondLst>
                                                <p:cond delay="0"/>
                                              </p:stCondLst>
                                            </p:cTn>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41" grpId="0"/>
          <p:bldP spid="41" grpId="1"/>
          <p:bldP spid="42" grpId="0" animBg="1"/>
          <p:bldP spid="43" grpId="0" animBg="1"/>
          <p:bldP spid="44" grpId="0"/>
          <p:bldP spid="44" grpId="1"/>
          <p:bldP spid="45" grpId="0" animBg="1"/>
          <p:bldP spid="46" grpId="0" animBg="1"/>
          <p:bldP spid="47" grpId="0"/>
          <p:bldP spid="47" grpId="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9" name="组合 188"/>
          <p:cNvGrpSpPr/>
          <p:nvPr/>
        </p:nvGrpSpPr>
        <p:grpSpPr>
          <a:xfrm>
            <a:off x="251520" y="2992672"/>
            <a:ext cx="8712968" cy="328532"/>
            <a:chOff x="534438" y="3368953"/>
            <a:chExt cx="10944224" cy="438144"/>
          </a:xfrm>
          <a:solidFill>
            <a:schemeClr val="bg1">
              <a:lumMod val="65000"/>
            </a:schemeClr>
          </a:solidFill>
        </p:grpSpPr>
        <p:sp>
          <p:nvSpPr>
            <p:cNvPr id="190" name="矩形 189"/>
            <p:cNvSpPr/>
            <p:nvPr/>
          </p:nvSpPr>
          <p:spPr>
            <a:xfrm>
              <a:off x="11049789" y="3503489"/>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nvGrpSpPr>
            <p:cNvPr id="191" name="组合 190"/>
            <p:cNvGrpSpPr/>
            <p:nvPr/>
          </p:nvGrpSpPr>
          <p:grpSpPr>
            <a:xfrm>
              <a:off x="534438" y="3368953"/>
              <a:ext cx="10944224" cy="438144"/>
              <a:chOff x="623889" y="3209929"/>
              <a:chExt cx="10944224" cy="438144"/>
            </a:xfrm>
            <a:grpFill/>
          </p:grpSpPr>
          <p:sp>
            <p:nvSpPr>
              <p:cNvPr id="192" name="矩形 191"/>
              <p:cNvSpPr/>
              <p:nvPr/>
            </p:nvSpPr>
            <p:spPr>
              <a:xfrm>
                <a:off x="623889" y="3344465"/>
                <a:ext cx="5039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3" name="矩形 192"/>
              <p:cNvSpPr/>
              <p:nvPr/>
            </p:nvSpPr>
            <p:spPr>
              <a:xfrm>
                <a:off x="717047"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4" name="矩形 193"/>
              <p:cNvSpPr/>
              <p:nvPr/>
            </p:nvSpPr>
            <p:spPr>
              <a:xfrm>
                <a:off x="866901"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5" name="矩形 194"/>
              <p:cNvSpPr/>
              <p:nvPr/>
            </p:nvSpPr>
            <p:spPr>
              <a:xfrm>
                <a:off x="1108099" y="3344465"/>
                <a:ext cx="9613876"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6" name="矩形 195"/>
              <p:cNvSpPr/>
              <p:nvPr/>
            </p:nvSpPr>
            <p:spPr>
              <a:xfrm>
                <a:off x="10994902" y="3344465"/>
                <a:ext cx="107093"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7" name="矩形 196"/>
              <p:cNvSpPr/>
              <p:nvPr/>
            </p:nvSpPr>
            <p:spPr>
              <a:xfrm>
                <a:off x="10759220" y="3344465"/>
                <a:ext cx="198437" cy="1690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8" name="等腰三角形 197"/>
              <p:cNvSpPr/>
              <p:nvPr/>
            </p:nvSpPr>
            <p:spPr>
              <a:xfrm rot="5400000">
                <a:off x="11159803" y="3239763"/>
                <a:ext cx="438144" cy="37847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grpSp>
      </p:grpSp>
      <p:cxnSp>
        <p:nvCxnSpPr>
          <p:cNvPr id="199" name="肘形连接符 198"/>
          <p:cNvCxnSpPr>
            <a:stCxn id="201" idx="3"/>
            <a:endCxn id="204" idx="1"/>
          </p:cNvCxnSpPr>
          <p:nvPr/>
        </p:nvCxnSpPr>
        <p:spPr>
          <a:xfrm rot="5400000" flipH="1" flipV="1">
            <a:off x="841239" y="2472271"/>
            <a:ext cx="646842" cy="21854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00" name="组合 199"/>
          <p:cNvGrpSpPr/>
          <p:nvPr/>
        </p:nvGrpSpPr>
        <p:grpSpPr>
          <a:xfrm>
            <a:off x="836839" y="2904964"/>
            <a:ext cx="437094" cy="507177"/>
            <a:chOff x="1109756" y="3090803"/>
            <a:chExt cx="583096" cy="676392"/>
          </a:xfrm>
          <a:solidFill>
            <a:schemeClr val="tx2"/>
          </a:solidFill>
        </p:grpSpPr>
        <p:sp>
          <p:nvSpPr>
            <p:cNvPr id="201" name="六边形 200"/>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02" name="文本框 64"/>
            <p:cNvSpPr txBox="1"/>
            <p:nvPr/>
          </p:nvSpPr>
          <p:spPr>
            <a:xfrm>
              <a:off x="1115001" y="3231615"/>
              <a:ext cx="577851" cy="369417"/>
            </a:xfrm>
            <a:prstGeom prst="rect">
              <a:avLst/>
            </a:prstGeom>
            <a:noFill/>
          </p:spPr>
          <p:txBody>
            <a:bodyPr wrap="square" rtlCol="0">
              <a:spAutoFit/>
            </a:bodyPr>
            <a:lstStyle/>
            <a:p>
              <a:pPr algn="ctr"/>
              <a:r>
                <a:rPr lang="en-US" altLang="zh-CN" sz="1200" b="1" dirty="0">
                  <a:solidFill>
                    <a:schemeClr val="bg1"/>
                  </a:solidFill>
                  <a:latin typeface="+mn-ea"/>
                </a:rPr>
                <a:t>4</a:t>
              </a:r>
              <a:r>
                <a:rPr lang="zh-CN" altLang="en-US" sz="1200" b="1" dirty="0">
                  <a:solidFill>
                    <a:schemeClr val="bg1"/>
                  </a:solidFill>
                  <a:latin typeface="+mn-ea"/>
                </a:rPr>
                <a:t>月</a:t>
              </a:r>
            </a:p>
          </p:txBody>
        </p:sp>
      </p:grpSp>
      <p:grpSp>
        <p:nvGrpSpPr>
          <p:cNvPr id="203" name="组合 202"/>
          <p:cNvGrpSpPr/>
          <p:nvPr/>
        </p:nvGrpSpPr>
        <p:grpSpPr>
          <a:xfrm>
            <a:off x="1273933" y="1929601"/>
            <a:ext cx="1059449" cy="864924"/>
            <a:chOff x="1853741" y="1952625"/>
            <a:chExt cx="1413335" cy="1153499"/>
          </a:xfrm>
          <a:solidFill>
            <a:schemeClr val="bg2"/>
          </a:solidFill>
        </p:grpSpPr>
        <p:sp>
          <p:nvSpPr>
            <p:cNvPr id="204" name="矩形 203"/>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endParaRPr>
            </a:p>
          </p:txBody>
        </p:sp>
        <p:sp>
          <p:nvSpPr>
            <p:cNvPr id="205" name="文本框 66"/>
            <p:cNvSpPr txBox="1"/>
            <p:nvPr/>
          </p:nvSpPr>
          <p:spPr>
            <a:xfrm>
              <a:off x="1853742" y="1997871"/>
              <a:ext cx="1413334" cy="1108253"/>
            </a:xfrm>
            <a:prstGeom prst="rect">
              <a:avLst/>
            </a:prstGeom>
            <a:grpFill/>
          </p:spPr>
          <p:txBody>
            <a:bodyPr wrap="square" rtlCol="0">
              <a:spAutoFit/>
            </a:bodyPr>
            <a:lstStyle/>
            <a:p>
              <a:pPr algn="just"/>
              <a:r>
                <a:rPr lang="zh-CN" altLang="en-US" sz="1200" dirty="0">
                  <a:solidFill>
                    <a:srgbClr val="FFFFFF"/>
                  </a:solidFill>
                  <a:latin typeface="微软雅黑" panose="020B0503020204020204" pitchFamily="34" charset="-122"/>
                  <a:ea typeface="微软雅黑" panose="020B0503020204020204" pitchFamily="34" charset="-122"/>
                </a:rPr>
                <a:t>在这里添加你的文字内容或者在此处插入图片</a:t>
              </a:r>
            </a:p>
          </p:txBody>
        </p:sp>
      </p:grpSp>
      <p:cxnSp>
        <p:nvCxnSpPr>
          <p:cNvPr id="206" name="肘形连接符 205"/>
          <p:cNvCxnSpPr>
            <a:stCxn id="208" idx="3"/>
            <a:endCxn id="211" idx="1"/>
          </p:cNvCxnSpPr>
          <p:nvPr/>
        </p:nvCxnSpPr>
        <p:spPr>
          <a:xfrm rot="5400000" flipH="1" flipV="1">
            <a:off x="2775525" y="2472271"/>
            <a:ext cx="646842"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07" name="组合 206"/>
          <p:cNvGrpSpPr/>
          <p:nvPr/>
        </p:nvGrpSpPr>
        <p:grpSpPr>
          <a:xfrm>
            <a:off x="2771125" y="2904964"/>
            <a:ext cx="437094" cy="507177"/>
            <a:chOff x="1109756" y="3090803"/>
            <a:chExt cx="583096" cy="676392"/>
          </a:xfrm>
          <a:solidFill>
            <a:schemeClr val="tx2"/>
          </a:solidFill>
        </p:grpSpPr>
        <p:sp>
          <p:nvSpPr>
            <p:cNvPr id="208" name="六边形 207"/>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09" name="文本框 72"/>
            <p:cNvSpPr txBox="1"/>
            <p:nvPr/>
          </p:nvSpPr>
          <p:spPr>
            <a:xfrm>
              <a:off x="1115001" y="3231615"/>
              <a:ext cx="577851" cy="369417"/>
            </a:xfrm>
            <a:prstGeom prst="rect">
              <a:avLst/>
            </a:prstGeom>
            <a:noFill/>
          </p:spPr>
          <p:txBody>
            <a:bodyPr wrap="square" rtlCol="0">
              <a:spAutoFit/>
            </a:bodyPr>
            <a:lstStyle/>
            <a:p>
              <a:pPr algn="ctr"/>
              <a:r>
                <a:rPr lang="en-US" altLang="zh-CN" sz="1200" b="1" dirty="0">
                  <a:solidFill>
                    <a:schemeClr val="bg1"/>
                  </a:solidFill>
                  <a:latin typeface="+mn-ea"/>
                </a:rPr>
                <a:t>6</a:t>
              </a:r>
              <a:r>
                <a:rPr lang="zh-CN" altLang="en-US" sz="1200" b="1" dirty="0">
                  <a:solidFill>
                    <a:schemeClr val="bg1"/>
                  </a:solidFill>
                  <a:latin typeface="+mn-ea"/>
                </a:rPr>
                <a:t>月</a:t>
              </a:r>
            </a:p>
          </p:txBody>
        </p:sp>
      </p:grpSp>
      <p:grpSp>
        <p:nvGrpSpPr>
          <p:cNvPr id="210" name="组合 209"/>
          <p:cNvGrpSpPr/>
          <p:nvPr/>
        </p:nvGrpSpPr>
        <p:grpSpPr>
          <a:xfrm>
            <a:off x="3208220" y="1929601"/>
            <a:ext cx="1059449" cy="864924"/>
            <a:chOff x="1853741" y="1952625"/>
            <a:chExt cx="1413335" cy="1153499"/>
          </a:xfrm>
          <a:solidFill>
            <a:schemeClr val="bg2"/>
          </a:solidFill>
        </p:grpSpPr>
        <p:sp>
          <p:nvSpPr>
            <p:cNvPr id="211" name="矩形 210"/>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endParaRPr>
            </a:p>
          </p:txBody>
        </p:sp>
        <p:sp>
          <p:nvSpPr>
            <p:cNvPr id="212" name="文本框 75"/>
            <p:cNvSpPr txBox="1"/>
            <p:nvPr/>
          </p:nvSpPr>
          <p:spPr>
            <a:xfrm>
              <a:off x="1853742" y="1997871"/>
              <a:ext cx="1413334" cy="1108253"/>
            </a:xfrm>
            <a:prstGeom prst="rect">
              <a:avLst/>
            </a:prstGeom>
            <a:grpFill/>
          </p:spPr>
          <p:txBody>
            <a:bodyPr wrap="square" rtlCol="0">
              <a:spAutoFit/>
            </a:bodyPr>
            <a:lstStyle>
              <a:defPPr>
                <a:defRPr lang="zh-CN"/>
              </a:defPPr>
              <a:lvl1pPr algn="just">
                <a:defRPr sz="1200">
                  <a:solidFill>
                    <a:schemeClr val="bg1"/>
                  </a:solidFill>
                  <a:latin typeface="微软雅黑" panose="020B0503020204020204" pitchFamily="34" charset="-122"/>
                  <a:ea typeface="微软雅黑" panose="020B0503020204020204" pitchFamily="34" charset="-122"/>
                </a:defRPr>
              </a:lvl1pPr>
            </a:lstStyle>
            <a:p>
              <a:r>
                <a:rPr lang="zh-CN" altLang="en-US" dirty="0">
                  <a:solidFill>
                    <a:srgbClr val="FFFFFF"/>
                  </a:solidFill>
                </a:rPr>
                <a:t>在这里添加你的文字内容或者在此处插入图片</a:t>
              </a:r>
            </a:p>
          </p:txBody>
        </p:sp>
      </p:grpSp>
      <p:cxnSp>
        <p:nvCxnSpPr>
          <p:cNvPr id="213" name="肘形连接符 212"/>
          <p:cNvCxnSpPr>
            <a:stCxn id="215" idx="3"/>
            <a:endCxn id="218" idx="1"/>
          </p:cNvCxnSpPr>
          <p:nvPr/>
        </p:nvCxnSpPr>
        <p:spPr>
          <a:xfrm rot="5400000" flipH="1" flipV="1">
            <a:off x="4709812" y="2472271"/>
            <a:ext cx="646842" cy="218546"/>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14" name="组合 213"/>
          <p:cNvGrpSpPr/>
          <p:nvPr/>
        </p:nvGrpSpPr>
        <p:grpSpPr>
          <a:xfrm>
            <a:off x="4705412" y="2904964"/>
            <a:ext cx="437094" cy="507177"/>
            <a:chOff x="1109756" y="3090803"/>
            <a:chExt cx="583096" cy="676392"/>
          </a:xfrm>
          <a:solidFill>
            <a:schemeClr val="tx2"/>
          </a:solidFill>
        </p:grpSpPr>
        <p:sp>
          <p:nvSpPr>
            <p:cNvPr id="215" name="六边形 214"/>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16" name="文本框 79"/>
            <p:cNvSpPr txBox="1"/>
            <p:nvPr/>
          </p:nvSpPr>
          <p:spPr>
            <a:xfrm>
              <a:off x="1115001" y="3231615"/>
              <a:ext cx="577851" cy="369417"/>
            </a:xfrm>
            <a:prstGeom prst="rect">
              <a:avLst/>
            </a:prstGeom>
            <a:noFill/>
          </p:spPr>
          <p:txBody>
            <a:bodyPr wrap="square" rtlCol="0">
              <a:spAutoFit/>
            </a:bodyPr>
            <a:lstStyle/>
            <a:p>
              <a:pPr algn="ctr"/>
              <a:r>
                <a:rPr lang="en-US" altLang="zh-CN" sz="1200" b="1" dirty="0">
                  <a:solidFill>
                    <a:schemeClr val="bg1"/>
                  </a:solidFill>
                  <a:latin typeface="+mn-ea"/>
                </a:rPr>
                <a:t>8</a:t>
              </a:r>
              <a:r>
                <a:rPr lang="zh-CN" altLang="en-US" sz="1200" b="1" dirty="0">
                  <a:solidFill>
                    <a:schemeClr val="bg1"/>
                  </a:solidFill>
                  <a:latin typeface="+mn-ea"/>
                </a:rPr>
                <a:t>月</a:t>
              </a:r>
            </a:p>
          </p:txBody>
        </p:sp>
      </p:grpSp>
      <p:grpSp>
        <p:nvGrpSpPr>
          <p:cNvPr id="217" name="组合 216"/>
          <p:cNvGrpSpPr/>
          <p:nvPr/>
        </p:nvGrpSpPr>
        <p:grpSpPr>
          <a:xfrm>
            <a:off x="5142506" y="1929601"/>
            <a:ext cx="1059449" cy="864924"/>
            <a:chOff x="1853741" y="1952625"/>
            <a:chExt cx="1413335" cy="1153499"/>
          </a:xfrm>
          <a:solidFill>
            <a:schemeClr val="bg2"/>
          </a:solidFill>
        </p:grpSpPr>
        <p:sp>
          <p:nvSpPr>
            <p:cNvPr id="218" name="矩形 217"/>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endParaRPr>
            </a:p>
          </p:txBody>
        </p:sp>
        <p:sp>
          <p:nvSpPr>
            <p:cNvPr id="219" name="文本框 82"/>
            <p:cNvSpPr txBox="1"/>
            <p:nvPr/>
          </p:nvSpPr>
          <p:spPr>
            <a:xfrm>
              <a:off x="1853742" y="1997871"/>
              <a:ext cx="1413334" cy="1108253"/>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rgbClr val="FFFFFF"/>
                  </a:solidFill>
                </a:rPr>
                <a:t>在这里添加你的文字内容或者在此处插入图片</a:t>
              </a:r>
            </a:p>
          </p:txBody>
        </p:sp>
      </p:grpSp>
      <p:cxnSp>
        <p:nvCxnSpPr>
          <p:cNvPr id="220" name="肘形连接符 219"/>
          <p:cNvCxnSpPr>
            <a:stCxn id="222" idx="3"/>
            <a:endCxn id="225" idx="1"/>
          </p:cNvCxnSpPr>
          <p:nvPr/>
        </p:nvCxnSpPr>
        <p:spPr>
          <a:xfrm rot="5400000" flipH="1" flipV="1">
            <a:off x="6644099" y="2472271"/>
            <a:ext cx="646841"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21" name="组合 220"/>
          <p:cNvGrpSpPr/>
          <p:nvPr/>
        </p:nvGrpSpPr>
        <p:grpSpPr>
          <a:xfrm>
            <a:off x="6587212" y="2904964"/>
            <a:ext cx="539779" cy="507177"/>
            <a:chOff x="1039738" y="3090803"/>
            <a:chExt cx="720080" cy="676392"/>
          </a:xfrm>
          <a:solidFill>
            <a:schemeClr val="tx2"/>
          </a:solidFill>
        </p:grpSpPr>
        <p:sp>
          <p:nvSpPr>
            <p:cNvPr id="222" name="六边形 221"/>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23" name="文本框 86"/>
            <p:cNvSpPr txBox="1"/>
            <p:nvPr/>
          </p:nvSpPr>
          <p:spPr>
            <a:xfrm>
              <a:off x="1039738" y="3231615"/>
              <a:ext cx="720080" cy="369417"/>
            </a:xfrm>
            <a:prstGeom prst="rect">
              <a:avLst/>
            </a:prstGeom>
            <a:noFill/>
          </p:spPr>
          <p:txBody>
            <a:bodyPr wrap="square" rtlCol="0">
              <a:spAutoFit/>
            </a:bodyPr>
            <a:lstStyle/>
            <a:p>
              <a:pPr algn="ctr"/>
              <a:r>
                <a:rPr lang="en-US" altLang="zh-CN" sz="1200" b="1" dirty="0">
                  <a:solidFill>
                    <a:schemeClr val="bg1"/>
                  </a:solidFill>
                  <a:latin typeface="+mn-ea"/>
                </a:rPr>
                <a:t>10</a:t>
              </a:r>
              <a:r>
                <a:rPr lang="zh-CN" altLang="en-US" sz="1200" b="1" dirty="0">
                  <a:solidFill>
                    <a:schemeClr val="bg1"/>
                  </a:solidFill>
                  <a:latin typeface="+mn-ea"/>
                </a:rPr>
                <a:t>月</a:t>
              </a:r>
            </a:p>
          </p:txBody>
        </p:sp>
      </p:grpSp>
      <p:grpSp>
        <p:nvGrpSpPr>
          <p:cNvPr id="224" name="组合 223"/>
          <p:cNvGrpSpPr/>
          <p:nvPr/>
        </p:nvGrpSpPr>
        <p:grpSpPr>
          <a:xfrm>
            <a:off x="7076793" y="1929601"/>
            <a:ext cx="1059449" cy="864924"/>
            <a:chOff x="1853741" y="1952625"/>
            <a:chExt cx="1413335" cy="1153499"/>
          </a:xfrm>
          <a:solidFill>
            <a:schemeClr val="bg2"/>
          </a:solidFill>
        </p:grpSpPr>
        <p:sp>
          <p:nvSpPr>
            <p:cNvPr id="225" name="矩形 224"/>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endParaRPr>
            </a:p>
          </p:txBody>
        </p:sp>
        <p:sp>
          <p:nvSpPr>
            <p:cNvPr id="226" name="文本框 89"/>
            <p:cNvSpPr txBox="1"/>
            <p:nvPr/>
          </p:nvSpPr>
          <p:spPr>
            <a:xfrm>
              <a:off x="1853742" y="1997871"/>
              <a:ext cx="1413334" cy="1108253"/>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rgbClr val="FFFFFF"/>
                  </a:solidFill>
                </a:rPr>
                <a:t>在这里添加你的文字内容或者在此处插入图片</a:t>
              </a:r>
            </a:p>
          </p:txBody>
        </p:sp>
      </p:grpSp>
      <p:cxnSp>
        <p:nvCxnSpPr>
          <p:cNvPr id="227" name="肘形连接符 226"/>
          <p:cNvCxnSpPr>
            <a:stCxn id="229" idx="0"/>
            <a:endCxn id="232" idx="1"/>
          </p:cNvCxnSpPr>
          <p:nvPr/>
        </p:nvCxnSpPr>
        <p:spPr>
          <a:xfrm rot="16200000" flipH="1">
            <a:off x="1808713" y="3625958"/>
            <a:ext cx="646181"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28" name="组合 227"/>
          <p:cNvGrpSpPr/>
          <p:nvPr/>
        </p:nvGrpSpPr>
        <p:grpSpPr>
          <a:xfrm>
            <a:off x="1803982" y="2904964"/>
            <a:ext cx="437094" cy="507177"/>
            <a:chOff x="1109756" y="3090803"/>
            <a:chExt cx="583096" cy="676392"/>
          </a:xfrm>
          <a:solidFill>
            <a:schemeClr val="tx2"/>
          </a:solidFill>
        </p:grpSpPr>
        <p:sp>
          <p:nvSpPr>
            <p:cNvPr id="229" name="六边形 228"/>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30" name="文本框 93"/>
            <p:cNvSpPr txBox="1"/>
            <p:nvPr/>
          </p:nvSpPr>
          <p:spPr>
            <a:xfrm>
              <a:off x="1115001" y="3231615"/>
              <a:ext cx="577851" cy="369417"/>
            </a:xfrm>
            <a:prstGeom prst="rect">
              <a:avLst/>
            </a:prstGeom>
            <a:noFill/>
          </p:spPr>
          <p:txBody>
            <a:bodyPr wrap="square" rtlCol="0">
              <a:spAutoFit/>
            </a:bodyPr>
            <a:lstStyle/>
            <a:p>
              <a:pPr algn="ctr"/>
              <a:r>
                <a:rPr lang="en-US" altLang="zh-CN" sz="1200" b="1" dirty="0">
                  <a:solidFill>
                    <a:schemeClr val="bg1"/>
                  </a:solidFill>
                  <a:latin typeface="+mn-ea"/>
                </a:rPr>
                <a:t>5</a:t>
              </a:r>
              <a:r>
                <a:rPr lang="zh-CN" altLang="en-US" sz="1200" b="1" dirty="0">
                  <a:solidFill>
                    <a:schemeClr val="bg1"/>
                  </a:solidFill>
                  <a:latin typeface="+mn-ea"/>
                </a:rPr>
                <a:t>月</a:t>
              </a:r>
            </a:p>
          </p:txBody>
        </p:sp>
      </p:grpSp>
      <p:grpSp>
        <p:nvGrpSpPr>
          <p:cNvPr id="231" name="组合 230"/>
          <p:cNvGrpSpPr/>
          <p:nvPr/>
        </p:nvGrpSpPr>
        <p:grpSpPr>
          <a:xfrm>
            <a:off x="2241077" y="3729801"/>
            <a:ext cx="1059449" cy="864924"/>
            <a:chOff x="1853741" y="1952625"/>
            <a:chExt cx="1413335" cy="1153499"/>
          </a:xfrm>
          <a:solidFill>
            <a:schemeClr val="bg2"/>
          </a:solidFill>
        </p:grpSpPr>
        <p:sp>
          <p:nvSpPr>
            <p:cNvPr id="232" name="矩形 231"/>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endParaRPr>
            </a:p>
          </p:txBody>
        </p:sp>
        <p:sp>
          <p:nvSpPr>
            <p:cNvPr id="233" name="文本框 96"/>
            <p:cNvSpPr txBox="1"/>
            <p:nvPr/>
          </p:nvSpPr>
          <p:spPr>
            <a:xfrm>
              <a:off x="1853742" y="1997871"/>
              <a:ext cx="1413334" cy="1108253"/>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rgbClr val="FFFFFF"/>
                  </a:solidFill>
                </a:rPr>
                <a:t>在这里添加你的文字内容或者在此处插入图片</a:t>
              </a:r>
            </a:p>
          </p:txBody>
        </p:sp>
      </p:grpSp>
      <p:cxnSp>
        <p:nvCxnSpPr>
          <p:cNvPr id="234" name="肘形连接符 233"/>
          <p:cNvCxnSpPr>
            <a:stCxn id="236" idx="0"/>
            <a:endCxn id="239" idx="1"/>
          </p:cNvCxnSpPr>
          <p:nvPr/>
        </p:nvCxnSpPr>
        <p:spPr>
          <a:xfrm rot="16200000" flipH="1">
            <a:off x="3742999" y="3625958"/>
            <a:ext cx="646181"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35" name="组合 234"/>
          <p:cNvGrpSpPr/>
          <p:nvPr/>
        </p:nvGrpSpPr>
        <p:grpSpPr>
          <a:xfrm>
            <a:off x="3738268" y="2904964"/>
            <a:ext cx="437094" cy="507177"/>
            <a:chOff x="1109756" y="3090803"/>
            <a:chExt cx="583096" cy="676392"/>
          </a:xfrm>
          <a:solidFill>
            <a:schemeClr val="tx2"/>
          </a:solidFill>
        </p:grpSpPr>
        <p:sp>
          <p:nvSpPr>
            <p:cNvPr id="236" name="六边形 235"/>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37" name="文本框 101"/>
            <p:cNvSpPr txBox="1"/>
            <p:nvPr/>
          </p:nvSpPr>
          <p:spPr>
            <a:xfrm>
              <a:off x="1115001" y="3231615"/>
              <a:ext cx="577851" cy="369417"/>
            </a:xfrm>
            <a:prstGeom prst="rect">
              <a:avLst/>
            </a:prstGeom>
            <a:noFill/>
          </p:spPr>
          <p:txBody>
            <a:bodyPr wrap="square" rtlCol="0">
              <a:spAutoFit/>
            </a:bodyPr>
            <a:lstStyle/>
            <a:p>
              <a:pPr algn="ctr"/>
              <a:r>
                <a:rPr lang="en-US" altLang="zh-CN" sz="1200" b="1" dirty="0">
                  <a:solidFill>
                    <a:schemeClr val="bg1"/>
                  </a:solidFill>
                  <a:latin typeface="+mn-ea"/>
                </a:rPr>
                <a:t>7</a:t>
              </a:r>
              <a:r>
                <a:rPr lang="zh-CN" altLang="en-US" sz="1200" b="1" dirty="0">
                  <a:solidFill>
                    <a:schemeClr val="bg1"/>
                  </a:solidFill>
                  <a:latin typeface="+mn-ea"/>
                </a:rPr>
                <a:t>月</a:t>
              </a:r>
            </a:p>
          </p:txBody>
        </p:sp>
      </p:grpSp>
      <p:grpSp>
        <p:nvGrpSpPr>
          <p:cNvPr id="238" name="组合 237"/>
          <p:cNvGrpSpPr/>
          <p:nvPr/>
        </p:nvGrpSpPr>
        <p:grpSpPr>
          <a:xfrm>
            <a:off x="4175363" y="3729801"/>
            <a:ext cx="1059449" cy="864924"/>
            <a:chOff x="1853741" y="1952625"/>
            <a:chExt cx="1413335" cy="1153499"/>
          </a:xfrm>
          <a:solidFill>
            <a:schemeClr val="bg2"/>
          </a:solidFill>
        </p:grpSpPr>
        <p:sp>
          <p:nvSpPr>
            <p:cNvPr id="239" name="矩形 238"/>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endParaRPr>
            </a:p>
          </p:txBody>
        </p:sp>
        <p:sp>
          <p:nvSpPr>
            <p:cNvPr id="240" name="文本框 104"/>
            <p:cNvSpPr txBox="1"/>
            <p:nvPr/>
          </p:nvSpPr>
          <p:spPr>
            <a:xfrm>
              <a:off x="1853742" y="1997871"/>
              <a:ext cx="1413334" cy="1108253"/>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rgbClr val="FFFFFF"/>
                  </a:solidFill>
                </a:rPr>
                <a:t>在这里添加你的文字内容或者在此处插入图片</a:t>
              </a:r>
            </a:p>
          </p:txBody>
        </p:sp>
      </p:grpSp>
      <p:cxnSp>
        <p:nvCxnSpPr>
          <p:cNvPr id="241" name="肘形连接符 240"/>
          <p:cNvCxnSpPr>
            <a:stCxn id="243" idx="0"/>
            <a:endCxn id="246" idx="1"/>
          </p:cNvCxnSpPr>
          <p:nvPr/>
        </p:nvCxnSpPr>
        <p:spPr>
          <a:xfrm rot="16200000" flipH="1">
            <a:off x="5677286" y="3625958"/>
            <a:ext cx="646181" cy="218547"/>
          </a:xfrm>
          <a:prstGeom prst="bentConnector2">
            <a:avLst/>
          </a:prstGeom>
          <a:ln>
            <a:solidFill>
              <a:srgbClr val="414455"/>
            </a:solidFill>
          </a:ln>
        </p:spPr>
        <p:style>
          <a:lnRef idx="1">
            <a:schemeClr val="accent1"/>
          </a:lnRef>
          <a:fillRef idx="0">
            <a:schemeClr val="accent1"/>
          </a:fillRef>
          <a:effectRef idx="0">
            <a:schemeClr val="accent1"/>
          </a:effectRef>
          <a:fontRef idx="minor">
            <a:schemeClr val="tx1"/>
          </a:fontRef>
        </p:style>
      </p:cxnSp>
      <p:grpSp>
        <p:nvGrpSpPr>
          <p:cNvPr id="242" name="组合 241"/>
          <p:cNvGrpSpPr/>
          <p:nvPr/>
        </p:nvGrpSpPr>
        <p:grpSpPr>
          <a:xfrm>
            <a:off x="5672555" y="2904964"/>
            <a:ext cx="437094" cy="507177"/>
            <a:chOff x="1109756" y="3090803"/>
            <a:chExt cx="583096" cy="676392"/>
          </a:xfrm>
          <a:solidFill>
            <a:schemeClr val="tx2"/>
          </a:solidFill>
        </p:grpSpPr>
        <p:sp>
          <p:nvSpPr>
            <p:cNvPr id="243" name="六边形 242"/>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44" name="文本框 108"/>
            <p:cNvSpPr txBox="1"/>
            <p:nvPr/>
          </p:nvSpPr>
          <p:spPr>
            <a:xfrm>
              <a:off x="1115001" y="3231615"/>
              <a:ext cx="577851" cy="369417"/>
            </a:xfrm>
            <a:prstGeom prst="rect">
              <a:avLst/>
            </a:prstGeom>
            <a:noFill/>
          </p:spPr>
          <p:txBody>
            <a:bodyPr wrap="square" rtlCol="0">
              <a:spAutoFit/>
            </a:bodyPr>
            <a:lstStyle/>
            <a:p>
              <a:pPr algn="ctr"/>
              <a:r>
                <a:rPr lang="en-US" altLang="zh-CN" sz="1200" b="1" dirty="0">
                  <a:solidFill>
                    <a:schemeClr val="bg1"/>
                  </a:solidFill>
                  <a:latin typeface="+mn-ea"/>
                </a:rPr>
                <a:t>9</a:t>
              </a:r>
              <a:r>
                <a:rPr lang="zh-CN" altLang="en-US" sz="1200" b="1" dirty="0">
                  <a:solidFill>
                    <a:schemeClr val="bg1"/>
                  </a:solidFill>
                  <a:latin typeface="+mn-ea"/>
                </a:rPr>
                <a:t>月</a:t>
              </a:r>
            </a:p>
          </p:txBody>
        </p:sp>
      </p:grpSp>
      <p:grpSp>
        <p:nvGrpSpPr>
          <p:cNvPr id="245" name="组合 244"/>
          <p:cNvGrpSpPr/>
          <p:nvPr/>
        </p:nvGrpSpPr>
        <p:grpSpPr>
          <a:xfrm>
            <a:off x="6109650" y="3729801"/>
            <a:ext cx="1059449" cy="864924"/>
            <a:chOff x="1853741" y="1952625"/>
            <a:chExt cx="1413335" cy="1153499"/>
          </a:xfrm>
          <a:solidFill>
            <a:schemeClr val="bg2"/>
          </a:solidFill>
        </p:grpSpPr>
        <p:sp>
          <p:nvSpPr>
            <p:cNvPr id="246" name="矩形 245"/>
            <p:cNvSpPr/>
            <p:nvPr/>
          </p:nvSpPr>
          <p:spPr>
            <a:xfrm>
              <a:off x="1853741" y="1952625"/>
              <a:ext cx="1413334" cy="8762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500">
                <a:solidFill>
                  <a:srgbClr val="FFFFFF"/>
                </a:solidFill>
              </a:endParaRPr>
            </a:p>
          </p:txBody>
        </p:sp>
        <p:sp>
          <p:nvSpPr>
            <p:cNvPr id="247" name="文本框 111"/>
            <p:cNvSpPr txBox="1"/>
            <p:nvPr/>
          </p:nvSpPr>
          <p:spPr>
            <a:xfrm>
              <a:off x="1853742" y="1997871"/>
              <a:ext cx="1413334" cy="1108253"/>
            </a:xfrm>
            <a:prstGeom prst="rect">
              <a:avLst/>
            </a:prstGeom>
            <a:grpFill/>
          </p:spPr>
          <p:txBody>
            <a:bodyPr wrap="square" rtlCol="0">
              <a:spAutoFit/>
            </a:bodyPr>
            <a:lstStyle>
              <a:defPPr>
                <a:defRPr lang="zh-CN"/>
              </a:defPPr>
              <a:lvl1pPr algn="just">
                <a:defRPr sz="12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typeface="微软雅黑" panose="020B0503020204020204" pitchFamily="34" charset="-122"/>
                  <a:ea typeface="微软雅黑" panose="020B0503020204020204" pitchFamily="34" charset="-122"/>
                </a:defRPr>
              </a:lvl1pPr>
            </a:lstStyle>
            <a:p>
              <a:r>
                <a:rPr lang="zh-CN" altLang="en-US" dirty="0">
                  <a:solidFill>
                    <a:srgbClr val="FFFFFF"/>
                  </a:solidFill>
                </a:rPr>
                <a:t>在这里添加你的文字内容或者在此处插入图片</a:t>
              </a:r>
            </a:p>
          </p:txBody>
        </p:sp>
      </p:grpSp>
      <p:grpSp>
        <p:nvGrpSpPr>
          <p:cNvPr id="248" name="组合 247"/>
          <p:cNvGrpSpPr/>
          <p:nvPr/>
        </p:nvGrpSpPr>
        <p:grpSpPr>
          <a:xfrm>
            <a:off x="7541581" y="2904964"/>
            <a:ext cx="545841" cy="507177"/>
            <a:chOff x="1022698" y="3090803"/>
            <a:chExt cx="728167" cy="676392"/>
          </a:xfrm>
          <a:solidFill>
            <a:schemeClr val="tx2"/>
          </a:solidFill>
        </p:grpSpPr>
        <p:sp>
          <p:nvSpPr>
            <p:cNvPr id="249" name="六边形 248"/>
            <p:cNvSpPr/>
            <p:nvPr/>
          </p:nvSpPr>
          <p:spPr>
            <a:xfrm rot="5400000">
              <a:off x="1063108" y="3137451"/>
              <a:ext cx="676392" cy="583096"/>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b="1" dirty="0">
                <a:solidFill>
                  <a:schemeClr val="bg1"/>
                </a:solidFill>
                <a:latin typeface="+mn-ea"/>
              </a:endParaRPr>
            </a:p>
          </p:txBody>
        </p:sp>
        <p:sp>
          <p:nvSpPr>
            <p:cNvPr id="250" name="文本框 114"/>
            <p:cNvSpPr txBox="1"/>
            <p:nvPr/>
          </p:nvSpPr>
          <p:spPr>
            <a:xfrm>
              <a:off x="1022698" y="3231615"/>
              <a:ext cx="728167" cy="369417"/>
            </a:xfrm>
            <a:prstGeom prst="rect">
              <a:avLst/>
            </a:prstGeom>
            <a:noFill/>
          </p:spPr>
          <p:txBody>
            <a:bodyPr wrap="square" rtlCol="0">
              <a:spAutoFit/>
            </a:bodyPr>
            <a:lstStyle/>
            <a:p>
              <a:pPr algn="ctr"/>
              <a:r>
                <a:rPr lang="en-US" altLang="zh-CN" sz="1200" b="1" dirty="0">
                  <a:solidFill>
                    <a:schemeClr val="bg1"/>
                  </a:solidFill>
                  <a:latin typeface="+mn-ea"/>
                </a:rPr>
                <a:t>11</a:t>
              </a:r>
              <a:r>
                <a:rPr lang="zh-CN" altLang="en-US" sz="1200" b="1" dirty="0">
                  <a:solidFill>
                    <a:schemeClr val="bg1"/>
                  </a:solidFill>
                  <a:latin typeface="+mn-ea"/>
                </a:rPr>
                <a:t>月</a:t>
              </a:r>
            </a:p>
          </p:txBody>
        </p:sp>
      </p:grpSp>
      <p:sp>
        <p:nvSpPr>
          <p:cNvPr id="251" name="矩形 250"/>
          <p:cNvSpPr/>
          <p:nvPr/>
        </p:nvSpPr>
        <p:spPr>
          <a:xfrm>
            <a:off x="3186605" y="1102712"/>
            <a:ext cx="2880301" cy="34766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r>
              <a:rPr lang="zh-CN" altLang="en-US" dirty="0">
                <a:latin typeface="微软雅黑" panose="020B0503020204020204" pitchFamily="34" charset="-122"/>
                <a:ea typeface="微软雅黑" panose="020B0503020204020204" pitchFamily="34" charset="-122"/>
              </a:rPr>
              <a:t>点击添加小标题</a:t>
            </a:r>
          </a:p>
        </p:txBody>
      </p:sp>
      <p:sp>
        <p:nvSpPr>
          <p:cNvPr id="68" name="TextBox 67"/>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51"/>
                                        </p:tgtEl>
                                        <p:attrNameLst>
                                          <p:attrName>style.visibility</p:attrName>
                                        </p:attrNameLst>
                                      </p:cBhvr>
                                      <p:to>
                                        <p:strVal val="visible"/>
                                      </p:to>
                                    </p:set>
                                    <p:animEffect transition="in" filter="barn(outVertical)">
                                      <p:cBhvr>
                                        <p:cTn id="7" dur="500"/>
                                        <p:tgtEl>
                                          <p:spTgt spid="25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89"/>
                                        </p:tgtEl>
                                        <p:attrNameLst>
                                          <p:attrName>style.visibility</p:attrName>
                                        </p:attrNameLst>
                                      </p:cBhvr>
                                      <p:to>
                                        <p:strVal val="visible"/>
                                      </p:to>
                                    </p:set>
                                    <p:animEffect transition="in" filter="wipe(left)">
                                      <p:cBhvr>
                                        <p:cTn id="11" dur="500"/>
                                        <p:tgtEl>
                                          <p:spTgt spid="18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00"/>
                                        </p:tgtEl>
                                        <p:attrNameLst>
                                          <p:attrName>style.visibility</p:attrName>
                                        </p:attrNameLst>
                                      </p:cBhvr>
                                      <p:to>
                                        <p:strVal val="visible"/>
                                      </p:to>
                                    </p:set>
                                    <p:animEffect transition="in" filter="fade">
                                      <p:cBhvr>
                                        <p:cTn id="15" dur="500"/>
                                        <p:tgtEl>
                                          <p:spTgt spid="200"/>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99"/>
                                        </p:tgtEl>
                                        <p:attrNameLst>
                                          <p:attrName>style.visibility</p:attrName>
                                        </p:attrNameLst>
                                      </p:cBhvr>
                                      <p:to>
                                        <p:strVal val="visible"/>
                                      </p:to>
                                    </p:set>
                                    <p:animEffect transition="in" filter="wipe(down)">
                                      <p:cBhvr>
                                        <p:cTn id="19" dur="500"/>
                                        <p:tgtEl>
                                          <p:spTgt spid="199"/>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203"/>
                                        </p:tgtEl>
                                        <p:attrNameLst>
                                          <p:attrName>style.visibility</p:attrName>
                                        </p:attrNameLst>
                                      </p:cBhvr>
                                      <p:to>
                                        <p:strVal val="visible"/>
                                      </p:to>
                                    </p:set>
                                    <p:animEffect transition="in" filter="wipe(left)">
                                      <p:cBhvr>
                                        <p:cTn id="23" dur="500"/>
                                        <p:tgtEl>
                                          <p:spTgt spid="20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28"/>
                                        </p:tgtEl>
                                        <p:attrNameLst>
                                          <p:attrName>style.visibility</p:attrName>
                                        </p:attrNameLst>
                                      </p:cBhvr>
                                      <p:to>
                                        <p:strVal val="visible"/>
                                      </p:to>
                                    </p:set>
                                    <p:animEffect transition="in" filter="fade">
                                      <p:cBhvr>
                                        <p:cTn id="27" dur="500"/>
                                        <p:tgtEl>
                                          <p:spTgt spid="228"/>
                                        </p:tgtEl>
                                      </p:cBhvr>
                                    </p:animEffect>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27"/>
                                        </p:tgtEl>
                                        <p:attrNameLst>
                                          <p:attrName>style.visibility</p:attrName>
                                        </p:attrNameLst>
                                      </p:cBhvr>
                                      <p:to>
                                        <p:strVal val="visible"/>
                                      </p:to>
                                    </p:set>
                                    <p:animEffect transition="in" filter="wipe(up)">
                                      <p:cBhvr>
                                        <p:cTn id="31" dur="500"/>
                                        <p:tgtEl>
                                          <p:spTgt spid="227"/>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31"/>
                                        </p:tgtEl>
                                        <p:attrNameLst>
                                          <p:attrName>style.visibility</p:attrName>
                                        </p:attrNameLst>
                                      </p:cBhvr>
                                      <p:to>
                                        <p:strVal val="visible"/>
                                      </p:to>
                                    </p:set>
                                    <p:animEffect transition="in" filter="wipe(left)">
                                      <p:cBhvr>
                                        <p:cTn id="35" dur="500"/>
                                        <p:tgtEl>
                                          <p:spTgt spid="231"/>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207"/>
                                        </p:tgtEl>
                                        <p:attrNameLst>
                                          <p:attrName>style.visibility</p:attrName>
                                        </p:attrNameLst>
                                      </p:cBhvr>
                                      <p:to>
                                        <p:strVal val="visible"/>
                                      </p:to>
                                    </p:set>
                                    <p:animEffect transition="in" filter="fade">
                                      <p:cBhvr>
                                        <p:cTn id="39" dur="500"/>
                                        <p:tgtEl>
                                          <p:spTgt spid="207"/>
                                        </p:tgtEl>
                                      </p:cBhvr>
                                    </p:animEffect>
                                  </p:childTnLst>
                                </p:cTn>
                              </p:par>
                            </p:childTnLst>
                          </p:cTn>
                        </p:par>
                        <p:par>
                          <p:cTn id="40" fill="hold">
                            <p:stCondLst>
                              <p:cond delay="4500"/>
                            </p:stCondLst>
                            <p:childTnLst>
                              <p:par>
                                <p:cTn id="41" presetID="22" presetClass="entr" presetSubtype="4" fill="hold" nodeType="afterEffect">
                                  <p:stCondLst>
                                    <p:cond delay="0"/>
                                  </p:stCondLst>
                                  <p:childTnLst>
                                    <p:set>
                                      <p:cBhvr>
                                        <p:cTn id="42" dur="1" fill="hold">
                                          <p:stCondLst>
                                            <p:cond delay="0"/>
                                          </p:stCondLst>
                                        </p:cTn>
                                        <p:tgtEl>
                                          <p:spTgt spid="206"/>
                                        </p:tgtEl>
                                        <p:attrNameLst>
                                          <p:attrName>style.visibility</p:attrName>
                                        </p:attrNameLst>
                                      </p:cBhvr>
                                      <p:to>
                                        <p:strVal val="visible"/>
                                      </p:to>
                                    </p:set>
                                    <p:animEffect transition="in" filter="wipe(down)">
                                      <p:cBhvr>
                                        <p:cTn id="43" dur="500"/>
                                        <p:tgtEl>
                                          <p:spTgt spid="206"/>
                                        </p:tgtEl>
                                      </p:cBhvr>
                                    </p:animEffect>
                                  </p:childTnLst>
                                </p:cTn>
                              </p:par>
                            </p:childTnLst>
                          </p:cTn>
                        </p:par>
                        <p:par>
                          <p:cTn id="44" fill="hold">
                            <p:stCondLst>
                              <p:cond delay="5000"/>
                            </p:stCondLst>
                            <p:childTnLst>
                              <p:par>
                                <p:cTn id="45" presetID="22" presetClass="entr" presetSubtype="8" fill="hold" nodeType="afterEffect">
                                  <p:stCondLst>
                                    <p:cond delay="0"/>
                                  </p:stCondLst>
                                  <p:childTnLst>
                                    <p:set>
                                      <p:cBhvr>
                                        <p:cTn id="46" dur="1" fill="hold">
                                          <p:stCondLst>
                                            <p:cond delay="0"/>
                                          </p:stCondLst>
                                        </p:cTn>
                                        <p:tgtEl>
                                          <p:spTgt spid="210"/>
                                        </p:tgtEl>
                                        <p:attrNameLst>
                                          <p:attrName>style.visibility</p:attrName>
                                        </p:attrNameLst>
                                      </p:cBhvr>
                                      <p:to>
                                        <p:strVal val="visible"/>
                                      </p:to>
                                    </p:set>
                                    <p:animEffect transition="in" filter="wipe(left)">
                                      <p:cBhvr>
                                        <p:cTn id="47" dur="500"/>
                                        <p:tgtEl>
                                          <p:spTgt spid="210"/>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235"/>
                                        </p:tgtEl>
                                        <p:attrNameLst>
                                          <p:attrName>style.visibility</p:attrName>
                                        </p:attrNameLst>
                                      </p:cBhvr>
                                      <p:to>
                                        <p:strVal val="visible"/>
                                      </p:to>
                                    </p:set>
                                    <p:animEffect transition="in" filter="fade">
                                      <p:cBhvr>
                                        <p:cTn id="51" dur="500"/>
                                        <p:tgtEl>
                                          <p:spTgt spid="235"/>
                                        </p:tgtEl>
                                      </p:cBhvr>
                                    </p:animEffect>
                                  </p:childTnLst>
                                </p:cTn>
                              </p:par>
                            </p:childTnLst>
                          </p:cTn>
                        </p:par>
                        <p:par>
                          <p:cTn id="52" fill="hold">
                            <p:stCondLst>
                              <p:cond delay="6000"/>
                            </p:stCondLst>
                            <p:childTnLst>
                              <p:par>
                                <p:cTn id="53" presetID="22" presetClass="entr" presetSubtype="1" fill="hold" nodeType="afterEffect">
                                  <p:stCondLst>
                                    <p:cond delay="0"/>
                                  </p:stCondLst>
                                  <p:childTnLst>
                                    <p:set>
                                      <p:cBhvr>
                                        <p:cTn id="54" dur="1" fill="hold">
                                          <p:stCondLst>
                                            <p:cond delay="0"/>
                                          </p:stCondLst>
                                        </p:cTn>
                                        <p:tgtEl>
                                          <p:spTgt spid="234"/>
                                        </p:tgtEl>
                                        <p:attrNameLst>
                                          <p:attrName>style.visibility</p:attrName>
                                        </p:attrNameLst>
                                      </p:cBhvr>
                                      <p:to>
                                        <p:strVal val="visible"/>
                                      </p:to>
                                    </p:set>
                                    <p:animEffect transition="in" filter="wipe(up)">
                                      <p:cBhvr>
                                        <p:cTn id="55" dur="500"/>
                                        <p:tgtEl>
                                          <p:spTgt spid="234"/>
                                        </p:tgtEl>
                                      </p:cBhvr>
                                    </p:animEffect>
                                  </p:childTnLst>
                                </p:cTn>
                              </p:par>
                            </p:childTnLst>
                          </p:cTn>
                        </p:par>
                        <p:par>
                          <p:cTn id="56" fill="hold">
                            <p:stCondLst>
                              <p:cond delay="6500"/>
                            </p:stCondLst>
                            <p:childTnLst>
                              <p:par>
                                <p:cTn id="57" presetID="22" presetClass="entr" presetSubtype="8" fill="hold" nodeType="afterEffect">
                                  <p:stCondLst>
                                    <p:cond delay="0"/>
                                  </p:stCondLst>
                                  <p:childTnLst>
                                    <p:set>
                                      <p:cBhvr>
                                        <p:cTn id="58" dur="1" fill="hold">
                                          <p:stCondLst>
                                            <p:cond delay="0"/>
                                          </p:stCondLst>
                                        </p:cTn>
                                        <p:tgtEl>
                                          <p:spTgt spid="238"/>
                                        </p:tgtEl>
                                        <p:attrNameLst>
                                          <p:attrName>style.visibility</p:attrName>
                                        </p:attrNameLst>
                                      </p:cBhvr>
                                      <p:to>
                                        <p:strVal val="visible"/>
                                      </p:to>
                                    </p:set>
                                    <p:animEffect transition="in" filter="wipe(left)">
                                      <p:cBhvr>
                                        <p:cTn id="59" dur="500"/>
                                        <p:tgtEl>
                                          <p:spTgt spid="238"/>
                                        </p:tgtEl>
                                      </p:cBhvr>
                                    </p:animEffect>
                                  </p:childTnLst>
                                </p:cTn>
                              </p:par>
                            </p:childTnLst>
                          </p:cTn>
                        </p:par>
                        <p:par>
                          <p:cTn id="60" fill="hold">
                            <p:stCondLst>
                              <p:cond delay="7000"/>
                            </p:stCondLst>
                            <p:childTnLst>
                              <p:par>
                                <p:cTn id="61" presetID="10" presetClass="entr" presetSubtype="0" fill="hold" nodeType="afterEffect">
                                  <p:stCondLst>
                                    <p:cond delay="0"/>
                                  </p:stCondLst>
                                  <p:childTnLst>
                                    <p:set>
                                      <p:cBhvr>
                                        <p:cTn id="62" dur="1" fill="hold">
                                          <p:stCondLst>
                                            <p:cond delay="0"/>
                                          </p:stCondLst>
                                        </p:cTn>
                                        <p:tgtEl>
                                          <p:spTgt spid="214"/>
                                        </p:tgtEl>
                                        <p:attrNameLst>
                                          <p:attrName>style.visibility</p:attrName>
                                        </p:attrNameLst>
                                      </p:cBhvr>
                                      <p:to>
                                        <p:strVal val="visible"/>
                                      </p:to>
                                    </p:set>
                                    <p:animEffect transition="in" filter="fade">
                                      <p:cBhvr>
                                        <p:cTn id="63" dur="500"/>
                                        <p:tgtEl>
                                          <p:spTgt spid="214"/>
                                        </p:tgtEl>
                                      </p:cBhvr>
                                    </p:animEffect>
                                  </p:childTnLst>
                                </p:cTn>
                              </p:par>
                            </p:childTnLst>
                          </p:cTn>
                        </p:par>
                        <p:par>
                          <p:cTn id="64" fill="hold">
                            <p:stCondLst>
                              <p:cond delay="7500"/>
                            </p:stCondLst>
                            <p:childTnLst>
                              <p:par>
                                <p:cTn id="65" presetID="22" presetClass="entr" presetSubtype="4" fill="hold" nodeType="afterEffect">
                                  <p:stCondLst>
                                    <p:cond delay="0"/>
                                  </p:stCondLst>
                                  <p:childTnLst>
                                    <p:set>
                                      <p:cBhvr>
                                        <p:cTn id="66" dur="1" fill="hold">
                                          <p:stCondLst>
                                            <p:cond delay="0"/>
                                          </p:stCondLst>
                                        </p:cTn>
                                        <p:tgtEl>
                                          <p:spTgt spid="213"/>
                                        </p:tgtEl>
                                        <p:attrNameLst>
                                          <p:attrName>style.visibility</p:attrName>
                                        </p:attrNameLst>
                                      </p:cBhvr>
                                      <p:to>
                                        <p:strVal val="visible"/>
                                      </p:to>
                                    </p:set>
                                    <p:animEffect transition="in" filter="wipe(down)">
                                      <p:cBhvr>
                                        <p:cTn id="67" dur="500"/>
                                        <p:tgtEl>
                                          <p:spTgt spid="213"/>
                                        </p:tgtEl>
                                      </p:cBhvr>
                                    </p:animEffect>
                                  </p:childTnLst>
                                </p:cTn>
                              </p:par>
                            </p:childTnLst>
                          </p:cTn>
                        </p:par>
                        <p:par>
                          <p:cTn id="68" fill="hold">
                            <p:stCondLst>
                              <p:cond delay="8000"/>
                            </p:stCondLst>
                            <p:childTnLst>
                              <p:par>
                                <p:cTn id="69" presetID="22" presetClass="entr" presetSubtype="8" fill="hold" nodeType="afterEffect">
                                  <p:stCondLst>
                                    <p:cond delay="0"/>
                                  </p:stCondLst>
                                  <p:childTnLst>
                                    <p:set>
                                      <p:cBhvr>
                                        <p:cTn id="70" dur="1" fill="hold">
                                          <p:stCondLst>
                                            <p:cond delay="0"/>
                                          </p:stCondLst>
                                        </p:cTn>
                                        <p:tgtEl>
                                          <p:spTgt spid="217"/>
                                        </p:tgtEl>
                                        <p:attrNameLst>
                                          <p:attrName>style.visibility</p:attrName>
                                        </p:attrNameLst>
                                      </p:cBhvr>
                                      <p:to>
                                        <p:strVal val="visible"/>
                                      </p:to>
                                    </p:set>
                                    <p:animEffect transition="in" filter="wipe(left)">
                                      <p:cBhvr>
                                        <p:cTn id="71" dur="500"/>
                                        <p:tgtEl>
                                          <p:spTgt spid="217"/>
                                        </p:tgtEl>
                                      </p:cBhvr>
                                    </p:animEffect>
                                  </p:childTnLst>
                                </p:cTn>
                              </p:par>
                            </p:childTnLst>
                          </p:cTn>
                        </p:par>
                        <p:par>
                          <p:cTn id="72" fill="hold">
                            <p:stCondLst>
                              <p:cond delay="8500"/>
                            </p:stCondLst>
                            <p:childTnLst>
                              <p:par>
                                <p:cTn id="73" presetID="10" presetClass="entr" presetSubtype="0" fill="hold" nodeType="afterEffect">
                                  <p:stCondLst>
                                    <p:cond delay="0"/>
                                  </p:stCondLst>
                                  <p:childTnLst>
                                    <p:set>
                                      <p:cBhvr>
                                        <p:cTn id="74" dur="1" fill="hold">
                                          <p:stCondLst>
                                            <p:cond delay="0"/>
                                          </p:stCondLst>
                                        </p:cTn>
                                        <p:tgtEl>
                                          <p:spTgt spid="242"/>
                                        </p:tgtEl>
                                        <p:attrNameLst>
                                          <p:attrName>style.visibility</p:attrName>
                                        </p:attrNameLst>
                                      </p:cBhvr>
                                      <p:to>
                                        <p:strVal val="visible"/>
                                      </p:to>
                                    </p:set>
                                    <p:animEffect transition="in" filter="fade">
                                      <p:cBhvr>
                                        <p:cTn id="75" dur="500"/>
                                        <p:tgtEl>
                                          <p:spTgt spid="242"/>
                                        </p:tgtEl>
                                      </p:cBhvr>
                                    </p:animEffect>
                                  </p:childTnLst>
                                </p:cTn>
                              </p:par>
                            </p:childTnLst>
                          </p:cTn>
                        </p:par>
                        <p:par>
                          <p:cTn id="76" fill="hold">
                            <p:stCondLst>
                              <p:cond delay="9000"/>
                            </p:stCondLst>
                            <p:childTnLst>
                              <p:par>
                                <p:cTn id="77" presetID="22" presetClass="entr" presetSubtype="1" fill="hold" nodeType="afterEffect">
                                  <p:stCondLst>
                                    <p:cond delay="0"/>
                                  </p:stCondLst>
                                  <p:childTnLst>
                                    <p:set>
                                      <p:cBhvr>
                                        <p:cTn id="78" dur="1" fill="hold">
                                          <p:stCondLst>
                                            <p:cond delay="0"/>
                                          </p:stCondLst>
                                        </p:cTn>
                                        <p:tgtEl>
                                          <p:spTgt spid="241"/>
                                        </p:tgtEl>
                                        <p:attrNameLst>
                                          <p:attrName>style.visibility</p:attrName>
                                        </p:attrNameLst>
                                      </p:cBhvr>
                                      <p:to>
                                        <p:strVal val="visible"/>
                                      </p:to>
                                    </p:set>
                                    <p:animEffect transition="in" filter="wipe(up)">
                                      <p:cBhvr>
                                        <p:cTn id="79" dur="500"/>
                                        <p:tgtEl>
                                          <p:spTgt spid="241"/>
                                        </p:tgtEl>
                                      </p:cBhvr>
                                    </p:animEffect>
                                  </p:childTnLst>
                                </p:cTn>
                              </p:par>
                            </p:childTnLst>
                          </p:cTn>
                        </p:par>
                        <p:par>
                          <p:cTn id="80" fill="hold">
                            <p:stCondLst>
                              <p:cond delay="9500"/>
                            </p:stCondLst>
                            <p:childTnLst>
                              <p:par>
                                <p:cTn id="81" presetID="22" presetClass="entr" presetSubtype="8" fill="hold" nodeType="afterEffect">
                                  <p:stCondLst>
                                    <p:cond delay="0"/>
                                  </p:stCondLst>
                                  <p:childTnLst>
                                    <p:set>
                                      <p:cBhvr>
                                        <p:cTn id="82" dur="1" fill="hold">
                                          <p:stCondLst>
                                            <p:cond delay="0"/>
                                          </p:stCondLst>
                                        </p:cTn>
                                        <p:tgtEl>
                                          <p:spTgt spid="245"/>
                                        </p:tgtEl>
                                        <p:attrNameLst>
                                          <p:attrName>style.visibility</p:attrName>
                                        </p:attrNameLst>
                                      </p:cBhvr>
                                      <p:to>
                                        <p:strVal val="visible"/>
                                      </p:to>
                                    </p:set>
                                    <p:animEffect transition="in" filter="wipe(left)">
                                      <p:cBhvr>
                                        <p:cTn id="83" dur="500"/>
                                        <p:tgtEl>
                                          <p:spTgt spid="245"/>
                                        </p:tgtEl>
                                      </p:cBhvr>
                                    </p:animEffect>
                                  </p:childTnLst>
                                </p:cTn>
                              </p:par>
                            </p:childTnLst>
                          </p:cTn>
                        </p:par>
                        <p:par>
                          <p:cTn id="84" fill="hold">
                            <p:stCondLst>
                              <p:cond delay="10000"/>
                            </p:stCondLst>
                            <p:childTnLst>
                              <p:par>
                                <p:cTn id="85" presetID="10" presetClass="entr" presetSubtype="0" fill="hold" nodeType="afterEffect">
                                  <p:stCondLst>
                                    <p:cond delay="0"/>
                                  </p:stCondLst>
                                  <p:childTnLst>
                                    <p:set>
                                      <p:cBhvr>
                                        <p:cTn id="86" dur="1" fill="hold">
                                          <p:stCondLst>
                                            <p:cond delay="0"/>
                                          </p:stCondLst>
                                        </p:cTn>
                                        <p:tgtEl>
                                          <p:spTgt spid="221"/>
                                        </p:tgtEl>
                                        <p:attrNameLst>
                                          <p:attrName>style.visibility</p:attrName>
                                        </p:attrNameLst>
                                      </p:cBhvr>
                                      <p:to>
                                        <p:strVal val="visible"/>
                                      </p:to>
                                    </p:set>
                                    <p:animEffect transition="in" filter="fade">
                                      <p:cBhvr>
                                        <p:cTn id="87" dur="500"/>
                                        <p:tgtEl>
                                          <p:spTgt spid="221"/>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220"/>
                                        </p:tgtEl>
                                        <p:attrNameLst>
                                          <p:attrName>style.visibility</p:attrName>
                                        </p:attrNameLst>
                                      </p:cBhvr>
                                      <p:to>
                                        <p:strVal val="visible"/>
                                      </p:to>
                                    </p:set>
                                    <p:animEffect transition="in" filter="wipe(down)">
                                      <p:cBhvr>
                                        <p:cTn id="91" dur="500"/>
                                        <p:tgtEl>
                                          <p:spTgt spid="220"/>
                                        </p:tgtEl>
                                      </p:cBhvr>
                                    </p:animEffect>
                                  </p:childTnLst>
                                </p:cTn>
                              </p:par>
                            </p:childTnLst>
                          </p:cTn>
                        </p:par>
                        <p:par>
                          <p:cTn id="92" fill="hold">
                            <p:stCondLst>
                              <p:cond delay="11000"/>
                            </p:stCondLst>
                            <p:childTnLst>
                              <p:par>
                                <p:cTn id="93" presetID="22" presetClass="entr" presetSubtype="8" fill="hold" nodeType="afterEffect">
                                  <p:stCondLst>
                                    <p:cond delay="0"/>
                                  </p:stCondLst>
                                  <p:childTnLst>
                                    <p:set>
                                      <p:cBhvr>
                                        <p:cTn id="94" dur="1" fill="hold">
                                          <p:stCondLst>
                                            <p:cond delay="0"/>
                                          </p:stCondLst>
                                        </p:cTn>
                                        <p:tgtEl>
                                          <p:spTgt spid="224"/>
                                        </p:tgtEl>
                                        <p:attrNameLst>
                                          <p:attrName>style.visibility</p:attrName>
                                        </p:attrNameLst>
                                      </p:cBhvr>
                                      <p:to>
                                        <p:strVal val="visible"/>
                                      </p:to>
                                    </p:set>
                                    <p:animEffect transition="in" filter="wipe(left)">
                                      <p:cBhvr>
                                        <p:cTn id="95" dur="500"/>
                                        <p:tgtEl>
                                          <p:spTgt spid="224"/>
                                        </p:tgtEl>
                                      </p:cBhvr>
                                    </p:animEffect>
                                  </p:childTnLst>
                                </p:cTn>
                              </p:par>
                            </p:childTnLst>
                          </p:cTn>
                        </p:par>
                        <p:par>
                          <p:cTn id="96" fill="hold">
                            <p:stCondLst>
                              <p:cond delay="11500"/>
                            </p:stCondLst>
                            <p:childTnLst>
                              <p:par>
                                <p:cTn id="97" presetID="10" presetClass="entr" presetSubtype="0" fill="hold" nodeType="afterEffect">
                                  <p:stCondLst>
                                    <p:cond delay="0"/>
                                  </p:stCondLst>
                                  <p:childTnLst>
                                    <p:set>
                                      <p:cBhvr>
                                        <p:cTn id="98" dur="1" fill="hold">
                                          <p:stCondLst>
                                            <p:cond delay="0"/>
                                          </p:stCondLst>
                                        </p:cTn>
                                        <p:tgtEl>
                                          <p:spTgt spid="248"/>
                                        </p:tgtEl>
                                        <p:attrNameLst>
                                          <p:attrName>style.visibility</p:attrName>
                                        </p:attrNameLst>
                                      </p:cBhvr>
                                      <p:to>
                                        <p:strVal val="visible"/>
                                      </p:to>
                                    </p:set>
                                    <p:animEffect transition="in" filter="fade">
                                      <p:cBhvr>
                                        <p:cTn id="99" dur="500"/>
                                        <p:tgtEl>
                                          <p:spTgt spid="248"/>
                                        </p:tgtEl>
                                      </p:cBhvr>
                                    </p:animEffect>
                                  </p:childTnLst>
                                </p:cTn>
                              </p:par>
                            </p:childTnLst>
                          </p:cTn>
                        </p:par>
                        <p:par>
                          <p:cTn id="100" fill="hold">
                            <p:stCondLst>
                              <p:cond delay="12000"/>
                            </p:stCondLst>
                            <p:childTnLst>
                              <p:par>
                                <p:cTn id="101" presetID="26" presetClass="emph" presetSubtype="0" fill="hold" nodeType="afterEffect">
                                  <p:stCondLst>
                                    <p:cond delay="0"/>
                                  </p:stCondLst>
                                  <p:childTnLst>
                                    <p:animEffect transition="out" filter="fade">
                                      <p:cBhvr>
                                        <p:cTn id="102" dur="500" tmFilter="0, 0; .2, .5; .8, .5; 1, 0"/>
                                        <p:tgtEl>
                                          <p:spTgt spid="248"/>
                                        </p:tgtEl>
                                      </p:cBhvr>
                                    </p:animEffect>
                                    <p:animScale>
                                      <p:cBhvr>
                                        <p:cTn id="103" dur="250" autoRev="1" fill="hold"/>
                                        <p:tgtEl>
                                          <p:spTgt spid="24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椭圆 136"/>
          <p:cNvSpPr/>
          <p:nvPr/>
        </p:nvSpPr>
        <p:spPr bwMode="auto">
          <a:xfrm rot="351052">
            <a:off x="1117117" y="4025975"/>
            <a:ext cx="216582" cy="22140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38" name="椭圆 137"/>
          <p:cNvSpPr/>
          <p:nvPr/>
        </p:nvSpPr>
        <p:spPr bwMode="auto">
          <a:xfrm rot="285728">
            <a:off x="1715478" y="3433358"/>
            <a:ext cx="216582" cy="22140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39" name="椭圆 138"/>
          <p:cNvSpPr/>
          <p:nvPr/>
        </p:nvSpPr>
        <p:spPr bwMode="auto">
          <a:xfrm rot="20925770">
            <a:off x="2507371" y="2970698"/>
            <a:ext cx="215391" cy="22140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40" name="椭圆 139"/>
          <p:cNvSpPr/>
          <p:nvPr/>
        </p:nvSpPr>
        <p:spPr bwMode="auto">
          <a:xfrm rot="21146216">
            <a:off x="3108236" y="3582055"/>
            <a:ext cx="216582" cy="22140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41" name="椭圆 140"/>
          <p:cNvSpPr/>
          <p:nvPr/>
        </p:nvSpPr>
        <p:spPr bwMode="auto">
          <a:xfrm rot="372077">
            <a:off x="4543948" y="3219711"/>
            <a:ext cx="215391" cy="22140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42" name="椭圆 141"/>
          <p:cNvSpPr/>
          <p:nvPr/>
        </p:nvSpPr>
        <p:spPr bwMode="auto">
          <a:xfrm rot="444650">
            <a:off x="5233801" y="2842353"/>
            <a:ext cx="215391" cy="22021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43" name="椭圆 142"/>
          <p:cNvSpPr/>
          <p:nvPr/>
        </p:nvSpPr>
        <p:spPr bwMode="auto">
          <a:xfrm rot="411978">
            <a:off x="5760918" y="2360871"/>
            <a:ext cx="216582" cy="22021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44" name="椭圆 143"/>
          <p:cNvSpPr/>
          <p:nvPr/>
        </p:nvSpPr>
        <p:spPr bwMode="auto">
          <a:xfrm rot="705091">
            <a:off x="6781444" y="1888643"/>
            <a:ext cx="216582" cy="22021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45" name="椭圆 144"/>
          <p:cNvSpPr/>
          <p:nvPr/>
        </p:nvSpPr>
        <p:spPr bwMode="auto">
          <a:xfrm rot="1654378">
            <a:off x="7701791" y="1365867"/>
            <a:ext cx="215391" cy="22140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sp>
        <p:nvSpPr>
          <p:cNvPr id="146" name="文本框 30"/>
          <p:cNvSpPr txBox="1">
            <a:spLocks noChangeArrowheads="1"/>
          </p:cNvSpPr>
          <p:nvPr/>
        </p:nvSpPr>
        <p:spPr bwMode="auto">
          <a:xfrm>
            <a:off x="963935" y="4514110"/>
            <a:ext cx="585432"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47" name="文本框 31"/>
          <p:cNvSpPr txBox="1">
            <a:spLocks noChangeArrowheads="1"/>
          </p:cNvSpPr>
          <p:nvPr/>
        </p:nvSpPr>
        <p:spPr bwMode="auto">
          <a:xfrm>
            <a:off x="1576959" y="4514110"/>
            <a:ext cx="585432"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48" name="文本框 32"/>
          <p:cNvSpPr txBox="1">
            <a:spLocks noChangeArrowheads="1"/>
          </p:cNvSpPr>
          <p:nvPr/>
        </p:nvSpPr>
        <p:spPr bwMode="auto">
          <a:xfrm>
            <a:off x="2349101" y="4514110"/>
            <a:ext cx="585432"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49" name="文本框 33"/>
          <p:cNvSpPr txBox="1">
            <a:spLocks noChangeArrowheads="1"/>
          </p:cNvSpPr>
          <p:nvPr/>
        </p:nvSpPr>
        <p:spPr bwMode="auto">
          <a:xfrm>
            <a:off x="2926253" y="4514110"/>
            <a:ext cx="585432"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50" name="文本框 34"/>
          <p:cNvSpPr txBox="1">
            <a:spLocks noChangeArrowheads="1"/>
          </p:cNvSpPr>
          <p:nvPr/>
        </p:nvSpPr>
        <p:spPr bwMode="auto">
          <a:xfrm>
            <a:off x="4424470" y="4514110"/>
            <a:ext cx="585432"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51" name="文本框 35"/>
          <p:cNvSpPr txBox="1">
            <a:spLocks noChangeArrowheads="1"/>
          </p:cNvSpPr>
          <p:nvPr/>
        </p:nvSpPr>
        <p:spPr bwMode="auto">
          <a:xfrm>
            <a:off x="5143915" y="4514110"/>
            <a:ext cx="585432"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9</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52" name="文本框 36"/>
          <p:cNvSpPr txBox="1">
            <a:spLocks noChangeArrowheads="1"/>
          </p:cNvSpPr>
          <p:nvPr/>
        </p:nvSpPr>
        <p:spPr bwMode="auto">
          <a:xfrm>
            <a:off x="5741467" y="4514110"/>
            <a:ext cx="686369"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10</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53" name="文本框 37"/>
          <p:cNvSpPr txBox="1">
            <a:spLocks noChangeArrowheads="1"/>
          </p:cNvSpPr>
          <p:nvPr/>
        </p:nvSpPr>
        <p:spPr bwMode="auto">
          <a:xfrm>
            <a:off x="6765552" y="4514110"/>
            <a:ext cx="686369"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11</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54" name="文本框 38"/>
          <p:cNvSpPr txBox="1">
            <a:spLocks noChangeArrowheads="1"/>
          </p:cNvSpPr>
          <p:nvPr/>
        </p:nvSpPr>
        <p:spPr bwMode="auto">
          <a:xfrm>
            <a:off x="7613008" y="4514110"/>
            <a:ext cx="686369"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12</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55" name="文本框 39"/>
          <p:cNvSpPr txBox="1">
            <a:spLocks noChangeArrowheads="1"/>
          </p:cNvSpPr>
          <p:nvPr/>
        </p:nvSpPr>
        <p:spPr bwMode="auto">
          <a:xfrm>
            <a:off x="1451873" y="3976954"/>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56" name="文本框 40"/>
          <p:cNvSpPr txBox="1">
            <a:spLocks noChangeArrowheads="1"/>
          </p:cNvSpPr>
          <p:nvPr/>
        </p:nvSpPr>
        <p:spPr bwMode="auto">
          <a:xfrm>
            <a:off x="503651" y="3426127"/>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57" name="文本框 41"/>
          <p:cNvSpPr txBox="1">
            <a:spLocks noChangeArrowheads="1"/>
          </p:cNvSpPr>
          <p:nvPr/>
        </p:nvSpPr>
        <p:spPr bwMode="auto">
          <a:xfrm>
            <a:off x="2150962" y="2648314"/>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58" name="文本框 42"/>
          <p:cNvSpPr txBox="1">
            <a:spLocks noChangeArrowheads="1"/>
          </p:cNvSpPr>
          <p:nvPr/>
        </p:nvSpPr>
        <p:spPr bwMode="auto">
          <a:xfrm>
            <a:off x="3047012" y="3291830"/>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59" name="文本框 43"/>
          <p:cNvSpPr txBox="1">
            <a:spLocks noChangeArrowheads="1"/>
          </p:cNvSpPr>
          <p:nvPr/>
        </p:nvSpPr>
        <p:spPr bwMode="auto">
          <a:xfrm>
            <a:off x="4802527" y="3178759"/>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60" name="文本框 44"/>
          <p:cNvSpPr txBox="1">
            <a:spLocks noChangeArrowheads="1"/>
          </p:cNvSpPr>
          <p:nvPr/>
        </p:nvSpPr>
        <p:spPr bwMode="auto">
          <a:xfrm>
            <a:off x="5494692" y="2822807"/>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61" name="文本框 45"/>
          <p:cNvSpPr txBox="1">
            <a:spLocks noChangeArrowheads="1"/>
          </p:cNvSpPr>
          <p:nvPr/>
        </p:nvSpPr>
        <p:spPr bwMode="auto">
          <a:xfrm>
            <a:off x="6073817" y="2344629"/>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62" name="文本框 46"/>
          <p:cNvSpPr txBox="1">
            <a:spLocks noChangeArrowheads="1"/>
          </p:cNvSpPr>
          <p:nvPr/>
        </p:nvSpPr>
        <p:spPr bwMode="auto">
          <a:xfrm>
            <a:off x="7095431" y="1851670"/>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cxnSp>
        <p:nvCxnSpPr>
          <p:cNvPr id="163" name="直接连接符 162"/>
          <p:cNvCxnSpPr>
            <a:stCxn id="137" idx="7"/>
            <a:endCxn id="138" idx="3"/>
          </p:cNvCxnSpPr>
          <p:nvPr/>
        </p:nvCxnSpPr>
        <p:spPr>
          <a:xfrm flipV="1">
            <a:off x="1309562" y="3615712"/>
            <a:ext cx="431400" cy="450901"/>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64" name="直接连接符 163"/>
          <p:cNvCxnSpPr>
            <a:stCxn id="138" idx="7"/>
            <a:endCxn id="139" idx="2"/>
          </p:cNvCxnSpPr>
          <p:nvPr/>
        </p:nvCxnSpPr>
        <p:spPr>
          <a:xfrm flipV="1">
            <a:off x="1906576" y="3102388"/>
            <a:ext cx="602860" cy="370021"/>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65" name="直接连接符 164"/>
          <p:cNvCxnSpPr>
            <a:stCxn id="139" idx="5"/>
            <a:endCxn id="140" idx="1"/>
          </p:cNvCxnSpPr>
          <p:nvPr/>
        </p:nvCxnSpPr>
        <p:spPr>
          <a:xfrm>
            <a:off x="2705013" y="3143338"/>
            <a:ext cx="425304" cy="48190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6" name="椭圆 165"/>
          <p:cNvSpPr/>
          <p:nvPr/>
        </p:nvSpPr>
        <p:spPr bwMode="auto">
          <a:xfrm rot="827460">
            <a:off x="3735796" y="3930629"/>
            <a:ext cx="216582" cy="221405"/>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68543" tIns="34272" rIns="68543" bIns="34272" anchor="ctr"/>
          <a:lstStyle/>
          <a:p>
            <a:pPr algn="ctr">
              <a:defRPr/>
            </a:pPr>
            <a:endParaRPr lang="zh-CN" altLang="en-US"/>
          </a:p>
        </p:txBody>
      </p:sp>
      <p:cxnSp>
        <p:nvCxnSpPr>
          <p:cNvPr id="167" name="直接连接符 166"/>
          <p:cNvCxnSpPr>
            <a:stCxn id="140" idx="5"/>
            <a:endCxn id="166" idx="2"/>
          </p:cNvCxnSpPr>
          <p:nvPr/>
        </p:nvCxnSpPr>
        <p:spPr>
          <a:xfrm>
            <a:off x="3302737" y="3760277"/>
            <a:ext cx="436181" cy="25524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68" name="直接连接符 167"/>
          <p:cNvCxnSpPr>
            <a:stCxn id="166" idx="7"/>
            <a:endCxn id="141" idx="3"/>
          </p:cNvCxnSpPr>
          <p:nvPr/>
        </p:nvCxnSpPr>
        <p:spPr>
          <a:xfrm flipV="1">
            <a:off x="3937113" y="3400008"/>
            <a:ext cx="630368" cy="58355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69" name="直接连接符 168"/>
          <p:cNvCxnSpPr>
            <a:stCxn id="141" idx="7"/>
            <a:endCxn id="142" idx="3"/>
          </p:cNvCxnSpPr>
          <p:nvPr/>
        </p:nvCxnSpPr>
        <p:spPr>
          <a:xfrm flipV="1">
            <a:off x="4735806" y="3019844"/>
            <a:ext cx="520132" cy="240975"/>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70" name="直接连接符 169"/>
          <p:cNvCxnSpPr>
            <a:stCxn id="142" idx="7"/>
            <a:endCxn id="143" idx="3"/>
          </p:cNvCxnSpPr>
          <p:nvPr/>
        </p:nvCxnSpPr>
        <p:spPr>
          <a:xfrm flipV="1">
            <a:off x="5427055" y="2539123"/>
            <a:ext cx="356822" cy="34595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71" name="直接连接符 170"/>
          <p:cNvCxnSpPr>
            <a:stCxn id="143" idx="7"/>
            <a:endCxn id="144" idx="3"/>
          </p:cNvCxnSpPr>
          <p:nvPr/>
        </p:nvCxnSpPr>
        <p:spPr>
          <a:xfrm flipV="1">
            <a:off x="5954541" y="2059380"/>
            <a:ext cx="844369" cy="343454"/>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72" name="直接连接符 171"/>
          <p:cNvCxnSpPr>
            <a:stCxn id="144" idx="7"/>
            <a:endCxn id="145" idx="3"/>
          </p:cNvCxnSpPr>
          <p:nvPr/>
        </p:nvCxnSpPr>
        <p:spPr>
          <a:xfrm flipV="1">
            <a:off x="6980560" y="1510708"/>
            <a:ext cx="725190" cy="427412"/>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3" name="文本框 39"/>
          <p:cNvSpPr txBox="1">
            <a:spLocks noChangeArrowheads="1"/>
          </p:cNvSpPr>
          <p:nvPr/>
        </p:nvSpPr>
        <p:spPr bwMode="auto">
          <a:xfrm>
            <a:off x="4008431" y="3919815"/>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sp>
        <p:nvSpPr>
          <p:cNvPr id="174" name="文本框 33"/>
          <p:cNvSpPr txBox="1">
            <a:spLocks noChangeArrowheads="1"/>
          </p:cNvSpPr>
          <p:nvPr/>
        </p:nvSpPr>
        <p:spPr bwMode="auto">
          <a:xfrm>
            <a:off x="3589540" y="4514110"/>
            <a:ext cx="585432" cy="276935"/>
          </a:xfrm>
          <a:prstGeom prst="rect">
            <a:avLst/>
          </a:prstGeom>
          <a:noFill/>
          <a:ln w="9525">
            <a:noFill/>
            <a:miter lim="800000"/>
          </a:ln>
        </p:spPr>
        <p:txBody>
          <a:bodyPr wrap="none" lIns="68543" tIns="34272" rIns="68543" bIns="34272">
            <a:spAutoFit/>
          </a:bodyPr>
          <a:lstStyle/>
          <a:p>
            <a:r>
              <a:rPr lang="en-US" altLang="zh-CN"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300" dirty="0">
                <a:solidFill>
                  <a:schemeClr val="tx1">
                    <a:lumMod val="85000"/>
                    <a:lumOff val="15000"/>
                  </a:schemeClr>
                </a:solidFill>
                <a:latin typeface="微软雅黑" panose="020B0503020204020204" pitchFamily="34" charset="-122"/>
                <a:ea typeface="微软雅黑" panose="020B0503020204020204" pitchFamily="34" charset="-122"/>
                <a:cs typeface="Arial" panose="020B0604020202020204" pitchFamily="34" charset="0"/>
              </a:rPr>
              <a:t>月份</a:t>
            </a:r>
          </a:p>
        </p:txBody>
      </p:sp>
      <p:sp>
        <p:nvSpPr>
          <p:cNvPr id="175" name="文本框 46"/>
          <p:cNvSpPr txBox="1">
            <a:spLocks noChangeArrowheads="1"/>
          </p:cNvSpPr>
          <p:nvPr/>
        </p:nvSpPr>
        <p:spPr bwMode="auto">
          <a:xfrm>
            <a:off x="7234206" y="1059582"/>
            <a:ext cx="1176632" cy="276935"/>
          </a:xfrm>
          <a:prstGeom prst="rect">
            <a:avLst/>
          </a:prstGeom>
          <a:noFill/>
          <a:ln w="9525">
            <a:noFill/>
            <a:miter lim="800000"/>
          </a:ln>
        </p:spPr>
        <p:txBody>
          <a:bodyPr wrap="none" lIns="68543" tIns="34272" rIns="68543" bIns="34272">
            <a:spAutoFit/>
          </a:bodyPr>
          <a:lstStyle/>
          <a:p>
            <a:r>
              <a:rPr lang="zh-CN" altLang="en-US" sz="1300" dirty="0">
                <a:solidFill>
                  <a:schemeClr val="tx1">
                    <a:lumMod val="75000"/>
                    <a:lumOff val="25000"/>
                  </a:schemeClr>
                </a:solidFill>
                <a:latin typeface="Calibri" panose="020F0502020204030204" pitchFamily="34" charset="0"/>
                <a:ea typeface="微软雅黑" panose="020B0503020204020204" pitchFamily="34" charset="-122"/>
              </a:rPr>
              <a:t>添加文字内容</a:t>
            </a:r>
          </a:p>
        </p:txBody>
      </p:sp>
      <p:grpSp>
        <p:nvGrpSpPr>
          <p:cNvPr id="176" name="组合 175"/>
          <p:cNvGrpSpPr/>
          <p:nvPr/>
        </p:nvGrpSpPr>
        <p:grpSpPr>
          <a:xfrm>
            <a:off x="550493" y="4380002"/>
            <a:ext cx="8053955" cy="76668"/>
            <a:chOff x="738746" y="5964849"/>
            <a:chExt cx="10744200" cy="102248"/>
          </a:xfrm>
        </p:grpSpPr>
        <p:cxnSp>
          <p:nvCxnSpPr>
            <p:cNvPr id="177" name="直接连接符 176"/>
            <p:cNvCxnSpPr/>
            <p:nvPr/>
          </p:nvCxnSpPr>
          <p:spPr bwMode="auto">
            <a:xfrm>
              <a:off x="738746" y="6052254"/>
              <a:ext cx="107442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8" name="直接连接符 177"/>
            <p:cNvCxnSpPr/>
            <p:nvPr/>
          </p:nvCxnSpPr>
          <p:spPr>
            <a:xfrm flipV="1">
              <a:off x="1639101" y="5971032"/>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79" name="直接连接符 178"/>
            <p:cNvCxnSpPr/>
            <p:nvPr/>
          </p:nvCxnSpPr>
          <p:spPr>
            <a:xfrm flipV="1">
              <a:off x="2456892"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0" name="直接连接符 179"/>
            <p:cNvCxnSpPr/>
            <p:nvPr/>
          </p:nvCxnSpPr>
          <p:spPr>
            <a:xfrm flipV="1">
              <a:off x="3510148"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1" name="直接连接符 180"/>
            <p:cNvCxnSpPr/>
            <p:nvPr/>
          </p:nvCxnSpPr>
          <p:spPr>
            <a:xfrm flipV="1">
              <a:off x="4295309"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2" name="直接连接符 181"/>
            <p:cNvCxnSpPr/>
            <p:nvPr/>
          </p:nvCxnSpPr>
          <p:spPr>
            <a:xfrm flipV="1">
              <a:off x="5141731" y="597201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flipV="1">
              <a:off x="6255551"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4" name="直接连接符 183"/>
            <p:cNvCxnSpPr/>
            <p:nvPr/>
          </p:nvCxnSpPr>
          <p:spPr>
            <a:xfrm flipV="1">
              <a:off x="7243964" y="5967447"/>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5" name="直接连接符 184"/>
            <p:cNvCxnSpPr/>
            <p:nvPr/>
          </p:nvCxnSpPr>
          <p:spPr>
            <a:xfrm flipV="1">
              <a:off x="7951332" y="5973993"/>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6" name="直接连接符 185"/>
            <p:cNvCxnSpPr/>
            <p:nvPr/>
          </p:nvCxnSpPr>
          <p:spPr>
            <a:xfrm flipV="1">
              <a:off x="9320250" y="5964849"/>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87" name="直接连接符 186"/>
            <p:cNvCxnSpPr/>
            <p:nvPr/>
          </p:nvCxnSpPr>
          <p:spPr>
            <a:xfrm flipV="1">
              <a:off x="10524537" y="5985875"/>
              <a:ext cx="0" cy="81222"/>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88" name="矩形 187"/>
          <p:cNvSpPr/>
          <p:nvPr/>
        </p:nvSpPr>
        <p:spPr>
          <a:xfrm>
            <a:off x="1046303" y="1203598"/>
            <a:ext cx="3163567" cy="930988"/>
          </a:xfrm>
          <a:prstGeom prst="rect">
            <a:avLst/>
          </a:prstGeom>
        </p:spPr>
        <p:txBody>
          <a:bodyPr wrap="square" lIns="68543" tIns="34272" rIns="68543" bIns="34272">
            <a:spAutoFit/>
          </a:bodyPr>
          <a:lstStyle/>
          <a:p>
            <a:pPr>
              <a:lnSpc>
                <a:spcPct val="200000"/>
              </a:lnSpc>
            </a:pPr>
            <a:r>
              <a:rPr lang="zh-CN" altLang="en-US" sz="1600" b="1" dirty="0">
                <a:solidFill>
                  <a:schemeClr val="tx1">
                    <a:lumMod val="75000"/>
                    <a:lumOff val="25000"/>
                  </a:schemeClr>
                </a:solidFill>
                <a:latin typeface="微软雅黑" panose="020B0503020204020204" pitchFamily="34" charset="-122"/>
                <a:ea typeface="微软雅黑" panose="020B0503020204020204" pitchFamily="34" charset="-122"/>
              </a:rPr>
              <a:t>点击添加小标题</a:t>
            </a:r>
            <a:endParaRPr lang="en-US" altLang="zh-CN" sz="1600" b="1" dirty="0">
              <a:solidFill>
                <a:schemeClr val="tx1">
                  <a:lumMod val="75000"/>
                  <a:lumOff val="25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8"/>
                                        </p:tgtEl>
                                        <p:attrNameLst>
                                          <p:attrName>style.visibility</p:attrName>
                                        </p:attrNameLst>
                                      </p:cBhvr>
                                      <p:to>
                                        <p:strVal val="visible"/>
                                      </p:to>
                                    </p:set>
                                    <p:animEffect transition="in" filter="wipe(left)">
                                      <p:cBhvr>
                                        <p:cTn id="7" dur="500"/>
                                        <p:tgtEl>
                                          <p:spTgt spid="18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76"/>
                                        </p:tgtEl>
                                        <p:attrNameLst>
                                          <p:attrName>style.visibility</p:attrName>
                                        </p:attrNameLst>
                                      </p:cBhvr>
                                      <p:to>
                                        <p:strVal val="visible"/>
                                      </p:to>
                                    </p:set>
                                    <p:animEffect transition="in" filter="wipe(left)">
                                      <p:cBhvr>
                                        <p:cTn id="11" dur="500"/>
                                        <p:tgtEl>
                                          <p:spTgt spid="176"/>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46"/>
                                        </p:tgtEl>
                                        <p:attrNameLst>
                                          <p:attrName>style.visibility</p:attrName>
                                        </p:attrNameLst>
                                      </p:cBhvr>
                                      <p:to>
                                        <p:strVal val="visible"/>
                                      </p:to>
                                    </p:set>
                                    <p:animEffect transition="in" filter="wipe(up)">
                                      <p:cBhvr>
                                        <p:cTn id="15" dur="500"/>
                                        <p:tgtEl>
                                          <p:spTgt spid="146"/>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47"/>
                                        </p:tgtEl>
                                        <p:attrNameLst>
                                          <p:attrName>style.visibility</p:attrName>
                                        </p:attrNameLst>
                                      </p:cBhvr>
                                      <p:to>
                                        <p:strVal val="visible"/>
                                      </p:to>
                                    </p:set>
                                    <p:animEffect transition="in" filter="wipe(up)">
                                      <p:cBhvr>
                                        <p:cTn id="18" dur="500"/>
                                        <p:tgtEl>
                                          <p:spTgt spid="147"/>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148"/>
                                        </p:tgtEl>
                                        <p:attrNameLst>
                                          <p:attrName>style.visibility</p:attrName>
                                        </p:attrNameLst>
                                      </p:cBhvr>
                                      <p:to>
                                        <p:strVal val="visible"/>
                                      </p:to>
                                    </p:set>
                                    <p:animEffect transition="in" filter="wipe(up)">
                                      <p:cBhvr>
                                        <p:cTn id="21" dur="500"/>
                                        <p:tgtEl>
                                          <p:spTgt spid="148"/>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49"/>
                                        </p:tgtEl>
                                        <p:attrNameLst>
                                          <p:attrName>style.visibility</p:attrName>
                                        </p:attrNameLst>
                                      </p:cBhvr>
                                      <p:to>
                                        <p:strVal val="visible"/>
                                      </p:to>
                                    </p:set>
                                    <p:animEffect transition="in" filter="wipe(up)">
                                      <p:cBhvr>
                                        <p:cTn id="24" dur="500"/>
                                        <p:tgtEl>
                                          <p:spTgt spid="149"/>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174"/>
                                        </p:tgtEl>
                                        <p:attrNameLst>
                                          <p:attrName>style.visibility</p:attrName>
                                        </p:attrNameLst>
                                      </p:cBhvr>
                                      <p:to>
                                        <p:strVal val="visible"/>
                                      </p:to>
                                    </p:set>
                                    <p:animEffect transition="in" filter="wipe(up)">
                                      <p:cBhvr>
                                        <p:cTn id="27" dur="500"/>
                                        <p:tgtEl>
                                          <p:spTgt spid="174"/>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150"/>
                                        </p:tgtEl>
                                        <p:attrNameLst>
                                          <p:attrName>style.visibility</p:attrName>
                                        </p:attrNameLst>
                                      </p:cBhvr>
                                      <p:to>
                                        <p:strVal val="visible"/>
                                      </p:to>
                                    </p:set>
                                    <p:animEffect transition="in" filter="wipe(up)">
                                      <p:cBhvr>
                                        <p:cTn id="30" dur="500"/>
                                        <p:tgtEl>
                                          <p:spTgt spid="150"/>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51"/>
                                        </p:tgtEl>
                                        <p:attrNameLst>
                                          <p:attrName>style.visibility</p:attrName>
                                        </p:attrNameLst>
                                      </p:cBhvr>
                                      <p:to>
                                        <p:strVal val="visible"/>
                                      </p:to>
                                    </p:set>
                                    <p:animEffect transition="in" filter="wipe(up)">
                                      <p:cBhvr>
                                        <p:cTn id="33" dur="500"/>
                                        <p:tgtEl>
                                          <p:spTgt spid="151"/>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152"/>
                                        </p:tgtEl>
                                        <p:attrNameLst>
                                          <p:attrName>style.visibility</p:attrName>
                                        </p:attrNameLst>
                                      </p:cBhvr>
                                      <p:to>
                                        <p:strVal val="visible"/>
                                      </p:to>
                                    </p:set>
                                    <p:animEffect transition="in" filter="wipe(up)">
                                      <p:cBhvr>
                                        <p:cTn id="36" dur="500"/>
                                        <p:tgtEl>
                                          <p:spTgt spid="152"/>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53"/>
                                        </p:tgtEl>
                                        <p:attrNameLst>
                                          <p:attrName>style.visibility</p:attrName>
                                        </p:attrNameLst>
                                      </p:cBhvr>
                                      <p:to>
                                        <p:strVal val="visible"/>
                                      </p:to>
                                    </p:set>
                                    <p:animEffect transition="in" filter="wipe(up)">
                                      <p:cBhvr>
                                        <p:cTn id="39" dur="500"/>
                                        <p:tgtEl>
                                          <p:spTgt spid="153"/>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154"/>
                                        </p:tgtEl>
                                        <p:attrNameLst>
                                          <p:attrName>style.visibility</p:attrName>
                                        </p:attrNameLst>
                                      </p:cBhvr>
                                      <p:to>
                                        <p:strVal val="visible"/>
                                      </p:to>
                                    </p:set>
                                    <p:animEffect transition="in" filter="wipe(up)">
                                      <p:cBhvr>
                                        <p:cTn id="42" dur="500"/>
                                        <p:tgtEl>
                                          <p:spTgt spid="154"/>
                                        </p:tgtEl>
                                      </p:cBhvr>
                                    </p:animEffect>
                                  </p:childTnLst>
                                </p:cTn>
                              </p:par>
                            </p:childTnLst>
                          </p:cTn>
                        </p:par>
                        <p:par>
                          <p:cTn id="43" fill="hold">
                            <p:stCondLst>
                              <p:cond delay="1500"/>
                            </p:stCondLst>
                            <p:childTnLst>
                              <p:par>
                                <p:cTn id="44" presetID="10" presetClass="entr" presetSubtype="0" fill="hold" grpId="0" nodeType="afterEffect">
                                  <p:stCondLst>
                                    <p:cond delay="0"/>
                                  </p:stCondLst>
                                  <p:childTnLst>
                                    <p:set>
                                      <p:cBhvr>
                                        <p:cTn id="45" dur="1" fill="hold">
                                          <p:stCondLst>
                                            <p:cond delay="0"/>
                                          </p:stCondLst>
                                        </p:cTn>
                                        <p:tgtEl>
                                          <p:spTgt spid="137"/>
                                        </p:tgtEl>
                                        <p:attrNameLst>
                                          <p:attrName>style.visibility</p:attrName>
                                        </p:attrNameLst>
                                      </p:cBhvr>
                                      <p:to>
                                        <p:strVal val="visible"/>
                                      </p:to>
                                    </p:set>
                                    <p:animEffect transition="in" filter="fade">
                                      <p:cBhvr>
                                        <p:cTn id="46" dur="500"/>
                                        <p:tgtEl>
                                          <p:spTgt spid="13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55"/>
                                        </p:tgtEl>
                                        <p:attrNameLst>
                                          <p:attrName>style.visibility</p:attrName>
                                        </p:attrNameLst>
                                      </p:cBhvr>
                                      <p:to>
                                        <p:strVal val="visible"/>
                                      </p:to>
                                    </p:set>
                                    <p:animEffect transition="in" filter="fade">
                                      <p:cBhvr>
                                        <p:cTn id="49" dur="500"/>
                                        <p:tgtEl>
                                          <p:spTgt spid="155"/>
                                        </p:tgtEl>
                                      </p:cBhvr>
                                    </p:animEffect>
                                  </p:childTnLst>
                                </p:cTn>
                              </p:par>
                            </p:childTnLst>
                          </p:cTn>
                        </p:par>
                        <p:par>
                          <p:cTn id="50" fill="hold">
                            <p:stCondLst>
                              <p:cond delay="2000"/>
                            </p:stCondLst>
                            <p:childTnLst>
                              <p:par>
                                <p:cTn id="51" presetID="22" presetClass="entr" presetSubtype="4" fill="hold" nodeType="afterEffect">
                                  <p:stCondLst>
                                    <p:cond delay="0"/>
                                  </p:stCondLst>
                                  <p:childTnLst>
                                    <p:set>
                                      <p:cBhvr>
                                        <p:cTn id="52" dur="1" fill="hold">
                                          <p:stCondLst>
                                            <p:cond delay="0"/>
                                          </p:stCondLst>
                                        </p:cTn>
                                        <p:tgtEl>
                                          <p:spTgt spid="163"/>
                                        </p:tgtEl>
                                        <p:attrNameLst>
                                          <p:attrName>style.visibility</p:attrName>
                                        </p:attrNameLst>
                                      </p:cBhvr>
                                      <p:to>
                                        <p:strVal val="visible"/>
                                      </p:to>
                                    </p:set>
                                    <p:animEffect transition="in" filter="wipe(down)">
                                      <p:cBhvr>
                                        <p:cTn id="53" dur="500"/>
                                        <p:tgtEl>
                                          <p:spTgt spid="163"/>
                                        </p:tgtEl>
                                      </p:cBhvr>
                                    </p:animEffect>
                                  </p:childTnLst>
                                </p:cTn>
                              </p:par>
                            </p:childTnLst>
                          </p:cTn>
                        </p:par>
                        <p:par>
                          <p:cTn id="54" fill="hold">
                            <p:stCondLst>
                              <p:cond delay="2500"/>
                            </p:stCondLst>
                            <p:childTnLst>
                              <p:par>
                                <p:cTn id="55" presetID="10" presetClass="entr" presetSubtype="0" fill="hold" grpId="0" nodeType="afterEffect">
                                  <p:stCondLst>
                                    <p:cond delay="0"/>
                                  </p:stCondLst>
                                  <p:childTnLst>
                                    <p:set>
                                      <p:cBhvr>
                                        <p:cTn id="56" dur="1" fill="hold">
                                          <p:stCondLst>
                                            <p:cond delay="0"/>
                                          </p:stCondLst>
                                        </p:cTn>
                                        <p:tgtEl>
                                          <p:spTgt spid="138"/>
                                        </p:tgtEl>
                                        <p:attrNameLst>
                                          <p:attrName>style.visibility</p:attrName>
                                        </p:attrNameLst>
                                      </p:cBhvr>
                                      <p:to>
                                        <p:strVal val="visible"/>
                                      </p:to>
                                    </p:set>
                                    <p:animEffect transition="in" filter="fade">
                                      <p:cBhvr>
                                        <p:cTn id="57" dur="500"/>
                                        <p:tgtEl>
                                          <p:spTgt spid="13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56"/>
                                        </p:tgtEl>
                                        <p:attrNameLst>
                                          <p:attrName>style.visibility</p:attrName>
                                        </p:attrNameLst>
                                      </p:cBhvr>
                                      <p:to>
                                        <p:strVal val="visible"/>
                                      </p:to>
                                    </p:set>
                                    <p:animEffect transition="in" filter="fade">
                                      <p:cBhvr>
                                        <p:cTn id="60" dur="500"/>
                                        <p:tgtEl>
                                          <p:spTgt spid="156"/>
                                        </p:tgtEl>
                                      </p:cBhvr>
                                    </p:animEffect>
                                  </p:childTnLst>
                                </p:cTn>
                              </p:par>
                            </p:childTnLst>
                          </p:cTn>
                        </p:par>
                        <p:par>
                          <p:cTn id="61" fill="hold">
                            <p:stCondLst>
                              <p:cond delay="3000"/>
                            </p:stCondLst>
                            <p:childTnLst>
                              <p:par>
                                <p:cTn id="62" presetID="22" presetClass="entr" presetSubtype="4" fill="hold" nodeType="afterEffect">
                                  <p:stCondLst>
                                    <p:cond delay="0"/>
                                  </p:stCondLst>
                                  <p:childTnLst>
                                    <p:set>
                                      <p:cBhvr>
                                        <p:cTn id="63" dur="1" fill="hold">
                                          <p:stCondLst>
                                            <p:cond delay="0"/>
                                          </p:stCondLst>
                                        </p:cTn>
                                        <p:tgtEl>
                                          <p:spTgt spid="164"/>
                                        </p:tgtEl>
                                        <p:attrNameLst>
                                          <p:attrName>style.visibility</p:attrName>
                                        </p:attrNameLst>
                                      </p:cBhvr>
                                      <p:to>
                                        <p:strVal val="visible"/>
                                      </p:to>
                                    </p:set>
                                    <p:animEffect transition="in" filter="wipe(down)">
                                      <p:cBhvr>
                                        <p:cTn id="64" dur="500"/>
                                        <p:tgtEl>
                                          <p:spTgt spid="164"/>
                                        </p:tgtEl>
                                      </p:cBhvr>
                                    </p:animEffect>
                                  </p:childTnLst>
                                </p:cTn>
                              </p:par>
                            </p:childTnLst>
                          </p:cTn>
                        </p:par>
                        <p:par>
                          <p:cTn id="65" fill="hold">
                            <p:stCondLst>
                              <p:cond delay="3500"/>
                            </p:stCondLst>
                            <p:childTnLst>
                              <p:par>
                                <p:cTn id="66" presetID="10" presetClass="entr" presetSubtype="0" fill="hold" grpId="0" nodeType="afterEffect">
                                  <p:stCondLst>
                                    <p:cond delay="0"/>
                                  </p:stCondLst>
                                  <p:childTnLst>
                                    <p:set>
                                      <p:cBhvr>
                                        <p:cTn id="67" dur="1" fill="hold">
                                          <p:stCondLst>
                                            <p:cond delay="0"/>
                                          </p:stCondLst>
                                        </p:cTn>
                                        <p:tgtEl>
                                          <p:spTgt spid="139"/>
                                        </p:tgtEl>
                                        <p:attrNameLst>
                                          <p:attrName>style.visibility</p:attrName>
                                        </p:attrNameLst>
                                      </p:cBhvr>
                                      <p:to>
                                        <p:strVal val="visible"/>
                                      </p:to>
                                    </p:set>
                                    <p:animEffect transition="in" filter="fade">
                                      <p:cBhvr>
                                        <p:cTn id="68" dur="500"/>
                                        <p:tgtEl>
                                          <p:spTgt spid="13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157"/>
                                        </p:tgtEl>
                                        <p:attrNameLst>
                                          <p:attrName>style.visibility</p:attrName>
                                        </p:attrNameLst>
                                      </p:cBhvr>
                                      <p:to>
                                        <p:strVal val="visible"/>
                                      </p:to>
                                    </p:set>
                                    <p:animEffect transition="in" filter="fade">
                                      <p:cBhvr>
                                        <p:cTn id="71" dur="500"/>
                                        <p:tgtEl>
                                          <p:spTgt spid="157"/>
                                        </p:tgtEl>
                                      </p:cBhvr>
                                    </p:animEffect>
                                  </p:childTnLst>
                                </p:cTn>
                              </p:par>
                            </p:childTnLst>
                          </p:cTn>
                        </p:par>
                        <p:par>
                          <p:cTn id="72" fill="hold">
                            <p:stCondLst>
                              <p:cond delay="4000"/>
                            </p:stCondLst>
                            <p:childTnLst>
                              <p:par>
                                <p:cTn id="73" presetID="22" presetClass="entr" presetSubtype="1" fill="hold" nodeType="afterEffect">
                                  <p:stCondLst>
                                    <p:cond delay="0"/>
                                  </p:stCondLst>
                                  <p:childTnLst>
                                    <p:set>
                                      <p:cBhvr>
                                        <p:cTn id="74" dur="1" fill="hold">
                                          <p:stCondLst>
                                            <p:cond delay="0"/>
                                          </p:stCondLst>
                                        </p:cTn>
                                        <p:tgtEl>
                                          <p:spTgt spid="165"/>
                                        </p:tgtEl>
                                        <p:attrNameLst>
                                          <p:attrName>style.visibility</p:attrName>
                                        </p:attrNameLst>
                                      </p:cBhvr>
                                      <p:to>
                                        <p:strVal val="visible"/>
                                      </p:to>
                                    </p:set>
                                    <p:animEffect transition="in" filter="wipe(up)">
                                      <p:cBhvr>
                                        <p:cTn id="75" dur="500"/>
                                        <p:tgtEl>
                                          <p:spTgt spid="165"/>
                                        </p:tgtEl>
                                      </p:cBhvr>
                                    </p:animEffect>
                                  </p:childTnLst>
                                </p:cTn>
                              </p:par>
                            </p:childTnLst>
                          </p:cTn>
                        </p:par>
                        <p:par>
                          <p:cTn id="76" fill="hold">
                            <p:stCondLst>
                              <p:cond delay="4500"/>
                            </p:stCondLst>
                            <p:childTnLst>
                              <p:par>
                                <p:cTn id="77" presetID="10" presetClass="entr" presetSubtype="0" fill="hold" grpId="0" nodeType="afterEffect">
                                  <p:stCondLst>
                                    <p:cond delay="0"/>
                                  </p:stCondLst>
                                  <p:childTnLst>
                                    <p:set>
                                      <p:cBhvr>
                                        <p:cTn id="78" dur="1" fill="hold">
                                          <p:stCondLst>
                                            <p:cond delay="0"/>
                                          </p:stCondLst>
                                        </p:cTn>
                                        <p:tgtEl>
                                          <p:spTgt spid="140"/>
                                        </p:tgtEl>
                                        <p:attrNameLst>
                                          <p:attrName>style.visibility</p:attrName>
                                        </p:attrNameLst>
                                      </p:cBhvr>
                                      <p:to>
                                        <p:strVal val="visible"/>
                                      </p:to>
                                    </p:set>
                                    <p:animEffect transition="in" filter="fade">
                                      <p:cBhvr>
                                        <p:cTn id="79" dur="500"/>
                                        <p:tgtEl>
                                          <p:spTgt spid="1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58"/>
                                        </p:tgtEl>
                                        <p:attrNameLst>
                                          <p:attrName>style.visibility</p:attrName>
                                        </p:attrNameLst>
                                      </p:cBhvr>
                                      <p:to>
                                        <p:strVal val="visible"/>
                                      </p:to>
                                    </p:set>
                                    <p:animEffect transition="in" filter="fade">
                                      <p:cBhvr>
                                        <p:cTn id="82" dur="500"/>
                                        <p:tgtEl>
                                          <p:spTgt spid="158"/>
                                        </p:tgtEl>
                                      </p:cBhvr>
                                    </p:animEffect>
                                  </p:childTnLst>
                                </p:cTn>
                              </p:par>
                            </p:childTnLst>
                          </p:cTn>
                        </p:par>
                        <p:par>
                          <p:cTn id="83" fill="hold">
                            <p:stCondLst>
                              <p:cond delay="5000"/>
                            </p:stCondLst>
                            <p:childTnLst>
                              <p:par>
                                <p:cTn id="84" presetID="22" presetClass="entr" presetSubtype="1" fill="hold" nodeType="afterEffect">
                                  <p:stCondLst>
                                    <p:cond delay="0"/>
                                  </p:stCondLst>
                                  <p:childTnLst>
                                    <p:set>
                                      <p:cBhvr>
                                        <p:cTn id="85" dur="1" fill="hold">
                                          <p:stCondLst>
                                            <p:cond delay="0"/>
                                          </p:stCondLst>
                                        </p:cTn>
                                        <p:tgtEl>
                                          <p:spTgt spid="167"/>
                                        </p:tgtEl>
                                        <p:attrNameLst>
                                          <p:attrName>style.visibility</p:attrName>
                                        </p:attrNameLst>
                                      </p:cBhvr>
                                      <p:to>
                                        <p:strVal val="visible"/>
                                      </p:to>
                                    </p:set>
                                    <p:animEffect transition="in" filter="wipe(up)">
                                      <p:cBhvr>
                                        <p:cTn id="86" dur="500"/>
                                        <p:tgtEl>
                                          <p:spTgt spid="167"/>
                                        </p:tgtEl>
                                      </p:cBhvr>
                                    </p:animEffect>
                                  </p:childTnLst>
                                </p:cTn>
                              </p:par>
                            </p:childTnLst>
                          </p:cTn>
                        </p:par>
                        <p:par>
                          <p:cTn id="87" fill="hold">
                            <p:stCondLst>
                              <p:cond delay="5500"/>
                            </p:stCondLst>
                            <p:childTnLst>
                              <p:par>
                                <p:cTn id="88" presetID="10" presetClass="entr" presetSubtype="0" fill="hold" grpId="0" nodeType="afterEffect">
                                  <p:stCondLst>
                                    <p:cond delay="0"/>
                                  </p:stCondLst>
                                  <p:childTnLst>
                                    <p:set>
                                      <p:cBhvr>
                                        <p:cTn id="89" dur="1" fill="hold">
                                          <p:stCondLst>
                                            <p:cond delay="0"/>
                                          </p:stCondLst>
                                        </p:cTn>
                                        <p:tgtEl>
                                          <p:spTgt spid="166"/>
                                        </p:tgtEl>
                                        <p:attrNameLst>
                                          <p:attrName>style.visibility</p:attrName>
                                        </p:attrNameLst>
                                      </p:cBhvr>
                                      <p:to>
                                        <p:strVal val="visible"/>
                                      </p:to>
                                    </p:set>
                                    <p:animEffect transition="in" filter="fade">
                                      <p:cBhvr>
                                        <p:cTn id="90" dur="500"/>
                                        <p:tgtEl>
                                          <p:spTgt spid="166"/>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73"/>
                                        </p:tgtEl>
                                        <p:attrNameLst>
                                          <p:attrName>style.visibility</p:attrName>
                                        </p:attrNameLst>
                                      </p:cBhvr>
                                      <p:to>
                                        <p:strVal val="visible"/>
                                      </p:to>
                                    </p:set>
                                    <p:animEffect transition="in" filter="fade">
                                      <p:cBhvr>
                                        <p:cTn id="93" dur="500"/>
                                        <p:tgtEl>
                                          <p:spTgt spid="173"/>
                                        </p:tgtEl>
                                      </p:cBhvr>
                                    </p:animEffect>
                                  </p:childTnLst>
                                </p:cTn>
                              </p:par>
                            </p:childTnLst>
                          </p:cTn>
                        </p:par>
                        <p:par>
                          <p:cTn id="94" fill="hold">
                            <p:stCondLst>
                              <p:cond delay="6000"/>
                            </p:stCondLst>
                            <p:childTnLst>
                              <p:par>
                                <p:cTn id="95" presetID="22" presetClass="entr" presetSubtype="4" fill="hold" nodeType="afterEffect">
                                  <p:stCondLst>
                                    <p:cond delay="0"/>
                                  </p:stCondLst>
                                  <p:childTnLst>
                                    <p:set>
                                      <p:cBhvr>
                                        <p:cTn id="96" dur="1" fill="hold">
                                          <p:stCondLst>
                                            <p:cond delay="0"/>
                                          </p:stCondLst>
                                        </p:cTn>
                                        <p:tgtEl>
                                          <p:spTgt spid="168"/>
                                        </p:tgtEl>
                                        <p:attrNameLst>
                                          <p:attrName>style.visibility</p:attrName>
                                        </p:attrNameLst>
                                      </p:cBhvr>
                                      <p:to>
                                        <p:strVal val="visible"/>
                                      </p:to>
                                    </p:set>
                                    <p:animEffect transition="in" filter="wipe(down)">
                                      <p:cBhvr>
                                        <p:cTn id="97" dur="500"/>
                                        <p:tgtEl>
                                          <p:spTgt spid="168"/>
                                        </p:tgtEl>
                                      </p:cBhvr>
                                    </p:animEffect>
                                  </p:childTnLst>
                                </p:cTn>
                              </p:par>
                            </p:childTnLst>
                          </p:cTn>
                        </p:par>
                        <p:par>
                          <p:cTn id="98" fill="hold">
                            <p:stCondLst>
                              <p:cond delay="6500"/>
                            </p:stCondLst>
                            <p:childTnLst>
                              <p:par>
                                <p:cTn id="99" presetID="10" presetClass="entr" presetSubtype="0" fill="hold" grpId="0" nodeType="afterEffect">
                                  <p:stCondLst>
                                    <p:cond delay="0"/>
                                  </p:stCondLst>
                                  <p:childTnLst>
                                    <p:set>
                                      <p:cBhvr>
                                        <p:cTn id="100" dur="1" fill="hold">
                                          <p:stCondLst>
                                            <p:cond delay="0"/>
                                          </p:stCondLst>
                                        </p:cTn>
                                        <p:tgtEl>
                                          <p:spTgt spid="141"/>
                                        </p:tgtEl>
                                        <p:attrNameLst>
                                          <p:attrName>style.visibility</p:attrName>
                                        </p:attrNameLst>
                                      </p:cBhvr>
                                      <p:to>
                                        <p:strVal val="visible"/>
                                      </p:to>
                                    </p:set>
                                    <p:animEffect transition="in" filter="fade">
                                      <p:cBhvr>
                                        <p:cTn id="101" dur="500"/>
                                        <p:tgtEl>
                                          <p:spTgt spid="14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159"/>
                                        </p:tgtEl>
                                        <p:attrNameLst>
                                          <p:attrName>style.visibility</p:attrName>
                                        </p:attrNameLst>
                                      </p:cBhvr>
                                      <p:to>
                                        <p:strVal val="visible"/>
                                      </p:to>
                                    </p:set>
                                    <p:animEffect transition="in" filter="fade">
                                      <p:cBhvr>
                                        <p:cTn id="104" dur="500"/>
                                        <p:tgtEl>
                                          <p:spTgt spid="159"/>
                                        </p:tgtEl>
                                      </p:cBhvr>
                                    </p:animEffect>
                                  </p:childTnLst>
                                </p:cTn>
                              </p:par>
                            </p:childTnLst>
                          </p:cTn>
                        </p:par>
                        <p:par>
                          <p:cTn id="105" fill="hold">
                            <p:stCondLst>
                              <p:cond delay="7000"/>
                            </p:stCondLst>
                            <p:childTnLst>
                              <p:par>
                                <p:cTn id="106" presetID="22" presetClass="entr" presetSubtype="4" fill="hold" nodeType="afterEffect">
                                  <p:stCondLst>
                                    <p:cond delay="0"/>
                                  </p:stCondLst>
                                  <p:childTnLst>
                                    <p:set>
                                      <p:cBhvr>
                                        <p:cTn id="107" dur="1" fill="hold">
                                          <p:stCondLst>
                                            <p:cond delay="0"/>
                                          </p:stCondLst>
                                        </p:cTn>
                                        <p:tgtEl>
                                          <p:spTgt spid="169"/>
                                        </p:tgtEl>
                                        <p:attrNameLst>
                                          <p:attrName>style.visibility</p:attrName>
                                        </p:attrNameLst>
                                      </p:cBhvr>
                                      <p:to>
                                        <p:strVal val="visible"/>
                                      </p:to>
                                    </p:set>
                                    <p:animEffect transition="in" filter="wipe(down)">
                                      <p:cBhvr>
                                        <p:cTn id="108" dur="500"/>
                                        <p:tgtEl>
                                          <p:spTgt spid="169"/>
                                        </p:tgtEl>
                                      </p:cBhvr>
                                    </p:animEffect>
                                  </p:childTnLst>
                                </p:cTn>
                              </p:par>
                            </p:childTnLst>
                          </p:cTn>
                        </p:par>
                        <p:par>
                          <p:cTn id="109" fill="hold">
                            <p:stCondLst>
                              <p:cond delay="7500"/>
                            </p:stCondLst>
                            <p:childTnLst>
                              <p:par>
                                <p:cTn id="110" presetID="10" presetClass="entr" presetSubtype="0" fill="hold" grpId="0" nodeType="afterEffect">
                                  <p:stCondLst>
                                    <p:cond delay="0"/>
                                  </p:stCondLst>
                                  <p:childTnLst>
                                    <p:set>
                                      <p:cBhvr>
                                        <p:cTn id="111" dur="1" fill="hold">
                                          <p:stCondLst>
                                            <p:cond delay="0"/>
                                          </p:stCondLst>
                                        </p:cTn>
                                        <p:tgtEl>
                                          <p:spTgt spid="142"/>
                                        </p:tgtEl>
                                        <p:attrNameLst>
                                          <p:attrName>style.visibility</p:attrName>
                                        </p:attrNameLst>
                                      </p:cBhvr>
                                      <p:to>
                                        <p:strVal val="visible"/>
                                      </p:to>
                                    </p:set>
                                    <p:animEffect transition="in" filter="fade">
                                      <p:cBhvr>
                                        <p:cTn id="112" dur="500"/>
                                        <p:tgtEl>
                                          <p:spTgt spid="142"/>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60"/>
                                        </p:tgtEl>
                                        <p:attrNameLst>
                                          <p:attrName>style.visibility</p:attrName>
                                        </p:attrNameLst>
                                      </p:cBhvr>
                                      <p:to>
                                        <p:strVal val="visible"/>
                                      </p:to>
                                    </p:set>
                                    <p:animEffect transition="in" filter="fade">
                                      <p:cBhvr>
                                        <p:cTn id="115" dur="500"/>
                                        <p:tgtEl>
                                          <p:spTgt spid="160"/>
                                        </p:tgtEl>
                                      </p:cBhvr>
                                    </p:animEffect>
                                  </p:childTnLst>
                                </p:cTn>
                              </p:par>
                            </p:childTnLst>
                          </p:cTn>
                        </p:par>
                        <p:par>
                          <p:cTn id="116" fill="hold">
                            <p:stCondLst>
                              <p:cond delay="8000"/>
                            </p:stCondLst>
                            <p:childTnLst>
                              <p:par>
                                <p:cTn id="117" presetID="22" presetClass="entr" presetSubtype="4" fill="hold" nodeType="afterEffect">
                                  <p:stCondLst>
                                    <p:cond delay="0"/>
                                  </p:stCondLst>
                                  <p:childTnLst>
                                    <p:set>
                                      <p:cBhvr>
                                        <p:cTn id="118" dur="1" fill="hold">
                                          <p:stCondLst>
                                            <p:cond delay="0"/>
                                          </p:stCondLst>
                                        </p:cTn>
                                        <p:tgtEl>
                                          <p:spTgt spid="170"/>
                                        </p:tgtEl>
                                        <p:attrNameLst>
                                          <p:attrName>style.visibility</p:attrName>
                                        </p:attrNameLst>
                                      </p:cBhvr>
                                      <p:to>
                                        <p:strVal val="visible"/>
                                      </p:to>
                                    </p:set>
                                    <p:animEffect transition="in" filter="wipe(down)">
                                      <p:cBhvr>
                                        <p:cTn id="119" dur="500"/>
                                        <p:tgtEl>
                                          <p:spTgt spid="170"/>
                                        </p:tgtEl>
                                      </p:cBhvr>
                                    </p:animEffec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143"/>
                                        </p:tgtEl>
                                        <p:attrNameLst>
                                          <p:attrName>style.visibility</p:attrName>
                                        </p:attrNameLst>
                                      </p:cBhvr>
                                      <p:to>
                                        <p:strVal val="visible"/>
                                      </p:to>
                                    </p:set>
                                    <p:animEffect transition="in" filter="fade">
                                      <p:cBhvr>
                                        <p:cTn id="123" dur="500"/>
                                        <p:tgtEl>
                                          <p:spTgt spid="143"/>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161"/>
                                        </p:tgtEl>
                                        <p:attrNameLst>
                                          <p:attrName>style.visibility</p:attrName>
                                        </p:attrNameLst>
                                      </p:cBhvr>
                                      <p:to>
                                        <p:strVal val="visible"/>
                                      </p:to>
                                    </p:set>
                                    <p:animEffect transition="in" filter="fade">
                                      <p:cBhvr>
                                        <p:cTn id="126" dur="500"/>
                                        <p:tgtEl>
                                          <p:spTgt spid="161"/>
                                        </p:tgtEl>
                                      </p:cBhvr>
                                    </p:animEffect>
                                  </p:childTnLst>
                                </p:cTn>
                              </p:par>
                            </p:childTnLst>
                          </p:cTn>
                        </p:par>
                        <p:par>
                          <p:cTn id="127" fill="hold">
                            <p:stCondLst>
                              <p:cond delay="9000"/>
                            </p:stCondLst>
                            <p:childTnLst>
                              <p:par>
                                <p:cTn id="128" presetID="22" presetClass="entr" presetSubtype="4" fill="hold" nodeType="afterEffect">
                                  <p:stCondLst>
                                    <p:cond delay="0"/>
                                  </p:stCondLst>
                                  <p:childTnLst>
                                    <p:set>
                                      <p:cBhvr>
                                        <p:cTn id="129" dur="1" fill="hold">
                                          <p:stCondLst>
                                            <p:cond delay="0"/>
                                          </p:stCondLst>
                                        </p:cTn>
                                        <p:tgtEl>
                                          <p:spTgt spid="171"/>
                                        </p:tgtEl>
                                        <p:attrNameLst>
                                          <p:attrName>style.visibility</p:attrName>
                                        </p:attrNameLst>
                                      </p:cBhvr>
                                      <p:to>
                                        <p:strVal val="visible"/>
                                      </p:to>
                                    </p:set>
                                    <p:animEffect transition="in" filter="wipe(down)">
                                      <p:cBhvr>
                                        <p:cTn id="130" dur="500"/>
                                        <p:tgtEl>
                                          <p:spTgt spid="171"/>
                                        </p:tgtEl>
                                      </p:cBhvr>
                                    </p:animEffect>
                                  </p:childTnLst>
                                </p:cTn>
                              </p:par>
                            </p:childTnLst>
                          </p:cTn>
                        </p:par>
                        <p:par>
                          <p:cTn id="131" fill="hold">
                            <p:stCondLst>
                              <p:cond delay="9500"/>
                            </p:stCondLst>
                            <p:childTnLst>
                              <p:par>
                                <p:cTn id="132" presetID="10" presetClass="entr" presetSubtype="0" fill="hold" grpId="0" nodeType="afterEffect">
                                  <p:stCondLst>
                                    <p:cond delay="0"/>
                                  </p:stCondLst>
                                  <p:childTnLst>
                                    <p:set>
                                      <p:cBhvr>
                                        <p:cTn id="133" dur="1" fill="hold">
                                          <p:stCondLst>
                                            <p:cond delay="0"/>
                                          </p:stCondLst>
                                        </p:cTn>
                                        <p:tgtEl>
                                          <p:spTgt spid="144"/>
                                        </p:tgtEl>
                                        <p:attrNameLst>
                                          <p:attrName>style.visibility</p:attrName>
                                        </p:attrNameLst>
                                      </p:cBhvr>
                                      <p:to>
                                        <p:strVal val="visible"/>
                                      </p:to>
                                    </p:set>
                                    <p:animEffect transition="in" filter="fade">
                                      <p:cBhvr>
                                        <p:cTn id="134" dur="500"/>
                                        <p:tgtEl>
                                          <p:spTgt spid="144"/>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62"/>
                                        </p:tgtEl>
                                        <p:attrNameLst>
                                          <p:attrName>style.visibility</p:attrName>
                                        </p:attrNameLst>
                                      </p:cBhvr>
                                      <p:to>
                                        <p:strVal val="visible"/>
                                      </p:to>
                                    </p:set>
                                    <p:animEffect transition="in" filter="fade">
                                      <p:cBhvr>
                                        <p:cTn id="137" dur="500"/>
                                        <p:tgtEl>
                                          <p:spTgt spid="162"/>
                                        </p:tgtEl>
                                      </p:cBhvr>
                                    </p:animEffect>
                                  </p:childTnLst>
                                </p:cTn>
                              </p:par>
                            </p:childTnLst>
                          </p:cTn>
                        </p:par>
                        <p:par>
                          <p:cTn id="138" fill="hold">
                            <p:stCondLst>
                              <p:cond delay="10000"/>
                            </p:stCondLst>
                            <p:childTnLst>
                              <p:par>
                                <p:cTn id="139" presetID="22" presetClass="entr" presetSubtype="4" fill="hold" nodeType="afterEffect">
                                  <p:stCondLst>
                                    <p:cond delay="0"/>
                                  </p:stCondLst>
                                  <p:childTnLst>
                                    <p:set>
                                      <p:cBhvr>
                                        <p:cTn id="140" dur="1" fill="hold">
                                          <p:stCondLst>
                                            <p:cond delay="0"/>
                                          </p:stCondLst>
                                        </p:cTn>
                                        <p:tgtEl>
                                          <p:spTgt spid="172"/>
                                        </p:tgtEl>
                                        <p:attrNameLst>
                                          <p:attrName>style.visibility</p:attrName>
                                        </p:attrNameLst>
                                      </p:cBhvr>
                                      <p:to>
                                        <p:strVal val="visible"/>
                                      </p:to>
                                    </p:set>
                                    <p:animEffect transition="in" filter="wipe(down)">
                                      <p:cBhvr>
                                        <p:cTn id="141" dur="500"/>
                                        <p:tgtEl>
                                          <p:spTgt spid="172"/>
                                        </p:tgtEl>
                                      </p:cBhvr>
                                    </p:animEffect>
                                  </p:childTnLst>
                                </p:cTn>
                              </p:par>
                            </p:childTnLst>
                          </p:cTn>
                        </p:par>
                        <p:par>
                          <p:cTn id="142" fill="hold">
                            <p:stCondLst>
                              <p:cond delay="10500"/>
                            </p:stCondLst>
                            <p:childTnLst>
                              <p:par>
                                <p:cTn id="143" presetID="10" presetClass="entr" presetSubtype="0" fill="hold" grpId="0" nodeType="afterEffect">
                                  <p:stCondLst>
                                    <p:cond delay="0"/>
                                  </p:stCondLst>
                                  <p:childTnLst>
                                    <p:set>
                                      <p:cBhvr>
                                        <p:cTn id="144" dur="1" fill="hold">
                                          <p:stCondLst>
                                            <p:cond delay="0"/>
                                          </p:stCondLst>
                                        </p:cTn>
                                        <p:tgtEl>
                                          <p:spTgt spid="145"/>
                                        </p:tgtEl>
                                        <p:attrNameLst>
                                          <p:attrName>style.visibility</p:attrName>
                                        </p:attrNameLst>
                                      </p:cBhvr>
                                      <p:to>
                                        <p:strVal val="visible"/>
                                      </p:to>
                                    </p:set>
                                    <p:animEffect transition="in" filter="fade">
                                      <p:cBhvr>
                                        <p:cTn id="145" dur="500"/>
                                        <p:tgtEl>
                                          <p:spTgt spid="145"/>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75"/>
                                        </p:tgtEl>
                                        <p:attrNameLst>
                                          <p:attrName>style.visibility</p:attrName>
                                        </p:attrNameLst>
                                      </p:cBhvr>
                                      <p:to>
                                        <p:strVal val="visible"/>
                                      </p:to>
                                    </p:set>
                                    <p:animEffect transition="in" filter="fade">
                                      <p:cBhvr>
                                        <p:cTn id="148" dur="500"/>
                                        <p:tgtEl>
                                          <p:spTgt spid="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p:bldP spid="147" grpId="0"/>
      <p:bldP spid="148" grpId="0"/>
      <p:bldP spid="149" grpId="0"/>
      <p:bldP spid="150" grpId="0"/>
      <p:bldP spid="151" grpId="0"/>
      <p:bldP spid="152" grpId="0"/>
      <p:bldP spid="153" grpId="0"/>
      <p:bldP spid="154" grpId="0"/>
      <p:bldP spid="155" grpId="0"/>
      <p:bldP spid="156" grpId="0"/>
      <p:bldP spid="157" grpId="0"/>
      <p:bldP spid="158" grpId="0"/>
      <p:bldP spid="159" grpId="0"/>
      <p:bldP spid="160" grpId="0"/>
      <p:bldP spid="161" grpId="0"/>
      <p:bldP spid="162" grpId="0"/>
      <p:bldP spid="166" grpId="0" animBg="1"/>
      <p:bldP spid="173" grpId="0"/>
      <p:bldP spid="174" grpId="0"/>
      <p:bldP spid="175" grpId="0"/>
      <p:bldP spid="1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66"/>
          <p:cNvGrpSpPr/>
          <p:nvPr/>
        </p:nvGrpSpPr>
        <p:grpSpPr bwMode="auto">
          <a:xfrm>
            <a:off x="395641" y="986284"/>
            <a:ext cx="4453517" cy="3745706"/>
            <a:chOff x="720" y="839"/>
            <a:chExt cx="3740" cy="3146"/>
          </a:xfrm>
          <a:solidFill>
            <a:schemeClr val="tx2"/>
          </a:solidFill>
        </p:grpSpPr>
        <p:sp>
          <p:nvSpPr>
            <p:cNvPr id="59" name="Freeform 67"/>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rgbClr val="FFFFFF"/>
              </a:solidFill>
              <a:prstDash val="solid"/>
              <a:round/>
            </a:ln>
          </p:spPr>
          <p:txBody>
            <a:bodyPr/>
            <a:lstStyle/>
            <a:p>
              <a:endParaRPr lang="zh-CN" altLang="en-US"/>
            </a:p>
          </p:txBody>
        </p:sp>
        <p:sp>
          <p:nvSpPr>
            <p:cNvPr id="62" name="Freeform 68"/>
            <p:cNvSpPr/>
            <p:nvPr/>
          </p:nvSpPr>
          <p:spPr bwMode="gray">
            <a:xfrm>
              <a:off x="720" y="1296"/>
              <a:ext cx="1495" cy="1136"/>
            </a:xfrm>
            <a:custGeom>
              <a:avLst/>
              <a:gdLst>
                <a:gd name="T0" fmla="*/ 3 w 2990"/>
                <a:gd name="T1" fmla="*/ 357 h 2273"/>
                <a:gd name="T2" fmla="*/ 23 w 2990"/>
                <a:gd name="T3" fmla="*/ 365 h 2273"/>
                <a:gd name="T4" fmla="*/ 29 w 2990"/>
                <a:gd name="T5" fmla="*/ 390 h 2273"/>
                <a:gd name="T6" fmla="*/ 28 w 2990"/>
                <a:gd name="T7" fmla="*/ 419 h 2273"/>
                <a:gd name="T8" fmla="*/ 18 w 2990"/>
                <a:gd name="T9" fmla="*/ 419 h 2273"/>
                <a:gd name="T10" fmla="*/ 0 w 2990"/>
                <a:gd name="T11" fmla="*/ 429 h 2273"/>
                <a:gd name="T12" fmla="*/ 31 w 2990"/>
                <a:gd name="T13" fmla="*/ 438 h 2273"/>
                <a:gd name="T14" fmla="*/ 47 w 2990"/>
                <a:gd name="T15" fmla="*/ 456 h 2273"/>
                <a:gd name="T16" fmla="*/ 49 w 2990"/>
                <a:gd name="T17" fmla="*/ 490 h 2273"/>
                <a:gd name="T18" fmla="*/ 71 w 2990"/>
                <a:gd name="T19" fmla="*/ 507 h 2273"/>
                <a:gd name="T20" fmla="*/ 109 w 2990"/>
                <a:gd name="T21" fmla="*/ 521 h 2273"/>
                <a:gd name="T22" fmla="*/ 152 w 2990"/>
                <a:gd name="T23" fmla="*/ 516 h 2273"/>
                <a:gd name="T24" fmla="*/ 185 w 2990"/>
                <a:gd name="T25" fmla="*/ 542 h 2273"/>
                <a:gd name="T26" fmla="*/ 259 w 2990"/>
                <a:gd name="T27" fmla="*/ 549 h 2273"/>
                <a:gd name="T28" fmla="*/ 414 w 2990"/>
                <a:gd name="T29" fmla="*/ 546 h 2273"/>
                <a:gd name="T30" fmla="*/ 539 w 2990"/>
                <a:gd name="T31" fmla="*/ 549 h 2273"/>
                <a:gd name="T32" fmla="*/ 585 w 2990"/>
                <a:gd name="T33" fmla="*/ 458 h 2273"/>
                <a:gd name="T34" fmla="*/ 714 w 2990"/>
                <a:gd name="T35" fmla="*/ 339 h 2273"/>
                <a:gd name="T36" fmla="*/ 743 w 2990"/>
                <a:gd name="T37" fmla="*/ 295 h 2273"/>
                <a:gd name="T38" fmla="*/ 727 w 2990"/>
                <a:gd name="T39" fmla="*/ 263 h 2273"/>
                <a:gd name="T40" fmla="*/ 716 w 2990"/>
                <a:gd name="T41" fmla="*/ 233 h 2273"/>
                <a:gd name="T42" fmla="*/ 678 w 2990"/>
                <a:gd name="T43" fmla="*/ 213 h 2273"/>
                <a:gd name="T44" fmla="*/ 631 w 2990"/>
                <a:gd name="T45" fmla="*/ 198 h 2273"/>
                <a:gd name="T46" fmla="*/ 592 w 2990"/>
                <a:gd name="T47" fmla="*/ 185 h 2273"/>
                <a:gd name="T48" fmla="*/ 578 w 2990"/>
                <a:gd name="T49" fmla="*/ 170 h 2273"/>
                <a:gd name="T50" fmla="*/ 594 w 2990"/>
                <a:gd name="T51" fmla="*/ 148 h 2273"/>
                <a:gd name="T52" fmla="*/ 598 w 2990"/>
                <a:gd name="T53" fmla="*/ 114 h 2273"/>
                <a:gd name="T54" fmla="*/ 580 w 2990"/>
                <a:gd name="T55" fmla="*/ 75 h 2273"/>
                <a:gd name="T56" fmla="*/ 562 w 2990"/>
                <a:gd name="T57" fmla="*/ 63 h 2273"/>
                <a:gd name="T58" fmla="*/ 540 w 2990"/>
                <a:gd name="T59" fmla="*/ 55 h 2273"/>
                <a:gd name="T60" fmla="*/ 520 w 2990"/>
                <a:gd name="T61" fmla="*/ 29 h 2273"/>
                <a:gd name="T62" fmla="*/ 517 w 2990"/>
                <a:gd name="T63" fmla="*/ 8 h 2273"/>
                <a:gd name="T64" fmla="*/ 492 w 2990"/>
                <a:gd name="T65" fmla="*/ 0 h 2273"/>
                <a:gd name="T66" fmla="*/ 479 w 2990"/>
                <a:gd name="T67" fmla="*/ 21 h 2273"/>
                <a:gd name="T68" fmla="*/ 449 w 2990"/>
                <a:gd name="T69" fmla="*/ 35 h 2273"/>
                <a:gd name="T70" fmla="*/ 438 w 2990"/>
                <a:gd name="T71" fmla="*/ 79 h 2273"/>
                <a:gd name="T72" fmla="*/ 411 w 2990"/>
                <a:gd name="T73" fmla="*/ 85 h 2273"/>
                <a:gd name="T74" fmla="*/ 384 w 2990"/>
                <a:gd name="T75" fmla="*/ 75 h 2273"/>
                <a:gd name="T76" fmla="*/ 363 w 2990"/>
                <a:gd name="T77" fmla="*/ 71 h 2273"/>
                <a:gd name="T78" fmla="*/ 334 w 2990"/>
                <a:gd name="T79" fmla="*/ 122 h 2273"/>
                <a:gd name="T80" fmla="*/ 344 w 2990"/>
                <a:gd name="T81" fmla="*/ 140 h 2273"/>
                <a:gd name="T82" fmla="*/ 322 w 2990"/>
                <a:gd name="T83" fmla="*/ 144 h 2273"/>
                <a:gd name="T84" fmla="*/ 295 w 2990"/>
                <a:gd name="T85" fmla="*/ 136 h 2273"/>
                <a:gd name="T86" fmla="*/ 257 w 2990"/>
                <a:gd name="T87" fmla="*/ 138 h 2273"/>
                <a:gd name="T88" fmla="*/ 266 w 2990"/>
                <a:gd name="T89" fmla="*/ 148 h 2273"/>
                <a:gd name="T90" fmla="*/ 262 w 2990"/>
                <a:gd name="T91" fmla="*/ 173 h 2273"/>
                <a:gd name="T92" fmla="*/ 263 w 2990"/>
                <a:gd name="T93" fmla="*/ 220 h 2273"/>
                <a:gd name="T94" fmla="*/ 241 w 2990"/>
                <a:gd name="T95" fmla="*/ 242 h 2273"/>
                <a:gd name="T96" fmla="*/ 230 w 2990"/>
                <a:gd name="T97" fmla="*/ 267 h 2273"/>
                <a:gd name="T98" fmla="*/ 177 w 2990"/>
                <a:gd name="T99" fmla="*/ 281 h 2273"/>
                <a:gd name="T100" fmla="*/ 147 w 2990"/>
                <a:gd name="T101" fmla="*/ 286 h 2273"/>
                <a:gd name="T102" fmla="*/ 114 w 2990"/>
                <a:gd name="T103" fmla="*/ 294 h 2273"/>
                <a:gd name="T104" fmla="*/ 80 w 2990"/>
                <a:gd name="T105" fmla="*/ 302 h 2273"/>
                <a:gd name="T106" fmla="*/ 80 w 2990"/>
                <a:gd name="T107" fmla="*/ 289 h 2273"/>
                <a:gd name="T108" fmla="*/ 55 w 2990"/>
                <a:gd name="T109" fmla="*/ 291 h 2273"/>
                <a:gd name="T110" fmla="*/ 29 w 2990"/>
                <a:gd name="T111" fmla="*/ 297 h 2273"/>
                <a:gd name="T112" fmla="*/ 10 w 2990"/>
                <a:gd name="T113" fmla="*/ 318 h 227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990"/>
                <a:gd name="T172" fmla="*/ 0 h 2273"/>
                <a:gd name="T173" fmla="*/ 2990 w 2990"/>
                <a:gd name="T174" fmla="*/ 2273 h 227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990" h="2273">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rgbClr val="FFFFFF"/>
              </a:solidFill>
              <a:prstDash val="solid"/>
              <a:round/>
            </a:ln>
          </p:spPr>
          <p:txBody>
            <a:bodyPr/>
            <a:lstStyle/>
            <a:p>
              <a:endParaRPr lang="zh-CN" altLang="en-US"/>
            </a:p>
          </p:txBody>
        </p:sp>
        <p:sp>
          <p:nvSpPr>
            <p:cNvPr id="63" name="Freeform 69"/>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rgbClr val="FFFFFF"/>
              </a:solidFill>
              <a:prstDash val="solid"/>
              <a:round/>
            </a:ln>
          </p:spPr>
          <p:txBody>
            <a:bodyPr/>
            <a:lstStyle/>
            <a:p>
              <a:endParaRPr lang="zh-CN" altLang="en-US"/>
            </a:p>
          </p:txBody>
        </p:sp>
        <p:sp>
          <p:nvSpPr>
            <p:cNvPr id="64" name="Freeform 70"/>
            <p:cNvSpPr/>
            <p:nvPr/>
          </p:nvSpPr>
          <p:spPr bwMode="gray">
            <a:xfrm>
              <a:off x="900" y="2373"/>
              <a:ext cx="1448" cy="781"/>
            </a:xfrm>
            <a:custGeom>
              <a:avLst/>
              <a:gdLst>
                <a:gd name="T0" fmla="*/ 682 w 2896"/>
                <a:gd name="T1" fmla="*/ 376 h 1563"/>
                <a:gd name="T2" fmla="*/ 665 w 2896"/>
                <a:gd name="T3" fmla="*/ 372 h 1563"/>
                <a:gd name="T4" fmla="*/ 658 w 2896"/>
                <a:gd name="T5" fmla="*/ 380 h 1563"/>
                <a:gd name="T6" fmla="*/ 653 w 2896"/>
                <a:gd name="T7" fmla="*/ 378 h 1563"/>
                <a:gd name="T8" fmla="*/ 623 w 2896"/>
                <a:gd name="T9" fmla="*/ 368 h 1563"/>
                <a:gd name="T10" fmla="*/ 626 w 2896"/>
                <a:gd name="T11" fmla="*/ 363 h 1563"/>
                <a:gd name="T12" fmla="*/ 630 w 2896"/>
                <a:gd name="T13" fmla="*/ 349 h 1563"/>
                <a:gd name="T14" fmla="*/ 616 w 2896"/>
                <a:gd name="T15" fmla="*/ 326 h 1563"/>
                <a:gd name="T16" fmla="*/ 604 w 2896"/>
                <a:gd name="T17" fmla="*/ 331 h 1563"/>
                <a:gd name="T18" fmla="*/ 589 w 2896"/>
                <a:gd name="T19" fmla="*/ 341 h 1563"/>
                <a:gd name="T20" fmla="*/ 568 w 2896"/>
                <a:gd name="T21" fmla="*/ 333 h 1563"/>
                <a:gd name="T22" fmla="*/ 557 w 2896"/>
                <a:gd name="T23" fmla="*/ 332 h 1563"/>
                <a:gd name="T24" fmla="*/ 536 w 2896"/>
                <a:gd name="T25" fmla="*/ 348 h 1563"/>
                <a:gd name="T26" fmla="*/ 511 w 2896"/>
                <a:gd name="T27" fmla="*/ 355 h 1563"/>
                <a:gd name="T28" fmla="*/ 491 w 2896"/>
                <a:gd name="T29" fmla="*/ 376 h 1563"/>
                <a:gd name="T30" fmla="*/ 459 w 2896"/>
                <a:gd name="T31" fmla="*/ 388 h 1563"/>
                <a:gd name="T32" fmla="*/ 442 w 2896"/>
                <a:gd name="T33" fmla="*/ 382 h 1563"/>
                <a:gd name="T34" fmla="*/ 431 w 2896"/>
                <a:gd name="T35" fmla="*/ 370 h 1563"/>
                <a:gd name="T36" fmla="*/ 400 w 2896"/>
                <a:gd name="T37" fmla="*/ 364 h 1563"/>
                <a:gd name="T38" fmla="*/ 389 w 2896"/>
                <a:gd name="T39" fmla="*/ 353 h 1563"/>
                <a:gd name="T40" fmla="*/ 364 w 2896"/>
                <a:gd name="T41" fmla="*/ 368 h 1563"/>
                <a:gd name="T42" fmla="*/ 348 w 2896"/>
                <a:gd name="T43" fmla="*/ 384 h 1563"/>
                <a:gd name="T44" fmla="*/ 335 w 2896"/>
                <a:gd name="T45" fmla="*/ 390 h 1563"/>
                <a:gd name="T46" fmla="*/ 339 w 2896"/>
                <a:gd name="T47" fmla="*/ 373 h 1563"/>
                <a:gd name="T48" fmla="*/ 331 w 2896"/>
                <a:gd name="T49" fmla="*/ 359 h 1563"/>
                <a:gd name="T50" fmla="*/ 302 w 2896"/>
                <a:gd name="T51" fmla="*/ 366 h 1563"/>
                <a:gd name="T52" fmla="*/ 264 w 2896"/>
                <a:gd name="T53" fmla="*/ 352 h 1563"/>
                <a:gd name="T54" fmla="*/ 246 w 2896"/>
                <a:gd name="T55" fmla="*/ 351 h 1563"/>
                <a:gd name="T56" fmla="*/ 221 w 2896"/>
                <a:gd name="T57" fmla="*/ 336 h 1563"/>
                <a:gd name="T58" fmla="*/ 200 w 2896"/>
                <a:gd name="T59" fmla="*/ 320 h 1563"/>
                <a:gd name="T60" fmla="*/ 178 w 2896"/>
                <a:gd name="T61" fmla="*/ 301 h 1563"/>
                <a:gd name="T62" fmla="*/ 171 w 2896"/>
                <a:gd name="T63" fmla="*/ 281 h 1563"/>
                <a:gd name="T64" fmla="*/ 158 w 2896"/>
                <a:gd name="T65" fmla="*/ 288 h 1563"/>
                <a:gd name="T66" fmla="*/ 142 w 2896"/>
                <a:gd name="T67" fmla="*/ 265 h 1563"/>
                <a:gd name="T68" fmla="*/ 109 w 2896"/>
                <a:gd name="T69" fmla="*/ 235 h 1563"/>
                <a:gd name="T70" fmla="*/ 89 w 2896"/>
                <a:gd name="T71" fmla="*/ 223 h 1563"/>
                <a:gd name="T72" fmla="*/ 74 w 2896"/>
                <a:gd name="T73" fmla="*/ 228 h 1563"/>
                <a:gd name="T74" fmla="*/ 46 w 2896"/>
                <a:gd name="T75" fmla="*/ 195 h 1563"/>
                <a:gd name="T76" fmla="*/ 19 w 2896"/>
                <a:gd name="T77" fmla="*/ 169 h 1563"/>
                <a:gd name="T78" fmla="*/ 10 w 2896"/>
                <a:gd name="T79" fmla="*/ 162 h 1563"/>
                <a:gd name="T80" fmla="*/ 0 w 2896"/>
                <a:gd name="T81" fmla="*/ 157 h 1563"/>
                <a:gd name="T82" fmla="*/ 3 w 2896"/>
                <a:gd name="T83" fmla="*/ 135 h 1563"/>
                <a:gd name="T84" fmla="*/ 1 w 2896"/>
                <a:gd name="T85" fmla="*/ 112 h 1563"/>
                <a:gd name="T86" fmla="*/ 11 w 2896"/>
                <a:gd name="T87" fmla="*/ 109 h 1563"/>
                <a:gd name="T88" fmla="*/ 22 w 2896"/>
                <a:gd name="T89" fmla="*/ 118 h 1563"/>
                <a:gd name="T90" fmla="*/ 38 w 2896"/>
                <a:gd name="T91" fmla="*/ 112 h 1563"/>
                <a:gd name="T92" fmla="*/ 43 w 2896"/>
                <a:gd name="T93" fmla="*/ 90 h 1563"/>
                <a:gd name="T94" fmla="*/ 25 w 2896"/>
                <a:gd name="T95" fmla="*/ 76 h 1563"/>
                <a:gd name="T96" fmla="*/ 29 w 2896"/>
                <a:gd name="T97" fmla="*/ 51 h 1563"/>
                <a:gd name="T98" fmla="*/ 39 w 2896"/>
                <a:gd name="T99" fmla="*/ 36 h 1563"/>
                <a:gd name="T100" fmla="*/ 71 w 2896"/>
                <a:gd name="T101" fmla="*/ 26 h 1563"/>
                <a:gd name="T102" fmla="*/ 148 w 2896"/>
                <a:gd name="T103" fmla="*/ 20 h 1563"/>
                <a:gd name="T104" fmla="*/ 258 w 2896"/>
                <a:gd name="T105" fmla="*/ 20 h 1563"/>
                <a:gd name="T106" fmla="*/ 365 w 2896"/>
                <a:gd name="T107" fmla="*/ 3 h 1563"/>
                <a:gd name="T108" fmla="*/ 417 w 2896"/>
                <a:gd name="T109" fmla="*/ 39 h 1563"/>
                <a:gd name="T110" fmla="*/ 399 w 2896"/>
                <a:gd name="T111" fmla="*/ 107 h 1563"/>
                <a:gd name="T112" fmla="*/ 467 w 2896"/>
                <a:gd name="T113" fmla="*/ 166 h 1563"/>
                <a:gd name="T114" fmla="*/ 552 w 2896"/>
                <a:gd name="T115" fmla="*/ 189 h 1563"/>
                <a:gd name="T116" fmla="*/ 640 w 2896"/>
                <a:gd name="T117" fmla="*/ 234 h 1563"/>
                <a:gd name="T118" fmla="*/ 685 w 2896"/>
                <a:gd name="T119" fmla="*/ 200 h 1563"/>
                <a:gd name="T120" fmla="*/ 711 w 2896"/>
                <a:gd name="T121" fmla="*/ 258 h 1563"/>
                <a:gd name="T122" fmla="*/ 713 w 2896"/>
                <a:gd name="T123" fmla="*/ 353 h 1563"/>
                <a:gd name="T124" fmla="*/ 689 w 2896"/>
                <a:gd name="T125" fmla="*/ 384 h 15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896"/>
                <a:gd name="T190" fmla="*/ 0 h 1563"/>
                <a:gd name="T191" fmla="*/ 2896 w 2896"/>
                <a:gd name="T192" fmla="*/ 1563 h 156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896" h="1563">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rgbClr val="FFFFFF"/>
              </a:solidFill>
              <a:prstDash val="solid"/>
              <a:round/>
            </a:ln>
          </p:spPr>
          <p:txBody>
            <a:bodyPr/>
            <a:lstStyle/>
            <a:p>
              <a:endParaRPr lang="zh-CN" altLang="en-US"/>
            </a:p>
          </p:txBody>
        </p:sp>
        <p:sp>
          <p:nvSpPr>
            <p:cNvPr id="65" name="Freeform 71"/>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rgbClr val="FFFFFF"/>
              </a:solidFill>
              <a:prstDash val="solid"/>
              <a:round/>
            </a:ln>
          </p:spPr>
          <p:txBody>
            <a:bodyPr/>
            <a:lstStyle/>
            <a:p>
              <a:endParaRPr lang="zh-CN" altLang="en-US"/>
            </a:p>
          </p:txBody>
        </p:sp>
        <p:sp>
          <p:nvSpPr>
            <p:cNvPr id="66" name="Freeform 72"/>
            <p:cNvSpPr/>
            <p:nvPr/>
          </p:nvSpPr>
          <p:spPr bwMode="gray">
            <a:xfrm>
              <a:off x="2215" y="3052"/>
              <a:ext cx="676" cy="694"/>
            </a:xfrm>
            <a:custGeom>
              <a:avLst/>
              <a:gdLst>
                <a:gd name="T0" fmla="*/ 297 w 1352"/>
                <a:gd name="T1" fmla="*/ 258 h 1388"/>
                <a:gd name="T2" fmla="*/ 288 w 1352"/>
                <a:gd name="T3" fmla="*/ 267 h 1388"/>
                <a:gd name="T4" fmla="*/ 280 w 1352"/>
                <a:gd name="T5" fmla="*/ 277 h 1388"/>
                <a:gd name="T6" fmla="*/ 265 w 1352"/>
                <a:gd name="T7" fmla="*/ 279 h 1388"/>
                <a:gd name="T8" fmla="*/ 258 w 1352"/>
                <a:gd name="T9" fmla="*/ 281 h 1388"/>
                <a:gd name="T10" fmla="*/ 248 w 1352"/>
                <a:gd name="T11" fmla="*/ 285 h 1388"/>
                <a:gd name="T12" fmla="*/ 240 w 1352"/>
                <a:gd name="T13" fmla="*/ 279 h 1388"/>
                <a:gd name="T14" fmla="*/ 237 w 1352"/>
                <a:gd name="T15" fmla="*/ 285 h 1388"/>
                <a:gd name="T16" fmla="*/ 231 w 1352"/>
                <a:gd name="T17" fmla="*/ 284 h 1388"/>
                <a:gd name="T18" fmla="*/ 228 w 1352"/>
                <a:gd name="T19" fmla="*/ 281 h 1388"/>
                <a:gd name="T20" fmla="*/ 218 w 1352"/>
                <a:gd name="T21" fmla="*/ 290 h 1388"/>
                <a:gd name="T22" fmla="*/ 202 w 1352"/>
                <a:gd name="T23" fmla="*/ 282 h 1388"/>
                <a:gd name="T24" fmla="*/ 188 w 1352"/>
                <a:gd name="T25" fmla="*/ 290 h 1388"/>
                <a:gd name="T26" fmla="*/ 174 w 1352"/>
                <a:gd name="T27" fmla="*/ 293 h 1388"/>
                <a:gd name="T28" fmla="*/ 162 w 1352"/>
                <a:gd name="T29" fmla="*/ 303 h 1388"/>
                <a:gd name="T30" fmla="*/ 169 w 1352"/>
                <a:gd name="T31" fmla="*/ 330 h 1388"/>
                <a:gd name="T32" fmla="*/ 165 w 1352"/>
                <a:gd name="T33" fmla="*/ 346 h 1388"/>
                <a:gd name="T34" fmla="*/ 146 w 1352"/>
                <a:gd name="T35" fmla="*/ 341 h 1388"/>
                <a:gd name="T36" fmla="*/ 142 w 1352"/>
                <a:gd name="T37" fmla="*/ 322 h 1388"/>
                <a:gd name="T38" fmla="*/ 130 w 1352"/>
                <a:gd name="T39" fmla="*/ 330 h 1388"/>
                <a:gd name="T40" fmla="*/ 113 w 1352"/>
                <a:gd name="T41" fmla="*/ 336 h 1388"/>
                <a:gd name="T42" fmla="*/ 98 w 1352"/>
                <a:gd name="T43" fmla="*/ 327 h 1388"/>
                <a:gd name="T44" fmla="*/ 94 w 1352"/>
                <a:gd name="T45" fmla="*/ 310 h 1388"/>
                <a:gd name="T46" fmla="*/ 76 w 1352"/>
                <a:gd name="T47" fmla="*/ 308 h 1388"/>
                <a:gd name="T48" fmla="*/ 67 w 1352"/>
                <a:gd name="T49" fmla="*/ 301 h 1388"/>
                <a:gd name="T50" fmla="*/ 72 w 1352"/>
                <a:gd name="T51" fmla="*/ 280 h 1388"/>
                <a:gd name="T52" fmla="*/ 79 w 1352"/>
                <a:gd name="T53" fmla="*/ 267 h 1388"/>
                <a:gd name="T54" fmla="*/ 63 w 1352"/>
                <a:gd name="T55" fmla="*/ 263 h 1388"/>
                <a:gd name="T56" fmla="*/ 53 w 1352"/>
                <a:gd name="T57" fmla="*/ 245 h 1388"/>
                <a:gd name="T58" fmla="*/ 47 w 1352"/>
                <a:gd name="T59" fmla="*/ 227 h 1388"/>
                <a:gd name="T60" fmla="*/ 51 w 1352"/>
                <a:gd name="T61" fmla="*/ 218 h 1388"/>
                <a:gd name="T62" fmla="*/ 48 w 1352"/>
                <a:gd name="T63" fmla="*/ 217 h 1388"/>
                <a:gd name="T64" fmla="*/ 24 w 1352"/>
                <a:gd name="T65" fmla="*/ 220 h 1388"/>
                <a:gd name="T66" fmla="*/ 9 w 1352"/>
                <a:gd name="T67" fmla="*/ 229 h 1388"/>
                <a:gd name="T68" fmla="*/ 3 w 1352"/>
                <a:gd name="T69" fmla="*/ 224 h 1388"/>
                <a:gd name="T70" fmla="*/ 8 w 1352"/>
                <a:gd name="T71" fmla="*/ 215 h 1388"/>
                <a:gd name="T72" fmla="*/ 3 w 1352"/>
                <a:gd name="T73" fmla="*/ 206 h 1388"/>
                <a:gd name="T74" fmla="*/ 5 w 1352"/>
                <a:gd name="T75" fmla="*/ 189 h 1388"/>
                <a:gd name="T76" fmla="*/ 15 w 1352"/>
                <a:gd name="T77" fmla="*/ 172 h 1388"/>
                <a:gd name="T78" fmla="*/ 28 w 1352"/>
                <a:gd name="T79" fmla="*/ 162 h 1388"/>
                <a:gd name="T80" fmla="*/ 38 w 1352"/>
                <a:gd name="T81" fmla="*/ 150 h 1388"/>
                <a:gd name="T82" fmla="*/ 49 w 1352"/>
                <a:gd name="T83" fmla="*/ 131 h 1388"/>
                <a:gd name="T84" fmla="*/ 53 w 1352"/>
                <a:gd name="T85" fmla="*/ 89 h 1388"/>
                <a:gd name="T86" fmla="*/ 47 w 1352"/>
                <a:gd name="T87" fmla="*/ 72 h 1388"/>
                <a:gd name="T88" fmla="*/ 31 w 1352"/>
                <a:gd name="T89" fmla="*/ 60 h 1388"/>
                <a:gd name="T90" fmla="*/ 51 w 1352"/>
                <a:gd name="T91" fmla="*/ 42 h 1388"/>
                <a:gd name="T92" fmla="*/ 78 w 1352"/>
                <a:gd name="T93" fmla="*/ 44 h 1388"/>
                <a:gd name="T94" fmla="*/ 112 w 1352"/>
                <a:gd name="T95" fmla="*/ 60 h 1388"/>
                <a:gd name="T96" fmla="*/ 170 w 1352"/>
                <a:gd name="T97" fmla="*/ 138 h 1388"/>
                <a:gd name="T98" fmla="*/ 214 w 1352"/>
                <a:gd name="T99" fmla="*/ 109 h 1388"/>
                <a:gd name="T100" fmla="*/ 229 w 1352"/>
                <a:gd name="T101" fmla="*/ 50 h 1388"/>
                <a:gd name="T102" fmla="*/ 248 w 1352"/>
                <a:gd name="T103" fmla="*/ 26 h 1388"/>
                <a:gd name="T104" fmla="*/ 289 w 1352"/>
                <a:gd name="T105" fmla="*/ 47 h 1388"/>
                <a:gd name="T106" fmla="*/ 266 w 1352"/>
                <a:gd name="T107" fmla="*/ 82 h 1388"/>
                <a:gd name="T108" fmla="*/ 240 w 1352"/>
                <a:gd name="T109" fmla="*/ 101 h 1388"/>
                <a:gd name="T110" fmla="*/ 276 w 1352"/>
                <a:gd name="T111" fmla="*/ 122 h 1388"/>
                <a:gd name="T112" fmla="*/ 280 w 1352"/>
                <a:gd name="T113" fmla="*/ 183 h 1388"/>
                <a:gd name="T114" fmla="*/ 300 w 1352"/>
                <a:gd name="T115" fmla="*/ 216 h 1388"/>
                <a:gd name="T116" fmla="*/ 338 w 1352"/>
                <a:gd name="T117" fmla="*/ 225 h 138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352"/>
                <a:gd name="T178" fmla="*/ 0 h 1388"/>
                <a:gd name="T179" fmla="*/ 1352 w 1352"/>
                <a:gd name="T180" fmla="*/ 1388 h 138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352" h="1388">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rgbClr val="FFFFFF"/>
              </a:solidFill>
              <a:prstDash val="solid"/>
              <a:round/>
            </a:ln>
          </p:spPr>
          <p:txBody>
            <a:bodyPr/>
            <a:lstStyle/>
            <a:p>
              <a:endParaRPr lang="zh-CN" altLang="en-US"/>
            </a:p>
          </p:txBody>
        </p:sp>
        <p:sp>
          <p:nvSpPr>
            <p:cNvPr id="67" name="Freeform 73"/>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rgbClr val="FFFFFF"/>
              </a:solidFill>
              <a:prstDash val="solid"/>
              <a:round/>
            </a:ln>
          </p:spPr>
          <p:txBody>
            <a:bodyPr/>
            <a:lstStyle/>
            <a:p>
              <a:endParaRPr lang="zh-CN" altLang="en-US"/>
            </a:p>
          </p:txBody>
        </p:sp>
        <p:sp>
          <p:nvSpPr>
            <p:cNvPr id="69" name="Freeform 74"/>
            <p:cNvSpPr/>
            <p:nvPr/>
          </p:nvSpPr>
          <p:spPr bwMode="gray">
            <a:xfrm>
              <a:off x="2755" y="3269"/>
              <a:ext cx="596" cy="432"/>
            </a:xfrm>
            <a:custGeom>
              <a:avLst/>
              <a:gdLst>
                <a:gd name="T0" fmla="*/ 209 w 1191"/>
                <a:gd name="T1" fmla="*/ 213 h 864"/>
                <a:gd name="T2" fmla="*/ 202 w 1191"/>
                <a:gd name="T3" fmla="*/ 215 h 864"/>
                <a:gd name="T4" fmla="*/ 195 w 1191"/>
                <a:gd name="T5" fmla="*/ 214 h 864"/>
                <a:gd name="T6" fmla="*/ 186 w 1191"/>
                <a:gd name="T7" fmla="*/ 210 h 864"/>
                <a:gd name="T8" fmla="*/ 180 w 1191"/>
                <a:gd name="T9" fmla="*/ 210 h 864"/>
                <a:gd name="T10" fmla="*/ 174 w 1191"/>
                <a:gd name="T11" fmla="*/ 203 h 864"/>
                <a:gd name="T12" fmla="*/ 169 w 1191"/>
                <a:gd name="T13" fmla="*/ 200 h 864"/>
                <a:gd name="T14" fmla="*/ 163 w 1191"/>
                <a:gd name="T15" fmla="*/ 210 h 864"/>
                <a:gd name="T16" fmla="*/ 155 w 1191"/>
                <a:gd name="T17" fmla="*/ 214 h 864"/>
                <a:gd name="T18" fmla="*/ 146 w 1191"/>
                <a:gd name="T19" fmla="*/ 216 h 864"/>
                <a:gd name="T20" fmla="*/ 140 w 1191"/>
                <a:gd name="T21" fmla="*/ 211 h 864"/>
                <a:gd name="T22" fmla="*/ 133 w 1191"/>
                <a:gd name="T23" fmla="*/ 213 h 864"/>
                <a:gd name="T24" fmla="*/ 123 w 1191"/>
                <a:gd name="T25" fmla="*/ 213 h 864"/>
                <a:gd name="T26" fmla="*/ 112 w 1191"/>
                <a:gd name="T27" fmla="*/ 206 h 864"/>
                <a:gd name="T28" fmla="*/ 101 w 1191"/>
                <a:gd name="T29" fmla="*/ 198 h 864"/>
                <a:gd name="T30" fmla="*/ 93 w 1191"/>
                <a:gd name="T31" fmla="*/ 189 h 864"/>
                <a:gd name="T32" fmla="*/ 88 w 1191"/>
                <a:gd name="T33" fmla="*/ 176 h 864"/>
                <a:gd name="T34" fmla="*/ 91 w 1191"/>
                <a:gd name="T35" fmla="*/ 171 h 864"/>
                <a:gd name="T36" fmla="*/ 94 w 1191"/>
                <a:gd name="T37" fmla="*/ 170 h 864"/>
                <a:gd name="T38" fmla="*/ 96 w 1191"/>
                <a:gd name="T39" fmla="*/ 167 h 864"/>
                <a:gd name="T40" fmla="*/ 87 w 1191"/>
                <a:gd name="T41" fmla="*/ 160 h 864"/>
                <a:gd name="T42" fmla="*/ 79 w 1191"/>
                <a:gd name="T43" fmla="*/ 161 h 864"/>
                <a:gd name="T44" fmla="*/ 74 w 1191"/>
                <a:gd name="T45" fmla="*/ 163 h 864"/>
                <a:gd name="T46" fmla="*/ 66 w 1191"/>
                <a:gd name="T47" fmla="*/ 158 h 864"/>
                <a:gd name="T48" fmla="*/ 60 w 1191"/>
                <a:gd name="T49" fmla="*/ 161 h 864"/>
                <a:gd name="T50" fmla="*/ 52 w 1191"/>
                <a:gd name="T51" fmla="*/ 156 h 864"/>
                <a:gd name="T52" fmla="*/ 46 w 1191"/>
                <a:gd name="T53" fmla="*/ 152 h 864"/>
                <a:gd name="T54" fmla="*/ 66 w 1191"/>
                <a:gd name="T55" fmla="*/ 135 h 864"/>
                <a:gd name="T56" fmla="*/ 53 w 1191"/>
                <a:gd name="T57" fmla="*/ 114 h 864"/>
                <a:gd name="T58" fmla="*/ 29 w 1191"/>
                <a:gd name="T59" fmla="*/ 108 h 864"/>
                <a:gd name="T60" fmla="*/ 8 w 1191"/>
                <a:gd name="T61" fmla="*/ 101 h 864"/>
                <a:gd name="T62" fmla="*/ 26 w 1191"/>
                <a:gd name="T63" fmla="*/ 74 h 864"/>
                <a:gd name="T64" fmla="*/ 63 w 1191"/>
                <a:gd name="T65" fmla="*/ 84 h 864"/>
                <a:gd name="T66" fmla="*/ 77 w 1191"/>
                <a:gd name="T67" fmla="*/ 70 h 864"/>
                <a:gd name="T68" fmla="*/ 100 w 1191"/>
                <a:gd name="T69" fmla="*/ 52 h 864"/>
                <a:gd name="T70" fmla="*/ 124 w 1191"/>
                <a:gd name="T71" fmla="*/ 56 h 864"/>
                <a:gd name="T72" fmla="*/ 144 w 1191"/>
                <a:gd name="T73" fmla="*/ 48 h 864"/>
                <a:gd name="T74" fmla="*/ 165 w 1191"/>
                <a:gd name="T75" fmla="*/ 40 h 864"/>
                <a:gd name="T76" fmla="*/ 182 w 1191"/>
                <a:gd name="T77" fmla="*/ 27 h 864"/>
                <a:gd name="T78" fmla="*/ 200 w 1191"/>
                <a:gd name="T79" fmla="*/ 19 h 864"/>
                <a:gd name="T80" fmla="*/ 217 w 1191"/>
                <a:gd name="T81" fmla="*/ 9 h 864"/>
                <a:gd name="T82" fmla="*/ 244 w 1191"/>
                <a:gd name="T83" fmla="*/ 5 h 864"/>
                <a:gd name="T84" fmla="*/ 260 w 1191"/>
                <a:gd name="T85" fmla="*/ 18 h 864"/>
                <a:gd name="T86" fmla="*/ 252 w 1191"/>
                <a:gd name="T87" fmla="*/ 54 h 864"/>
                <a:gd name="T88" fmla="*/ 274 w 1191"/>
                <a:gd name="T89" fmla="*/ 71 h 864"/>
                <a:gd name="T90" fmla="*/ 298 w 1191"/>
                <a:gd name="T91" fmla="*/ 81 h 864"/>
                <a:gd name="T92" fmla="*/ 282 w 1191"/>
                <a:gd name="T93" fmla="*/ 108 h 864"/>
                <a:gd name="T94" fmla="*/ 260 w 1191"/>
                <a:gd name="T95" fmla="*/ 161 h 864"/>
                <a:gd name="T96" fmla="*/ 248 w 1191"/>
                <a:gd name="T97" fmla="*/ 182 h 864"/>
                <a:gd name="T98" fmla="*/ 225 w 1191"/>
                <a:gd name="T99" fmla="*/ 197 h 8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191"/>
                <a:gd name="T151" fmla="*/ 0 h 864"/>
                <a:gd name="T152" fmla="*/ 1191 w 1191"/>
                <a:gd name="T153" fmla="*/ 864 h 8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191" h="864">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rgbClr val="FFFFFF"/>
              </a:solidFill>
              <a:prstDash val="solid"/>
              <a:round/>
            </a:ln>
          </p:spPr>
          <p:txBody>
            <a:bodyPr/>
            <a:lstStyle/>
            <a:p>
              <a:endParaRPr lang="zh-CN" altLang="en-US"/>
            </a:p>
          </p:txBody>
        </p:sp>
        <p:sp>
          <p:nvSpPr>
            <p:cNvPr id="70" name="Freeform 75"/>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rgbClr val="FFFFFF"/>
              </a:solidFill>
              <a:prstDash val="solid"/>
              <a:round/>
            </a:ln>
          </p:spPr>
          <p:txBody>
            <a:bodyPr/>
            <a:lstStyle/>
            <a:p>
              <a:endParaRPr lang="zh-CN" altLang="en-US"/>
            </a:p>
          </p:txBody>
        </p:sp>
        <p:sp>
          <p:nvSpPr>
            <p:cNvPr id="71" name="Freeform 76"/>
            <p:cNvSpPr/>
            <p:nvPr/>
          </p:nvSpPr>
          <p:spPr bwMode="gray">
            <a:xfrm>
              <a:off x="3116" y="3813"/>
              <a:ext cx="195" cy="172"/>
            </a:xfrm>
            <a:custGeom>
              <a:avLst/>
              <a:gdLst>
                <a:gd name="T0" fmla="*/ 20 w 392"/>
                <a:gd name="T1" fmla="*/ 19 h 344"/>
                <a:gd name="T2" fmla="*/ 17 w 392"/>
                <a:gd name="T3" fmla="*/ 21 h 344"/>
                <a:gd name="T4" fmla="*/ 11 w 392"/>
                <a:gd name="T5" fmla="*/ 27 h 344"/>
                <a:gd name="T6" fmla="*/ 5 w 392"/>
                <a:gd name="T7" fmla="*/ 35 h 344"/>
                <a:gd name="T8" fmla="*/ 1 w 392"/>
                <a:gd name="T9" fmla="*/ 40 h 344"/>
                <a:gd name="T10" fmla="*/ 0 w 392"/>
                <a:gd name="T11" fmla="*/ 50 h 344"/>
                <a:gd name="T12" fmla="*/ 1 w 392"/>
                <a:gd name="T13" fmla="*/ 63 h 344"/>
                <a:gd name="T14" fmla="*/ 5 w 392"/>
                <a:gd name="T15" fmla="*/ 72 h 344"/>
                <a:gd name="T16" fmla="*/ 12 w 392"/>
                <a:gd name="T17" fmla="*/ 78 h 344"/>
                <a:gd name="T18" fmla="*/ 22 w 392"/>
                <a:gd name="T19" fmla="*/ 80 h 344"/>
                <a:gd name="T20" fmla="*/ 28 w 392"/>
                <a:gd name="T21" fmla="*/ 80 h 344"/>
                <a:gd name="T22" fmla="*/ 33 w 392"/>
                <a:gd name="T23" fmla="*/ 81 h 344"/>
                <a:gd name="T24" fmla="*/ 41 w 392"/>
                <a:gd name="T25" fmla="*/ 86 h 344"/>
                <a:gd name="T26" fmla="*/ 46 w 392"/>
                <a:gd name="T27" fmla="*/ 85 h 344"/>
                <a:gd name="T28" fmla="*/ 49 w 392"/>
                <a:gd name="T29" fmla="*/ 80 h 344"/>
                <a:gd name="T30" fmla="*/ 53 w 392"/>
                <a:gd name="T31" fmla="*/ 74 h 344"/>
                <a:gd name="T32" fmla="*/ 59 w 392"/>
                <a:gd name="T33" fmla="*/ 73 h 344"/>
                <a:gd name="T34" fmla="*/ 64 w 392"/>
                <a:gd name="T35" fmla="*/ 69 h 344"/>
                <a:gd name="T36" fmla="*/ 69 w 392"/>
                <a:gd name="T37" fmla="*/ 63 h 344"/>
                <a:gd name="T38" fmla="*/ 76 w 392"/>
                <a:gd name="T39" fmla="*/ 59 h 344"/>
                <a:gd name="T40" fmla="*/ 79 w 392"/>
                <a:gd name="T41" fmla="*/ 52 h 344"/>
                <a:gd name="T42" fmla="*/ 80 w 392"/>
                <a:gd name="T43" fmla="*/ 43 h 344"/>
                <a:gd name="T44" fmla="*/ 85 w 392"/>
                <a:gd name="T45" fmla="*/ 28 h 344"/>
                <a:gd name="T46" fmla="*/ 90 w 392"/>
                <a:gd name="T47" fmla="*/ 21 h 344"/>
                <a:gd name="T48" fmla="*/ 94 w 392"/>
                <a:gd name="T49" fmla="*/ 19 h 344"/>
                <a:gd name="T50" fmla="*/ 97 w 392"/>
                <a:gd name="T51" fmla="*/ 15 h 344"/>
                <a:gd name="T52" fmla="*/ 97 w 392"/>
                <a:gd name="T53" fmla="*/ 9 h 344"/>
                <a:gd name="T54" fmla="*/ 95 w 392"/>
                <a:gd name="T55" fmla="*/ 3 h 344"/>
                <a:gd name="T56" fmla="*/ 88 w 392"/>
                <a:gd name="T57" fmla="*/ 1 h 344"/>
                <a:gd name="T58" fmla="*/ 75 w 392"/>
                <a:gd name="T59" fmla="*/ 1 h 344"/>
                <a:gd name="T60" fmla="*/ 64 w 392"/>
                <a:gd name="T61" fmla="*/ 3 h 344"/>
                <a:gd name="T62" fmla="*/ 55 w 392"/>
                <a:gd name="T63" fmla="*/ 5 h 344"/>
                <a:gd name="T64" fmla="*/ 45 w 392"/>
                <a:gd name="T65" fmla="*/ 7 h 344"/>
                <a:gd name="T66" fmla="*/ 38 w 392"/>
                <a:gd name="T67" fmla="*/ 8 h 344"/>
                <a:gd name="T68" fmla="*/ 33 w 392"/>
                <a:gd name="T69" fmla="*/ 11 h 344"/>
                <a:gd name="T70" fmla="*/ 28 w 392"/>
                <a:gd name="T71" fmla="*/ 12 h 344"/>
                <a:gd name="T72" fmla="*/ 23 w 392"/>
                <a:gd name="T73" fmla="*/ 12 h 3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92"/>
                <a:gd name="T112" fmla="*/ 0 h 344"/>
                <a:gd name="T113" fmla="*/ 392 w 392"/>
                <a:gd name="T114" fmla="*/ 344 h 34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92" h="344">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rgbClr val="FFFFFF"/>
              </a:solidFill>
              <a:prstDash val="solid"/>
              <a:round/>
            </a:ln>
          </p:spPr>
          <p:txBody>
            <a:bodyPr/>
            <a:lstStyle/>
            <a:p>
              <a:endParaRPr lang="zh-CN" altLang="en-US"/>
            </a:p>
          </p:txBody>
        </p:sp>
        <p:sp>
          <p:nvSpPr>
            <p:cNvPr id="72" name="Freeform 77"/>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rgbClr val="FFFFFF"/>
              </a:solidFill>
              <a:prstDash val="solid"/>
              <a:round/>
            </a:ln>
          </p:spPr>
          <p:txBody>
            <a:bodyPr/>
            <a:lstStyle/>
            <a:p>
              <a:endParaRPr lang="zh-CN" altLang="en-US"/>
            </a:p>
          </p:txBody>
        </p:sp>
        <p:sp>
          <p:nvSpPr>
            <p:cNvPr id="73" name="Freeform 78"/>
            <p:cNvSpPr/>
            <p:nvPr/>
          </p:nvSpPr>
          <p:spPr bwMode="gray">
            <a:xfrm>
              <a:off x="3188" y="3319"/>
              <a:ext cx="564" cy="48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rgbClr val="FFFFFF"/>
              </a:solidFill>
              <a:prstDash val="solid"/>
              <a:round/>
            </a:ln>
          </p:spPr>
          <p:txBody>
            <a:bodyPr/>
            <a:lstStyle/>
            <a:p>
              <a:endParaRPr lang="zh-CN" altLang="en-US"/>
            </a:p>
          </p:txBody>
        </p:sp>
        <p:sp>
          <p:nvSpPr>
            <p:cNvPr id="74" name="Freeform 79"/>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rgbClr val="FFFFFF"/>
              </a:solidFill>
              <a:prstDash val="solid"/>
              <a:round/>
            </a:ln>
          </p:spPr>
          <p:txBody>
            <a:bodyPr/>
            <a:lstStyle/>
            <a:p>
              <a:endParaRPr lang="zh-CN" altLang="en-US"/>
            </a:p>
          </p:txBody>
        </p:sp>
        <p:sp>
          <p:nvSpPr>
            <p:cNvPr id="75" name="Freeform 80"/>
            <p:cNvSpPr/>
            <p:nvPr/>
          </p:nvSpPr>
          <p:spPr bwMode="gray">
            <a:xfrm>
              <a:off x="3636" y="3029"/>
              <a:ext cx="313" cy="413"/>
            </a:xfrm>
            <a:custGeom>
              <a:avLst/>
              <a:gdLst>
                <a:gd name="T0" fmla="*/ 156 w 626"/>
                <a:gd name="T1" fmla="*/ 31 h 825"/>
                <a:gd name="T2" fmla="*/ 154 w 626"/>
                <a:gd name="T3" fmla="*/ 37 h 825"/>
                <a:gd name="T4" fmla="*/ 152 w 626"/>
                <a:gd name="T5" fmla="*/ 44 h 825"/>
                <a:gd name="T6" fmla="*/ 146 w 626"/>
                <a:gd name="T7" fmla="*/ 52 h 825"/>
                <a:gd name="T8" fmla="*/ 138 w 626"/>
                <a:gd name="T9" fmla="*/ 57 h 825"/>
                <a:gd name="T10" fmla="*/ 131 w 626"/>
                <a:gd name="T11" fmla="*/ 61 h 825"/>
                <a:gd name="T12" fmla="*/ 130 w 626"/>
                <a:gd name="T13" fmla="*/ 62 h 825"/>
                <a:gd name="T14" fmla="*/ 132 w 626"/>
                <a:gd name="T15" fmla="*/ 68 h 825"/>
                <a:gd name="T16" fmla="*/ 135 w 626"/>
                <a:gd name="T17" fmla="*/ 75 h 825"/>
                <a:gd name="T18" fmla="*/ 136 w 626"/>
                <a:gd name="T19" fmla="*/ 81 h 825"/>
                <a:gd name="T20" fmla="*/ 136 w 626"/>
                <a:gd name="T21" fmla="*/ 89 h 825"/>
                <a:gd name="T22" fmla="*/ 137 w 626"/>
                <a:gd name="T23" fmla="*/ 95 h 825"/>
                <a:gd name="T24" fmla="*/ 138 w 626"/>
                <a:gd name="T25" fmla="*/ 104 h 825"/>
                <a:gd name="T26" fmla="*/ 131 w 626"/>
                <a:gd name="T27" fmla="*/ 112 h 825"/>
                <a:gd name="T28" fmla="*/ 122 w 626"/>
                <a:gd name="T29" fmla="*/ 120 h 825"/>
                <a:gd name="T30" fmla="*/ 117 w 626"/>
                <a:gd name="T31" fmla="*/ 131 h 825"/>
                <a:gd name="T32" fmla="*/ 115 w 626"/>
                <a:gd name="T33" fmla="*/ 142 h 825"/>
                <a:gd name="T34" fmla="*/ 110 w 626"/>
                <a:gd name="T35" fmla="*/ 151 h 825"/>
                <a:gd name="T36" fmla="*/ 103 w 626"/>
                <a:gd name="T37" fmla="*/ 156 h 825"/>
                <a:gd name="T38" fmla="*/ 94 w 626"/>
                <a:gd name="T39" fmla="*/ 158 h 825"/>
                <a:gd name="T40" fmla="*/ 86 w 626"/>
                <a:gd name="T41" fmla="*/ 161 h 825"/>
                <a:gd name="T42" fmla="*/ 85 w 626"/>
                <a:gd name="T43" fmla="*/ 165 h 825"/>
                <a:gd name="T44" fmla="*/ 89 w 626"/>
                <a:gd name="T45" fmla="*/ 171 h 825"/>
                <a:gd name="T46" fmla="*/ 90 w 626"/>
                <a:gd name="T47" fmla="*/ 176 h 825"/>
                <a:gd name="T48" fmla="*/ 86 w 626"/>
                <a:gd name="T49" fmla="*/ 182 h 825"/>
                <a:gd name="T50" fmla="*/ 80 w 626"/>
                <a:gd name="T51" fmla="*/ 189 h 825"/>
                <a:gd name="T52" fmla="*/ 76 w 626"/>
                <a:gd name="T53" fmla="*/ 193 h 825"/>
                <a:gd name="T54" fmla="*/ 69 w 626"/>
                <a:gd name="T55" fmla="*/ 199 h 825"/>
                <a:gd name="T56" fmla="*/ 61 w 626"/>
                <a:gd name="T57" fmla="*/ 204 h 825"/>
                <a:gd name="T58" fmla="*/ 58 w 626"/>
                <a:gd name="T59" fmla="*/ 207 h 825"/>
                <a:gd name="T60" fmla="*/ 48 w 626"/>
                <a:gd name="T61" fmla="*/ 185 h 825"/>
                <a:gd name="T62" fmla="*/ 22 w 626"/>
                <a:gd name="T63" fmla="*/ 161 h 825"/>
                <a:gd name="T64" fmla="*/ 0 w 626"/>
                <a:gd name="T65" fmla="*/ 146 h 825"/>
                <a:gd name="T66" fmla="*/ 15 w 626"/>
                <a:gd name="T67" fmla="*/ 107 h 825"/>
                <a:gd name="T68" fmla="*/ 20 w 626"/>
                <a:gd name="T69" fmla="*/ 88 h 825"/>
                <a:gd name="T70" fmla="*/ 18 w 626"/>
                <a:gd name="T71" fmla="*/ 67 h 825"/>
                <a:gd name="T72" fmla="*/ 34 w 626"/>
                <a:gd name="T73" fmla="*/ 43 h 825"/>
                <a:gd name="T74" fmla="*/ 42 w 626"/>
                <a:gd name="T75" fmla="*/ 24 h 825"/>
                <a:gd name="T76" fmla="*/ 63 w 626"/>
                <a:gd name="T77" fmla="*/ 17 h 825"/>
                <a:gd name="T78" fmla="*/ 75 w 626"/>
                <a:gd name="T79" fmla="*/ 1 h 825"/>
                <a:gd name="T80" fmla="*/ 92 w 626"/>
                <a:gd name="T81" fmla="*/ 14 h 825"/>
                <a:gd name="T82" fmla="*/ 114 w 626"/>
                <a:gd name="T83" fmla="*/ 32 h 825"/>
                <a:gd name="T84" fmla="*/ 135 w 626"/>
                <a:gd name="T85" fmla="*/ 32 h 825"/>
                <a:gd name="T86" fmla="*/ 151 w 626"/>
                <a:gd name="T87" fmla="*/ 25 h 82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26"/>
                <a:gd name="T133" fmla="*/ 0 h 825"/>
                <a:gd name="T134" fmla="*/ 626 w 626"/>
                <a:gd name="T135" fmla="*/ 825 h 82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26" h="825">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rgbClr val="FFFFFF"/>
              </a:solidFill>
              <a:prstDash val="solid"/>
              <a:round/>
            </a:ln>
          </p:spPr>
          <p:txBody>
            <a:bodyPr/>
            <a:lstStyle/>
            <a:p>
              <a:endParaRPr lang="zh-CN" altLang="en-US"/>
            </a:p>
          </p:txBody>
        </p:sp>
        <p:sp>
          <p:nvSpPr>
            <p:cNvPr id="76" name="Freeform 81"/>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rgbClr val="FFFFFF"/>
              </a:solidFill>
              <a:prstDash val="solid"/>
              <a:round/>
            </a:ln>
          </p:spPr>
          <p:txBody>
            <a:bodyPr/>
            <a:lstStyle/>
            <a:p>
              <a:endParaRPr lang="zh-CN" altLang="en-US"/>
            </a:p>
          </p:txBody>
        </p:sp>
        <p:sp>
          <p:nvSpPr>
            <p:cNvPr id="77" name="Freeform 82"/>
            <p:cNvSpPr/>
            <p:nvPr/>
          </p:nvSpPr>
          <p:spPr bwMode="gray">
            <a:xfrm>
              <a:off x="3746" y="2774"/>
              <a:ext cx="283" cy="318"/>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rgbClr val="FFFFFF"/>
              </a:solidFill>
              <a:prstDash val="solid"/>
              <a:round/>
            </a:ln>
          </p:spPr>
          <p:txBody>
            <a:bodyPr/>
            <a:lstStyle/>
            <a:p>
              <a:endParaRPr lang="zh-CN" altLang="en-US"/>
            </a:p>
          </p:txBody>
        </p:sp>
        <p:sp>
          <p:nvSpPr>
            <p:cNvPr id="78" name="Freeform 83"/>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rgbClr val="FFFFFF"/>
              </a:solidFill>
              <a:prstDash val="solid"/>
              <a:round/>
            </a:ln>
          </p:spPr>
          <p:txBody>
            <a:bodyPr/>
            <a:lstStyle/>
            <a:p>
              <a:endParaRPr lang="zh-CN" altLang="en-US"/>
            </a:p>
          </p:txBody>
        </p:sp>
        <p:sp>
          <p:nvSpPr>
            <p:cNvPr id="79" name="Freeform 84"/>
            <p:cNvSpPr/>
            <p:nvPr/>
          </p:nvSpPr>
          <p:spPr bwMode="gray">
            <a:xfrm>
              <a:off x="3622" y="2455"/>
              <a:ext cx="383" cy="340"/>
            </a:xfrm>
            <a:custGeom>
              <a:avLst/>
              <a:gdLst>
                <a:gd name="T0" fmla="*/ 67 w 766"/>
                <a:gd name="T1" fmla="*/ 11 h 681"/>
                <a:gd name="T2" fmla="*/ 71 w 766"/>
                <a:gd name="T3" fmla="*/ 13 h 681"/>
                <a:gd name="T4" fmla="*/ 79 w 766"/>
                <a:gd name="T5" fmla="*/ 17 h 681"/>
                <a:gd name="T6" fmla="*/ 85 w 766"/>
                <a:gd name="T7" fmla="*/ 22 h 681"/>
                <a:gd name="T8" fmla="*/ 96 w 766"/>
                <a:gd name="T9" fmla="*/ 25 h 681"/>
                <a:gd name="T10" fmla="*/ 105 w 766"/>
                <a:gd name="T11" fmla="*/ 28 h 681"/>
                <a:gd name="T12" fmla="*/ 110 w 766"/>
                <a:gd name="T13" fmla="*/ 34 h 681"/>
                <a:gd name="T14" fmla="*/ 114 w 766"/>
                <a:gd name="T15" fmla="*/ 41 h 681"/>
                <a:gd name="T16" fmla="*/ 120 w 766"/>
                <a:gd name="T17" fmla="*/ 51 h 681"/>
                <a:gd name="T18" fmla="*/ 126 w 766"/>
                <a:gd name="T19" fmla="*/ 59 h 681"/>
                <a:gd name="T20" fmla="*/ 133 w 766"/>
                <a:gd name="T21" fmla="*/ 69 h 681"/>
                <a:gd name="T22" fmla="*/ 138 w 766"/>
                <a:gd name="T23" fmla="*/ 79 h 681"/>
                <a:gd name="T24" fmla="*/ 138 w 766"/>
                <a:gd name="T25" fmla="*/ 85 h 681"/>
                <a:gd name="T26" fmla="*/ 141 w 766"/>
                <a:gd name="T27" fmla="*/ 92 h 681"/>
                <a:gd name="T28" fmla="*/ 152 w 766"/>
                <a:gd name="T29" fmla="*/ 96 h 681"/>
                <a:gd name="T30" fmla="*/ 162 w 766"/>
                <a:gd name="T31" fmla="*/ 99 h 681"/>
                <a:gd name="T32" fmla="*/ 168 w 766"/>
                <a:gd name="T33" fmla="*/ 106 h 681"/>
                <a:gd name="T34" fmla="*/ 174 w 766"/>
                <a:gd name="T35" fmla="*/ 112 h 681"/>
                <a:gd name="T36" fmla="*/ 179 w 766"/>
                <a:gd name="T37" fmla="*/ 116 h 681"/>
                <a:gd name="T38" fmla="*/ 183 w 766"/>
                <a:gd name="T39" fmla="*/ 121 h 681"/>
                <a:gd name="T40" fmla="*/ 181 w 766"/>
                <a:gd name="T41" fmla="*/ 124 h 681"/>
                <a:gd name="T42" fmla="*/ 173 w 766"/>
                <a:gd name="T43" fmla="*/ 125 h 681"/>
                <a:gd name="T44" fmla="*/ 161 w 766"/>
                <a:gd name="T45" fmla="*/ 124 h 681"/>
                <a:gd name="T46" fmla="*/ 153 w 766"/>
                <a:gd name="T47" fmla="*/ 124 h 681"/>
                <a:gd name="T48" fmla="*/ 153 w 766"/>
                <a:gd name="T49" fmla="*/ 124 h 681"/>
                <a:gd name="T50" fmla="*/ 158 w 766"/>
                <a:gd name="T51" fmla="*/ 126 h 681"/>
                <a:gd name="T52" fmla="*/ 165 w 766"/>
                <a:gd name="T53" fmla="*/ 130 h 681"/>
                <a:gd name="T54" fmla="*/ 168 w 766"/>
                <a:gd name="T55" fmla="*/ 134 h 681"/>
                <a:gd name="T56" fmla="*/ 177 w 766"/>
                <a:gd name="T57" fmla="*/ 139 h 681"/>
                <a:gd name="T58" fmla="*/ 184 w 766"/>
                <a:gd name="T59" fmla="*/ 144 h 681"/>
                <a:gd name="T60" fmla="*/ 189 w 766"/>
                <a:gd name="T61" fmla="*/ 150 h 681"/>
                <a:gd name="T62" fmla="*/ 192 w 766"/>
                <a:gd name="T63" fmla="*/ 155 h 681"/>
                <a:gd name="T64" fmla="*/ 190 w 766"/>
                <a:gd name="T65" fmla="*/ 157 h 681"/>
                <a:gd name="T66" fmla="*/ 183 w 766"/>
                <a:gd name="T67" fmla="*/ 161 h 681"/>
                <a:gd name="T68" fmla="*/ 177 w 766"/>
                <a:gd name="T69" fmla="*/ 164 h 681"/>
                <a:gd name="T70" fmla="*/ 175 w 766"/>
                <a:gd name="T71" fmla="*/ 166 h 681"/>
                <a:gd name="T72" fmla="*/ 173 w 766"/>
                <a:gd name="T73" fmla="*/ 168 h 681"/>
                <a:gd name="T74" fmla="*/ 171 w 766"/>
                <a:gd name="T75" fmla="*/ 169 h 681"/>
                <a:gd name="T76" fmla="*/ 170 w 766"/>
                <a:gd name="T77" fmla="*/ 170 h 681"/>
                <a:gd name="T78" fmla="*/ 158 w 766"/>
                <a:gd name="T79" fmla="*/ 160 h 681"/>
                <a:gd name="T80" fmla="*/ 125 w 766"/>
                <a:gd name="T81" fmla="*/ 167 h 681"/>
                <a:gd name="T82" fmla="*/ 108 w 766"/>
                <a:gd name="T83" fmla="*/ 161 h 681"/>
                <a:gd name="T84" fmla="*/ 89 w 766"/>
                <a:gd name="T85" fmla="*/ 158 h 681"/>
                <a:gd name="T86" fmla="*/ 75 w 766"/>
                <a:gd name="T87" fmla="*/ 148 h 681"/>
                <a:gd name="T88" fmla="*/ 57 w 766"/>
                <a:gd name="T89" fmla="*/ 128 h 681"/>
                <a:gd name="T90" fmla="*/ 49 w 766"/>
                <a:gd name="T91" fmla="*/ 101 h 681"/>
                <a:gd name="T92" fmla="*/ 36 w 766"/>
                <a:gd name="T93" fmla="*/ 67 h 681"/>
                <a:gd name="T94" fmla="*/ 21 w 766"/>
                <a:gd name="T95" fmla="*/ 64 h 681"/>
                <a:gd name="T96" fmla="*/ 0 w 766"/>
                <a:gd name="T97" fmla="*/ 55 h 681"/>
                <a:gd name="T98" fmla="*/ 18 w 766"/>
                <a:gd name="T99" fmla="*/ 31 h 681"/>
                <a:gd name="T100" fmla="*/ 30 w 766"/>
                <a:gd name="T101" fmla="*/ 25 h 681"/>
                <a:gd name="T102" fmla="*/ 51 w 766"/>
                <a:gd name="T103" fmla="*/ 19 h 681"/>
                <a:gd name="T104" fmla="*/ 66 w 766"/>
                <a:gd name="T105" fmla="*/ 0 h 681"/>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66"/>
                <a:gd name="T160" fmla="*/ 0 h 681"/>
                <a:gd name="T161" fmla="*/ 766 w 766"/>
                <a:gd name="T162" fmla="*/ 681 h 681"/>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66" h="681">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rgbClr val="FFFFFF"/>
              </a:solidFill>
              <a:prstDash val="solid"/>
              <a:round/>
            </a:ln>
          </p:spPr>
          <p:txBody>
            <a:bodyPr/>
            <a:lstStyle/>
            <a:p>
              <a:endParaRPr lang="zh-CN" altLang="en-US"/>
            </a:p>
          </p:txBody>
        </p:sp>
        <p:sp>
          <p:nvSpPr>
            <p:cNvPr id="80" name="Freeform 85"/>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rgbClr val="FFFFFF"/>
              </a:solidFill>
              <a:prstDash val="solid"/>
              <a:round/>
            </a:ln>
          </p:spPr>
          <p:txBody>
            <a:bodyPr/>
            <a:lstStyle/>
            <a:p>
              <a:endParaRPr lang="zh-CN" altLang="en-US"/>
            </a:p>
          </p:txBody>
        </p:sp>
        <p:sp>
          <p:nvSpPr>
            <p:cNvPr id="81" name="Freeform 86"/>
            <p:cNvSpPr/>
            <p:nvPr/>
          </p:nvSpPr>
          <p:spPr bwMode="gray">
            <a:xfrm>
              <a:off x="3848" y="2705"/>
              <a:ext cx="58" cy="77"/>
            </a:xfrm>
            <a:custGeom>
              <a:avLst/>
              <a:gdLst>
                <a:gd name="T0" fmla="*/ 0 w 116"/>
                <a:gd name="T1" fmla="*/ 0 h 156"/>
                <a:gd name="T2" fmla="*/ 1 w 116"/>
                <a:gd name="T3" fmla="*/ 1 h 156"/>
                <a:gd name="T4" fmla="*/ 2 w 116"/>
                <a:gd name="T5" fmla="*/ 4 h 156"/>
                <a:gd name="T6" fmla="*/ 4 w 116"/>
                <a:gd name="T7" fmla="*/ 8 h 156"/>
                <a:gd name="T8" fmla="*/ 5 w 116"/>
                <a:gd name="T9" fmla="*/ 13 h 156"/>
                <a:gd name="T10" fmla="*/ 6 w 116"/>
                <a:gd name="T11" fmla="*/ 16 h 156"/>
                <a:gd name="T12" fmla="*/ 6 w 116"/>
                <a:gd name="T13" fmla="*/ 20 h 156"/>
                <a:gd name="T14" fmla="*/ 8 w 116"/>
                <a:gd name="T15" fmla="*/ 25 h 156"/>
                <a:gd name="T16" fmla="*/ 11 w 116"/>
                <a:gd name="T17" fmla="*/ 30 h 156"/>
                <a:gd name="T18" fmla="*/ 12 w 116"/>
                <a:gd name="T19" fmla="*/ 33 h 156"/>
                <a:gd name="T20" fmla="*/ 13 w 116"/>
                <a:gd name="T21" fmla="*/ 35 h 156"/>
                <a:gd name="T22" fmla="*/ 15 w 116"/>
                <a:gd name="T23" fmla="*/ 36 h 156"/>
                <a:gd name="T24" fmla="*/ 18 w 116"/>
                <a:gd name="T25" fmla="*/ 38 h 156"/>
                <a:gd name="T26" fmla="*/ 21 w 116"/>
                <a:gd name="T27" fmla="*/ 38 h 156"/>
                <a:gd name="T28" fmla="*/ 24 w 116"/>
                <a:gd name="T29" fmla="*/ 38 h 156"/>
                <a:gd name="T30" fmla="*/ 27 w 116"/>
                <a:gd name="T31" fmla="*/ 37 h 156"/>
                <a:gd name="T32" fmla="*/ 29 w 116"/>
                <a:gd name="T33" fmla="*/ 34 h 156"/>
                <a:gd name="T34" fmla="*/ 29 w 116"/>
                <a:gd name="T35" fmla="*/ 30 h 156"/>
                <a:gd name="T36" fmla="*/ 27 w 116"/>
                <a:gd name="T37" fmla="*/ 26 h 156"/>
                <a:gd name="T38" fmla="*/ 24 w 116"/>
                <a:gd name="T39" fmla="*/ 22 h 156"/>
                <a:gd name="T40" fmla="*/ 19 w 116"/>
                <a:gd name="T41" fmla="*/ 19 h 156"/>
                <a:gd name="T42" fmla="*/ 15 w 116"/>
                <a:gd name="T43" fmla="*/ 16 h 156"/>
                <a:gd name="T44" fmla="*/ 11 w 116"/>
                <a:gd name="T45" fmla="*/ 13 h 156"/>
                <a:gd name="T46" fmla="*/ 10 w 116"/>
                <a:gd name="T47" fmla="*/ 11 h 156"/>
                <a:gd name="T48" fmla="*/ 8 w 116"/>
                <a:gd name="T49" fmla="*/ 8 h 156"/>
                <a:gd name="T50" fmla="*/ 6 w 116"/>
                <a:gd name="T51" fmla="*/ 5 h 156"/>
                <a:gd name="T52" fmla="*/ 3 w 116"/>
                <a:gd name="T53" fmla="*/ 3 h 156"/>
                <a:gd name="T54" fmla="*/ 1 w 116"/>
                <a:gd name="T55" fmla="*/ 1 h 156"/>
                <a:gd name="T56" fmla="*/ 0 w 116"/>
                <a:gd name="T57" fmla="*/ 0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56"/>
                <a:gd name="T89" fmla="*/ 116 w 116"/>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56">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rgbClr val="FFFFFF"/>
              </a:solidFill>
              <a:prstDash val="solid"/>
              <a:round/>
            </a:ln>
          </p:spPr>
          <p:txBody>
            <a:bodyPr/>
            <a:lstStyle/>
            <a:p>
              <a:endParaRPr lang="zh-CN" altLang="en-US"/>
            </a:p>
          </p:txBody>
        </p:sp>
        <p:sp>
          <p:nvSpPr>
            <p:cNvPr id="82" name="Freeform 87"/>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close/>
                </a:path>
              </a:pathLst>
            </a:custGeom>
            <a:grpFill/>
            <a:ln w="0">
              <a:solidFill>
                <a:srgbClr val="FFFFFF"/>
              </a:solidFill>
              <a:prstDash val="solid"/>
              <a:round/>
            </a:ln>
          </p:spPr>
          <p:txBody>
            <a:bodyPr/>
            <a:lstStyle/>
            <a:p>
              <a:endParaRPr lang="zh-CN" altLang="en-US"/>
            </a:p>
          </p:txBody>
        </p:sp>
        <p:sp>
          <p:nvSpPr>
            <p:cNvPr id="83" name="Freeform 88"/>
            <p:cNvSpPr/>
            <p:nvPr/>
          </p:nvSpPr>
          <p:spPr bwMode="gray">
            <a:xfrm>
              <a:off x="3714" y="2597"/>
              <a:ext cx="37" cy="32"/>
            </a:xfrm>
            <a:custGeom>
              <a:avLst/>
              <a:gdLst>
                <a:gd name="T0" fmla="*/ 0 w 75"/>
                <a:gd name="T1" fmla="*/ 12 h 63"/>
                <a:gd name="T2" fmla="*/ 8 w 75"/>
                <a:gd name="T3" fmla="*/ 0 h 63"/>
                <a:gd name="T4" fmla="*/ 18 w 75"/>
                <a:gd name="T5" fmla="*/ 4 h 63"/>
                <a:gd name="T6" fmla="*/ 18 w 75"/>
                <a:gd name="T7" fmla="*/ 13 h 63"/>
                <a:gd name="T8" fmla="*/ 8 w 75"/>
                <a:gd name="T9" fmla="*/ 16 h 63"/>
                <a:gd name="T10" fmla="*/ 0 w 75"/>
                <a:gd name="T11" fmla="*/ 12 h 63"/>
                <a:gd name="T12" fmla="*/ 0 60000 65536"/>
                <a:gd name="T13" fmla="*/ 0 60000 65536"/>
                <a:gd name="T14" fmla="*/ 0 60000 65536"/>
                <a:gd name="T15" fmla="*/ 0 60000 65536"/>
                <a:gd name="T16" fmla="*/ 0 60000 65536"/>
                <a:gd name="T17" fmla="*/ 0 60000 65536"/>
                <a:gd name="T18" fmla="*/ 0 w 75"/>
                <a:gd name="T19" fmla="*/ 0 h 63"/>
                <a:gd name="T20" fmla="*/ 75 w 7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75" h="63">
                  <a:moveTo>
                    <a:pt x="0" y="45"/>
                  </a:moveTo>
                  <a:lnTo>
                    <a:pt x="33" y="0"/>
                  </a:lnTo>
                  <a:lnTo>
                    <a:pt x="73" y="14"/>
                  </a:lnTo>
                  <a:lnTo>
                    <a:pt x="75" y="49"/>
                  </a:lnTo>
                  <a:lnTo>
                    <a:pt x="32" y="63"/>
                  </a:lnTo>
                  <a:lnTo>
                    <a:pt x="0" y="45"/>
                  </a:lnTo>
                </a:path>
              </a:pathLst>
            </a:custGeom>
            <a:grpFill/>
            <a:ln w="6350">
              <a:solidFill>
                <a:srgbClr val="FFFFFF"/>
              </a:solidFill>
              <a:prstDash val="solid"/>
              <a:round/>
            </a:ln>
          </p:spPr>
          <p:txBody>
            <a:bodyPr/>
            <a:lstStyle/>
            <a:p>
              <a:endParaRPr lang="zh-CN" altLang="en-US"/>
            </a:p>
          </p:txBody>
        </p:sp>
        <p:sp>
          <p:nvSpPr>
            <p:cNvPr id="84" name="Freeform 89"/>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close/>
                </a:path>
              </a:pathLst>
            </a:custGeom>
            <a:grpFill/>
            <a:ln w="0">
              <a:solidFill>
                <a:srgbClr val="FFFFFF"/>
              </a:solidFill>
              <a:prstDash val="solid"/>
              <a:round/>
            </a:ln>
          </p:spPr>
          <p:txBody>
            <a:bodyPr/>
            <a:lstStyle/>
            <a:p>
              <a:endParaRPr lang="zh-CN" altLang="en-US"/>
            </a:p>
          </p:txBody>
        </p:sp>
        <p:sp>
          <p:nvSpPr>
            <p:cNvPr id="85" name="Freeform 90"/>
            <p:cNvSpPr/>
            <p:nvPr/>
          </p:nvSpPr>
          <p:spPr bwMode="gray">
            <a:xfrm>
              <a:off x="3768" y="2614"/>
              <a:ext cx="37" cy="52"/>
            </a:xfrm>
            <a:custGeom>
              <a:avLst/>
              <a:gdLst>
                <a:gd name="T0" fmla="*/ 0 w 73"/>
                <a:gd name="T1" fmla="*/ 10 h 105"/>
                <a:gd name="T2" fmla="*/ 9 w 73"/>
                <a:gd name="T3" fmla="*/ 0 h 105"/>
                <a:gd name="T4" fmla="*/ 16 w 73"/>
                <a:gd name="T5" fmla="*/ 12 h 105"/>
                <a:gd name="T6" fmla="*/ 19 w 73"/>
                <a:gd name="T7" fmla="*/ 26 h 105"/>
                <a:gd name="T8" fmla="*/ 9 w 73"/>
                <a:gd name="T9" fmla="*/ 19 h 105"/>
                <a:gd name="T10" fmla="*/ 0 w 73"/>
                <a:gd name="T11" fmla="*/ 10 h 105"/>
                <a:gd name="T12" fmla="*/ 0 60000 65536"/>
                <a:gd name="T13" fmla="*/ 0 60000 65536"/>
                <a:gd name="T14" fmla="*/ 0 60000 65536"/>
                <a:gd name="T15" fmla="*/ 0 60000 65536"/>
                <a:gd name="T16" fmla="*/ 0 60000 65536"/>
                <a:gd name="T17" fmla="*/ 0 60000 65536"/>
                <a:gd name="T18" fmla="*/ 0 w 73"/>
                <a:gd name="T19" fmla="*/ 0 h 105"/>
                <a:gd name="T20" fmla="*/ 73 w 73"/>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73" h="105">
                  <a:moveTo>
                    <a:pt x="0" y="40"/>
                  </a:moveTo>
                  <a:lnTo>
                    <a:pt x="34" y="0"/>
                  </a:lnTo>
                  <a:lnTo>
                    <a:pt x="63" y="48"/>
                  </a:lnTo>
                  <a:lnTo>
                    <a:pt x="73" y="105"/>
                  </a:lnTo>
                  <a:lnTo>
                    <a:pt x="34" y="77"/>
                  </a:lnTo>
                  <a:lnTo>
                    <a:pt x="0" y="40"/>
                  </a:lnTo>
                </a:path>
              </a:pathLst>
            </a:custGeom>
            <a:grpFill/>
            <a:ln w="6350">
              <a:solidFill>
                <a:srgbClr val="FFFFFF"/>
              </a:solidFill>
              <a:prstDash val="solid"/>
              <a:round/>
            </a:ln>
          </p:spPr>
          <p:txBody>
            <a:bodyPr/>
            <a:lstStyle/>
            <a:p>
              <a:endParaRPr lang="zh-CN" altLang="en-US"/>
            </a:p>
          </p:txBody>
        </p:sp>
        <p:sp>
          <p:nvSpPr>
            <p:cNvPr id="86" name="Freeform 91"/>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rgbClr val="FFFFFF"/>
              </a:solidFill>
              <a:prstDash val="solid"/>
              <a:round/>
            </a:ln>
          </p:spPr>
          <p:txBody>
            <a:bodyPr/>
            <a:lstStyle/>
            <a:p>
              <a:endParaRPr lang="zh-CN" altLang="en-US"/>
            </a:p>
          </p:txBody>
        </p:sp>
        <p:sp>
          <p:nvSpPr>
            <p:cNvPr id="87" name="Freeform 92"/>
            <p:cNvSpPr/>
            <p:nvPr/>
          </p:nvSpPr>
          <p:spPr bwMode="gray">
            <a:xfrm>
              <a:off x="3451" y="2207"/>
              <a:ext cx="493" cy="331"/>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rgbClr val="FFFFFF"/>
              </a:solidFill>
              <a:prstDash val="solid"/>
              <a:round/>
            </a:ln>
          </p:spPr>
          <p:txBody>
            <a:bodyPr/>
            <a:lstStyle/>
            <a:p>
              <a:endParaRPr lang="zh-CN" altLang="en-US"/>
            </a:p>
          </p:txBody>
        </p:sp>
        <p:sp>
          <p:nvSpPr>
            <p:cNvPr id="88" name="Freeform 93"/>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rgbClr val="FFFFFF"/>
              </a:solidFill>
              <a:prstDash val="solid"/>
              <a:round/>
            </a:ln>
          </p:spPr>
          <p:txBody>
            <a:bodyPr/>
            <a:lstStyle/>
            <a:p>
              <a:endParaRPr lang="zh-CN" altLang="en-US"/>
            </a:p>
          </p:txBody>
        </p:sp>
        <p:sp>
          <p:nvSpPr>
            <p:cNvPr id="89" name="Freeform 94"/>
            <p:cNvSpPr/>
            <p:nvPr/>
          </p:nvSpPr>
          <p:spPr bwMode="gray">
            <a:xfrm>
              <a:off x="3322" y="1838"/>
              <a:ext cx="400" cy="580"/>
            </a:xfrm>
            <a:custGeom>
              <a:avLst/>
              <a:gdLst>
                <a:gd name="T0" fmla="*/ 199 w 799"/>
                <a:gd name="T1" fmla="*/ 103 h 1161"/>
                <a:gd name="T2" fmla="*/ 194 w 799"/>
                <a:gd name="T3" fmla="*/ 108 h 1161"/>
                <a:gd name="T4" fmla="*/ 187 w 799"/>
                <a:gd name="T5" fmla="*/ 114 h 1161"/>
                <a:gd name="T6" fmla="*/ 185 w 799"/>
                <a:gd name="T7" fmla="*/ 121 h 1161"/>
                <a:gd name="T8" fmla="*/ 185 w 799"/>
                <a:gd name="T9" fmla="*/ 129 h 1161"/>
                <a:gd name="T10" fmla="*/ 182 w 799"/>
                <a:gd name="T11" fmla="*/ 137 h 1161"/>
                <a:gd name="T12" fmla="*/ 171 w 799"/>
                <a:gd name="T13" fmla="*/ 142 h 1161"/>
                <a:gd name="T14" fmla="*/ 162 w 799"/>
                <a:gd name="T15" fmla="*/ 146 h 1161"/>
                <a:gd name="T16" fmla="*/ 156 w 799"/>
                <a:gd name="T17" fmla="*/ 146 h 1161"/>
                <a:gd name="T18" fmla="*/ 149 w 799"/>
                <a:gd name="T19" fmla="*/ 145 h 1161"/>
                <a:gd name="T20" fmla="*/ 145 w 799"/>
                <a:gd name="T21" fmla="*/ 144 h 1161"/>
                <a:gd name="T22" fmla="*/ 140 w 799"/>
                <a:gd name="T23" fmla="*/ 169 h 1161"/>
                <a:gd name="T24" fmla="*/ 145 w 799"/>
                <a:gd name="T25" fmla="*/ 184 h 1161"/>
                <a:gd name="T26" fmla="*/ 115 w 799"/>
                <a:gd name="T27" fmla="*/ 206 h 1161"/>
                <a:gd name="T28" fmla="*/ 92 w 799"/>
                <a:gd name="T29" fmla="*/ 229 h 1161"/>
                <a:gd name="T30" fmla="*/ 73 w 799"/>
                <a:gd name="T31" fmla="*/ 262 h 1161"/>
                <a:gd name="T32" fmla="*/ 79 w 799"/>
                <a:gd name="T33" fmla="*/ 283 h 1161"/>
                <a:gd name="T34" fmla="*/ 61 w 799"/>
                <a:gd name="T35" fmla="*/ 290 h 1161"/>
                <a:gd name="T36" fmla="*/ 20 w 799"/>
                <a:gd name="T37" fmla="*/ 284 h 1161"/>
                <a:gd name="T38" fmla="*/ 12 w 799"/>
                <a:gd name="T39" fmla="*/ 265 h 1161"/>
                <a:gd name="T40" fmla="*/ 17 w 799"/>
                <a:gd name="T41" fmla="*/ 247 h 1161"/>
                <a:gd name="T42" fmla="*/ 21 w 799"/>
                <a:gd name="T43" fmla="*/ 214 h 1161"/>
                <a:gd name="T44" fmla="*/ 3 w 799"/>
                <a:gd name="T45" fmla="*/ 187 h 1161"/>
                <a:gd name="T46" fmla="*/ 12 w 799"/>
                <a:gd name="T47" fmla="*/ 169 h 1161"/>
                <a:gd name="T48" fmla="*/ 29 w 799"/>
                <a:gd name="T49" fmla="*/ 148 h 1161"/>
                <a:gd name="T50" fmla="*/ 13 w 799"/>
                <a:gd name="T51" fmla="*/ 132 h 1161"/>
                <a:gd name="T52" fmla="*/ 24 w 799"/>
                <a:gd name="T53" fmla="*/ 116 h 1161"/>
                <a:gd name="T54" fmla="*/ 0 w 799"/>
                <a:gd name="T55" fmla="*/ 84 h 1161"/>
                <a:gd name="T56" fmla="*/ 1 w 799"/>
                <a:gd name="T57" fmla="*/ 68 h 1161"/>
                <a:gd name="T58" fmla="*/ 11 w 799"/>
                <a:gd name="T59" fmla="*/ 45 h 1161"/>
                <a:gd name="T60" fmla="*/ 29 w 799"/>
                <a:gd name="T61" fmla="*/ 36 h 1161"/>
                <a:gd name="T62" fmla="*/ 45 w 799"/>
                <a:gd name="T63" fmla="*/ 55 h 1161"/>
                <a:gd name="T64" fmla="*/ 68 w 799"/>
                <a:gd name="T65" fmla="*/ 41 h 1161"/>
                <a:gd name="T66" fmla="*/ 81 w 799"/>
                <a:gd name="T67" fmla="*/ 35 h 1161"/>
                <a:gd name="T68" fmla="*/ 88 w 799"/>
                <a:gd name="T69" fmla="*/ 14 h 1161"/>
                <a:gd name="T70" fmla="*/ 105 w 799"/>
                <a:gd name="T71" fmla="*/ 8 h 1161"/>
                <a:gd name="T72" fmla="*/ 116 w 799"/>
                <a:gd name="T73" fmla="*/ 4 h 1161"/>
                <a:gd name="T74" fmla="*/ 124 w 799"/>
                <a:gd name="T75" fmla="*/ 16 h 1161"/>
                <a:gd name="T76" fmla="*/ 128 w 799"/>
                <a:gd name="T77" fmla="*/ 21 h 1161"/>
                <a:gd name="T78" fmla="*/ 131 w 799"/>
                <a:gd name="T79" fmla="*/ 26 h 1161"/>
                <a:gd name="T80" fmla="*/ 132 w 799"/>
                <a:gd name="T81" fmla="*/ 28 h 1161"/>
                <a:gd name="T82" fmla="*/ 133 w 799"/>
                <a:gd name="T83" fmla="*/ 34 h 1161"/>
                <a:gd name="T84" fmla="*/ 135 w 799"/>
                <a:gd name="T85" fmla="*/ 40 h 1161"/>
                <a:gd name="T86" fmla="*/ 147 w 799"/>
                <a:gd name="T87" fmla="*/ 52 h 1161"/>
                <a:gd name="T88" fmla="*/ 166 w 799"/>
                <a:gd name="T89" fmla="*/ 58 h 1161"/>
                <a:gd name="T90" fmla="*/ 174 w 799"/>
                <a:gd name="T91" fmla="*/ 77 h 1161"/>
                <a:gd name="T92" fmla="*/ 194 w 799"/>
                <a:gd name="T93" fmla="*/ 97 h 116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799"/>
                <a:gd name="T142" fmla="*/ 0 h 1161"/>
                <a:gd name="T143" fmla="*/ 799 w 799"/>
                <a:gd name="T144" fmla="*/ 1161 h 116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799" h="1161">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rgbClr val="FFFFFF"/>
              </a:solidFill>
              <a:prstDash val="solid"/>
              <a:round/>
            </a:ln>
          </p:spPr>
          <p:txBody>
            <a:bodyPr/>
            <a:lstStyle/>
            <a:p>
              <a:endParaRPr lang="zh-CN" altLang="en-US"/>
            </a:p>
          </p:txBody>
        </p:sp>
        <p:sp>
          <p:nvSpPr>
            <p:cNvPr id="90" name="Freeform 95"/>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rgbClr val="FFFFFF"/>
              </a:solidFill>
              <a:prstDash val="solid"/>
              <a:round/>
            </a:ln>
          </p:spPr>
          <p:txBody>
            <a:bodyPr/>
            <a:lstStyle/>
            <a:p>
              <a:endParaRPr lang="zh-CN" altLang="en-US"/>
            </a:p>
          </p:txBody>
        </p:sp>
        <p:sp>
          <p:nvSpPr>
            <p:cNvPr id="92" name="Freeform 96"/>
            <p:cNvSpPr/>
            <p:nvPr/>
          </p:nvSpPr>
          <p:spPr bwMode="gray">
            <a:xfrm>
              <a:off x="3440" y="1985"/>
              <a:ext cx="121" cy="140"/>
            </a:xfrm>
            <a:custGeom>
              <a:avLst/>
              <a:gdLst>
                <a:gd name="T0" fmla="*/ 44 w 242"/>
                <a:gd name="T1" fmla="*/ 62 h 279"/>
                <a:gd name="T2" fmla="*/ 35 w 242"/>
                <a:gd name="T3" fmla="*/ 63 h 279"/>
                <a:gd name="T4" fmla="*/ 29 w 242"/>
                <a:gd name="T5" fmla="*/ 70 h 279"/>
                <a:gd name="T6" fmla="*/ 11 w 242"/>
                <a:gd name="T7" fmla="*/ 69 h 279"/>
                <a:gd name="T8" fmla="*/ 1 w 242"/>
                <a:gd name="T9" fmla="*/ 63 h 279"/>
                <a:gd name="T10" fmla="*/ 0 w 242"/>
                <a:gd name="T11" fmla="*/ 45 h 279"/>
                <a:gd name="T12" fmla="*/ 6 w 242"/>
                <a:gd name="T13" fmla="*/ 40 h 279"/>
                <a:gd name="T14" fmla="*/ 11 w 242"/>
                <a:gd name="T15" fmla="*/ 30 h 279"/>
                <a:gd name="T16" fmla="*/ 5 w 242"/>
                <a:gd name="T17" fmla="*/ 27 h 279"/>
                <a:gd name="T18" fmla="*/ 7 w 242"/>
                <a:gd name="T19" fmla="*/ 22 h 279"/>
                <a:gd name="T20" fmla="*/ 14 w 242"/>
                <a:gd name="T21" fmla="*/ 20 h 279"/>
                <a:gd name="T22" fmla="*/ 21 w 242"/>
                <a:gd name="T23" fmla="*/ 10 h 279"/>
                <a:gd name="T24" fmla="*/ 27 w 242"/>
                <a:gd name="T25" fmla="*/ 3 h 279"/>
                <a:gd name="T26" fmla="*/ 33 w 242"/>
                <a:gd name="T27" fmla="*/ 0 h 279"/>
                <a:gd name="T28" fmla="*/ 44 w 242"/>
                <a:gd name="T29" fmla="*/ 13 h 279"/>
                <a:gd name="T30" fmla="*/ 54 w 242"/>
                <a:gd name="T31" fmla="*/ 13 h 279"/>
                <a:gd name="T32" fmla="*/ 58 w 242"/>
                <a:gd name="T33" fmla="*/ 25 h 279"/>
                <a:gd name="T34" fmla="*/ 61 w 242"/>
                <a:gd name="T35" fmla="*/ 35 h 279"/>
                <a:gd name="T36" fmla="*/ 54 w 242"/>
                <a:gd name="T37" fmla="*/ 41 h 279"/>
                <a:gd name="T38" fmla="*/ 54 w 242"/>
                <a:gd name="T39" fmla="*/ 54 h 279"/>
                <a:gd name="T40" fmla="*/ 44 w 242"/>
                <a:gd name="T41" fmla="*/ 62 h 27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2"/>
                <a:gd name="T64" fmla="*/ 0 h 279"/>
                <a:gd name="T65" fmla="*/ 242 w 242"/>
                <a:gd name="T66" fmla="*/ 279 h 279"/>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2" h="279">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rgbClr val="FFFFFF"/>
              </a:solidFill>
              <a:prstDash val="solid"/>
              <a:round/>
            </a:ln>
          </p:spPr>
          <p:txBody>
            <a:bodyPr/>
            <a:lstStyle/>
            <a:p>
              <a:endParaRPr lang="zh-CN" altLang="en-US"/>
            </a:p>
          </p:txBody>
        </p:sp>
        <p:sp>
          <p:nvSpPr>
            <p:cNvPr id="93" name="Freeform 97"/>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rgbClr val="FFFFFF"/>
              </a:solidFill>
              <a:prstDash val="solid"/>
              <a:round/>
            </a:ln>
          </p:spPr>
          <p:txBody>
            <a:bodyPr/>
            <a:lstStyle/>
            <a:p>
              <a:endParaRPr lang="zh-CN" altLang="en-US"/>
            </a:p>
          </p:txBody>
        </p:sp>
        <p:sp>
          <p:nvSpPr>
            <p:cNvPr id="94" name="Freeform 98"/>
            <p:cNvSpPr/>
            <p:nvPr/>
          </p:nvSpPr>
          <p:spPr bwMode="gray">
            <a:xfrm>
              <a:off x="3527" y="2070"/>
              <a:ext cx="86" cy="115"/>
            </a:xfrm>
            <a:custGeom>
              <a:avLst/>
              <a:gdLst>
                <a:gd name="T0" fmla="*/ 2 w 171"/>
                <a:gd name="T1" fmla="*/ 36 h 230"/>
                <a:gd name="T2" fmla="*/ 1 w 171"/>
                <a:gd name="T3" fmla="*/ 47 h 230"/>
                <a:gd name="T4" fmla="*/ 8 w 171"/>
                <a:gd name="T5" fmla="*/ 56 h 230"/>
                <a:gd name="T6" fmla="*/ 24 w 171"/>
                <a:gd name="T7" fmla="*/ 58 h 230"/>
                <a:gd name="T8" fmla="*/ 37 w 171"/>
                <a:gd name="T9" fmla="*/ 54 h 230"/>
                <a:gd name="T10" fmla="*/ 38 w 171"/>
                <a:gd name="T11" fmla="*/ 39 h 230"/>
                <a:gd name="T12" fmla="*/ 43 w 171"/>
                <a:gd name="T13" fmla="*/ 27 h 230"/>
                <a:gd name="T14" fmla="*/ 41 w 171"/>
                <a:gd name="T15" fmla="*/ 20 h 230"/>
                <a:gd name="T16" fmla="*/ 35 w 171"/>
                <a:gd name="T17" fmla="*/ 15 h 230"/>
                <a:gd name="T18" fmla="*/ 25 w 171"/>
                <a:gd name="T19" fmla="*/ 9 h 230"/>
                <a:gd name="T20" fmla="*/ 25 w 171"/>
                <a:gd name="T21" fmla="*/ 1 h 230"/>
                <a:gd name="T22" fmla="*/ 12 w 171"/>
                <a:gd name="T23" fmla="*/ 0 h 230"/>
                <a:gd name="T24" fmla="*/ 11 w 171"/>
                <a:gd name="T25" fmla="*/ 12 h 230"/>
                <a:gd name="T26" fmla="*/ 0 w 171"/>
                <a:gd name="T27" fmla="*/ 20 h 230"/>
                <a:gd name="T28" fmla="*/ 2 w 171"/>
                <a:gd name="T29" fmla="*/ 36 h 23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1"/>
                <a:gd name="T46" fmla="*/ 0 h 230"/>
                <a:gd name="T47" fmla="*/ 171 w 171"/>
                <a:gd name="T48" fmla="*/ 230 h 23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1" h="230">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rgbClr val="FFFFFF"/>
              </a:solidFill>
              <a:prstDash val="solid"/>
              <a:round/>
            </a:ln>
          </p:spPr>
          <p:txBody>
            <a:bodyPr/>
            <a:lstStyle/>
            <a:p>
              <a:endParaRPr lang="zh-CN" altLang="en-US"/>
            </a:p>
          </p:txBody>
        </p:sp>
        <p:sp>
          <p:nvSpPr>
            <p:cNvPr id="95" name="Freeform 99"/>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rgbClr val="FFFFFF"/>
              </a:solidFill>
              <a:prstDash val="solid"/>
              <a:round/>
            </a:ln>
          </p:spPr>
          <p:txBody>
            <a:bodyPr/>
            <a:lstStyle/>
            <a:p>
              <a:endParaRPr lang="zh-CN" altLang="en-US"/>
            </a:p>
          </p:txBody>
        </p:sp>
        <p:sp>
          <p:nvSpPr>
            <p:cNvPr id="96" name="Freeform 100"/>
            <p:cNvSpPr/>
            <p:nvPr/>
          </p:nvSpPr>
          <p:spPr bwMode="gray">
            <a:xfrm>
              <a:off x="3643" y="1699"/>
              <a:ext cx="430" cy="42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rgbClr val="FFFFFF"/>
              </a:solidFill>
              <a:prstDash val="solid"/>
              <a:round/>
            </a:ln>
          </p:spPr>
          <p:txBody>
            <a:bodyPr/>
            <a:lstStyle/>
            <a:p>
              <a:endParaRPr lang="zh-CN" altLang="en-US"/>
            </a:p>
          </p:txBody>
        </p:sp>
        <p:sp>
          <p:nvSpPr>
            <p:cNvPr id="97" name="Freeform 101"/>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rgbClr val="FFFFFF"/>
              </a:solidFill>
              <a:prstDash val="solid"/>
              <a:round/>
            </a:ln>
          </p:spPr>
          <p:txBody>
            <a:bodyPr/>
            <a:lstStyle/>
            <a:p>
              <a:endParaRPr lang="zh-CN" altLang="en-US"/>
            </a:p>
          </p:txBody>
        </p:sp>
        <p:sp>
          <p:nvSpPr>
            <p:cNvPr id="98" name="Freeform 102"/>
            <p:cNvSpPr/>
            <p:nvPr/>
          </p:nvSpPr>
          <p:spPr bwMode="gray">
            <a:xfrm>
              <a:off x="3738" y="1458"/>
              <a:ext cx="630" cy="431"/>
            </a:xfrm>
            <a:custGeom>
              <a:avLst/>
              <a:gdLst>
                <a:gd name="T0" fmla="*/ 315 w 1260"/>
                <a:gd name="T1" fmla="*/ 87 h 862"/>
                <a:gd name="T2" fmla="*/ 309 w 1260"/>
                <a:gd name="T3" fmla="*/ 91 h 862"/>
                <a:gd name="T4" fmla="*/ 299 w 1260"/>
                <a:gd name="T5" fmla="*/ 98 h 862"/>
                <a:gd name="T6" fmla="*/ 293 w 1260"/>
                <a:gd name="T7" fmla="*/ 101 h 862"/>
                <a:gd name="T8" fmla="*/ 287 w 1260"/>
                <a:gd name="T9" fmla="*/ 98 h 862"/>
                <a:gd name="T10" fmla="*/ 279 w 1260"/>
                <a:gd name="T11" fmla="*/ 94 h 862"/>
                <a:gd name="T12" fmla="*/ 277 w 1260"/>
                <a:gd name="T13" fmla="*/ 106 h 862"/>
                <a:gd name="T14" fmla="*/ 274 w 1260"/>
                <a:gd name="T15" fmla="*/ 119 h 862"/>
                <a:gd name="T16" fmla="*/ 265 w 1260"/>
                <a:gd name="T17" fmla="*/ 127 h 862"/>
                <a:gd name="T18" fmla="*/ 263 w 1260"/>
                <a:gd name="T19" fmla="*/ 136 h 862"/>
                <a:gd name="T20" fmla="*/ 254 w 1260"/>
                <a:gd name="T21" fmla="*/ 143 h 862"/>
                <a:gd name="T22" fmla="*/ 241 w 1260"/>
                <a:gd name="T23" fmla="*/ 147 h 862"/>
                <a:gd name="T24" fmla="*/ 233 w 1260"/>
                <a:gd name="T25" fmla="*/ 149 h 862"/>
                <a:gd name="T26" fmla="*/ 236 w 1260"/>
                <a:gd name="T27" fmla="*/ 157 h 862"/>
                <a:gd name="T28" fmla="*/ 244 w 1260"/>
                <a:gd name="T29" fmla="*/ 167 h 862"/>
                <a:gd name="T30" fmla="*/ 241 w 1260"/>
                <a:gd name="T31" fmla="*/ 175 h 862"/>
                <a:gd name="T32" fmla="*/ 226 w 1260"/>
                <a:gd name="T33" fmla="*/ 177 h 862"/>
                <a:gd name="T34" fmla="*/ 216 w 1260"/>
                <a:gd name="T35" fmla="*/ 177 h 862"/>
                <a:gd name="T36" fmla="*/ 207 w 1260"/>
                <a:gd name="T37" fmla="*/ 177 h 862"/>
                <a:gd name="T38" fmla="*/ 202 w 1260"/>
                <a:gd name="T39" fmla="*/ 172 h 862"/>
                <a:gd name="T40" fmla="*/ 196 w 1260"/>
                <a:gd name="T41" fmla="*/ 170 h 862"/>
                <a:gd name="T42" fmla="*/ 191 w 1260"/>
                <a:gd name="T43" fmla="*/ 183 h 862"/>
                <a:gd name="T44" fmla="*/ 185 w 1260"/>
                <a:gd name="T45" fmla="*/ 199 h 862"/>
                <a:gd name="T46" fmla="*/ 178 w 1260"/>
                <a:gd name="T47" fmla="*/ 213 h 862"/>
                <a:gd name="T48" fmla="*/ 169 w 1260"/>
                <a:gd name="T49" fmla="*/ 216 h 862"/>
                <a:gd name="T50" fmla="*/ 147 w 1260"/>
                <a:gd name="T51" fmla="*/ 181 h 862"/>
                <a:gd name="T52" fmla="*/ 122 w 1260"/>
                <a:gd name="T53" fmla="*/ 132 h 862"/>
                <a:gd name="T54" fmla="*/ 66 w 1260"/>
                <a:gd name="T55" fmla="*/ 99 h 862"/>
                <a:gd name="T56" fmla="*/ 28 w 1260"/>
                <a:gd name="T57" fmla="*/ 96 h 862"/>
                <a:gd name="T58" fmla="*/ 21 w 1260"/>
                <a:gd name="T59" fmla="*/ 55 h 862"/>
                <a:gd name="T60" fmla="*/ 6 w 1260"/>
                <a:gd name="T61" fmla="*/ 26 h 862"/>
                <a:gd name="T62" fmla="*/ 33 w 1260"/>
                <a:gd name="T63" fmla="*/ 29 h 862"/>
                <a:gd name="T64" fmla="*/ 64 w 1260"/>
                <a:gd name="T65" fmla="*/ 0 h 862"/>
                <a:gd name="T66" fmla="*/ 101 w 1260"/>
                <a:gd name="T67" fmla="*/ 27 h 862"/>
                <a:gd name="T68" fmla="*/ 133 w 1260"/>
                <a:gd name="T69" fmla="*/ 34 h 862"/>
                <a:gd name="T70" fmla="*/ 172 w 1260"/>
                <a:gd name="T71" fmla="*/ 48 h 862"/>
                <a:gd name="T72" fmla="*/ 206 w 1260"/>
                <a:gd name="T73" fmla="*/ 62 h 862"/>
                <a:gd name="T74" fmla="*/ 214 w 1260"/>
                <a:gd name="T75" fmla="*/ 42 h 862"/>
                <a:gd name="T76" fmla="*/ 217 w 1260"/>
                <a:gd name="T77" fmla="*/ 53 h 862"/>
                <a:gd name="T78" fmla="*/ 219 w 1260"/>
                <a:gd name="T79" fmla="*/ 58 h 862"/>
                <a:gd name="T80" fmla="*/ 227 w 1260"/>
                <a:gd name="T81" fmla="*/ 65 h 862"/>
                <a:gd name="T82" fmla="*/ 243 w 1260"/>
                <a:gd name="T83" fmla="*/ 80 h 862"/>
                <a:gd name="T84" fmla="*/ 265 w 1260"/>
                <a:gd name="T85" fmla="*/ 51 h 862"/>
                <a:gd name="T86" fmla="*/ 312 w 1260"/>
                <a:gd name="T87" fmla="*/ 62 h 86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60"/>
                <a:gd name="T133" fmla="*/ 0 h 862"/>
                <a:gd name="T134" fmla="*/ 1260 w 1260"/>
                <a:gd name="T135" fmla="*/ 862 h 86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60" h="862">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rgbClr val="FFFFFF"/>
              </a:solidFill>
              <a:prstDash val="solid"/>
              <a:round/>
            </a:ln>
          </p:spPr>
          <p:txBody>
            <a:bodyPr/>
            <a:lstStyle/>
            <a:p>
              <a:endParaRPr lang="zh-CN" altLang="en-US"/>
            </a:p>
          </p:txBody>
        </p:sp>
        <p:sp>
          <p:nvSpPr>
            <p:cNvPr id="99" name="Freeform 103"/>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rgbClr val="FFFFFF"/>
              </a:solidFill>
              <a:prstDash val="solid"/>
              <a:round/>
            </a:ln>
          </p:spPr>
          <p:txBody>
            <a:bodyPr/>
            <a:lstStyle/>
            <a:p>
              <a:endParaRPr lang="zh-CN" altLang="en-US"/>
            </a:p>
          </p:txBody>
        </p:sp>
        <p:sp>
          <p:nvSpPr>
            <p:cNvPr id="100" name="Freeform 104"/>
            <p:cNvSpPr/>
            <p:nvPr/>
          </p:nvSpPr>
          <p:spPr bwMode="gray">
            <a:xfrm>
              <a:off x="3599" y="839"/>
              <a:ext cx="861" cy="778"/>
            </a:xfrm>
            <a:custGeom>
              <a:avLst/>
              <a:gdLst>
                <a:gd name="T0" fmla="*/ 419 w 1722"/>
                <a:gd name="T1" fmla="*/ 147 h 1557"/>
                <a:gd name="T2" fmla="*/ 423 w 1722"/>
                <a:gd name="T3" fmla="*/ 159 h 1557"/>
                <a:gd name="T4" fmla="*/ 428 w 1722"/>
                <a:gd name="T5" fmla="*/ 173 h 1557"/>
                <a:gd name="T6" fmla="*/ 419 w 1722"/>
                <a:gd name="T7" fmla="*/ 185 h 1557"/>
                <a:gd name="T8" fmla="*/ 421 w 1722"/>
                <a:gd name="T9" fmla="*/ 196 h 1557"/>
                <a:gd name="T10" fmla="*/ 431 w 1722"/>
                <a:gd name="T11" fmla="*/ 209 h 1557"/>
                <a:gd name="T12" fmla="*/ 429 w 1722"/>
                <a:gd name="T13" fmla="*/ 233 h 1557"/>
                <a:gd name="T14" fmla="*/ 425 w 1722"/>
                <a:gd name="T15" fmla="*/ 256 h 1557"/>
                <a:gd name="T16" fmla="*/ 417 w 1722"/>
                <a:gd name="T17" fmla="*/ 278 h 1557"/>
                <a:gd name="T18" fmla="*/ 418 w 1722"/>
                <a:gd name="T19" fmla="*/ 290 h 1557"/>
                <a:gd name="T20" fmla="*/ 404 w 1722"/>
                <a:gd name="T21" fmla="*/ 293 h 1557"/>
                <a:gd name="T22" fmla="*/ 383 w 1722"/>
                <a:gd name="T23" fmla="*/ 292 h 1557"/>
                <a:gd name="T24" fmla="*/ 374 w 1722"/>
                <a:gd name="T25" fmla="*/ 295 h 1557"/>
                <a:gd name="T26" fmla="*/ 367 w 1722"/>
                <a:gd name="T27" fmla="*/ 309 h 1557"/>
                <a:gd name="T28" fmla="*/ 358 w 1722"/>
                <a:gd name="T29" fmla="*/ 318 h 1557"/>
                <a:gd name="T30" fmla="*/ 368 w 1722"/>
                <a:gd name="T31" fmla="*/ 333 h 1557"/>
                <a:gd name="T32" fmla="*/ 375 w 1722"/>
                <a:gd name="T33" fmla="*/ 350 h 1557"/>
                <a:gd name="T34" fmla="*/ 380 w 1722"/>
                <a:gd name="T35" fmla="*/ 367 h 1557"/>
                <a:gd name="T36" fmla="*/ 334 w 1722"/>
                <a:gd name="T37" fmla="*/ 359 h 1557"/>
                <a:gd name="T38" fmla="*/ 299 w 1722"/>
                <a:gd name="T39" fmla="*/ 376 h 1557"/>
                <a:gd name="T40" fmla="*/ 275 w 1722"/>
                <a:gd name="T41" fmla="*/ 371 h 1557"/>
                <a:gd name="T42" fmla="*/ 237 w 1722"/>
                <a:gd name="T43" fmla="*/ 345 h 1557"/>
                <a:gd name="T44" fmla="*/ 183 w 1722"/>
                <a:gd name="T45" fmla="*/ 338 h 1557"/>
                <a:gd name="T46" fmla="*/ 134 w 1722"/>
                <a:gd name="T47" fmla="*/ 309 h 1557"/>
                <a:gd name="T48" fmla="*/ 93 w 1722"/>
                <a:gd name="T49" fmla="*/ 288 h 1557"/>
                <a:gd name="T50" fmla="*/ 118 w 1722"/>
                <a:gd name="T51" fmla="*/ 211 h 1557"/>
                <a:gd name="T52" fmla="*/ 133 w 1722"/>
                <a:gd name="T53" fmla="*/ 147 h 1557"/>
                <a:gd name="T54" fmla="*/ 106 w 1722"/>
                <a:gd name="T55" fmla="*/ 89 h 1557"/>
                <a:gd name="T56" fmla="*/ 45 w 1722"/>
                <a:gd name="T57" fmla="*/ 63 h 1557"/>
                <a:gd name="T58" fmla="*/ 12 w 1722"/>
                <a:gd name="T59" fmla="*/ 35 h 1557"/>
                <a:gd name="T60" fmla="*/ 9 w 1722"/>
                <a:gd name="T61" fmla="*/ 18 h 1557"/>
                <a:gd name="T62" fmla="*/ 25 w 1722"/>
                <a:gd name="T63" fmla="*/ 11 h 1557"/>
                <a:gd name="T64" fmla="*/ 45 w 1722"/>
                <a:gd name="T65" fmla="*/ 4 h 1557"/>
                <a:gd name="T66" fmla="*/ 61 w 1722"/>
                <a:gd name="T67" fmla="*/ 1 h 1557"/>
                <a:gd name="T68" fmla="*/ 82 w 1722"/>
                <a:gd name="T69" fmla="*/ 11 h 1557"/>
                <a:gd name="T70" fmla="*/ 94 w 1722"/>
                <a:gd name="T71" fmla="*/ 8 h 1557"/>
                <a:gd name="T72" fmla="*/ 104 w 1722"/>
                <a:gd name="T73" fmla="*/ 6 h 1557"/>
                <a:gd name="T74" fmla="*/ 127 w 1722"/>
                <a:gd name="T75" fmla="*/ 24 h 1557"/>
                <a:gd name="T76" fmla="*/ 146 w 1722"/>
                <a:gd name="T77" fmla="*/ 46 h 1557"/>
                <a:gd name="T78" fmla="*/ 160 w 1722"/>
                <a:gd name="T79" fmla="*/ 69 h 1557"/>
                <a:gd name="T80" fmla="*/ 175 w 1722"/>
                <a:gd name="T81" fmla="*/ 92 h 1557"/>
                <a:gd name="T82" fmla="*/ 184 w 1722"/>
                <a:gd name="T83" fmla="*/ 101 h 1557"/>
                <a:gd name="T84" fmla="*/ 194 w 1722"/>
                <a:gd name="T85" fmla="*/ 123 h 1557"/>
                <a:gd name="T86" fmla="*/ 206 w 1722"/>
                <a:gd name="T87" fmla="*/ 138 h 1557"/>
                <a:gd name="T88" fmla="*/ 225 w 1722"/>
                <a:gd name="T89" fmla="*/ 141 h 1557"/>
                <a:gd name="T90" fmla="*/ 245 w 1722"/>
                <a:gd name="T91" fmla="*/ 137 h 1557"/>
                <a:gd name="T92" fmla="*/ 267 w 1722"/>
                <a:gd name="T93" fmla="*/ 143 h 1557"/>
                <a:gd name="T94" fmla="*/ 281 w 1722"/>
                <a:gd name="T95" fmla="*/ 152 h 1557"/>
                <a:gd name="T96" fmla="*/ 293 w 1722"/>
                <a:gd name="T97" fmla="*/ 154 h 1557"/>
                <a:gd name="T98" fmla="*/ 298 w 1722"/>
                <a:gd name="T99" fmla="*/ 154 h 1557"/>
                <a:gd name="T100" fmla="*/ 300 w 1722"/>
                <a:gd name="T101" fmla="*/ 160 h 1557"/>
                <a:gd name="T102" fmla="*/ 308 w 1722"/>
                <a:gd name="T103" fmla="*/ 175 h 1557"/>
                <a:gd name="T104" fmla="*/ 317 w 1722"/>
                <a:gd name="T105" fmla="*/ 191 h 1557"/>
                <a:gd name="T106" fmla="*/ 329 w 1722"/>
                <a:gd name="T107" fmla="*/ 197 h 1557"/>
                <a:gd name="T108" fmla="*/ 350 w 1722"/>
                <a:gd name="T109" fmla="*/ 191 h 1557"/>
                <a:gd name="T110" fmla="*/ 368 w 1722"/>
                <a:gd name="T111" fmla="*/ 175 h 1557"/>
                <a:gd name="T112" fmla="*/ 382 w 1722"/>
                <a:gd name="T113" fmla="*/ 160 h 1557"/>
                <a:gd name="T114" fmla="*/ 396 w 1722"/>
                <a:gd name="T115" fmla="*/ 148 h 1557"/>
                <a:gd name="T116" fmla="*/ 414 w 1722"/>
                <a:gd name="T117" fmla="*/ 140 h 155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722"/>
                <a:gd name="T178" fmla="*/ 0 h 1557"/>
                <a:gd name="T179" fmla="*/ 1722 w 1722"/>
                <a:gd name="T180" fmla="*/ 1557 h 155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722" h="1557">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rgbClr val="FFFFFF"/>
              </a:solidFill>
              <a:prstDash val="solid"/>
              <a:round/>
            </a:ln>
          </p:spPr>
          <p:txBody>
            <a:bodyPr/>
            <a:lstStyle/>
            <a:p>
              <a:endParaRPr lang="zh-CN" altLang="en-US"/>
            </a:p>
          </p:txBody>
        </p:sp>
        <p:sp>
          <p:nvSpPr>
            <p:cNvPr id="101" name="Freeform 105"/>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rgbClr val="FFFFFF"/>
              </a:solidFill>
              <a:prstDash val="solid"/>
              <a:round/>
            </a:ln>
          </p:spPr>
          <p:txBody>
            <a:bodyPr/>
            <a:lstStyle/>
            <a:p>
              <a:endParaRPr lang="zh-CN" altLang="en-US"/>
            </a:p>
          </p:txBody>
        </p:sp>
        <p:sp>
          <p:nvSpPr>
            <p:cNvPr id="102" name="Freeform 106"/>
            <p:cNvSpPr/>
            <p:nvPr/>
          </p:nvSpPr>
          <p:spPr bwMode="gray">
            <a:xfrm>
              <a:off x="2264" y="884"/>
              <a:ext cx="1641" cy="1473"/>
            </a:xfrm>
            <a:custGeom>
              <a:avLst/>
              <a:gdLst>
                <a:gd name="T0" fmla="*/ 651 w 3282"/>
                <a:gd name="T1" fmla="*/ 10 h 2947"/>
                <a:gd name="T2" fmla="*/ 669 w 3282"/>
                <a:gd name="T3" fmla="*/ 0 h 2947"/>
                <a:gd name="T4" fmla="*/ 720 w 3282"/>
                <a:gd name="T5" fmla="*/ 75 h 2947"/>
                <a:gd name="T6" fmla="*/ 808 w 3282"/>
                <a:gd name="T7" fmla="*/ 154 h 2947"/>
                <a:gd name="T8" fmla="*/ 761 w 3282"/>
                <a:gd name="T9" fmla="*/ 265 h 2947"/>
                <a:gd name="T10" fmla="*/ 737 w 3282"/>
                <a:gd name="T11" fmla="*/ 326 h 2947"/>
                <a:gd name="T12" fmla="*/ 793 w 3282"/>
                <a:gd name="T13" fmla="*/ 368 h 2947"/>
                <a:gd name="T14" fmla="*/ 785 w 3282"/>
                <a:gd name="T15" fmla="*/ 441 h 2947"/>
                <a:gd name="T16" fmla="*/ 710 w 3282"/>
                <a:gd name="T17" fmla="*/ 486 h 2947"/>
                <a:gd name="T18" fmla="*/ 693 w 3282"/>
                <a:gd name="T19" fmla="*/ 529 h 2947"/>
                <a:gd name="T20" fmla="*/ 634 w 3282"/>
                <a:gd name="T21" fmla="*/ 485 h 2947"/>
                <a:gd name="T22" fmla="*/ 587 w 3282"/>
                <a:gd name="T23" fmla="*/ 518 h 2947"/>
                <a:gd name="T24" fmla="*/ 530 w 3282"/>
                <a:gd name="T25" fmla="*/ 545 h 2947"/>
                <a:gd name="T26" fmla="*/ 470 w 3282"/>
                <a:gd name="T27" fmla="*/ 631 h 2947"/>
                <a:gd name="T28" fmla="*/ 376 w 3282"/>
                <a:gd name="T29" fmla="*/ 713 h 2947"/>
                <a:gd name="T30" fmla="*/ 309 w 3282"/>
                <a:gd name="T31" fmla="*/ 676 h 2947"/>
                <a:gd name="T32" fmla="*/ 235 w 3282"/>
                <a:gd name="T33" fmla="*/ 736 h 2947"/>
                <a:gd name="T34" fmla="*/ 189 w 3282"/>
                <a:gd name="T35" fmla="*/ 655 h 2947"/>
                <a:gd name="T36" fmla="*/ 88 w 3282"/>
                <a:gd name="T37" fmla="*/ 617 h 2947"/>
                <a:gd name="T38" fmla="*/ 9 w 3282"/>
                <a:gd name="T39" fmla="*/ 583 h 2947"/>
                <a:gd name="T40" fmla="*/ 20 w 3282"/>
                <a:gd name="T41" fmla="*/ 515 h 2947"/>
                <a:gd name="T42" fmla="*/ 70 w 3282"/>
                <a:gd name="T43" fmla="*/ 522 h 2947"/>
                <a:gd name="T44" fmla="*/ 103 w 3282"/>
                <a:gd name="T45" fmla="*/ 518 h 2947"/>
                <a:gd name="T46" fmla="*/ 144 w 3282"/>
                <a:gd name="T47" fmla="*/ 526 h 2947"/>
                <a:gd name="T48" fmla="*/ 178 w 3282"/>
                <a:gd name="T49" fmla="*/ 545 h 2947"/>
                <a:gd name="T50" fmla="*/ 223 w 3282"/>
                <a:gd name="T51" fmla="*/ 550 h 2947"/>
                <a:gd name="T52" fmla="*/ 246 w 3282"/>
                <a:gd name="T53" fmla="*/ 558 h 2947"/>
                <a:gd name="T54" fmla="*/ 291 w 3282"/>
                <a:gd name="T55" fmla="*/ 532 h 2947"/>
                <a:gd name="T56" fmla="*/ 341 w 3282"/>
                <a:gd name="T57" fmla="*/ 519 h 2947"/>
                <a:gd name="T58" fmla="*/ 375 w 3282"/>
                <a:gd name="T59" fmla="*/ 517 h 2947"/>
                <a:gd name="T60" fmla="*/ 398 w 3282"/>
                <a:gd name="T61" fmla="*/ 506 h 2947"/>
                <a:gd name="T62" fmla="*/ 420 w 3282"/>
                <a:gd name="T63" fmla="*/ 485 h 2947"/>
                <a:gd name="T64" fmla="*/ 443 w 3282"/>
                <a:gd name="T65" fmla="*/ 466 h 2947"/>
                <a:gd name="T66" fmla="*/ 459 w 3282"/>
                <a:gd name="T67" fmla="*/ 452 h 2947"/>
                <a:gd name="T68" fmla="*/ 443 w 3282"/>
                <a:gd name="T69" fmla="*/ 419 h 2947"/>
                <a:gd name="T70" fmla="*/ 466 w 3282"/>
                <a:gd name="T71" fmla="*/ 396 h 2947"/>
                <a:gd name="T72" fmla="*/ 505 w 3282"/>
                <a:gd name="T73" fmla="*/ 403 h 2947"/>
                <a:gd name="T74" fmla="*/ 530 w 3282"/>
                <a:gd name="T75" fmla="*/ 375 h 2947"/>
                <a:gd name="T76" fmla="*/ 561 w 3282"/>
                <a:gd name="T77" fmla="*/ 369 h 2947"/>
                <a:gd name="T78" fmla="*/ 579 w 3282"/>
                <a:gd name="T79" fmla="*/ 341 h 2947"/>
                <a:gd name="T80" fmla="*/ 607 w 3282"/>
                <a:gd name="T81" fmla="*/ 315 h 2947"/>
                <a:gd name="T82" fmla="*/ 634 w 3282"/>
                <a:gd name="T83" fmla="*/ 298 h 2947"/>
                <a:gd name="T84" fmla="*/ 672 w 3282"/>
                <a:gd name="T85" fmla="*/ 300 h 2947"/>
                <a:gd name="T86" fmla="*/ 671 w 3282"/>
                <a:gd name="T87" fmla="*/ 277 h 2947"/>
                <a:gd name="T88" fmla="*/ 631 w 3282"/>
                <a:gd name="T89" fmla="*/ 249 h 2947"/>
                <a:gd name="T90" fmla="*/ 607 w 3282"/>
                <a:gd name="T91" fmla="*/ 260 h 2947"/>
                <a:gd name="T92" fmla="*/ 576 w 3282"/>
                <a:gd name="T93" fmla="*/ 258 h 2947"/>
                <a:gd name="T94" fmla="*/ 553 w 3282"/>
                <a:gd name="T95" fmla="*/ 268 h 2947"/>
                <a:gd name="T96" fmla="*/ 549 w 3282"/>
                <a:gd name="T97" fmla="*/ 245 h 2947"/>
                <a:gd name="T98" fmla="*/ 560 w 3282"/>
                <a:gd name="T99" fmla="*/ 195 h 2947"/>
                <a:gd name="T100" fmla="*/ 583 w 3282"/>
                <a:gd name="T101" fmla="*/ 179 h 2947"/>
                <a:gd name="T102" fmla="*/ 611 w 3282"/>
                <a:gd name="T103" fmla="*/ 168 h 2947"/>
                <a:gd name="T104" fmla="*/ 635 w 3282"/>
                <a:gd name="T105" fmla="*/ 152 h 2947"/>
                <a:gd name="T106" fmla="*/ 636 w 3282"/>
                <a:gd name="T107" fmla="*/ 124 h 2947"/>
                <a:gd name="T108" fmla="*/ 647 w 3282"/>
                <a:gd name="T109" fmla="*/ 84 h 2947"/>
                <a:gd name="T110" fmla="*/ 659 w 3282"/>
                <a:gd name="T111" fmla="*/ 61 h 2947"/>
                <a:gd name="T112" fmla="*/ 652 w 3282"/>
                <a:gd name="T113" fmla="*/ 37 h 2947"/>
                <a:gd name="T114" fmla="*/ 637 w 3282"/>
                <a:gd name="T115" fmla="*/ 31 h 294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82"/>
                <a:gd name="T175" fmla="*/ 0 h 2947"/>
                <a:gd name="T176" fmla="*/ 3282 w 3282"/>
                <a:gd name="T177" fmla="*/ 2947 h 294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82" h="2947">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rgbClr val="FFFFFF"/>
              </a:solidFill>
              <a:prstDash val="solid"/>
              <a:round/>
            </a:ln>
          </p:spPr>
          <p:txBody>
            <a:bodyPr/>
            <a:lstStyle/>
            <a:p>
              <a:endParaRPr lang="zh-CN" altLang="en-US"/>
            </a:p>
          </p:txBody>
        </p:sp>
        <p:sp>
          <p:nvSpPr>
            <p:cNvPr id="103" name="Freeform 107"/>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rgbClr val="FFFFFF"/>
              </a:solidFill>
              <a:prstDash val="solid"/>
              <a:round/>
            </a:ln>
          </p:spPr>
          <p:txBody>
            <a:bodyPr/>
            <a:lstStyle/>
            <a:p>
              <a:endParaRPr lang="zh-CN" altLang="en-US"/>
            </a:p>
          </p:txBody>
        </p:sp>
        <p:sp>
          <p:nvSpPr>
            <p:cNvPr id="104" name="Freeform 108"/>
            <p:cNvSpPr/>
            <p:nvPr/>
          </p:nvSpPr>
          <p:spPr bwMode="gray">
            <a:xfrm>
              <a:off x="2016" y="1899"/>
              <a:ext cx="1007" cy="870"/>
            </a:xfrm>
            <a:custGeom>
              <a:avLst/>
              <a:gdLst>
                <a:gd name="T0" fmla="*/ 92 w 2014"/>
                <a:gd name="T1" fmla="*/ 13 h 1739"/>
                <a:gd name="T2" fmla="*/ 66 w 2014"/>
                <a:gd name="T3" fmla="*/ 38 h 1739"/>
                <a:gd name="T4" fmla="*/ 0 w 2014"/>
                <a:gd name="T5" fmla="*/ 77 h 1739"/>
                <a:gd name="T6" fmla="*/ 45 w 2014"/>
                <a:gd name="T7" fmla="*/ 154 h 1739"/>
                <a:gd name="T8" fmla="*/ 90 w 2014"/>
                <a:gd name="T9" fmla="*/ 171 h 1739"/>
                <a:gd name="T10" fmla="*/ 140 w 2014"/>
                <a:gd name="T11" fmla="*/ 160 h 1739"/>
                <a:gd name="T12" fmla="*/ 188 w 2014"/>
                <a:gd name="T13" fmla="*/ 177 h 1739"/>
                <a:gd name="T14" fmla="*/ 215 w 2014"/>
                <a:gd name="T15" fmla="*/ 193 h 1739"/>
                <a:gd name="T16" fmla="*/ 258 w 2014"/>
                <a:gd name="T17" fmla="*/ 220 h 1739"/>
                <a:gd name="T18" fmla="*/ 284 w 2014"/>
                <a:gd name="T19" fmla="*/ 237 h 1739"/>
                <a:gd name="T20" fmla="*/ 301 w 2014"/>
                <a:gd name="T21" fmla="*/ 275 h 1739"/>
                <a:gd name="T22" fmla="*/ 283 w 2014"/>
                <a:gd name="T23" fmla="*/ 318 h 1739"/>
                <a:gd name="T24" fmla="*/ 270 w 2014"/>
                <a:gd name="T25" fmla="*/ 341 h 1739"/>
                <a:gd name="T26" fmla="*/ 249 w 2014"/>
                <a:gd name="T27" fmla="*/ 367 h 1739"/>
                <a:gd name="T28" fmla="*/ 239 w 2014"/>
                <a:gd name="T29" fmla="*/ 374 h 1739"/>
                <a:gd name="T30" fmla="*/ 281 w 2014"/>
                <a:gd name="T31" fmla="*/ 390 h 1739"/>
                <a:gd name="T32" fmla="*/ 314 w 2014"/>
                <a:gd name="T33" fmla="*/ 373 h 1739"/>
                <a:gd name="T34" fmla="*/ 353 w 2014"/>
                <a:gd name="T35" fmla="*/ 403 h 1739"/>
                <a:gd name="T36" fmla="*/ 385 w 2014"/>
                <a:gd name="T37" fmla="*/ 435 h 1739"/>
                <a:gd name="T38" fmla="*/ 413 w 2014"/>
                <a:gd name="T39" fmla="*/ 401 h 1739"/>
                <a:gd name="T40" fmla="*/ 430 w 2014"/>
                <a:gd name="T41" fmla="*/ 377 h 1739"/>
                <a:gd name="T42" fmla="*/ 425 w 2014"/>
                <a:gd name="T43" fmla="*/ 349 h 1739"/>
                <a:gd name="T44" fmla="*/ 431 w 2014"/>
                <a:gd name="T45" fmla="*/ 341 h 1739"/>
                <a:gd name="T46" fmla="*/ 432 w 2014"/>
                <a:gd name="T47" fmla="*/ 335 h 1739"/>
                <a:gd name="T48" fmla="*/ 432 w 2014"/>
                <a:gd name="T49" fmla="*/ 327 h 1739"/>
                <a:gd name="T50" fmla="*/ 472 w 2014"/>
                <a:gd name="T51" fmla="*/ 329 h 1739"/>
                <a:gd name="T52" fmla="*/ 500 w 2014"/>
                <a:gd name="T53" fmla="*/ 302 h 1739"/>
                <a:gd name="T54" fmla="*/ 501 w 2014"/>
                <a:gd name="T55" fmla="*/ 267 h 1739"/>
                <a:gd name="T56" fmla="*/ 453 w 2014"/>
                <a:gd name="T57" fmla="*/ 241 h 1739"/>
                <a:gd name="T58" fmla="*/ 429 w 2014"/>
                <a:gd name="T59" fmla="*/ 256 h 1739"/>
                <a:gd name="T60" fmla="*/ 444 w 2014"/>
                <a:gd name="T61" fmla="*/ 290 h 1739"/>
                <a:gd name="T62" fmla="*/ 429 w 2014"/>
                <a:gd name="T63" fmla="*/ 315 h 1739"/>
                <a:gd name="T64" fmla="*/ 398 w 2014"/>
                <a:gd name="T65" fmla="*/ 302 h 1739"/>
                <a:gd name="T66" fmla="*/ 391 w 2014"/>
                <a:gd name="T67" fmla="*/ 276 h 1739"/>
                <a:gd name="T68" fmla="*/ 369 w 2014"/>
                <a:gd name="T69" fmla="*/ 243 h 1739"/>
                <a:gd name="T70" fmla="*/ 342 w 2014"/>
                <a:gd name="T71" fmla="*/ 228 h 1739"/>
                <a:gd name="T72" fmla="*/ 343 w 2014"/>
                <a:gd name="T73" fmla="*/ 183 h 1739"/>
                <a:gd name="T74" fmla="*/ 313 w 2014"/>
                <a:gd name="T75" fmla="*/ 148 h 1739"/>
                <a:gd name="T76" fmla="*/ 235 w 2014"/>
                <a:gd name="T77" fmla="*/ 161 h 1739"/>
                <a:gd name="T78" fmla="*/ 200 w 2014"/>
                <a:gd name="T79" fmla="*/ 128 h 1739"/>
                <a:gd name="T80" fmla="*/ 218 w 2014"/>
                <a:gd name="T81" fmla="*/ 91 h 1739"/>
                <a:gd name="T82" fmla="*/ 163 w 2014"/>
                <a:gd name="T83" fmla="*/ 100 h 1739"/>
                <a:gd name="T84" fmla="*/ 124 w 2014"/>
                <a:gd name="T85" fmla="*/ 52 h 1739"/>
                <a:gd name="T86" fmla="*/ 116 w 2014"/>
                <a:gd name="T87" fmla="*/ 3 h 173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14"/>
                <a:gd name="T133" fmla="*/ 0 h 1739"/>
                <a:gd name="T134" fmla="*/ 2014 w 2014"/>
                <a:gd name="T135" fmla="*/ 1739 h 173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14" h="1739">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rgbClr val="FFFFFF"/>
              </a:solidFill>
              <a:prstDash val="solid"/>
              <a:round/>
            </a:ln>
          </p:spPr>
          <p:txBody>
            <a:bodyPr/>
            <a:lstStyle/>
            <a:p>
              <a:endParaRPr lang="zh-CN" altLang="en-US"/>
            </a:p>
          </p:txBody>
        </p:sp>
        <p:sp>
          <p:nvSpPr>
            <p:cNvPr id="105" name="Freeform 109"/>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rgbClr val="FFFFFF"/>
              </a:solidFill>
              <a:prstDash val="solid"/>
              <a:round/>
            </a:ln>
          </p:spPr>
          <p:txBody>
            <a:bodyPr/>
            <a:lstStyle/>
            <a:p>
              <a:endParaRPr lang="zh-CN" altLang="en-US"/>
            </a:p>
          </p:txBody>
        </p:sp>
        <p:sp>
          <p:nvSpPr>
            <p:cNvPr id="106" name="Freeform 110"/>
            <p:cNvSpPr/>
            <p:nvPr/>
          </p:nvSpPr>
          <p:spPr bwMode="gray">
            <a:xfrm>
              <a:off x="1694" y="2177"/>
              <a:ext cx="936" cy="666"/>
            </a:xfrm>
            <a:custGeom>
              <a:avLst/>
              <a:gdLst>
                <a:gd name="T0" fmla="*/ 445 w 1872"/>
                <a:gd name="T1" fmla="*/ 276 h 1330"/>
                <a:gd name="T2" fmla="*/ 426 w 1872"/>
                <a:gd name="T3" fmla="*/ 279 h 1330"/>
                <a:gd name="T4" fmla="*/ 397 w 1872"/>
                <a:gd name="T5" fmla="*/ 279 h 1330"/>
                <a:gd name="T6" fmla="*/ 381 w 1872"/>
                <a:gd name="T7" fmla="*/ 296 h 1330"/>
                <a:gd name="T8" fmla="*/ 343 w 1872"/>
                <a:gd name="T9" fmla="*/ 274 h 1330"/>
                <a:gd name="T10" fmla="*/ 308 w 1872"/>
                <a:gd name="T11" fmla="*/ 269 h 1330"/>
                <a:gd name="T12" fmla="*/ 275 w 1872"/>
                <a:gd name="T13" fmla="*/ 273 h 1330"/>
                <a:gd name="T14" fmla="*/ 262 w 1872"/>
                <a:gd name="T15" fmla="*/ 288 h 1330"/>
                <a:gd name="T16" fmla="*/ 260 w 1872"/>
                <a:gd name="T17" fmla="*/ 309 h 1330"/>
                <a:gd name="T18" fmla="*/ 225 w 1872"/>
                <a:gd name="T19" fmla="*/ 329 h 1330"/>
                <a:gd name="T20" fmla="*/ 204 w 1872"/>
                <a:gd name="T21" fmla="*/ 313 h 1330"/>
                <a:gd name="T22" fmla="*/ 155 w 1872"/>
                <a:gd name="T23" fmla="*/ 287 h 1330"/>
                <a:gd name="T24" fmla="*/ 113 w 1872"/>
                <a:gd name="T25" fmla="*/ 280 h 1330"/>
                <a:gd name="T26" fmla="*/ 85 w 1872"/>
                <a:gd name="T27" fmla="*/ 274 h 1330"/>
                <a:gd name="T28" fmla="*/ 64 w 1872"/>
                <a:gd name="T29" fmla="*/ 264 h 1330"/>
                <a:gd name="T30" fmla="*/ 28 w 1872"/>
                <a:gd name="T31" fmla="*/ 256 h 1330"/>
                <a:gd name="T32" fmla="*/ 2 w 1872"/>
                <a:gd name="T33" fmla="*/ 206 h 1330"/>
                <a:gd name="T34" fmla="*/ 12 w 1872"/>
                <a:gd name="T35" fmla="*/ 185 h 1330"/>
                <a:gd name="T36" fmla="*/ 20 w 1872"/>
                <a:gd name="T37" fmla="*/ 149 h 1330"/>
                <a:gd name="T38" fmla="*/ 11 w 1872"/>
                <a:gd name="T39" fmla="*/ 133 h 1330"/>
                <a:gd name="T40" fmla="*/ 20 w 1872"/>
                <a:gd name="T41" fmla="*/ 117 h 1330"/>
                <a:gd name="T42" fmla="*/ 61 w 1872"/>
                <a:gd name="T43" fmla="*/ 117 h 1330"/>
                <a:gd name="T44" fmla="*/ 53 w 1872"/>
                <a:gd name="T45" fmla="*/ 96 h 1330"/>
                <a:gd name="T46" fmla="*/ 74 w 1872"/>
                <a:gd name="T47" fmla="*/ 75 h 1330"/>
                <a:gd name="T48" fmla="*/ 45 w 1872"/>
                <a:gd name="T49" fmla="*/ 32 h 1330"/>
                <a:gd name="T50" fmla="*/ 99 w 1872"/>
                <a:gd name="T51" fmla="*/ 18 h 1330"/>
                <a:gd name="T52" fmla="*/ 134 w 1872"/>
                <a:gd name="T53" fmla="*/ 10 h 1330"/>
                <a:gd name="T54" fmla="*/ 169 w 1872"/>
                <a:gd name="T55" fmla="*/ 4 h 1330"/>
                <a:gd name="T56" fmla="*/ 206 w 1872"/>
                <a:gd name="T57" fmla="*/ 15 h 1330"/>
                <a:gd name="T58" fmla="*/ 235 w 1872"/>
                <a:gd name="T59" fmla="*/ 32 h 1330"/>
                <a:gd name="T60" fmla="*/ 269 w 1872"/>
                <a:gd name="T61" fmla="*/ 20 h 1330"/>
                <a:gd name="T62" fmla="*/ 301 w 1872"/>
                <a:gd name="T63" fmla="*/ 20 h 1330"/>
                <a:gd name="T64" fmla="*/ 330 w 1872"/>
                <a:gd name="T65" fmla="*/ 24 h 1330"/>
                <a:gd name="T66" fmla="*/ 364 w 1872"/>
                <a:gd name="T67" fmla="*/ 28 h 1330"/>
                <a:gd name="T68" fmla="*/ 376 w 1872"/>
                <a:gd name="T69" fmla="*/ 54 h 1330"/>
                <a:gd name="T70" fmla="*/ 411 w 1872"/>
                <a:gd name="T71" fmla="*/ 80 h 1330"/>
                <a:gd name="T72" fmla="*/ 426 w 1872"/>
                <a:gd name="T73" fmla="*/ 75 h 1330"/>
                <a:gd name="T74" fmla="*/ 445 w 1872"/>
                <a:gd name="T75" fmla="*/ 98 h 1330"/>
                <a:gd name="T76" fmla="*/ 456 w 1872"/>
                <a:gd name="T77" fmla="*/ 124 h 1330"/>
                <a:gd name="T78" fmla="*/ 468 w 1872"/>
                <a:gd name="T79" fmla="*/ 143 h 1330"/>
                <a:gd name="T80" fmla="*/ 444 w 1872"/>
                <a:gd name="T81" fmla="*/ 179 h 1330"/>
                <a:gd name="T82" fmla="*/ 437 w 1872"/>
                <a:gd name="T83" fmla="*/ 201 h 1330"/>
                <a:gd name="T84" fmla="*/ 432 w 1872"/>
                <a:gd name="T85" fmla="*/ 223 h 1330"/>
                <a:gd name="T86" fmla="*/ 410 w 1872"/>
                <a:gd name="T87" fmla="*/ 228 h 1330"/>
                <a:gd name="T88" fmla="*/ 397 w 1872"/>
                <a:gd name="T89" fmla="*/ 222 h 1330"/>
                <a:gd name="T90" fmla="*/ 416 w 1872"/>
                <a:gd name="T91" fmla="*/ 237 h 1330"/>
                <a:gd name="T92" fmla="*/ 442 w 1872"/>
                <a:gd name="T93" fmla="*/ 251 h 133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72"/>
                <a:gd name="T142" fmla="*/ 0 h 1330"/>
                <a:gd name="T143" fmla="*/ 1872 w 1872"/>
                <a:gd name="T144" fmla="*/ 1330 h 133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72" h="1330">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rgbClr val="FFFFFF"/>
              </a:solidFill>
              <a:prstDash val="solid"/>
              <a:round/>
            </a:ln>
          </p:spPr>
          <p:txBody>
            <a:bodyPr/>
            <a:lstStyle/>
            <a:p>
              <a:endParaRPr lang="zh-CN" altLang="en-US"/>
            </a:p>
          </p:txBody>
        </p:sp>
        <p:sp>
          <p:nvSpPr>
            <p:cNvPr id="107" name="Freeform 111"/>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rgbClr val="FFFFFF"/>
              </a:solidFill>
              <a:prstDash val="solid"/>
              <a:round/>
            </a:ln>
          </p:spPr>
          <p:txBody>
            <a:bodyPr/>
            <a:lstStyle/>
            <a:p>
              <a:endParaRPr lang="zh-CN" altLang="en-US"/>
            </a:p>
          </p:txBody>
        </p:sp>
        <p:sp>
          <p:nvSpPr>
            <p:cNvPr id="108" name="Freeform 112"/>
            <p:cNvSpPr/>
            <p:nvPr/>
          </p:nvSpPr>
          <p:spPr bwMode="gray">
            <a:xfrm>
              <a:off x="2241" y="2635"/>
              <a:ext cx="911" cy="693"/>
            </a:xfrm>
            <a:custGeom>
              <a:avLst/>
              <a:gdLst>
                <a:gd name="T0" fmla="*/ 300 w 1823"/>
                <a:gd name="T1" fmla="*/ 274 h 1385"/>
                <a:gd name="T2" fmla="*/ 284 w 1823"/>
                <a:gd name="T3" fmla="*/ 262 h 1385"/>
                <a:gd name="T4" fmla="*/ 269 w 1823"/>
                <a:gd name="T5" fmla="*/ 266 h 1385"/>
                <a:gd name="T6" fmla="*/ 248 w 1823"/>
                <a:gd name="T7" fmla="*/ 249 h 1385"/>
                <a:gd name="T8" fmla="*/ 236 w 1823"/>
                <a:gd name="T9" fmla="*/ 235 h 1385"/>
                <a:gd name="T10" fmla="*/ 232 w 1823"/>
                <a:gd name="T11" fmla="*/ 246 h 1385"/>
                <a:gd name="T12" fmla="*/ 222 w 1823"/>
                <a:gd name="T13" fmla="*/ 252 h 1385"/>
                <a:gd name="T14" fmla="*/ 218 w 1823"/>
                <a:gd name="T15" fmla="*/ 270 h 1385"/>
                <a:gd name="T16" fmla="*/ 195 w 1823"/>
                <a:gd name="T17" fmla="*/ 293 h 1385"/>
                <a:gd name="T18" fmla="*/ 201 w 1823"/>
                <a:gd name="T19" fmla="*/ 318 h 1385"/>
                <a:gd name="T20" fmla="*/ 188 w 1823"/>
                <a:gd name="T21" fmla="*/ 338 h 1385"/>
                <a:gd name="T22" fmla="*/ 167 w 1823"/>
                <a:gd name="T23" fmla="*/ 345 h 1385"/>
                <a:gd name="T24" fmla="*/ 148 w 1823"/>
                <a:gd name="T25" fmla="*/ 338 h 1385"/>
                <a:gd name="T26" fmla="*/ 132 w 1823"/>
                <a:gd name="T27" fmla="*/ 302 h 1385"/>
                <a:gd name="T28" fmla="*/ 111 w 1823"/>
                <a:gd name="T29" fmla="*/ 270 h 1385"/>
                <a:gd name="T30" fmla="*/ 90 w 1823"/>
                <a:gd name="T31" fmla="*/ 257 h 1385"/>
                <a:gd name="T32" fmla="*/ 87 w 1823"/>
                <a:gd name="T33" fmla="*/ 239 h 1385"/>
                <a:gd name="T34" fmla="*/ 65 w 1823"/>
                <a:gd name="T35" fmla="*/ 253 h 1385"/>
                <a:gd name="T36" fmla="*/ 53 w 1823"/>
                <a:gd name="T37" fmla="*/ 209 h 1385"/>
                <a:gd name="T38" fmla="*/ 51 w 1823"/>
                <a:gd name="T39" fmla="*/ 156 h 1385"/>
                <a:gd name="T40" fmla="*/ 40 w 1823"/>
                <a:gd name="T41" fmla="*/ 128 h 1385"/>
                <a:gd name="T42" fmla="*/ 49 w 1823"/>
                <a:gd name="T43" fmla="*/ 117 h 1385"/>
                <a:gd name="T44" fmla="*/ 26 w 1823"/>
                <a:gd name="T45" fmla="*/ 77 h 1385"/>
                <a:gd name="T46" fmla="*/ 2 w 1823"/>
                <a:gd name="T47" fmla="*/ 45 h 1385"/>
                <a:gd name="T48" fmla="*/ 35 w 1823"/>
                <a:gd name="T49" fmla="*/ 40 h 1385"/>
                <a:gd name="T50" fmla="*/ 70 w 1823"/>
                <a:gd name="T51" fmla="*/ 45 h 1385"/>
                <a:gd name="T52" fmla="*/ 107 w 1823"/>
                <a:gd name="T53" fmla="*/ 67 h 1385"/>
                <a:gd name="T54" fmla="*/ 124 w 1823"/>
                <a:gd name="T55" fmla="*/ 50 h 1385"/>
                <a:gd name="T56" fmla="*/ 152 w 1823"/>
                <a:gd name="T57" fmla="*/ 50 h 1385"/>
                <a:gd name="T58" fmla="*/ 171 w 1823"/>
                <a:gd name="T59" fmla="*/ 47 h 1385"/>
                <a:gd name="T60" fmla="*/ 168 w 1823"/>
                <a:gd name="T61" fmla="*/ 22 h 1385"/>
                <a:gd name="T62" fmla="*/ 193 w 1823"/>
                <a:gd name="T63" fmla="*/ 0 h 1385"/>
                <a:gd name="T64" fmla="*/ 208 w 1823"/>
                <a:gd name="T65" fmla="*/ 22 h 1385"/>
                <a:gd name="T66" fmla="*/ 240 w 1823"/>
                <a:gd name="T67" fmla="*/ 35 h 1385"/>
                <a:gd name="T68" fmla="*/ 261 w 1823"/>
                <a:gd name="T69" fmla="*/ 65 h 1385"/>
                <a:gd name="T70" fmla="*/ 284 w 1823"/>
                <a:gd name="T71" fmla="*/ 54 h 1385"/>
                <a:gd name="T72" fmla="*/ 310 w 1823"/>
                <a:gd name="T73" fmla="*/ 64 h 1385"/>
                <a:gd name="T74" fmla="*/ 358 w 1823"/>
                <a:gd name="T75" fmla="*/ 68 h 1385"/>
                <a:gd name="T76" fmla="*/ 390 w 1823"/>
                <a:gd name="T77" fmla="*/ 73 h 1385"/>
                <a:gd name="T78" fmla="*/ 419 w 1823"/>
                <a:gd name="T79" fmla="*/ 84 h 1385"/>
                <a:gd name="T80" fmla="*/ 448 w 1823"/>
                <a:gd name="T81" fmla="*/ 89 h 1385"/>
                <a:gd name="T82" fmla="*/ 455 w 1823"/>
                <a:gd name="T83" fmla="*/ 130 h 1385"/>
                <a:gd name="T84" fmla="*/ 431 w 1823"/>
                <a:gd name="T85" fmla="*/ 144 h 1385"/>
                <a:gd name="T86" fmla="*/ 396 w 1823"/>
                <a:gd name="T87" fmla="*/ 155 h 1385"/>
                <a:gd name="T88" fmla="*/ 417 w 1823"/>
                <a:gd name="T89" fmla="*/ 193 h 1385"/>
                <a:gd name="T90" fmla="*/ 433 w 1823"/>
                <a:gd name="T91" fmla="*/ 227 h 1385"/>
                <a:gd name="T92" fmla="*/ 417 w 1823"/>
                <a:gd name="T93" fmla="*/ 246 h 1385"/>
                <a:gd name="T94" fmla="*/ 397 w 1823"/>
                <a:gd name="T95" fmla="*/ 227 h 1385"/>
                <a:gd name="T96" fmla="*/ 379 w 1823"/>
                <a:gd name="T97" fmla="*/ 214 h 1385"/>
                <a:gd name="T98" fmla="*/ 361 w 1823"/>
                <a:gd name="T99" fmla="*/ 210 h 1385"/>
                <a:gd name="T100" fmla="*/ 355 w 1823"/>
                <a:gd name="T101" fmla="*/ 224 h 1385"/>
                <a:gd name="T102" fmla="*/ 344 w 1823"/>
                <a:gd name="T103" fmla="*/ 240 h 1385"/>
                <a:gd name="T104" fmla="*/ 312 w 1823"/>
                <a:gd name="T105" fmla="*/ 227 h 1385"/>
                <a:gd name="T106" fmla="*/ 300 w 1823"/>
                <a:gd name="T107" fmla="*/ 247 h 1385"/>
                <a:gd name="T108" fmla="*/ 320 w 1823"/>
                <a:gd name="T109" fmla="*/ 253 h 138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823"/>
                <a:gd name="T166" fmla="*/ 0 h 1385"/>
                <a:gd name="T167" fmla="*/ 1823 w 1823"/>
                <a:gd name="T168" fmla="*/ 1385 h 138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823" h="1385">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rgbClr val="FFFFFF"/>
              </a:solidFill>
              <a:prstDash val="solid"/>
              <a:round/>
            </a:ln>
          </p:spPr>
          <p:txBody>
            <a:bodyPr/>
            <a:lstStyle/>
            <a:p>
              <a:endParaRPr lang="zh-CN" altLang="en-US"/>
            </a:p>
          </p:txBody>
        </p:sp>
        <p:sp>
          <p:nvSpPr>
            <p:cNvPr id="109" name="Freeform 113"/>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rgbClr val="FFFFFF"/>
              </a:solidFill>
              <a:prstDash val="solid"/>
              <a:round/>
            </a:ln>
          </p:spPr>
          <p:txBody>
            <a:bodyPr/>
            <a:lstStyle/>
            <a:p>
              <a:endParaRPr lang="zh-CN" altLang="en-US"/>
            </a:p>
          </p:txBody>
        </p:sp>
        <p:sp>
          <p:nvSpPr>
            <p:cNvPr id="110" name="Freeform 114"/>
            <p:cNvSpPr/>
            <p:nvPr/>
          </p:nvSpPr>
          <p:spPr bwMode="gray">
            <a:xfrm>
              <a:off x="2685" y="3045"/>
              <a:ext cx="453" cy="398"/>
            </a:xfrm>
            <a:custGeom>
              <a:avLst/>
              <a:gdLst>
                <a:gd name="T0" fmla="*/ 221 w 907"/>
                <a:gd name="T1" fmla="*/ 85 h 796"/>
                <a:gd name="T2" fmla="*/ 221 w 907"/>
                <a:gd name="T3" fmla="*/ 106 h 796"/>
                <a:gd name="T4" fmla="*/ 226 w 907"/>
                <a:gd name="T5" fmla="*/ 130 h 796"/>
                <a:gd name="T6" fmla="*/ 217 w 907"/>
                <a:gd name="T7" fmla="*/ 139 h 796"/>
                <a:gd name="T8" fmla="*/ 209 w 907"/>
                <a:gd name="T9" fmla="*/ 152 h 796"/>
                <a:gd name="T10" fmla="*/ 195 w 907"/>
                <a:gd name="T11" fmla="*/ 160 h 796"/>
                <a:gd name="T12" fmla="*/ 179 w 907"/>
                <a:gd name="T13" fmla="*/ 159 h 796"/>
                <a:gd name="T14" fmla="*/ 165 w 907"/>
                <a:gd name="T15" fmla="*/ 174 h 796"/>
                <a:gd name="T16" fmla="*/ 150 w 907"/>
                <a:gd name="T17" fmla="*/ 168 h 796"/>
                <a:gd name="T18" fmla="*/ 134 w 907"/>
                <a:gd name="T19" fmla="*/ 164 h 796"/>
                <a:gd name="T20" fmla="*/ 120 w 907"/>
                <a:gd name="T21" fmla="*/ 174 h 796"/>
                <a:gd name="T22" fmla="*/ 105 w 907"/>
                <a:gd name="T23" fmla="*/ 184 h 796"/>
                <a:gd name="T24" fmla="*/ 98 w 907"/>
                <a:gd name="T25" fmla="*/ 196 h 796"/>
                <a:gd name="T26" fmla="*/ 70 w 907"/>
                <a:gd name="T27" fmla="*/ 185 h 796"/>
                <a:gd name="T28" fmla="*/ 48 w 907"/>
                <a:gd name="T29" fmla="*/ 199 h 796"/>
                <a:gd name="T30" fmla="*/ 44 w 907"/>
                <a:gd name="T31" fmla="*/ 187 h 796"/>
                <a:gd name="T32" fmla="*/ 34 w 907"/>
                <a:gd name="T33" fmla="*/ 168 h 796"/>
                <a:gd name="T34" fmla="*/ 41 w 907"/>
                <a:gd name="T35" fmla="*/ 126 h 796"/>
                <a:gd name="T36" fmla="*/ 27 w 907"/>
                <a:gd name="T37" fmla="*/ 116 h 796"/>
                <a:gd name="T38" fmla="*/ 6 w 907"/>
                <a:gd name="T39" fmla="*/ 118 h 796"/>
                <a:gd name="T40" fmla="*/ 0 w 907"/>
                <a:gd name="T41" fmla="*/ 98 h 796"/>
                <a:gd name="T42" fmla="*/ 21 w 907"/>
                <a:gd name="T43" fmla="*/ 88 h 796"/>
                <a:gd name="T44" fmla="*/ 30 w 907"/>
                <a:gd name="T45" fmla="*/ 86 h 796"/>
                <a:gd name="T46" fmla="*/ 59 w 907"/>
                <a:gd name="T47" fmla="*/ 83 h 796"/>
                <a:gd name="T48" fmla="*/ 78 w 907"/>
                <a:gd name="T49" fmla="*/ 69 h 796"/>
                <a:gd name="T50" fmla="*/ 98 w 907"/>
                <a:gd name="T51" fmla="*/ 48 h 796"/>
                <a:gd name="T52" fmla="*/ 78 w 907"/>
                <a:gd name="T53" fmla="*/ 42 h 796"/>
                <a:gd name="T54" fmla="*/ 90 w 907"/>
                <a:gd name="T55" fmla="*/ 22 h 796"/>
                <a:gd name="T56" fmla="*/ 122 w 907"/>
                <a:gd name="T57" fmla="*/ 35 h 796"/>
                <a:gd name="T58" fmla="*/ 132 w 907"/>
                <a:gd name="T59" fmla="*/ 19 h 796"/>
                <a:gd name="T60" fmla="*/ 139 w 907"/>
                <a:gd name="T61" fmla="*/ 5 h 796"/>
                <a:gd name="T62" fmla="*/ 157 w 907"/>
                <a:gd name="T63" fmla="*/ 9 h 796"/>
                <a:gd name="T64" fmla="*/ 175 w 907"/>
                <a:gd name="T65" fmla="*/ 22 h 796"/>
                <a:gd name="T66" fmla="*/ 195 w 907"/>
                <a:gd name="T67" fmla="*/ 41 h 796"/>
                <a:gd name="T68" fmla="*/ 216 w 907"/>
                <a:gd name="T69" fmla="*/ 52 h 796"/>
                <a:gd name="T70" fmla="*/ 208 w 907"/>
                <a:gd name="T71" fmla="*/ 78 h 7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07"/>
                <a:gd name="T109" fmla="*/ 0 h 796"/>
                <a:gd name="T110" fmla="*/ 907 w 907"/>
                <a:gd name="T111" fmla="*/ 796 h 79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07" h="79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rgbClr val="FFFFFF"/>
              </a:solidFill>
              <a:prstDash val="solid"/>
              <a:round/>
            </a:ln>
          </p:spPr>
          <p:txBody>
            <a:bodyPr/>
            <a:lstStyle/>
            <a:p>
              <a:endParaRPr lang="zh-CN" altLang="en-US"/>
            </a:p>
          </p:txBody>
        </p:sp>
        <p:sp>
          <p:nvSpPr>
            <p:cNvPr id="111" name="Freeform 115"/>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rgbClr val="FFFFFF"/>
              </a:solidFill>
              <a:prstDash val="solid"/>
              <a:round/>
            </a:ln>
          </p:spPr>
          <p:txBody>
            <a:bodyPr/>
            <a:lstStyle/>
            <a:p>
              <a:endParaRPr lang="zh-CN" altLang="en-US"/>
            </a:p>
          </p:txBody>
        </p:sp>
        <p:sp>
          <p:nvSpPr>
            <p:cNvPr id="112" name="Freeform 116"/>
            <p:cNvSpPr/>
            <p:nvPr/>
          </p:nvSpPr>
          <p:spPr bwMode="gray">
            <a:xfrm>
              <a:off x="3094" y="2950"/>
              <a:ext cx="402" cy="458"/>
            </a:xfrm>
            <a:custGeom>
              <a:avLst/>
              <a:gdLst>
                <a:gd name="T0" fmla="*/ 186 w 805"/>
                <a:gd name="T1" fmla="*/ 44 h 917"/>
                <a:gd name="T2" fmla="*/ 191 w 805"/>
                <a:gd name="T3" fmla="*/ 62 h 917"/>
                <a:gd name="T4" fmla="*/ 185 w 805"/>
                <a:gd name="T5" fmla="*/ 74 h 917"/>
                <a:gd name="T6" fmla="*/ 176 w 805"/>
                <a:gd name="T7" fmla="*/ 80 h 917"/>
                <a:gd name="T8" fmla="*/ 171 w 805"/>
                <a:gd name="T9" fmla="*/ 98 h 917"/>
                <a:gd name="T10" fmla="*/ 184 w 805"/>
                <a:gd name="T11" fmla="*/ 111 h 917"/>
                <a:gd name="T12" fmla="*/ 186 w 805"/>
                <a:gd name="T13" fmla="*/ 132 h 917"/>
                <a:gd name="T14" fmla="*/ 196 w 805"/>
                <a:gd name="T15" fmla="*/ 139 h 917"/>
                <a:gd name="T16" fmla="*/ 201 w 805"/>
                <a:gd name="T17" fmla="*/ 156 h 917"/>
                <a:gd name="T18" fmla="*/ 194 w 805"/>
                <a:gd name="T19" fmla="*/ 172 h 917"/>
                <a:gd name="T20" fmla="*/ 195 w 805"/>
                <a:gd name="T21" fmla="*/ 186 h 917"/>
                <a:gd name="T22" fmla="*/ 181 w 805"/>
                <a:gd name="T23" fmla="*/ 194 h 917"/>
                <a:gd name="T24" fmla="*/ 168 w 805"/>
                <a:gd name="T25" fmla="*/ 186 h 917"/>
                <a:gd name="T26" fmla="*/ 143 w 805"/>
                <a:gd name="T27" fmla="*/ 204 h 917"/>
                <a:gd name="T28" fmla="*/ 129 w 805"/>
                <a:gd name="T29" fmla="*/ 206 h 917"/>
                <a:gd name="T30" fmla="*/ 129 w 805"/>
                <a:gd name="T31" fmla="*/ 220 h 917"/>
                <a:gd name="T32" fmla="*/ 123 w 805"/>
                <a:gd name="T33" fmla="*/ 223 h 917"/>
                <a:gd name="T34" fmla="*/ 114 w 805"/>
                <a:gd name="T35" fmla="*/ 223 h 917"/>
                <a:gd name="T36" fmla="*/ 104 w 805"/>
                <a:gd name="T37" fmla="*/ 229 h 917"/>
                <a:gd name="T38" fmla="*/ 104 w 805"/>
                <a:gd name="T39" fmla="*/ 218 h 917"/>
                <a:gd name="T40" fmla="*/ 100 w 805"/>
                <a:gd name="T41" fmla="*/ 212 h 917"/>
                <a:gd name="T42" fmla="*/ 83 w 805"/>
                <a:gd name="T43" fmla="*/ 212 h 917"/>
                <a:gd name="T44" fmla="*/ 96 w 805"/>
                <a:gd name="T45" fmla="*/ 196 h 917"/>
                <a:gd name="T46" fmla="*/ 97 w 805"/>
                <a:gd name="T47" fmla="*/ 181 h 917"/>
                <a:gd name="T48" fmla="*/ 90 w 805"/>
                <a:gd name="T49" fmla="*/ 176 h 917"/>
                <a:gd name="T50" fmla="*/ 90 w 805"/>
                <a:gd name="T51" fmla="*/ 161 h 917"/>
                <a:gd name="T52" fmla="*/ 82 w 805"/>
                <a:gd name="T53" fmla="*/ 159 h 917"/>
                <a:gd name="T54" fmla="*/ 74 w 805"/>
                <a:gd name="T55" fmla="*/ 163 h 917"/>
                <a:gd name="T56" fmla="*/ 64 w 805"/>
                <a:gd name="T57" fmla="*/ 160 h 917"/>
                <a:gd name="T58" fmla="*/ 53 w 805"/>
                <a:gd name="T59" fmla="*/ 175 h 917"/>
                <a:gd name="T60" fmla="*/ 47 w 805"/>
                <a:gd name="T61" fmla="*/ 168 h 917"/>
                <a:gd name="T62" fmla="*/ 40 w 805"/>
                <a:gd name="T63" fmla="*/ 166 h 917"/>
                <a:gd name="T64" fmla="*/ 37 w 805"/>
                <a:gd name="T65" fmla="*/ 178 h 917"/>
                <a:gd name="T66" fmla="*/ 22 w 805"/>
                <a:gd name="T67" fmla="*/ 177 h 917"/>
                <a:gd name="T68" fmla="*/ 15 w 805"/>
                <a:gd name="T69" fmla="*/ 166 h 917"/>
                <a:gd name="T70" fmla="*/ 16 w 805"/>
                <a:gd name="T71" fmla="*/ 153 h 917"/>
                <a:gd name="T72" fmla="*/ 21 w 805"/>
                <a:gd name="T73" fmla="*/ 140 h 917"/>
                <a:gd name="T74" fmla="*/ 16 w 805"/>
                <a:gd name="T75" fmla="*/ 132 h 917"/>
                <a:gd name="T76" fmla="*/ 0 w 805"/>
                <a:gd name="T77" fmla="*/ 130 h 917"/>
                <a:gd name="T78" fmla="*/ 3 w 805"/>
                <a:gd name="T79" fmla="*/ 124 h 917"/>
                <a:gd name="T80" fmla="*/ 15 w 805"/>
                <a:gd name="T81" fmla="*/ 117 h 917"/>
                <a:gd name="T82" fmla="*/ 6 w 805"/>
                <a:gd name="T83" fmla="*/ 81 h 917"/>
                <a:gd name="T84" fmla="*/ 6 w 805"/>
                <a:gd name="T85" fmla="*/ 68 h 917"/>
                <a:gd name="T86" fmla="*/ 3 w 805"/>
                <a:gd name="T87" fmla="*/ 46 h 917"/>
                <a:gd name="T88" fmla="*/ 10 w 805"/>
                <a:gd name="T89" fmla="*/ 30 h 917"/>
                <a:gd name="T90" fmla="*/ 25 w 805"/>
                <a:gd name="T91" fmla="*/ 17 h 917"/>
                <a:gd name="T92" fmla="*/ 49 w 805"/>
                <a:gd name="T93" fmla="*/ 21 h 917"/>
                <a:gd name="T94" fmla="*/ 53 w 805"/>
                <a:gd name="T95" fmla="*/ 14 h 917"/>
                <a:gd name="T96" fmla="*/ 45 w 805"/>
                <a:gd name="T97" fmla="*/ 4 h 917"/>
                <a:gd name="T98" fmla="*/ 63 w 805"/>
                <a:gd name="T99" fmla="*/ 0 h 917"/>
                <a:gd name="T100" fmla="*/ 85 w 805"/>
                <a:gd name="T101" fmla="*/ 6 h 917"/>
                <a:gd name="T102" fmla="*/ 102 w 805"/>
                <a:gd name="T103" fmla="*/ 7 h 917"/>
                <a:gd name="T104" fmla="*/ 117 w 805"/>
                <a:gd name="T105" fmla="*/ 17 h 917"/>
                <a:gd name="T106" fmla="*/ 132 w 805"/>
                <a:gd name="T107" fmla="*/ 8 h 917"/>
                <a:gd name="T108" fmla="*/ 140 w 805"/>
                <a:gd name="T109" fmla="*/ 10 h 917"/>
                <a:gd name="T110" fmla="*/ 141 w 805"/>
                <a:gd name="T111" fmla="*/ 18 h 917"/>
                <a:gd name="T112" fmla="*/ 159 w 805"/>
                <a:gd name="T113" fmla="*/ 6 h 917"/>
                <a:gd name="T114" fmla="*/ 167 w 805"/>
                <a:gd name="T115" fmla="*/ 14 h 917"/>
                <a:gd name="T116" fmla="*/ 166 w 805"/>
                <a:gd name="T117" fmla="*/ 28 h 917"/>
                <a:gd name="T118" fmla="*/ 178 w 805"/>
                <a:gd name="T119" fmla="*/ 31 h 917"/>
                <a:gd name="T120" fmla="*/ 186 w 805"/>
                <a:gd name="T121" fmla="*/ 44 h 9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05"/>
                <a:gd name="T184" fmla="*/ 0 h 917"/>
                <a:gd name="T185" fmla="*/ 805 w 805"/>
                <a:gd name="T186" fmla="*/ 917 h 91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05" h="917">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rgbClr val="FFFFFF"/>
              </a:solidFill>
              <a:prstDash val="solid"/>
              <a:round/>
            </a:ln>
          </p:spPr>
          <p:txBody>
            <a:bodyPr/>
            <a:lstStyle/>
            <a:p>
              <a:endParaRPr lang="zh-CN" altLang="en-US"/>
            </a:p>
          </p:txBody>
        </p:sp>
        <p:sp>
          <p:nvSpPr>
            <p:cNvPr id="113" name="Freeform 117"/>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rgbClr val="FFFFFF"/>
              </a:solidFill>
              <a:prstDash val="solid"/>
              <a:round/>
            </a:ln>
          </p:spPr>
          <p:txBody>
            <a:bodyPr/>
            <a:lstStyle/>
            <a:p>
              <a:endParaRPr lang="zh-CN" altLang="en-US"/>
            </a:p>
          </p:txBody>
        </p:sp>
        <p:sp>
          <p:nvSpPr>
            <p:cNvPr id="114" name="Freeform 118"/>
            <p:cNvSpPr/>
            <p:nvPr/>
          </p:nvSpPr>
          <p:spPr bwMode="gray">
            <a:xfrm>
              <a:off x="3436" y="2904"/>
              <a:ext cx="356" cy="491"/>
            </a:xfrm>
            <a:custGeom>
              <a:avLst/>
              <a:gdLst>
                <a:gd name="T0" fmla="*/ 20 w 711"/>
                <a:gd name="T1" fmla="*/ 44 h 982"/>
                <a:gd name="T2" fmla="*/ 7 w 711"/>
                <a:gd name="T3" fmla="*/ 55 h 982"/>
                <a:gd name="T4" fmla="*/ 16 w 711"/>
                <a:gd name="T5" fmla="*/ 68 h 982"/>
                <a:gd name="T6" fmla="*/ 21 w 711"/>
                <a:gd name="T7" fmla="*/ 86 h 982"/>
                <a:gd name="T8" fmla="*/ 14 w 711"/>
                <a:gd name="T9" fmla="*/ 98 h 982"/>
                <a:gd name="T10" fmla="*/ 6 w 711"/>
                <a:gd name="T11" fmla="*/ 104 h 982"/>
                <a:gd name="T12" fmla="*/ 0 w 711"/>
                <a:gd name="T13" fmla="*/ 122 h 982"/>
                <a:gd name="T14" fmla="*/ 13 w 711"/>
                <a:gd name="T15" fmla="*/ 135 h 982"/>
                <a:gd name="T16" fmla="*/ 16 w 711"/>
                <a:gd name="T17" fmla="*/ 156 h 982"/>
                <a:gd name="T18" fmla="*/ 26 w 711"/>
                <a:gd name="T19" fmla="*/ 163 h 982"/>
                <a:gd name="T20" fmla="*/ 30 w 711"/>
                <a:gd name="T21" fmla="*/ 179 h 982"/>
                <a:gd name="T22" fmla="*/ 23 w 711"/>
                <a:gd name="T23" fmla="*/ 196 h 982"/>
                <a:gd name="T24" fmla="*/ 24 w 711"/>
                <a:gd name="T25" fmla="*/ 210 h 982"/>
                <a:gd name="T26" fmla="*/ 32 w 711"/>
                <a:gd name="T27" fmla="*/ 215 h 982"/>
                <a:gd name="T28" fmla="*/ 50 w 711"/>
                <a:gd name="T29" fmla="*/ 209 h 982"/>
                <a:gd name="T30" fmla="*/ 56 w 711"/>
                <a:gd name="T31" fmla="*/ 215 h 982"/>
                <a:gd name="T32" fmla="*/ 47 w 711"/>
                <a:gd name="T33" fmla="*/ 232 h 982"/>
                <a:gd name="T34" fmla="*/ 39 w 711"/>
                <a:gd name="T35" fmla="*/ 241 h 982"/>
                <a:gd name="T36" fmla="*/ 46 w 711"/>
                <a:gd name="T37" fmla="*/ 246 h 982"/>
                <a:gd name="T38" fmla="*/ 82 w 711"/>
                <a:gd name="T39" fmla="*/ 231 h 982"/>
                <a:gd name="T40" fmla="*/ 96 w 711"/>
                <a:gd name="T41" fmla="*/ 238 h 982"/>
                <a:gd name="T42" fmla="*/ 101 w 711"/>
                <a:gd name="T43" fmla="*/ 222 h 982"/>
                <a:gd name="T44" fmla="*/ 100 w 711"/>
                <a:gd name="T45" fmla="*/ 209 h 982"/>
                <a:gd name="T46" fmla="*/ 107 w 711"/>
                <a:gd name="T47" fmla="*/ 182 h 982"/>
                <a:gd name="T48" fmla="*/ 115 w 711"/>
                <a:gd name="T49" fmla="*/ 170 h 982"/>
                <a:gd name="T50" fmla="*/ 115 w 711"/>
                <a:gd name="T51" fmla="*/ 157 h 982"/>
                <a:gd name="T52" fmla="*/ 119 w 711"/>
                <a:gd name="T53" fmla="*/ 151 h 982"/>
                <a:gd name="T54" fmla="*/ 116 w 711"/>
                <a:gd name="T55" fmla="*/ 143 h 982"/>
                <a:gd name="T56" fmla="*/ 117 w 711"/>
                <a:gd name="T57" fmla="*/ 130 h 982"/>
                <a:gd name="T58" fmla="*/ 132 w 711"/>
                <a:gd name="T59" fmla="*/ 124 h 982"/>
                <a:gd name="T60" fmla="*/ 134 w 711"/>
                <a:gd name="T61" fmla="*/ 106 h 982"/>
                <a:gd name="T62" fmla="*/ 135 w 711"/>
                <a:gd name="T63" fmla="*/ 92 h 982"/>
                <a:gd name="T64" fmla="*/ 143 w 711"/>
                <a:gd name="T65" fmla="*/ 87 h 982"/>
                <a:gd name="T66" fmla="*/ 151 w 711"/>
                <a:gd name="T67" fmla="*/ 87 h 982"/>
                <a:gd name="T68" fmla="*/ 164 w 711"/>
                <a:gd name="T69" fmla="*/ 80 h 982"/>
                <a:gd name="T70" fmla="*/ 175 w 711"/>
                <a:gd name="T71" fmla="*/ 75 h 982"/>
                <a:gd name="T72" fmla="*/ 175 w 711"/>
                <a:gd name="T73" fmla="*/ 64 h 982"/>
                <a:gd name="T74" fmla="*/ 178 w 711"/>
                <a:gd name="T75" fmla="*/ 63 h 982"/>
                <a:gd name="T76" fmla="*/ 175 w 711"/>
                <a:gd name="T77" fmla="*/ 49 h 982"/>
                <a:gd name="T78" fmla="*/ 155 w 711"/>
                <a:gd name="T79" fmla="*/ 34 h 982"/>
                <a:gd name="T80" fmla="*/ 160 w 711"/>
                <a:gd name="T81" fmla="*/ 19 h 982"/>
                <a:gd name="T82" fmla="*/ 153 w 711"/>
                <a:gd name="T83" fmla="*/ 15 h 982"/>
                <a:gd name="T84" fmla="*/ 134 w 711"/>
                <a:gd name="T85" fmla="*/ 14 h 982"/>
                <a:gd name="T86" fmla="*/ 127 w 711"/>
                <a:gd name="T87" fmla="*/ 5 h 982"/>
                <a:gd name="T88" fmla="*/ 112 w 711"/>
                <a:gd name="T89" fmla="*/ 21 h 982"/>
                <a:gd name="T90" fmla="*/ 102 w 711"/>
                <a:gd name="T91" fmla="*/ 17 h 982"/>
                <a:gd name="T92" fmla="*/ 110 w 711"/>
                <a:gd name="T93" fmla="*/ 7 h 982"/>
                <a:gd name="T94" fmla="*/ 105 w 711"/>
                <a:gd name="T95" fmla="*/ 0 h 982"/>
                <a:gd name="T96" fmla="*/ 96 w 711"/>
                <a:gd name="T97" fmla="*/ 4 h 982"/>
                <a:gd name="T98" fmla="*/ 87 w 711"/>
                <a:gd name="T99" fmla="*/ 15 h 982"/>
                <a:gd name="T100" fmla="*/ 83 w 711"/>
                <a:gd name="T101" fmla="*/ 14 h 982"/>
                <a:gd name="T102" fmla="*/ 76 w 711"/>
                <a:gd name="T103" fmla="*/ 21 h 982"/>
                <a:gd name="T104" fmla="*/ 63 w 711"/>
                <a:gd name="T105" fmla="*/ 15 h 982"/>
                <a:gd name="T106" fmla="*/ 54 w 711"/>
                <a:gd name="T107" fmla="*/ 25 h 982"/>
                <a:gd name="T108" fmla="*/ 46 w 711"/>
                <a:gd name="T109" fmla="*/ 27 h 982"/>
                <a:gd name="T110" fmla="*/ 35 w 711"/>
                <a:gd name="T111" fmla="*/ 40 h 982"/>
                <a:gd name="T112" fmla="*/ 20 w 711"/>
                <a:gd name="T113" fmla="*/ 44 h 98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1"/>
                <a:gd name="T172" fmla="*/ 0 h 982"/>
                <a:gd name="T173" fmla="*/ 711 w 711"/>
                <a:gd name="T174" fmla="*/ 982 h 98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1" h="982">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rgbClr val="FFFFFF"/>
              </a:solidFill>
              <a:prstDash val="solid"/>
              <a:round/>
            </a:ln>
          </p:spPr>
          <p:txBody>
            <a:bodyPr/>
            <a:lstStyle/>
            <a:p>
              <a:endParaRPr lang="zh-CN" altLang="en-US"/>
            </a:p>
          </p:txBody>
        </p:sp>
        <p:sp>
          <p:nvSpPr>
            <p:cNvPr id="115" name="Freeform 119"/>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rgbClr val="FFFFFF"/>
              </a:solidFill>
              <a:prstDash val="solid"/>
              <a:round/>
            </a:ln>
          </p:spPr>
          <p:txBody>
            <a:bodyPr/>
            <a:lstStyle/>
            <a:p>
              <a:endParaRPr lang="zh-CN" altLang="en-US"/>
            </a:p>
          </p:txBody>
        </p:sp>
        <p:sp>
          <p:nvSpPr>
            <p:cNvPr id="116" name="Freeform 120"/>
            <p:cNvSpPr/>
            <p:nvPr/>
          </p:nvSpPr>
          <p:spPr bwMode="gray">
            <a:xfrm>
              <a:off x="3477" y="2497"/>
              <a:ext cx="361" cy="447"/>
            </a:xfrm>
            <a:custGeom>
              <a:avLst/>
              <a:gdLst>
                <a:gd name="T0" fmla="*/ 19 w 722"/>
                <a:gd name="T1" fmla="*/ 148 h 894"/>
                <a:gd name="T2" fmla="*/ 23 w 722"/>
                <a:gd name="T3" fmla="*/ 155 h 894"/>
                <a:gd name="T4" fmla="*/ 34 w 722"/>
                <a:gd name="T5" fmla="*/ 163 h 894"/>
                <a:gd name="T6" fmla="*/ 42 w 722"/>
                <a:gd name="T7" fmla="*/ 163 h 894"/>
                <a:gd name="T8" fmla="*/ 50 w 722"/>
                <a:gd name="T9" fmla="*/ 168 h 894"/>
                <a:gd name="T10" fmla="*/ 50 w 722"/>
                <a:gd name="T11" fmla="*/ 192 h 894"/>
                <a:gd name="T12" fmla="*/ 58 w 722"/>
                <a:gd name="T13" fmla="*/ 202 h 894"/>
                <a:gd name="T14" fmla="*/ 62 w 722"/>
                <a:gd name="T15" fmla="*/ 217 h 894"/>
                <a:gd name="T16" fmla="*/ 67 w 722"/>
                <a:gd name="T17" fmla="*/ 218 h 894"/>
                <a:gd name="T18" fmla="*/ 76 w 722"/>
                <a:gd name="T19" fmla="*/ 207 h 894"/>
                <a:gd name="T20" fmla="*/ 85 w 722"/>
                <a:gd name="T21" fmla="*/ 204 h 894"/>
                <a:gd name="T22" fmla="*/ 90 w 722"/>
                <a:gd name="T23" fmla="*/ 211 h 894"/>
                <a:gd name="T24" fmla="*/ 82 w 722"/>
                <a:gd name="T25" fmla="*/ 220 h 894"/>
                <a:gd name="T26" fmla="*/ 91 w 722"/>
                <a:gd name="T27" fmla="*/ 224 h 894"/>
                <a:gd name="T28" fmla="*/ 106 w 722"/>
                <a:gd name="T29" fmla="*/ 209 h 894"/>
                <a:gd name="T30" fmla="*/ 113 w 722"/>
                <a:gd name="T31" fmla="*/ 217 h 894"/>
                <a:gd name="T32" fmla="*/ 133 w 722"/>
                <a:gd name="T33" fmla="*/ 218 h 894"/>
                <a:gd name="T34" fmla="*/ 140 w 722"/>
                <a:gd name="T35" fmla="*/ 222 h 894"/>
                <a:gd name="T36" fmla="*/ 154 w 722"/>
                <a:gd name="T37" fmla="*/ 207 h 894"/>
                <a:gd name="T38" fmla="*/ 162 w 722"/>
                <a:gd name="T39" fmla="*/ 188 h 894"/>
                <a:gd name="T40" fmla="*/ 169 w 722"/>
                <a:gd name="T41" fmla="*/ 178 h 894"/>
                <a:gd name="T42" fmla="*/ 176 w 722"/>
                <a:gd name="T43" fmla="*/ 175 h 894"/>
                <a:gd name="T44" fmla="*/ 171 w 722"/>
                <a:gd name="T45" fmla="*/ 164 h 894"/>
                <a:gd name="T46" fmla="*/ 181 w 722"/>
                <a:gd name="T47" fmla="*/ 151 h 894"/>
                <a:gd name="T48" fmla="*/ 180 w 722"/>
                <a:gd name="T49" fmla="*/ 141 h 894"/>
                <a:gd name="T50" fmla="*/ 173 w 722"/>
                <a:gd name="T51" fmla="*/ 142 h 894"/>
                <a:gd name="T52" fmla="*/ 162 w 722"/>
                <a:gd name="T53" fmla="*/ 138 h 894"/>
                <a:gd name="T54" fmla="*/ 150 w 722"/>
                <a:gd name="T55" fmla="*/ 142 h 894"/>
                <a:gd name="T56" fmla="*/ 147 w 722"/>
                <a:gd name="T57" fmla="*/ 127 h 894"/>
                <a:gd name="T58" fmla="*/ 134 w 722"/>
                <a:gd name="T59" fmla="*/ 120 h 894"/>
                <a:gd name="T60" fmla="*/ 131 w 722"/>
                <a:gd name="T61" fmla="*/ 108 h 894"/>
                <a:gd name="T62" fmla="*/ 138 w 722"/>
                <a:gd name="T63" fmla="*/ 97 h 894"/>
                <a:gd name="T64" fmla="*/ 124 w 722"/>
                <a:gd name="T65" fmla="*/ 83 h 894"/>
                <a:gd name="T66" fmla="*/ 108 w 722"/>
                <a:gd name="T67" fmla="*/ 63 h 894"/>
                <a:gd name="T68" fmla="*/ 109 w 722"/>
                <a:gd name="T69" fmla="*/ 47 h 894"/>
                <a:gd name="T70" fmla="*/ 101 w 722"/>
                <a:gd name="T71" fmla="*/ 42 h 894"/>
                <a:gd name="T72" fmla="*/ 93 w 722"/>
                <a:gd name="T73" fmla="*/ 44 h 894"/>
                <a:gd name="T74" fmla="*/ 90 w 722"/>
                <a:gd name="T75" fmla="*/ 35 h 894"/>
                <a:gd name="T76" fmla="*/ 73 w 722"/>
                <a:gd name="T77" fmla="*/ 34 h 894"/>
                <a:gd name="T78" fmla="*/ 77 w 722"/>
                <a:gd name="T79" fmla="*/ 12 h 894"/>
                <a:gd name="T80" fmla="*/ 69 w 722"/>
                <a:gd name="T81" fmla="*/ 15 h 894"/>
                <a:gd name="T82" fmla="*/ 53 w 722"/>
                <a:gd name="T83" fmla="*/ 0 h 894"/>
                <a:gd name="T84" fmla="*/ 45 w 722"/>
                <a:gd name="T85" fmla="*/ 4 h 894"/>
                <a:gd name="T86" fmla="*/ 40 w 722"/>
                <a:gd name="T87" fmla="*/ 16 h 894"/>
                <a:gd name="T88" fmla="*/ 35 w 722"/>
                <a:gd name="T89" fmla="*/ 17 h 894"/>
                <a:gd name="T90" fmla="*/ 38 w 722"/>
                <a:gd name="T91" fmla="*/ 26 h 894"/>
                <a:gd name="T92" fmla="*/ 51 w 722"/>
                <a:gd name="T93" fmla="*/ 30 h 894"/>
                <a:gd name="T94" fmla="*/ 55 w 722"/>
                <a:gd name="T95" fmla="*/ 46 h 894"/>
                <a:gd name="T96" fmla="*/ 42 w 722"/>
                <a:gd name="T97" fmla="*/ 54 h 894"/>
                <a:gd name="T98" fmla="*/ 28 w 722"/>
                <a:gd name="T99" fmla="*/ 42 h 894"/>
                <a:gd name="T100" fmla="*/ 17 w 722"/>
                <a:gd name="T101" fmla="*/ 49 h 894"/>
                <a:gd name="T102" fmla="*/ 22 w 722"/>
                <a:gd name="T103" fmla="*/ 62 h 894"/>
                <a:gd name="T104" fmla="*/ 12 w 722"/>
                <a:gd name="T105" fmla="*/ 71 h 894"/>
                <a:gd name="T106" fmla="*/ 13 w 722"/>
                <a:gd name="T107" fmla="*/ 84 h 894"/>
                <a:gd name="T108" fmla="*/ 0 w 722"/>
                <a:gd name="T109" fmla="*/ 88 h 894"/>
                <a:gd name="T110" fmla="*/ 11 w 722"/>
                <a:gd name="T111" fmla="*/ 96 h 894"/>
                <a:gd name="T112" fmla="*/ 24 w 722"/>
                <a:gd name="T113" fmla="*/ 112 h 894"/>
                <a:gd name="T114" fmla="*/ 40 w 722"/>
                <a:gd name="T115" fmla="*/ 103 h 894"/>
                <a:gd name="T116" fmla="*/ 44 w 722"/>
                <a:gd name="T117" fmla="*/ 118 h 894"/>
                <a:gd name="T118" fmla="*/ 43 w 722"/>
                <a:gd name="T119" fmla="*/ 134 h 894"/>
                <a:gd name="T120" fmla="*/ 24 w 722"/>
                <a:gd name="T121" fmla="*/ 144 h 894"/>
                <a:gd name="T122" fmla="*/ 19 w 722"/>
                <a:gd name="T123" fmla="*/ 148 h 89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722"/>
                <a:gd name="T187" fmla="*/ 0 h 894"/>
                <a:gd name="T188" fmla="*/ 722 w 722"/>
                <a:gd name="T189" fmla="*/ 894 h 89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722" h="894">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rgbClr val="FFFFFF"/>
              </a:solidFill>
              <a:prstDash val="solid"/>
              <a:round/>
            </a:ln>
          </p:spPr>
          <p:txBody>
            <a:bodyPr/>
            <a:lstStyle/>
            <a:p>
              <a:endParaRPr lang="zh-CN" altLang="en-US"/>
            </a:p>
          </p:txBody>
        </p:sp>
        <p:sp>
          <p:nvSpPr>
            <p:cNvPr id="117" name="Freeform 121"/>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rgbClr val="FFFFFF"/>
              </a:solidFill>
              <a:prstDash val="solid"/>
              <a:round/>
            </a:ln>
          </p:spPr>
          <p:txBody>
            <a:bodyPr/>
            <a:lstStyle/>
            <a:p>
              <a:endParaRPr lang="zh-CN" altLang="en-US"/>
            </a:p>
          </p:txBody>
        </p:sp>
        <p:sp>
          <p:nvSpPr>
            <p:cNvPr id="118" name="Freeform 122"/>
            <p:cNvSpPr/>
            <p:nvPr/>
          </p:nvSpPr>
          <p:spPr bwMode="gray">
            <a:xfrm>
              <a:off x="3034" y="2686"/>
              <a:ext cx="568" cy="356"/>
            </a:xfrm>
            <a:custGeom>
              <a:avLst/>
              <a:gdLst>
                <a:gd name="T0" fmla="*/ 40 w 1136"/>
                <a:gd name="T1" fmla="*/ 51 h 713"/>
                <a:gd name="T2" fmla="*/ 52 w 1136"/>
                <a:gd name="T3" fmla="*/ 64 h 713"/>
                <a:gd name="T4" fmla="*/ 58 w 1136"/>
                <a:gd name="T5" fmla="*/ 104 h 713"/>
                <a:gd name="T6" fmla="*/ 35 w 1136"/>
                <a:gd name="T7" fmla="*/ 118 h 713"/>
                <a:gd name="T8" fmla="*/ 0 w 1136"/>
                <a:gd name="T9" fmla="*/ 129 h 713"/>
                <a:gd name="T10" fmla="*/ 20 w 1136"/>
                <a:gd name="T11" fmla="*/ 167 h 713"/>
                <a:gd name="T12" fmla="*/ 40 w 1136"/>
                <a:gd name="T13" fmla="*/ 162 h 713"/>
                <a:gd name="T14" fmla="*/ 80 w 1136"/>
                <a:gd name="T15" fmla="*/ 153 h 713"/>
                <a:gd name="T16" fmla="*/ 76 w 1136"/>
                <a:gd name="T17" fmla="*/ 136 h 713"/>
                <a:gd name="T18" fmla="*/ 115 w 1136"/>
                <a:gd name="T19" fmla="*/ 138 h 713"/>
                <a:gd name="T20" fmla="*/ 147 w 1136"/>
                <a:gd name="T21" fmla="*/ 149 h 713"/>
                <a:gd name="T22" fmla="*/ 170 w 1136"/>
                <a:gd name="T23" fmla="*/ 142 h 713"/>
                <a:gd name="T24" fmla="*/ 189 w 1136"/>
                <a:gd name="T25" fmla="*/ 138 h 713"/>
                <a:gd name="T26" fmla="*/ 196 w 1136"/>
                <a:gd name="T27" fmla="*/ 160 h 713"/>
                <a:gd name="T28" fmla="*/ 221 w 1136"/>
                <a:gd name="T29" fmla="*/ 152 h 713"/>
                <a:gd name="T30" fmla="*/ 247 w 1136"/>
                <a:gd name="T31" fmla="*/ 135 h 713"/>
                <a:gd name="T32" fmla="*/ 264 w 1136"/>
                <a:gd name="T33" fmla="*/ 124 h 713"/>
                <a:gd name="T34" fmla="*/ 284 w 1136"/>
                <a:gd name="T35" fmla="*/ 122 h 713"/>
                <a:gd name="T36" fmla="*/ 272 w 1136"/>
                <a:gd name="T37" fmla="*/ 97 h 713"/>
                <a:gd name="T38" fmla="*/ 263 w 1136"/>
                <a:gd name="T39" fmla="*/ 68 h 713"/>
                <a:gd name="T40" fmla="*/ 245 w 1136"/>
                <a:gd name="T41" fmla="*/ 60 h 713"/>
                <a:gd name="T42" fmla="*/ 225 w 1136"/>
                <a:gd name="T43" fmla="*/ 59 h 713"/>
                <a:gd name="T44" fmla="*/ 196 w 1136"/>
                <a:gd name="T45" fmla="*/ 50 h 713"/>
                <a:gd name="T46" fmla="*/ 186 w 1136"/>
                <a:gd name="T47" fmla="*/ 24 h 713"/>
                <a:gd name="T48" fmla="*/ 157 w 1136"/>
                <a:gd name="T49" fmla="*/ 26 h 713"/>
                <a:gd name="T50" fmla="*/ 107 w 1136"/>
                <a:gd name="T51" fmla="*/ 21 h 713"/>
                <a:gd name="T52" fmla="*/ 71 w 1136"/>
                <a:gd name="T53" fmla="*/ 6 h 713"/>
                <a:gd name="T54" fmla="*/ 50 w 1136"/>
                <a:gd name="T55" fmla="*/ 4 h 713"/>
                <a:gd name="T56" fmla="*/ 43 w 1136"/>
                <a:gd name="T57" fmla="*/ 2 h 713"/>
                <a:gd name="T58" fmla="*/ 35 w 1136"/>
                <a:gd name="T59" fmla="*/ 1 h 713"/>
                <a:gd name="T60" fmla="*/ 34 w 1136"/>
                <a:gd name="T61" fmla="*/ 2 h 713"/>
                <a:gd name="T62" fmla="*/ 31 w 1136"/>
                <a:gd name="T63" fmla="*/ 7 h 713"/>
                <a:gd name="T64" fmla="*/ 29 w 1136"/>
                <a:gd name="T65" fmla="*/ 9 h 713"/>
                <a:gd name="T66" fmla="*/ 54 w 1136"/>
                <a:gd name="T67" fmla="*/ 24 h 713"/>
                <a:gd name="T68" fmla="*/ 33 w 1136"/>
                <a:gd name="T69" fmla="*/ 42 h 71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36"/>
                <a:gd name="T106" fmla="*/ 0 h 713"/>
                <a:gd name="T107" fmla="*/ 1136 w 1136"/>
                <a:gd name="T108" fmla="*/ 713 h 71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36" h="713">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rgbClr val="FFFFFF"/>
              </a:solidFill>
              <a:prstDash val="solid"/>
              <a:round/>
            </a:ln>
          </p:spPr>
          <p:txBody>
            <a:bodyPr/>
            <a:lstStyle/>
            <a:p>
              <a:endParaRPr lang="zh-CN" altLang="en-US"/>
            </a:p>
          </p:txBody>
        </p:sp>
        <p:sp>
          <p:nvSpPr>
            <p:cNvPr id="119" name="Freeform 123"/>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rgbClr val="FFFFFF"/>
              </a:solidFill>
              <a:prstDash val="solid"/>
              <a:round/>
            </a:ln>
          </p:spPr>
          <p:txBody>
            <a:bodyPr/>
            <a:lstStyle/>
            <a:p>
              <a:endParaRPr lang="zh-CN" altLang="en-US"/>
            </a:p>
          </p:txBody>
        </p:sp>
        <p:sp>
          <p:nvSpPr>
            <p:cNvPr id="120" name="Freeform 124"/>
            <p:cNvSpPr/>
            <p:nvPr/>
          </p:nvSpPr>
          <p:spPr bwMode="gray">
            <a:xfrm>
              <a:off x="3140" y="2406"/>
              <a:ext cx="448" cy="398"/>
            </a:xfrm>
            <a:custGeom>
              <a:avLst/>
              <a:gdLst>
                <a:gd name="T0" fmla="*/ 0 w 896"/>
                <a:gd name="T1" fmla="*/ 84 h 797"/>
                <a:gd name="T2" fmla="*/ 7 w 896"/>
                <a:gd name="T3" fmla="*/ 100 h 797"/>
                <a:gd name="T4" fmla="*/ 17 w 896"/>
                <a:gd name="T5" fmla="*/ 115 h 797"/>
                <a:gd name="T6" fmla="*/ 30 w 896"/>
                <a:gd name="T7" fmla="*/ 127 h 797"/>
                <a:gd name="T8" fmla="*/ 29 w 896"/>
                <a:gd name="T9" fmla="*/ 140 h 797"/>
                <a:gd name="T10" fmla="*/ 53 w 896"/>
                <a:gd name="T11" fmla="*/ 162 h 797"/>
                <a:gd name="T12" fmla="*/ 76 w 896"/>
                <a:gd name="T13" fmla="*/ 171 h 797"/>
                <a:gd name="T14" fmla="*/ 104 w 896"/>
                <a:gd name="T15" fmla="*/ 166 h 797"/>
                <a:gd name="T16" fmla="*/ 116 w 896"/>
                <a:gd name="T17" fmla="*/ 171 h 797"/>
                <a:gd name="T18" fmla="*/ 133 w 896"/>
                <a:gd name="T19" fmla="*/ 164 h 797"/>
                <a:gd name="T20" fmla="*/ 134 w 896"/>
                <a:gd name="T21" fmla="*/ 180 h 797"/>
                <a:gd name="T22" fmla="*/ 143 w 896"/>
                <a:gd name="T23" fmla="*/ 191 h 797"/>
                <a:gd name="T24" fmla="*/ 156 w 896"/>
                <a:gd name="T25" fmla="*/ 187 h 797"/>
                <a:gd name="T26" fmla="*/ 173 w 896"/>
                <a:gd name="T27" fmla="*/ 199 h 797"/>
                <a:gd name="T28" fmla="*/ 188 w 896"/>
                <a:gd name="T29" fmla="*/ 194 h 797"/>
                <a:gd name="T30" fmla="*/ 193 w 896"/>
                <a:gd name="T31" fmla="*/ 189 h 797"/>
                <a:gd name="T32" fmla="*/ 212 w 896"/>
                <a:gd name="T33" fmla="*/ 179 h 797"/>
                <a:gd name="T34" fmla="*/ 213 w 896"/>
                <a:gd name="T35" fmla="*/ 163 h 797"/>
                <a:gd name="T36" fmla="*/ 208 w 896"/>
                <a:gd name="T37" fmla="*/ 148 h 797"/>
                <a:gd name="T38" fmla="*/ 194 w 896"/>
                <a:gd name="T39" fmla="*/ 157 h 797"/>
                <a:gd name="T40" fmla="*/ 180 w 896"/>
                <a:gd name="T41" fmla="*/ 141 h 797"/>
                <a:gd name="T42" fmla="*/ 170 w 896"/>
                <a:gd name="T43" fmla="*/ 133 h 797"/>
                <a:gd name="T44" fmla="*/ 182 w 896"/>
                <a:gd name="T45" fmla="*/ 129 h 797"/>
                <a:gd name="T46" fmla="*/ 181 w 896"/>
                <a:gd name="T47" fmla="*/ 116 h 797"/>
                <a:gd name="T48" fmla="*/ 190 w 896"/>
                <a:gd name="T49" fmla="*/ 108 h 797"/>
                <a:gd name="T50" fmla="*/ 186 w 896"/>
                <a:gd name="T51" fmla="*/ 94 h 797"/>
                <a:gd name="T52" fmla="*/ 197 w 896"/>
                <a:gd name="T53" fmla="*/ 87 h 797"/>
                <a:gd name="T54" fmla="*/ 211 w 896"/>
                <a:gd name="T55" fmla="*/ 99 h 797"/>
                <a:gd name="T56" fmla="*/ 224 w 896"/>
                <a:gd name="T57" fmla="*/ 91 h 797"/>
                <a:gd name="T58" fmla="*/ 219 w 896"/>
                <a:gd name="T59" fmla="*/ 75 h 797"/>
                <a:gd name="T60" fmla="*/ 206 w 896"/>
                <a:gd name="T61" fmla="*/ 71 h 797"/>
                <a:gd name="T62" fmla="*/ 203 w 896"/>
                <a:gd name="T63" fmla="*/ 62 h 797"/>
                <a:gd name="T64" fmla="*/ 182 w 896"/>
                <a:gd name="T65" fmla="*/ 66 h 797"/>
                <a:gd name="T66" fmla="*/ 169 w 896"/>
                <a:gd name="T67" fmla="*/ 53 h 797"/>
                <a:gd name="T68" fmla="*/ 157 w 896"/>
                <a:gd name="T69" fmla="*/ 53 h 797"/>
                <a:gd name="T70" fmla="*/ 156 w 896"/>
                <a:gd name="T71" fmla="*/ 41 h 797"/>
                <a:gd name="T72" fmla="*/ 173 w 896"/>
                <a:gd name="T73" fmla="*/ 20 h 797"/>
                <a:gd name="T74" fmla="*/ 171 w 896"/>
                <a:gd name="T75" fmla="*/ 3 h 797"/>
                <a:gd name="T76" fmla="*/ 153 w 896"/>
                <a:gd name="T77" fmla="*/ 6 h 797"/>
                <a:gd name="T78" fmla="*/ 112 w 896"/>
                <a:gd name="T79" fmla="*/ 0 h 797"/>
                <a:gd name="T80" fmla="*/ 110 w 896"/>
                <a:gd name="T81" fmla="*/ 32 h 797"/>
                <a:gd name="T82" fmla="*/ 89 w 896"/>
                <a:gd name="T83" fmla="*/ 49 h 797"/>
                <a:gd name="T84" fmla="*/ 72 w 896"/>
                <a:gd name="T85" fmla="*/ 52 h 797"/>
                <a:gd name="T86" fmla="*/ 42 w 896"/>
                <a:gd name="T87" fmla="*/ 71 h 797"/>
                <a:gd name="T88" fmla="*/ 25 w 896"/>
                <a:gd name="T89" fmla="*/ 79 h 797"/>
                <a:gd name="T90" fmla="*/ 0 w 896"/>
                <a:gd name="T91" fmla="*/ 84 h 79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896"/>
                <a:gd name="T139" fmla="*/ 0 h 797"/>
                <a:gd name="T140" fmla="*/ 896 w 896"/>
                <a:gd name="T141" fmla="*/ 797 h 79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896" h="797">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rgbClr val="FFFFFF"/>
              </a:solidFill>
              <a:prstDash val="solid"/>
              <a:round/>
            </a:ln>
          </p:spPr>
          <p:txBody>
            <a:bodyPr/>
            <a:lstStyle/>
            <a:p>
              <a:endParaRPr lang="zh-CN" altLang="en-US"/>
            </a:p>
          </p:txBody>
        </p:sp>
        <p:sp>
          <p:nvSpPr>
            <p:cNvPr id="121" name="Freeform 125"/>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rgbClr val="FFFFFF"/>
              </a:solidFill>
              <a:prstDash val="solid"/>
              <a:round/>
            </a:ln>
          </p:spPr>
          <p:txBody>
            <a:bodyPr/>
            <a:lstStyle/>
            <a:p>
              <a:endParaRPr lang="zh-CN" altLang="en-US"/>
            </a:p>
          </p:txBody>
        </p:sp>
        <p:sp>
          <p:nvSpPr>
            <p:cNvPr id="122" name="Freeform 126"/>
            <p:cNvSpPr/>
            <p:nvPr/>
          </p:nvSpPr>
          <p:spPr bwMode="gray">
            <a:xfrm>
              <a:off x="3128" y="2050"/>
              <a:ext cx="251" cy="526"/>
            </a:xfrm>
            <a:custGeom>
              <a:avLst/>
              <a:gdLst>
                <a:gd name="T0" fmla="*/ 7 w 502"/>
                <a:gd name="T1" fmla="*/ 236 h 1051"/>
                <a:gd name="T2" fmla="*/ 6 w 502"/>
                <a:gd name="T3" fmla="*/ 263 h 1051"/>
                <a:gd name="T4" fmla="*/ 30 w 502"/>
                <a:gd name="T5" fmla="*/ 257 h 1051"/>
                <a:gd name="T6" fmla="*/ 48 w 502"/>
                <a:gd name="T7" fmla="*/ 250 h 1051"/>
                <a:gd name="T8" fmla="*/ 78 w 502"/>
                <a:gd name="T9" fmla="*/ 230 h 1051"/>
                <a:gd name="T10" fmla="*/ 94 w 502"/>
                <a:gd name="T11" fmla="*/ 228 h 1051"/>
                <a:gd name="T12" fmla="*/ 115 w 502"/>
                <a:gd name="T13" fmla="*/ 210 h 1051"/>
                <a:gd name="T14" fmla="*/ 117 w 502"/>
                <a:gd name="T15" fmla="*/ 178 h 1051"/>
                <a:gd name="T16" fmla="*/ 108 w 502"/>
                <a:gd name="T17" fmla="*/ 169 h 1051"/>
                <a:gd name="T18" fmla="*/ 109 w 502"/>
                <a:gd name="T19" fmla="*/ 159 h 1051"/>
                <a:gd name="T20" fmla="*/ 115 w 502"/>
                <a:gd name="T21" fmla="*/ 150 h 1051"/>
                <a:gd name="T22" fmla="*/ 114 w 502"/>
                <a:gd name="T23" fmla="*/ 142 h 1051"/>
                <a:gd name="T24" fmla="*/ 121 w 502"/>
                <a:gd name="T25" fmla="*/ 126 h 1051"/>
                <a:gd name="T26" fmla="*/ 118 w 502"/>
                <a:gd name="T27" fmla="*/ 109 h 1051"/>
                <a:gd name="T28" fmla="*/ 99 w 502"/>
                <a:gd name="T29" fmla="*/ 99 h 1051"/>
                <a:gd name="T30" fmla="*/ 100 w 502"/>
                <a:gd name="T31" fmla="*/ 81 h 1051"/>
                <a:gd name="T32" fmla="*/ 108 w 502"/>
                <a:gd name="T33" fmla="*/ 74 h 1051"/>
                <a:gd name="T34" fmla="*/ 109 w 502"/>
                <a:gd name="T35" fmla="*/ 64 h 1051"/>
                <a:gd name="T36" fmla="*/ 119 w 502"/>
                <a:gd name="T37" fmla="*/ 60 h 1051"/>
                <a:gd name="T38" fmla="*/ 126 w 502"/>
                <a:gd name="T39" fmla="*/ 43 h 1051"/>
                <a:gd name="T40" fmla="*/ 119 w 502"/>
                <a:gd name="T41" fmla="*/ 31 h 1051"/>
                <a:gd name="T42" fmla="*/ 110 w 502"/>
                <a:gd name="T43" fmla="*/ 26 h 1051"/>
                <a:gd name="T44" fmla="*/ 111 w 502"/>
                <a:gd name="T45" fmla="*/ 16 h 1051"/>
                <a:gd name="T46" fmla="*/ 121 w 502"/>
                <a:gd name="T47" fmla="*/ 11 h 1051"/>
                <a:gd name="T48" fmla="*/ 114 w 502"/>
                <a:gd name="T49" fmla="*/ 0 h 1051"/>
                <a:gd name="T50" fmla="*/ 87 w 502"/>
                <a:gd name="T51" fmla="*/ 11 h 1051"/>
                <a:gd name="T52" fmla="*/ 72 w 502"/>
                <a:gd name="T53" fmla="*/ 11 h 1051"/>
                <a:gd name="T54" fmla="*/ 50 w 502"/>
                <a:gd name="T55" fmla="*/ 19 h 1051"/>
                <a:gd name="T56" fmla="*/ 38 w 502"/>
                <a:gd name="T57" fmla="*/ 49 h 1051"/>
                <a:gd name="T58" fmla="*/ 19 w 502"/>
                <a:gd name="T59" fmla="*/ 56 h 1051"/>
                <a:gd name="T60" fmla="*/ 19 w 502"/>
                <a:gd name="T61" fmla="*/ 73 h 1051"/>
                <a:gd name="T62" fmla="*/ 12 w 502"/>
                <a:gd name="T63" fmla="*/ 104 h 1051"/>
                <a:gd name="T64" fmla="*/ 0 w 502"/>
                <a:gd name="T65" fmla="*/ 117 h 1051"/>
                <a:gd name="T66" fmla="*/ 13 w 502"/>
                <a:gd name="T67" fmla="*/ 139 h 1051"/>
                <a:gd name="T68" fmla="*/ 4 w 502"/>
                <a:gd name="T69" fmla="*/ 164 h 1051"/>
                <a:gd name="T70" fmla="*/ 9 w 502"/>
                <a:gd name="T71" fmla="*/ 198 h 1051"/>
                <a:gd name="T72" fmla="*/ 15 w 502"/>
                <a:gd name="T73" fmla="*/ 220 h 1051"/>
                <a:gd name="T74" fmla="*/ 7 w 502"/>
                <a:gd name="T75" fmla="*/ 236 h 10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02"/>
                <a:gd name="T115" fmla="*/ 0 h 1051"/>
                <a:gd name="T116" fmla="*/ 502 w 502"/>
                <a:gd name="T117" fmla="*/ 1051 h 10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02" h="1051">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rgbClr val="FFFFFF"/>
              </a:solidFill>
              <a:prstDash val="solid"/>
              <a:round/>
            </a:ln>
          </p:spPr>
          <p:txBody>
            <a:bodyPr/>
            <a:lstStyle/>
            <a:p>
              <a:endParaRPr lang="zh-CN" altLang="en-US"/>
            </a:p>
          </p:txBody>
        </p:sp>
        <p:sp>
          <p:nvSpPr>
            <p:cNvPr id="123" name="Freeform 127"/>
            <p:cNvSpPr/>
            <p:nvPr/>
          </p:nvSpPr>
          <p:spPr bwMode="gray">
            <a:xfrm>
              <a:off x="2736" y="2154"/>
              <a:ext cx="464" cy="664"/>
            </a:xfrm>
            <a:custGeom>
              <a:avLst/>
              <a:gdLst>
                <a:gd name="T0" fmla="*/ 2 w 929"/>
                <a:gd name="T1" fmla="*/ 106 h 1329"/>
                <a:gd name="T2" fmla="*/ 21 w 929"/>
                <a:gd name="T3" fmla="*/ 126 h 1329"/>
                <a:gd name="T4" fmla="*/ 31 w 929"/>
                <a:gd name="T5" fmla="*/ 148 h 1329"/>
                <a:gd name="T6" fmla="*/ 26 w 929"/>
                <a:gd name="T7" fmla="*/ 170 h 1329"/>
                <a:gd name="T8" fmla="*/ 43 w 929"/>
                <a:gd name="T9" fmla="*/ 183 h 1329"/>
                <a:gd name="T10" fmla="*/ 68 w 929"/>
                <a:gd name="T11" fmla="*/ 187 h 1329"/>
                <a:gd name="T12" fmla="*/ 79 w 929"/>
                <a:gd name="T13" fmla="*/ 172 h 1329"/>
                <a:gd name="T14" fmla="*/ 78 w 929"/>
                <a:gd name="T15" fmla="*/ 153 h 1329"/>
                <a:gd name="T16" fmla="*/ 72 w 929"/>
                <a:gd name="T17" fmla="*/ 108 h 1329"/>
                <a:gd name="T18" fmla="*/ 92 w 929"/>
                <a:gd name="T19" fmla="*/ 113 h 1329"/>
                <a:gd name="T20" fmla="*/ 109 w 929"/>
                <a:gd name="T21" fmla="*/ 126 h 1329"/>
                <a:gd name="T22" fmla="*/ 143 w 929"/>
                <a:gd name="T23" fmla="*/ 150 h 1329"/>
                <a:gd name="T24" fmla="*/ 140 w 929"/>
                <a:gd name="T25" fmla="*/ 174 h 1329"/>
                <a:gd name="T26" fmla="*/ 112 w 929"/>
                <a:gd name="T27" fmla="*/ 189 h 1329"/>
                <a:gd name="T28" fmla="*/ 99 w 929"/>
                <a:gd name="T29" fmla="*/ 204 h 1329"/>
                <a:gd name="T30" fmla="*/ 71 w 929"/>
                <a:gd name="T31" fmla="*/ 199 h 1329"/>
                <a:gd name="T32" fmla="*/ 65 w 929"/>
                <a:gd name="T33" fmla="*/ 222 h 1329"/>
                <a:gd name="T34" fmla="*/ 70 w 929"/>
                <a:gd name="T35" fmla="*/ 249 h 1329"/>
                <a:gd name="T36" fmla="*/ 48 w 929"/>
                <a:gd name="T37" fmla="*/ 267 h 1329"/>
                <a:gd name="T38" fmla="*/ 53 w 929"/>
                <a:gd name="T39" fmla="*/ 285 h 1329"/>
                <a:gd name="T40" fmla="*/ 63 w 929"/>
                <a:gd name="T41" fmla="*/ 304 h 1329"/>
                <a:gd name="T42" fmla="*/ 110 w 929"/>
                <a:gd name="T43" fmla="*/ 308 h 1329"/>
                <a:gd name="T44" fmla="*/ 142 w 929"/>
                <a:gd name="T45" fmla="*/ 313 h 1329"/>
                <a:gd name="T46" fmla="*/ 172 w 929"/>
                <a:gd name="T47" fmla="*/ 324 h 1329"/>
                <a:gd name="T48" fmla="*/ 188 w 929"/>
                <a:gd name="T49" fmla="*/ 330 h 1329"/>
                <a:gd name="T50" fmla="*/ 181 w 929"/>
                <a:gd name="T51" fmla="*/ 308 h 1329"/>
                <a:gd name="T52" fmla="*/ 202 w 929"/>
                <a:gd name="T53" fmla="*/ 290 h 1329"/>
                <a:gd name="T54" fmla="*/ 178 w 929"/>
                <a:gd name="T55" fmla="*/ 276 h 1329"/>
                <a:gd name="T56" fmla="*/ 200 w 929"/>
                <a:gd name="T57" fmla="*/ 270 h 1329"/>
                <a:gd name="T58" fmla="*/ 231 w 929"/>
                <a:gd name="T59" fmla="*/ 266 h 1329"/>
                <a:gd name="T60" fmla="*/ 218 w 929"/>
                <a:gd name="T61" fmla="*/ 241 h 1329"/>
                <a:gd name="T62" fmla="*/ 202 w 929"/>
                <a:gd name="T63" fmla="*/ 211 h 1329"/>
                <a:gd name="T64" fmla="*/ 210 w 929"/>
                <a:gd name="T65" fmla="*/ 167 h 1329"/>
                <a:gd name="T66" fmla="*/ 200 w 929"/>
                <a:gd name="T67" fmla="*/ 112 h 1329"/>
                <a:gd name="T68" fmla="*/ 196 w 929"/>
                <a:gd name="T69" fmla="*/ 65 h 1329"/>
                <a:gd name="T70" fmla="*/ 214 w 929"/>
                <a:gd name="T71" fmla="*/ 21 h 1329"/>
                <a:gd name="T72" fmla="*/ 206 w 929"/>
                <a:gd name="T73" fmla="*/ 0 h 1329"/>
                <a:gd name="T74" fmla="*/ 182 w 929"/>
                <a:gd name="T75" fmla="*/ 10 h 1329"/>
                <a:gd name="T76" fmla="*/ 164 w 929"/>
                <a:gd name="T77" fmla="*/ 44 h 1329"/>
                <a:gd name="T78" fmla="*/ 129 w 929"/>
                <a:gd name="T79" fmla="*/ 87 h 1329"/>
                <a:gd name="T80" fmla="*/ 99 w 929"/>
                <a:gd name="T81" fmla="*/ 84 h 1329"/>
                <a:gd name="T82" fmla="*/ 74 w 929"/>
                <a:gd name="T83" fmla="*/ 70 h 1329"/>
                <a:gd name="T84" fmla="*/ 72 w 929"/>
                <a:gd name="T85" fmla="*/ 42 h 1329"/>
                <a:gd name="T86" fmla="*/ 68 w 929"/>
                <a:gd name="T87" fmla="*/ 18 h 1329"/>
                <a:gd name="T88" fmla="*/ 43 w 929"/>
                <a:gd name="T89" fmla="*/ 42 h 1329"/>
                <a:gd name="T90" fmla="*/ 26 w 929"/>
                <a:gd name="T91" fmla="*/ 90 h 132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29"/>
                <a:gd name="T139" fmla="*/ 0 h 1329"/>
                <a:gd name="T140" fmla="*/ 929 w 929"/>
                <a:gd name="T141" fmla="*/ 1329 h 132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29" h="13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rgbClr val="FFFFFF"/>
              </a:solidFill>
              <a:prstDash val="solid"/>
              <a:round/>
            </a:ln>
          </p:spPr>
          <p:txBody>
            <a:bodyPr/>
            <a:lstStyle/>
            <a:p>
              <a:endParaRPr lang="zh-CN" altLang="en-US"/>
            </a:p>
          </p:txBody>
        </p:sp>
        <p:sp>
          <p:nvSpPr>
            <p:cNvPr id="124" name="Freeform 128"/>
            <p:cNvSpPr/>
            <p:nvPr/>
          </p:nvSpPr>
          <p:spPr bwMode="gray">
            <a:xfrm>
              <a:off x="3987" y="3238"/>
              <a:ext cx="121" cy="305"/>
            </a:xfrm>
            <a:custGeom>
              <a:avLst/>
              <a:gdLst>
                <a:gd name="T0" fmla="*/ 43 w 242"/>
                <a:gd name="T1" fmla="*/ 1 h 610"/>
                <a:gd name="T2" fmla="*/ 39 w 242"/>
                <a:gd name="T3" fmla="*/ 6 h 610"/>
                <a:gd name="T4" fmla="*/ 33 w 242"/>
                <a:gd name="T5" fmla="*/ 11 h 610"/>
                <a:gd name="T6" fmla="*/ 28 w 242"/>
                <a:gd name="T7" fmla="*/ 16 h 610"/>
                <a:gd name="T8" fmla="*/ 22 w 242"/>
                <a:gd name="T9" fmla="*/ 24 h 610"/>
                <a:gd name="T10" fmla="*/ 19 w 242"/>
                <a:gd name="T11" fmla="*/ 30 h 610"/>
                <a:gd name="T12" fmla="*/ 16 w 242"/>
                <a:gd name="T13" fmla="*/ 37 h 610"/>
                <a:gd name="T14" fmla="*/ 11 w 242"/>
                <a:gd name="T15" fmla="*/ 47 h 610"/>
                <a:gd name="T16" fmla="*/ 5 w 242"/>
                <a:gd name="T17" fmla="*/ 58 h 610"/>
                <a:gd name="T18" fmla="*/ 1 w 242"/>
                <a:gd name="T19" fmla="*/ 67 h 610"/>
                <a:gd name="T20" fmla="*/ 1 w 242"/>
                <a:gd name="T21" fmla="*/ 77 h 610"/>
                <a:gd name="T22" fmla="*/ 4 w 242"/>
                <a:gd name="T23" fmla="*/ 88 h 610"/>
                <a:gd name="T24" fmla="*/ 5 w 242"/>
                <a:gd name="T25" fmla="*/ 99 h 610"/>
                <a:gd name="T26" fmla="*/ 3 w 242"/>
                <a:gd name="T27" fmla="*/ 108 h 610"/>
                <a:gd name="T28" fmla="*/ 6 w 242"/>
                <a:gd name="T29" fmla="*/ 114 h 610"/>
                <a:gd name="T30" fmla="*/ 15 w 242"/>
                <a:gd name="T31" fmla="*/ 119 h 610"/>
                <a:gd name="T32" fmla="*/ 22 w 242"/>
                <a:gd name="T33" fmla="*/ 129 h 610"/>
                <a:gd name="T34" fmla="*/ 28 w 242"/>
                <a:gd name="T35" fmla="*/ 135 h 610"/>
                <a:gd name="T36" fmla="*/ 33 w 242"/>
                <a:gd name="T37" fmla="*/ 139 h 610"/>
                <a:gd name="T38" fmla="*/ 35 w 242"/>
                <a:gd name="T39" fmla="*/ 146 h 610"/>
                <a:gd name="T40" fmla="*/ 37 w 242"/>
                <a:gd name="T41" fmla="*/ 152 h 610"/>
                <a:gd name="T42" fmla="*/ 41 w 242"/>
                <a:gd name="T43" fmla="*/ 152 h 610"/>
                <a:gd name="T44" fmla="*/ 42 w 242"/>
                <a:gd name="T45" fmla="*/ 146 h 610"/>
                <a:gd name="T46" fmla="*/ 42 w 242"/>
                <a:gd name="T47" fmla="*/ 135 h 610"/>
                <a:gd name="T48" fmla="*/ 45 w 242"/>
                <a:gd name="T49" fmla="*/ 123 h 610"/>
                <a:gd name="T50" fmla="*/ 51 w 242"/>
                <a:gd name="T51" fmla="*/ 114 h 610"/>
                <a:gd name="T52" fmla="*/ 55 w 242"/>
                <a:gd name="T53" fmla="*/ 103 h 610"/>
                <a:gd name="T54" fmla="*/ 57 w 242"/>
                <a:gd name="T55" fmla="*/ 86 h 610"/>
                <a:gd name="T56" fmla="*/ 58 w 242"/>
                <a:gd name="T57" fmla="*/ 66 h 610"/>
                <a:gd name="T58" fmla="*/ 58 w 242"/>
                <a:gd name="T59" fmla="*/ 51 h 610"/>
                <a:gd name="T60" fmla="*/ 60 w 242"/>
                <a:gd name="T61" fmla="*/ 39 h 610"/>
                <a:gd name="T62" fmla="*/ 60 w 242"/>
                <a:gd name="T63" fmla="*/ 28 h 610"/>
                <a:gd name="T64" fmla="*/ 56 w 242"/>
                <a:gd name="T65" fmla="*/ 19 h 610"/>
                <a:gd name="T66" fmla="*/ 52 w 242"/>
                <a:gd name="T67" fmla="*/ 10 h 610"/>
                <a:gd name="T68" fmla="*/ 47 w 242"/>
                <a:gd name="T69" fmla="*/ 2 h 610"/>
                <a:gd name="T70" fmla="*/ 44 w 242"/>
                <a:gd name="T71" fmla="*/ 0 h 6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2"/>
                <a:gd name="T109" fmla="*/ 0 h 610"/>
                <a:gd name="T110" fmla="*/ 242 w 242"/>
                <a:gd name="T111" fmla="*/ 610 h 61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2" h="610">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rgbClr val="FFFFFF"/>
              </a:solidFill>
              <a:prstDash val="solid"/>
              <a:round/>
            </a:ln>
          </p:spPr>
          <p:txBody>
            <a:bodyPr/>
            <a:lstStyle/>
            <a:p>
              <a:endParaRPr lang="zh-CN" altLang="en-US"/>
            </a:p>
          </p:txBody>
        </p:sp>
      </p:grpSp>
      <p:sp>
        <p:nvSpPr>
          <p:cNvPr id="125" name="Freeform 78"/>
          <p:cNvSpPr/>
          <p:nvPr/>
        </p:nvSpPr>
        <p:spPr bwMode="gray">
          <a:xfrm>
            <a:off x="3334486" y="3939033"/>
            <a:ext cx="671600" cy="571500"/>
          </a:xfrm>
          <a:custGeom>
            <a:avLst/>
            <a:gdLst>
              <a:gd name="T0" fmla="*/ 279 w 1128"/>
              <a:gd name="T1" fmla="*/ 62 h 960"/>
              <a:gd name="T2" fmla="*/ 272 w 1128"/>
              <a:gd name="T3" fmla="*/ 67 h 960"/>
              <a:gd name="T4" fmla="*/ 266 w 1128"/>
              <a:gd name="T5" fmla="*/ 77 h 960"/>
              <a:gd name="T6" fmla="*/ 261 w 1128"/>
              <a:gd name="T7" fmla="*/ 87 h 960"/>
              <a:gd name="T8" fmla="*/ 254 w 1128"/>
              <a:gd name="T9" fmla="*/ 97 h 960"/>
              <a:gd name="T10" fmla="*/ 241 w 1128"/>
              <a:gd name="T11" fmla="*/ 103 h 960"/>
              <a:gd name="T12" fmla="*/ 230 w 1128"/>
              <a:gd name="T13" fmla="*/ 104 h 960"/>
              <a:gd name="T14" fmla="*/ 216 w 1128"/>
              <a:gd name="T15" fmla="*/ 103 h 960"/>
              <a:gd name="T16" fmla="*/ 203 w 1128"/>
              <a:gd name="T17" fmla="*/ 110 h 960"/>
              <a:gd name="T18" fmla="*/ 199 w 1128"/>
              <a:gd name="T19" fmla="*/ 115 h 960"/>
              <a:gd name="T20" fmla="*/ 198 w 1128"/>
              <a:gd name="T21" fmla="*/ 118 h 960"/>
              <a:gd name="T22" fmla="*/ 196 w 1128"/>
              <a:gd name="T23" fmla="*/ 119 h 960"/>
              <a:gd name="T24" fmla="*/ 190 w 1128"/>
              <a:gd name="T25" fmla="*/ 114 h 960"/>
              <a:gd name="T26" fmla="*/ 183 w 1128"/>
              <a:gd name="T27" fmla="*/ 118 h 960"/>
              <a:gd name="T28" fmla="*/ 177 w 1128"/>
              <a:gd name="T29" fmla="*/ 127 h 960"/>
              <a:gd name="T30" fmla="*/ 164 w 1128"/>
              <a:gd name="T31" fmla="*/ 127 h 960"/>
              <a:gd name="T32" fmla="*/ 155 w 1128"/>
              <a:gd name="T33" fmla="*/ 120 h 960"/>
              <a:gd name="T34" fmla="*/ 148 w 1128"/>
              <a:gd name="T35" fmla="*/ 111 h 960"/>
              <a:gd name="T36" fmla="*/ 143 w 1128"/>
              <a:gd name="T37" fmla="*/ 113 h 960"/>
              <a:gd name="T38" fmla="*/ 147 w 1128"/>
              <a:gd name="T39" fmla="*/ 122 h 960"/>
              <a:gd name="T40" fmla="*/ 154 w 1128"/>
              <a:gd name="T41" fmla="*/ 130 h 960"/>
              <a:gd name="T42" fmla="*/ 153 w 1128"/>
              <a:gd name="T43" fmla="*/ 140 h 960"/>
              <a:gd name="T44" fmla="*/ 140 w 1128"/>
              <a:gd name="T45" fmla="*/ 149 h 960"/>
              <a:gd name="T46" fmla="*/ 134 w 1128"/>
              <a:gd name="T47" fmla="*/ 149 h 960"/>
              <a:gd name="T48" fmla="*/ 132 w 1128"/>
              <a:gd name="T49" fmla="*/ 148 h 960"/>
              <a:gd name="T50" fmla="*/ 130 w 1128"/>
              <a:gd name="T51" fmla="*/ 148 h 960"/>
              <a:gd name="T52" fmla="*/ 126 w 1128"/>
              <a:gd name="T53" fmla="*/ 154 h 960"/>
              <a:gd name="T54" fmla="*/ 116 w 1128"/>
              <a:gd name="T55" fmla="*/ 163 h 960"/>
              <a:gd name="T56" fmla="*/ 110 w 1128"/>
              <a:gd name="T57" fmla="*/ 167 h 960"/>
              <a:gd name="T58" fmla="*/ 97 w 1128"/>
              <a:gd name="T59" fmla="*/ 168 h 960"/>
              <a:gd name="T60" fmla="*/ 87 w 1128"/>
              <a:gd name="T61" fmla="*/ 171 h 960"/>
              <a:gd name="T62" fmla="*/ 75 w 1128"/>
              <a:gd name="T63" fmla="*/ 179 h 960"/>
              <a:gd name="T64" fmla="*/ 56 w 1128"/>
              <a:gd name="T65" fmla="*/ 185 h 960"/>
              <a:gd name="T66" fmla="*/ 46 w 1128"/>
              <a:gd name="T67" fmla="*/ 186 h 960"/>
              <a:gd name="T68" fmla="*/ 38 w 1128"/>
              <a:gd name="T69" fmla="*/ 194 h 960"/>
              <a:gd name="T70" fmla="*/ 29 w 1128"/>
              <a:gd name="T71" fmla="*/ 199 h 960"/>
              <a:gd name="T72" fmla="*/ 23 w 1128"/>
              <a:gd name="T73" fmla="*/ 207 h 960"/>
              <a:gd name="T74" fmla="*/ 26 w 1128"/>
              <a:gd name="T75" fmla="*/ 214 h 960"/>
              <a:gd name="T76" fmla="*/ 35 w 1128"/>
              <a:gd name="T77" fmla="*/ 227 h 960"/>
              <a:gd name="T78" fmla="*/ 35 w 1128"/>
              <a:gd name="T79" fmla="*/ 235 h 960"/>
              <a:gd name="T80" fmla="*/ 24 w 1128"/>
              <a:gd name="T81" fmla="*/ 240 h 960"/>
              <a:gd name="T82" fmla="*/ 13 w 1128"/>
              <a:gd name="T83" fmla="*/ 235 h 960"/>
              <a:gd name="T84" fmla="*/ 4 w 1128"/>
              <a:gd name="T85" fmla="*/ 222 h 960"/>
              <a:gd name="T86" fmla="*/ 1 w 1128"/>
              <a:gd name="T87" fmla="*/ 210 h 960"/>
              <a:gd name="T88" fmla="*/ 1 w 1128"/>
              <a:gd name="T89" fmla="*/ 200 h 960"/>
              <a:gd name="T90" fmla="*/ 8 w 1128"/>
              <a:gd name="T91" fmla="*/ 189 h 960"/>
              <a:gd name="T92" fmla="*/ 0 w 1128"/>
              <a:gd name="T93" fmla="*/ 184 h 960"/>
              <a:gd name="T94" fmla="*/ 19 w 1128"/>
              <a:gd name="T95" fmla="*/ 160 h 960"/>
              <a:gd name="T96" fmla="*/ 37 w 1128"/>
              <a:gd name="T97" fmla="*/ 139 h 960"/>
              <a:gd name="T98" fmla="*/ 59 w 1128"/>
              <a:gd name="T99" fmla="*/ 101 h 960"/>
              <a:gd name="T100" fmla="*/ 74 w 1128"/>
              <a:gd name="T101" fmla="*/ 62 h 960"/>
              <a:gd name="T102" fmla="*/ 82 w 1128"/>
              <a:gd name="T103" fmla="*/ 36 h 960"/>
              <a:gd name="T104" fmla="*/ 121 w 1128"/>
              <a:gd name="T105" fmla="*/ 3 h 960"/>
              <a:gd name="T106" fmla="*/ 156 w 1128"/>
              <a:gd name="T107" fmla="*/ 8 h 960"/>
              <a:gd name="T108" fmla="*/ 170 w 1128"/>
              <a:gd name="T109" fmla="*/ 24 h 960"/>
              <a:gd name="T110" fmla="*/ 185 w 1128"/>
              <a:gd name="T111" fmla="*/ 32 h 960"/>
              <a:gd name="T112" fmla="*/ 224 w 1128"/>
              <a:gd name="T113" fmla="*/ 15 h 960"/>
              <a:gd name="T114" fmla="*/ 272 w 1128"/>
              <a:gd name="T115" fmla="*/ 41 h 96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128"/>
              <a:gd name="T175" fmla="*/ 0 h 960"/>
              <a:gd name="T176" fmla="*/ 1128 w 1128"/>
              <a:gd name="T177" fmla="*/ 960 h 96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128" h="960">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bg2"/>
          </a:solidFill>
          <a:ln w="6350">
            <a:solidFill>
              <a:srgbClr val="FFFFFF"/>
            </a:solidFill>
            <a:prstDash val="solid"/>
            <a:round/>
          </a:ln>
        </p:spPr>
        <p:txBody>
          <a:bodyPr lIns="68567" tIns="34284" rIns="68567" bIns="34284"/>
          <a:lstStyle/>
          <a:p>
            <a:endParaRPr lang="zh-CN" altLang="en-US"/>
          </a:p>
        </p:txBody>
      </p:sp>
      <p:sp>
        <p:nvSpPr>
          <p:cNvPr id="126" name="Freeform 92"/>
          <p:cNvSpPr/>
          <p:nvPr/>
        </p:nvSpPr>
        <p:spPr bwMode="gray">
          <a:xfrm>
            <a:off x="3647662" y="2615059"/>
            <a:ext cx="587055" cy="394097"/>
          </a:xfrm>
          <a:custGeom>
            <a:avLst/>
            <a:gdLst>
              <a:gd name="T0" fmla="*/ 81 w 987"/>
              <a:gd name="T1" fmla="*/ 0 h 663"/>
              <a:gd name="T2" fmla="*/ 88 w 987"/>
              <a:gd name="T3" fmla="*/ 3 h 663"/>
              <a:gd name="T4" fmla="*/ 96 w 987"/>
              <a:gd name="T5" fmla="*/ 5 h 663"/>
              <a:gd name="T6" fmla="*/ 103 w 987"/>
              <a:gd name="T7" fmla="*/ 2 h 663"/>
              <a:gd name="T8" fmla="*/ 111 w 987"/>
              <a:gd name="T9" fmla="*/ 0 h 663"/>
              <a:gd name="T10" fmla="*/ 119 w 987"/>
              <a:gd name="T11" fmla="*/ 5 h 663"/>
              <a:gd name="T12" fmla="*/ 125 w 987"/>
              <a:gd name="T13" fmla="*/ 15 h 663"/>
              <a:gd name="T14" fmla="*/ 126 w 987"/>
              <a:gd name="T15" fmla="*/ 24 h 663"/>
              <a:gd name="T16" fmla="*/ 128 w 987"/>
              <a:gd name="T17" fmla="*/ 32 h 663"/>
              <a:gd name="T18" fmla="*/ 133 w 987"/>
              <a:gd name="T19" fmla="*/ 37 h 663"/>
              <a:gd name="T20" fmla="*/ 141 w 987"/>
              <a:gd name="T21" fmla="*/ 39 h 663"/>
              <a:gd name="T22" fmla="*/ 149 w 987"/>
              <a:gd name="T23" fmla="*/ 38 h 663"/>
              <a:gd name="T24" fmla="*/ 154 w 987"/>
              <a:gd name="T25" fmla="*/ 33 h 663"/>
              <a:gd name="T26" fmla="*/ 160 w 987"/>
              <a:gd name="T27" fmla="*/ 24 h 663"/>
              <a:gd name="T28" fmla="*/ 167 w 987"/>
              <a:gd name="T29" fmla="*/ 15 h 663"/>
              <a:gd name="T30" fmla="*/ 175 w 987"/>
              <a:gd name="T31" fmla="*/ 6 h 663"/>
              <a:gd name="T32" fmla="*/ 184 w 987"/>
              <a:gd name="T33" fmla="*/ 2 h 663"/>
              <a:gd name="T34" fmla="*/ 191 w 987"/>
              <a:gd name="T35" fmla="*/ 4 h 663"/>
              <a:gd name="T36" fmla="*/ 200 w 987"/>
              <a:gd name="T37" fmla="*/ 9 h 663"/>
              <a:gd name="T38" fmla="*/ 212 w 987"/>
              <a:gd name="T39" fmla="*/ 11 h 663"/>
              <a:gd name="T40" fmla="*/ 224 w 987"/>
              <a:gd name="T41" fmla="*/ 9 h 663"/>
              <a:gd name="T42" fmla="*/ 234 w 987"/>
              <a:gd name="T43" fmla="*/ 7 h 663"/>
              <a:gd name="T44" fmla="*/ 241 w 987"/>
              <a:gd name="T45" fmla="*/ 5 h 663"/>
              <a:gd name="T46" fmla="*/ 246 w 987"/>
              <a:gd name="T47" fmla="*/ 5 h 663"/>
              <a:gd name="T48" fmla="*/ 246 w 987"/>
              <a:gd name="T49" fmla="*/ 12 h 663"/>
              <a:gd name="T50" fmla="*/ 245 w 987"/>
              <a:gd name="T51" fmla="*/ 23 h 663"/>
              <a:gd name="T52" fmla="*/ 243 w 987"/>
              <a:gd name="T53" fmla="*/ 31 h 663"/>
              <a:gd name="T54" fmla="*/ 237 w 987"/>
              <a:gd name="T55" fmla="*/ 32 h 663"/>
              <a:gd name="T56" fmla="*/ 231 w 987"/>
              <a:gd name="T57" fmla="*/ 31 h 663"/>
              <a:gd name="T58" fmla="*/ 225 w 987"/>
              <a:gd name="T59" fmla="*/ 32 h 663"/>
              <a:gd name="T60" fmla="*/ 216 w 987"/>
              <a:gd name="T61" fmla="*/ 41 h 663"/>
              <a:gd name="T62" fmla="*/ 205 w 987"/>
              <a:gd name="T63" fmla="*/ 49 h 663"/>
              <a:gd name="T64" fmla="*/ 198 w 987"/>
              <a:gd name="T65" fmla="*/ 51 h 663"/>
              <a:gd name="T66" fmla="*/ 191 w 987"/>
              <a:gd name="T67" fmla="*/ 52 h 663"/>
              <a:gd name="T68" fmla="*/ 189 w 987"/>
              <a:gd name="T69" fmla="*/ 55 h 663"/>
              <a:gd name="T70" fmla="*/ 191 w 987"/>
              <a:gd name="T71" fmla="*/ 63 h 663"/>
              <a:gd name="T72" fmla="*/ 190 w 987"/>
              <a:gd name="T73" fmla="*/ 72 h 663"/>
              <a:gd name="T74" fmla="*/ 185 w 987"/>
              <a:gd name="T75" fmla="*/ 77 h 663"/>
              <a:gd name="T76" fmla="*/ 177 w 987"/>
              <a:gd name="T77" fmla="*/ 79 h 663"/>
              <a:gd name="T78" fmla="*/ 171 w 987"/>
              <a:gd name="T79" fmla="*/ 79 h 663"/>
              <a:gd name="T80" fmla="*/ 170 w 987"/>
              <a:gd name="T81" fmla="*/ 84 h 663"/>
              <a:gd name="T82" fmla="*/ 170 w 987"/>
              <a:gd name="T83" fmla="*/ 93 h 663"/>
              <a:gd name="T84" fmla="*/ 168 w 987"/>
              <a:gd name="T85" fmla="*/ 101 h 663"/>
              <a:gd name="T86" fmla="*/ 163 w 987"/>
              <a:gd name="T87" fmla="*/ 106 h 663"/>
              <a:gd name="T88" fmla="*/ 157 w 987"/>
              <a:gd name="T89" fmla="*/ 111 h 663"/>
              <a:gd name="T90" fmla="*/ 155 w 987"/>
              <a:gd name="T91" fmla="*/ 118 h 663"/>
              <a:gd name="T92" fmla="*/ 152 w 987"/>
              <a:gd name="T93" fmla="*/ 123 h 663"/>
              <a:gd name="T94" fmla="*/ 139 w 987"/>
              <a:gd name="T95" fmla="*/ 127 h 663"/>
              <a:gd name="T96" fmla="*/ 129 w 987"/>
              <a:gd name="T97" fmla="*/ 143 h 663"/>
              <a:gd name="T98" fmla="*/ 106 w 987"/>
              <a:gd name="T99" fmla="*/ 148 h 663"/>
              <a:gd name="T100" fmla="*/ 89 w 987"/>
              <a:gd name="T101" fmla="*/ 156 h 663"/>
              <a:gd name="T102" fmla="*/ 66 w 987"/>
              <a:gd name="T103" fmla="*/ 144 h 663"/>
              <a:gd name="T104" fmla="*/ 52 w 987"/>
              <a:gd name="T105" fmla="*/ 160 h 663"/>
              <a:gd name="T106" fmla="*/ 13 w 987"/>
              <a:gd name="T107" fmla="*/ 152 h 663"/>
              <a:gd name="T108" fmla="*/ 0 w 987"/>
              <a:gd name="T109" fmla="*/ 140 h 663"/>
              <a:gd name="T110" fmla="*/ 14 w 987"/>
              <a:gd name="T111" fmla="*/ 98 h 663"/>
              <a:gd name="T112" fmla="*/ 8 w 987"/>
              <a:gd name="T113" fmla="*/ 78 h 663"/>
              <a:gd name="T114" fmla="*/ 26 w 987"/>
              <a:gd name="T115" fmla="*/ 45 h 663"/>
              <a:gd name="T116" fmla="*/ 50 w 987"/>
              <a:gd name="T117" fmla="*/ 22 h 663"/>
              <a:gd name="T118" fmla="*/ 80 w 987"/>
              <a:gd name="T119" fmla="*/ 0 h 66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87"/>
              <a:gd name="T181" fmla="*/ 0 h 663"/>
              <a:gd name="T182" fmla="*/ 987 w 987"/>
              <a:gd name="T183" fmla="*/ 663 h 66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87" h="663">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bg2"/>
          </a:solidFill>
          <a:ln w="6350">
            <a:solidFill>
              <a:srgbClr val="FFFFFF"/>
            </a:solidFill>
            <a:prstDash val="solid"/>
            <a:round/>
          </a:ln>
        </p:spPr>
        <p:txBody>
          <a:bodyPr lIns="68567" tIns="34284" rIns="68567" bIns="34284"/>
          <a:lstStyle/>
          <a:p>
            <a:endParaRPr lang="zh-CN" altLang="en-US"/>
          </a:p>
        </p:txBody>
      </p:sp>
      <p:sp>
        <p:nvSpPr>
          <p:cNvPr id="127" name="Freeform 100"/>
          <p:cNvSpPr/>
          <p:nvPr/>
        </p:nvSpPr>
        <p:spPr bwMode="gray">
          <a:xfrm>
            <a:off x="3876292" y="2010221"/>
            <a:ext cx="512035" cy="510779"/>
          </a:xfrm>
          <a:custGeom>
            <a:avLst/>
            <a:gdLst>
              <a:gd name="T0" fmla="*/ 182 w 860"/>
              <a:gd name="T1" fmla="*/ 145 h 858"/>
              <a:gd name="T2" fmla="*/ 179 w 860"/>
              <a:gd name="T3" fmla="*/ 149 h 858"/>
              <a:gd name="T4" fmla="*/ 174 w 860"/>
              <a:gd name="T5" fmla="*/ 152 h 858"/>
              <a:gd name="T6" fmla="*/ 166 w 860"/>
              <a:gd name="T7" fmla="*/ 154 h 858"/>
              <a:gd name="T8" fmla="*/ 156 w 860"/>
              <a:gd name="T9" fmla="*/ 157 h 858"/>
              <a:gd name="T10" fmla="*/ 149 w 860"/>
              <a:gd name="T11" fmla="*/ 163 h 858"/>
              <a:gd name="T12" fmla="*/ 140 w 860"/>
              <a:gd name="T13" fmla="*/ 170 h 858"/>
              <a:gd name="T14" fmla="*/ 133 w 860"/>
              <a:gd name="T15" fmla="*/ 176 h 858"/>
              <a:gd name="T16" fmla="*/ 129 w 860"/>
              <a:gd name="T17" fmla="*/ 180 h 858"/>
              <a:gd name="T18" fmla="*/ 123 w 860"/>
              <a:gd name="T19" fmla="*/ 186 h 858"/>
              <a:gd name="T20" fmla="*/ 119 w 860"/>
              <a:gd name="T21" fmla="*/ 194 h 858"/>
              <a:gd name="T22" fmla="*/ 113 w 860"/>
              <a:gd name="T23" fmla="*/ 201 h 858"/>
              <a:gd name="T24" fmla="*/ 107 w 860"/>
              <a:gd name="T25" fmla="*/ 204 h 858"/>
              <a:gd name="T26" fmla="*/ 103 w 860"/>
              <a:gd name="T27" fmla="*/ 208 h 858"/>
              <a:gd name="T28" fmla="*/ 95 w 860"/>
              <a:gd name="T29" fmla="*/ 213 h 858"/>
              <a:gd name="T30" fmla="*/ 89 w 860"/>
              <a:gd name="T31" fmla="*/ 215 h 858"/>
              <a:gd name="T32" fmla="*/ 88 w 860"/>
              <a:gd name="T33" fmla="*/ 210 h 858"/>
              <a:gd name="T34" fmla="*/ 92 w 860"/>
              <a:gd name="T35" fmla="*/ 204 h 858"/>
              <a:gd name="T36" fmla="*/ 98 w 860"/>
              <a:gd name="T37" fmla="*/ 198 h 858"/>
              <a:gd name="T38" fmla="*/ 103 w 860"/>
              <a:gd name="T39" fmla="*/ 191 h 858"/>
              <a:gd name="T40" fmla="*/ 101 w 860"/>
              <a:gd name="T41" fmla="*/ 187 h 858"/>
              <a:gd name="T42" fmla="*/ 95 w 860"/>
              <a:gd name="T43" fmla="*/ 184 h 858"/>
              <a:gd name="T44" fmla="*/ 91 w 860"/>
              <a:gd name="T45" fmla="*/ 179 h 858"/>
              <a:gd name="T46" fmla="*/ 93 w 860"/>
              <a:gd name="T47" fmla="*/ 170 h 858"/>
              <a:gd name="T48" fmla="*/ 100 w 860"/>
              <a:gd name="T49" fmla="*/ 159 h 858"/>
              <a:gd name="T50" fmla="*/ 107 w 860"/>
              <a:gd name="T51" fmla="*/ 148 h 858"/>
              <a:gd name="T52" fmla="*/ 110 w 860"/>
              <a:gd name="T53" fmla="*/ 140 h 858"/>
              <a:gd name="T54" fmla="*/ 110 w 860"/>
              <a:gd name="T55" fmla="*/ 135 h 858"/>
              <a:gd name="T56" fmla="*/ 105 w 860"/>
              <a:gd name="T57" fmla="*/ 129 h 858"/>
              <a:gd name="T58" fmla="*/ 99 w 860"/>
              <a:gd name="T59" fmla="*/ 123 h 858"/>
              <a:gd name="T60" fmla="*/ 94 w 860"/>
              <a:gd name="T61" fmla="*/ 122 h 858"/>
              <a:gd name="T62" fmla="*/ 87 w 860"/>
              <a:gd name="T63" fmla="*/ 123 h 858"/>
              <a:gd name="T64" fmla="*/ 78 w 860"/>
              <a:gd name="T65" fmla="*/ 123 h 858"/>
              <a:gd name="T66" fmla="*/ 74 w 860"/>
              <a:gd name="T67" fmla="*/ 124 h 858"/>
              <a:gd name="T68" fmla="*/ 70 w 860"/>
              <a:gd name="T69" fmla="*/ 134 h 858"/>
              <a:gd name="T70" fmla="*/ 66 w 860"/>
              <a:gd name="T71" fmla="*/ 145 h 858"/>
              <a:gd name="T72" fmla="*/ 60 w 860"/>
              <a:gd name="T73" fmla="*/ 152 h 858"/>
              <a:gd name="T74" fmla="*/ 53 w 860"/>
              <a:gd name="T75" fmla="*/ 163 h 858"/>
              <a:gd name="T76" fmla="*/ 46 w 860"/>
              <a:gd name="T77" fmla="*/ 169 h 858"/>
              <a:gd name="T78" fmla="*/ 41 w 860"/>
              <a:gd name="T79" fmla="*/ 172 h 858"/>
              <a:gd name="T80" fmla="*/ 34 w 860"/>
              <a:gd name="T81" fmla="*/ 167 h 858"/>
              <a:gd name="T82" fmla="*/ 14 w 860"/>
              <a:gd name="T83" fmla="*/ 147 h 858"/>
              <a:gd name="T84" fmla="*/ 5 w 860"/>
              <a:gd name="T85" fmla="*/ 127 h 858"/>
              <a:gd name="T86" fmla="*/ 7 w 860"/>
              <a:gd name="T87" fmla="*/ 101 h 858"/>
              <a:gd name="T88" fmla="*/ 3 w 860"/>
              <a:gd name="T89" fmla="*/ 79 h 858"/>
              <a:gd name="T90" fmla="*/ 21 w 860"/>
              <a:gd name="T91" fmla="*/ 80 h 858"/>
              <a:gd name="T92" fmla="*/ 43 w 860"/>
              <a:gd name="T93" fmla="*/ 78 h 858"/>
              <a:gd name="T94" fmla="*/ 69 w 860"/>
              <a:gd name="T95" fmla="*/ 53 h 858"/>
              <a:gd name="T96" fmla="*/ 94 w 860"/>
              <a:gd name="T97" fmla="*/ 44 h 858"/>
              <a:gd name="T98" fmla="*/ 108 w 860"/>
              <a:gd name="T99" fmla="*/ 37 h 858"/>
              <a:gd name="T100" fmla="*/ 131 w 860"/>
              <a:gd name="T101" fmla="*/ 12 h 858"/>
              <a:gd name="T102" fmla="*/ 149 w 860"/>
              <a:gd name="T103" fmla="*/ 6 h 858"/>
              <a:gd name="T104" fmla="*/ 182 w 860"/>
              <a:gd name="T105" fmla="*/ 30 h 858"/>
              <a:gd name="T106" fmla="*/ 194 w 860"/>
              <a:gd name="T107" fmla="*/ 60 h 858"/>
              <a:gd name="T108" fmla="*/ 215 w 860"/>
              <a:gd name="T109" fmla="*/ 101 h 858"/>
              <a:gd name="T110" fmla="*/ 183 w 860"/>
              <a:gd name="T111" fmla="*/ 134 h 85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860"/>
              <a:gd name="T169" fmla="*/ 0 h 858"/>
              <a:gd name="T170" fmla="*/ 860 w 860"/>
              <a:gd name="T171" fmla="*/ 858 h 85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860" h="858">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bg2"/>
          </a:solidFill>
          <a:ln w="6350">
            <a:solidFill>
              <a:srgbClr val="FFFFFF"/>
            </a:solidFill>
            <a:prstDash val="solid"/>
            <a:round/>
          </a:ln>
        </p:spPr>
        <p:txBody>
          <a:bodyPr lIns="68567" tIns="34284" rIns="68567" bIns="34284"/>
          <a:lstStyle/>
          <a:p>
            <a:endParaRPr lang="zh-CN" altLang="en-US"/>
          </a:p>
        </p:txBody>
      </p:sp>
      <p:sp>
        <p:nvSpPr>
          <p:cNvPr id="128" name="Freeform 82"/>
          <p:cNvSpPr/>
          <p:nvPr/>
        </p:nvSpPr>
        <p:spPr bwMode="gray">
          <a:xfrm>
            <a:off x="4001417" y="3293714"/>
            <a:ext cx="336991" cy="378619"/>
          </a:xfrm>
          <a:custGeom>
            <a:avLst/>
            <a:gdLst>
              <a:gd name="T0" fmla="*/ 109 w 565"/>
              <a:gd name="T1" fmla="*/ 11 h 638"/>
              <a:gd name="T2" fmla="*/ 106 w 565"/>
              <a:gd name="T3" fmla="*/ 11 h 638"/>
              <a:gd name="T4" fmla="*/ 103 w 565"/>
              <a:gd name="T5" fmla="*/ 14 h 638"/>
              <a:gd name="T6" fmla="*/ 100 w 565"/>
              <a:gd name="T7" fmla="*/ 21 h 638"/>
              <a:gd name="T8" fmla="*/ 99 w 565"/>
              <a:gd name="T9" fmla="*/ 28 h 638"/>
              <a:gd name="T10" fmla="*/ 96 w 565"/>
              <a:gd name="T11" fmla="*/ 31 h 638"/>
              <a:gd name="T12" fmla="*/ 90 w 565"/>
              <a:gd name="T13" fmla="*/ 29 h 638"/>
              <a:gd name="T14" fmla="*/ 84 w 565"/>
              <a:gd name="T15" fmla="*/ 26 h 638"/>
              <a:gd name="T16" fmla="*/ 80 w 565"/>
              <a:gd name="T17" fmla="*/ 26 h 638"/>
              <a:gd name="T18" fmla="*/ 82 w 565"/>
              <a:gd name="T19" fmla="*/ 32 h 638"/>
              <a:gd name="T20" fmla="*/ 87 w 565"/>
              <a:gd name="T21" fmla="*/ 36 h 638"/>
              <a:gd name="T22" fmla="*/ 93 w 565"/>
              <a:gd name="T23" fmla="*/ 38 h 638"/>
              <a:gd name="T24" fmla="*/ 101 w 565"/>
              <a:gd name="T25" fmla="*/ 35 h 638"/>
              <a:gd name="T26" fmla="*/ 104 w 565"/>
              <a:gd name="T27" fmla="*/ 31 h 638"/>
              <a:gd name="T28" fmla="*/ 106 w 565"/>
              <a:gd name="T29" fmla="*/ 25 h 638"/>
              <a:gd name="T30" fmla="*/ 110 w 565"/>
              <a:gd name="T31" fmla="*/ 24 h 638"/>
              <a:gd name="T32" fmla="*/ 117 w 565"/>
              <a:gd name="T33" fmla="*/ 30 h 638"/>
              <a:gd name="T34" fmla="*/ 126 w 565"/>
              <a:gd name="T35" fmla="*/ 34 h 638"/>
              <a:gd name="T36" fmla="*/ 131 w 565"/>
              <a:gd name="T37" fmla="*/ 36 h 638"/>
              <a:gd name="T38" fmla="*/ 138 w 565"/>
              <a:gd name="T39" fmla="*/ 38 h 638"/>
              <a:gd name="T40" fmla="*/ 142 w 565"/>
              <a:gd name="T41" fmla="*/ 44 h 638"/>
              <a:gd name="T42" fmla="*/ 139 w 565"/>
              <a:gd name="T43" fmla="*/ 51 h 638"/>
              <a:gd name="T44" fmla="*/ 133 w 565"/>
              <a:gd name="T45" fmla="*/ 58 h 638"/>
              <a:gd name="T46" fmla="*/ 130 w 565"/>
              <a:gd name="T47" fmla="*/ 60 h 638"/>
              <a:gd name="T48" fmla="*/ 134 w 565"/>
              <a:gd name="T49" fmla="*/ 60 h 638"/>
              <a:gd name="T50" fmla="*/ 139 w 565"/>
              <a:gd name="T51" fmla="*/ 60 h 638"/>
              <a:gd name="T52" fmla="*/ 141 w 565"/>
              <a:gd name="T53" fmla="*/ 63 h 638"/>
              <a:gd name="T54" fmla="*/ 136 w 565"/>
              <a:gd name="T55" fmla="*/ 67 h 638"/>
              <a:gd name="T56" fmla="*/ 129 w 565"/>
              <a:gd name="T57" fmla="*/ 71 h 638"/>
              <a:gd name="T58" fmla="*/ 126 w 565"/>
              <a:gd name="T59" fmla="*/ 73 h 638"/>
              <a:gd name="T60" fmla="*/ 129 w 565"/>
              <a:gd name="T61" fmla="*/ 73 h 638"/>
              <a:gd name="T62" fmla="*/ 135 w 565"/>
              <a:gd name="T63" fmla="*/ 78 h 638"/>
              <a:gd name="T64" fmla="*/ 136 w 565"/>
              <a:gd name="T65" fmla="*/ 88 h 638"/>
              <a:gd name="T66" fmla="*/ 138 w 565"/>
              <a:gd name="T67" fmla="*/ 98 h 638"/>
              <a:gd name="T68" fmla="*/ 141 w 565"/>
              <a:gd name="T69" fmla="*/ 104 h 638"/>
              <a:gd name="T70" fmla="*/ 141 w 565"/>
              <a:gd name="T71" fmla="*/ 108 h 638"/>
              <a:gd name="T72" fmla="*/ 136 w 565"/>
              <a:gd name="T73" fmla="*/ 112 h 638"/>
              <a:gd name="T74" fmla="*/ 129 w 565"/>
              <a:gd name="T75" fmla="*/ 111 h 638"/>
              <a:gd name="T76" fmla="*/ 123 w 565"/>
              <a:gd name="T77" fmla="*/ 110 h 638"/>
              <a:gd name="T78" fmla="*/ 119 w 565"/>
              <a:gd name="T79" fmla="*/ 116 h 638"/>
              <a:gd name="T80" fmla="*/ 118 w 565"/>
              <a:gd name="T81" fmla="*/ 122 h 638"/>
              <a:gd name="T82" fmla="*/ 116 w 565"/>
              <a:gd name="T83" fmla="*/ 129 h 638"/>
              <a:gd name="T84" fmla="*/ 113 w 565"/>
              <a:gd name="T85" fmla="*/ 136 h 638"/>
              <a:gd name="T86" fmla="*/ 112 w 565"/>
              <a:gd name="T87" fmla="*/ 146 h 638"/>
              <a:gd name="T88" fmla="*/ 112 w 565"/>
              <a:gd name="T89" fmla="*/ 150 h 638"/>
              <a:gd name="T90" fmla="*/ 102 w 565"/>
              <a:gd name="T91" fmla="*/ 158 h 638"/>
              <a:gd name="T92" fmla="*/ 88 w 565"/>
              <a:gd name="T93" fmla="*/ 158 h 638"/>
              <a:gd name="T94" fmla="*/ 69 w 565"/>
              <a:gd name="T95" fmla="*/ 148 h 638"/>
              <a:gd name="T96" fmla="*/ 47 w 565"/>
              <a:gd name="T97" fmla="*/ 155 h 638"/>
              <a:gd name="T98" fmla="*/ 35 w 565"/>
              <a:gd name="T99" fmla="*/ 128 h 638"/>
              <a:gd name="T100" fmla="*/ 20 w 565"/>
              <a:gd name="T101" fmla="*/ 113 h 638"/>
              <a:gd name="T102" fmla="*/ 5 w 565"/>
              <a:gd name="T103" fmla="*/ 83 h 638"/>
              <a:gd name="T104" fmla="*/ 27 w 565"/>
              <a:gd name="T105" fmla="*/ 49 h 638"/>
              <a:gd name="T106" fmla="*/ 42 w 565"/>
              <a:gd name="T107" fmla="*/ 36 h 638"/>
              <a:gd name="T108" fmla="*/ 46 w 565"/>
              <a:gd name="T109" fmla="*/ 12 h 638"/>
              <a:gd name="T110" fmla="*/ 56 w 565"/>
              <a:gd name="T111" fmla="*/ 0 h 638"/>
              <a:gd name="T112" fmla="*/ 76 w 565"/>
              <a:gd name="T113" fmla="*/ 7 h 638"/>
              <a:gd name="T114" fmla="*/ 96 w 565"/>
              <a:gd name="T115" fmla="*/ 1 h 638"/>
              <a:gd name="T116" fmla="*/ 109 w 565"/>
              <a:gd name="T117" fmla="*/ 11 h 63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65"/>
              <a:gd name="T178" fmla="*/ 0 h 638"/>
              <a:gd name="T179" fmla="*/ 565 w 565"/>
              <a:gd name="T180" fmla="*/ 638 h 63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65" h="638">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bg2"/>
          </a:solidFill>
          <a:ln w="6350">
            <a:solidFill>
              <a:srgbClr val="FFFFFF"/>
            </a:solidFill>
            <a:prstDash val="solid"/>
            <a:round/>
          </a:ln>
        </p:spPr>
        <p:txBody>
          <a:bodyPr lIns="68567" tIns="34284" rIns="68567" bIns="34284"/>
          <a:lstStyle/>
          <a:p>
            <a:endParaRPr lang="zh-CN" altLang="en-US"/>
          </a:p>
        </p:txBody>
      </p:sp>
      <p:cxnSp>
        <p:nvCxnSpPr>
          <p:cNvPr id="129" name="直接连接符 128"/>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1" name="直接连接符 130"/>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2" name="直接连接符 131"/>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接连接符 132"/>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直接连接符 134"/>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 name="直接连接符 135"/>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7" name="矩形 136"/>
          <p:cNvSpPr/>
          <p:nvPr/>
        </p:nvSpPr>
        <p:spPr>
          <a:xfrm>
            <a:off x="5027553" y="2157086"/>
            <a:ext cx="1234359" cy="288498"/>
          </a:xfrm>
          <a:prstGeom prst="rect">
            <a:avLst/>
          </a:prstGeom>
        </p:spPr>
        <p:txBody>
          <a:bodyPr wrap="none" lIns="68567" tIns="34284" rIns="68567" bIns="34284">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38" name="矩形 137"/>
          <p:cNvSpPr/>
          <p:nvPr/>
        </p:nvSpPr>
        <p:spPr>
          <a:xfrm>
            <a:off x="5027553" y="2588867"/>
            <a:ext cx="1234359" cy="288498"/>
          </a:xfrm>
          <a:prstGeom prst="rect">
            <a:avLst/>
          </a:prstGeom>
        </p:spPr>
        <p:txBody>
          <a:bodyPr wrap="none" lIns="68567" tIns="34284" rIns="68567" bIns="34284">
            <a:spAutoFit/>
          </a:bodyPr>
          <a:lstStyle/>
          <a:p>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39" name="矩形 138"/>
          <p:cNvSpPr/>
          <p:nvPr/>
        </p:nvSpPr>
        <p:spPr>
          <a:xfrm>
            <a:off x="5027553" y="3087946"/>
            <a:ext cx="1234359" cy="288498"/>
          </a:xfrm>
          <a:prstGeom prst="rect">
            <a:avLst/>
          </a:prstGeom>
        </p:spPr>
        <p:txBody>
          <a:bodyPr wrap="none" lIns="68567" tIns="34284" rIns="68567" bIns="34284">
            <a:spAutoFit/>
          </a:bodyPr>
          <a:lstStyle/>
          <a:p>
            <a:r>
              <a:rPr lang="zh-CN" altLang="en-US" sz="140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40" name="矩形 139"/>
          <p:cNvSpPr/>
          <p:nvPr/>
        </p:nvSpPr>
        <p:spPr>
          <a:xfrm>
            <a:off x="4993600" y="4085423"/>
            <a:ext cx="1234359" cy="288498"/>
          </a:xfrm>
          <a:prstGeom prst="rect">
            <a:avLst/>
          </a:prstGeom>
        </p:spPr>
        <p:txBody>
          <a:bodyPr wrap="none" lIns="68567" tIns="34284" rIns="68567" bIns="34284">
            <a:spAutoFit/>
          </a:bodyPr>
          <a:lstStyle/>
          <a:p>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cs typeface="华文黑体" pitchFamily="2" charset="-122"/>
              </a:rPr>
              <a:t>点击添加文本</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41" name="矩形标注 140"/>
          <p:cNvSpPr/>
          <p:nvPr/>
        </p:nvSpPr>
        <p:spPr>
          <a:xfrm>
            <a:off x="6607140" y="1723282"/>
            <a:ext cx="2175135" cy="2923856"/>
          </a:xfrm>
          <a:prstGeom prst="wedgeRectCallout">
            <a:avLst>
              <a:gd name="adj1" fmla="val -72333"/>
              <a:gd name="adj2" fmla="val 1971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68567" tIns="34284" rIns="68567" bIns="34284" rtlCol="0" anchor="ctr"/>
          <a:lstStyle/>
          <a:p>
            <a:pPr algn="ctr"/>
            <a:endParaRPr lang="zh-CN" altLang="en-US"/>
          </a:p>
        </p:txBody>
      </p:sp>
      <p:sp>
        <p:nvSpPr>
          <p:cNvPr id="142" name="TextBox 141"/>
          <p:cNvSpPr txBox="1"/>
          <p:nvPr/>
        </p:nvSpPr>
        <p:spPr>
          <a:xfrm>
            <a:off x="6732240" y="1840332"/>
            <a:ext cx="1872208" cy="2709973"/>
          </a:xfrm>
          <a:prstGeom prst="rect">
            <a:avLst/>
          </a:prstGeom>
          <a:noFill/>
        </p:spPr>
        <p:txBody>
          <a:bodyPr wrap="square" lIns="68567" tIns="34284" rIns="68567" bIns="34284" rtlCol="0">
            <a:spAutoFit/>
          </a:bodyPr>
          <a:lstStyle/>
          <a:p>
            <a:pPr algn="just">
              <a:lnSpc>
                <a:spcPct val="130000"/>
              </a:lnSpc>
            </a:pPr>
            <a:r>
              <a:rPr lang="zh-CN" altLang="en-US" sz="1200" dirty="0">
                <a:solidFill>
                  <a:srgbClr val="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您的内容打在这里，或者通过复制您的文本后，在此框中选择粘贴，并选择只保留文字。您的内容打在这里，或者通过复制您的文本后，在此框中选择粘贴，并选择只保留文字。</a:t>
            </a:r>
            <a:endParaRPr lang="en-US" altLang="zh-CN" sz="1200" dirty="0">
              <a:solidFill>
                <a:srgbClr val="FFFFFF"/>
              </a:solidFill>
              <a:latin typeface="微软雅黑" panose="020B0503020204020204" pitchFamily="34" charset="-122"/>
              <a:ea typeface="微软雅黑" panose="020B0503020204020204" pitchFamily="34" charset="-122"/>
            </a:endParaRPr>
          </a:p>
          <a:p>
            <a:pPr algn="just">
              <a:lnSpc>
                <a:spcPct val="130000"/>
              </a:lnSpc>
            </a:pPr>
            <a:r>
              <a:rPr lang="zh-CN" altLang="en-US" sz="1200" dirty="0">
                <a:solidFill>
                  <a:srgbClr val="FFFFFF"/>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91" name="TextBox 90"/>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14:presetBounceEnd="58000">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14:bounceEnd="58000">
                                          <p:cBhvr additive="base">
                                            <p:cTn id="7" dur="1000" fill="hold"/>
                                            <p:tgtEl>
                                              <p:spTgt spid="58"/>
                                            </p:tgtEl>
                                            <p:attrNameLst>
                                              <p:attrName>ppt_x</p:attrName>
                                            </p:attrNameLst>
                                          </p:cBhvr>
                                          <p:tavLst>
                                            <p:tav tm="0">
                                              <p:val>
                                                <p:strVal val="0-#ppt_w/2"/>
                                              </p:val>
                                            </p:tav>
                                            <p:tav tm="100000">
                                              <p:val>
                                                <p:strVal val="#ppt_x"/>
                                              </p:val>
                                            </p:tav>
                                          </p:tavLst>
                                        </p:anim>
                                        <p:anim calcmode="lin" valueType="num" p14:bounceEnd="58000">
                                          <p:cBhvr additive="base">
                                            <p:cTn id="8" dur="1000" fill="hold"/>
                                            <p:tgtEl>
                                              <p:spTgt spid="58"/>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126"/>
                                            </p:tgtEl>
                                            <p:attrNameLst>
                                              <p:attrName>style.visibility</p:attrName>
                                            </p:attrNameLst>
                                          </p:cBhvr>
                                          <p:to>
                                            <p:strVal val="visible"/>
                                          </p:to>
                                        </p:set>
                                        <p:animEffect transition="in" filter="fade">
                                          <p:cBhvr>
                                            <p:cTn id="11" dur="500"/>
                                            <p:tgtEl>
                                              <p:spTgt spid="126"/>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127"/>
                                            </p:tgtEl>
                                            <p:attrNameLst>
                                              <p:attrName>style.visibility</p:attrName>
                                            </p:attrNameLst>
                                          </p:cBhvr>
                                          <p:to>
                                            <p:strVal val="visible"/>
                                          </p:to>
                                        </p:set>
                                        <p:animEffect transition="in" filter="fade">
                                          <p:cBhvr>
                                            <p:cTn id="14" dur="500"/>
                                            <p:tgtEl>
                                              <p:spTgt spid="127"/>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128"/>
                                            </p:tgtEl>
                                            <p:attrNameLst>
                                              <p:attrName>style.visibility</p:attrName>
                                            </p:attrNameLst>
                                          </p:cBhvr>
                                          <p:to>
                                            <p:strVal val="visible"/>
                                          </p:to>
                                        </p:set>
                                        <p:animEffect transition="in" filter="fade">
                                          <p:cBhvr>
                                            <p:cTn id="17" dur="500"/>
                                            <p:tgtEl>
                                              <p:spTgt spid="128"/>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125"/>
                                            </p:tgtEl>
                                            <p:attrNameLst>
                                              <p:attrName>style.visibility</p:attrName>
                                            </p:attrNameLst>
                                          </p:cBhvr>
                                          <p:to>
                                            <p:strVal val="visible"/>
                                          </p:to>
                                        </p:set>
                                        <p:animEffect transition="in" filter="fade">
                                          <p:cBhvr>
                                            <p:cTn id="20" dur="500"/>
                                            <p:tgtEl>
                                              <p:spTgt spid="125"/>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129"/>
                                            </p:tgtEl>
                                            <p:attrNameLst>
                                              <p:attrName>style.visibility</p:attrName>
                                            </p:attrNameLst>
                                          </p:cBhvr>
                                          <p:to>
                                            <p:strVal val="visible"/>
                                          </p:to>
                                        </p:set>
                                        <p:animEffect transition="in" filter="fade">
                                          <p:cBhvr>
                                            <p:cTn id="24" dur="500"/>
                                            <p:tgtEl>
                                              <p:spTgt spid="129"/>
                                            </p:tgtEl>
                                          </p:cBhvr>
                                        </p:animEffect>
                                      </p:childTnLst>
                                    </p:cTn>
                                  </p:par>
                                  <p:par>
                                    <p:cTn id="25" presetID="10" presetClass="entr" presetSubtype="0" fill="hold" nodeType="withEffect">
                                      <p:stCondLst>
                                        <p:cond delay="0"/>
                                      </p:stCondLst>
                                      <p:childTnLst>
                                        <p:set>
                                          <p:cBhvr>
                                            <p:cTn id="26" dur="1" fill="hold">
                                              <p:stCondLst>
                                                <p:cond delay="0"/>
                                              </p:stCondLst>
                                            </p:cTn>
                                            <p:tgtEl>
                                              <p:spTgt spid="130"/>
                                            </p:tgtEl>
                                            <p:attrNameLst>
                                              <p:attrName>style.visibility</p:attrName>
                                            </p:attrNameLst>
                                          </p:cBhvr>
                                          <p:to>
                                            <p:strVal val="visible"/>
                                          </p:to>
                                        </p:set>
                                        <p:animEffect transition="in" filter="fade">
                                          <p:cBhvr>
                                            <p:cTn id="27" dur="500"/>
                                            <p:tgtEl>
                                              <p:spTgt spid="130"/>
                                            </p:tgtEl>
                                          </p:cBhvr>
                                        </p:animEffect>
                                      </p:childTnLst>
                                    </p:cTn>
                                  </p:par>
                                  <p:par>
                                    <p:cTn id="28" presetID="10" presetClass="entr" presetSubtype="0" fill="hold" nodeType="withEffect">
                                      <p:stCondLst>
                                        <p:cond delay="0"/>
                                      </p:stCondLst>
                                      <p:childTnLst>
                                        <p:set>
                                          <p:cBhvr>
                                            <p:cTn id="29" dur="1" fill="hold">
                                              <p:stCondLst>
                                                <p:cond delay="0"/>
                                              </p:stCondLst>
                                            </p:cTn>
                                            <p:tgtEl>
                                              <p:spTgt spid="131"/>
                                            </p:tgtEl>
                                            <p:attrNameLst>
                                              <p:attrName>style.visibility</p:attrName>
                                            </p:attrNameLst>
                                          </p:cBhvr>
                                          <p:to>
                                            <p:strVal val="visible"/>
                                          </p:to>
                                        </p:set>
                                        <p:animEffect transition="in" filter="fade">
                                          <p:cBhvr>
                                            <p:cTn id="30" dur="500"/>
                                            <p:tgtEl>
                                              <p:spTgt spid="131"/>
                                            </p:tgtEl>
                                          </p:cBhvr>
                                        </p:animEffect>
                                      </p:childTnLst>
                                    </p:cTn>
                                  </p:par>
                                  <p:par>
                                    <p:cTn id="31" presetID="10" presetClass="entr" presetSubtype="0" fill="hold"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500"/>
                                            <p:tgtEl>
                                              <p:spTgt spid="132"/>
                                            </p:tgtEl>
                                          </p:cBhvr>
                                        </p:animEffect>
                                      </p:childTnLst>
                                    </p:cTn>
                                  </p:par>
                                  <p:par>
                                    <p:cTn id="34" presetID="10" presetClass="entr" presetSubtype="0" fill="hold" nodeType="withEffect">
                                      <p:stCondLst>
                                        <p:cond delay="0"/>
                                      </p:stCondLst>
                                      <p:childTnLst>
                                        <p:set>
                                          <p:cBhvr>
                                            <p:cTn id="35" dur="1" fill="hold">
                                              <p:stCondLst>
                                                <p:cond delay="0"/>
                                              </p:stCondLst>
                                            </p:cTn>
                                            <p:tgtEl>
                                              <p:spTgt spid="133"/>
                                            </p:tgtEl>
                                            <p:attrNameLst>
                                              <p:attrName>style.visibility</p:attrName>
                                            </p:attrNameLst>
                                          </p:cBhvr>
                                          <p:to>
                                            <p:strVal val="visible"/>
                                          </p:to>
                                        </p:set>
                                        <p:animEffect transition="in" filter="fade">
                                          <p:cBhvr>
                                            <p:cTn id="36" dur="500"/>
                                            <p:tgtEl>
                                              <p:spTgt spid="133"/>
                                            </p:tgtEl>
                                          </p:cBhvr>
                                        </p:animEffect>
                                      </p:childTnLst>
                                    </p:cTn>
                                  </p:par>
                                  <p:par>
                                    <p:cTn id="37" presetID="10" presetClass="entr" presetSubtype="0" fill="hold" nodeType="withEffect">
                                      <p:stCondLst>
                                        <p:cond delay="0"/>
                                      </p:stCondLst>
                                      <p:childTnLst>
                                        <p:set>
                                          <p:cBhvr>
                                            <p:cTn id="38" dur="1" fill="hold">
                                              <p:stCondLst>
                                                <p:cond delay="0"/>
                                              </p:stCondLst>
                                            </p:cTn>
                                            <p:tgtEl>
                                              <p:spTgt spid="134"/>
                                            </p:tgtEl>
                                            <p:attrNameLst>
                                              <p:attrName>style.visibility</p:attrName>
                                            </p:attrNameLst>
                                          </p:cBhvr>
                                          <p:to>
                                            <p:strVal val="visible"/>
                                          </p:to>
                                        </p:set>
                                        <p:animEffect transition="in" filter="fade">
                                          <p:cBhvr>
                                            <p:cTn id="39" dur="500"/>
                                            <p:tgtEl>
                                              <p:spTgt spid="134"/>
                                            </p:tgtEl>
                                          </p:cBhvr>
                                        </p:animEffect>
                                      </p:childTnLst>
                                    </p:cTn>
                                  </p:par>
                                  <p:par>
                                    <p:cTn id="40" presetID="10" presetClass="entr" presetSubtype="0" fill="hold" nodeType="withEffect">
                                      <p:stCondLst>
                                        <p:cond delay="0"/>
                                      </p:stCondLst>
                                      <p:childTnLst>
                                        <p:set>
                                          <p:cBhvr>
                                            <p:cTn id="41" dur="1" fill="hold">
                                              <p:stCondLst>
                                                <p:cond delay="0"/>
                                              </p:stCondLst>
                                            </p:cTn>
                                            <p:tgtEl>
                                              <p:spTgt spid="135"/>
                                            </p:tgtEl>
                                            <p:attrNameLst>
                                              <p:attrName>style.visibility</p:attrName>
                                            </p:attrNameLst>
                                          </p:cBhvr>
                                          <p:to>
                                            <p:strVal val="visible"/>
                                          </p:to>
                                        </p:set>
                                        <p:animEffect transition="in" filter="fade">
                                          <p:cBhvr>
                                            <p:cTn id="42" dur="500"/>
                                            <p:tgtEl>
                                              <p:spTgt spid="135"/>
                                            </p:tgtEl>
                                          </p:cBhvr>
                                        </p:animEffect>
                                      </p:childTnLst>
                                    </p:cTn>
                                  </p:par>
                                  <p:par>
                                    <p:cTn id="43" presetID="10" presetClass="entr" presetSubtype="0" fill="hold" nodeType="withEffect">
                                      <p:stCondLst>
                                        <p:cond delay="0"/>
                                      </p:stCondLst>
                                      <p:childTnLst>
                                        <p:set>
                                          <p:cBhvr>
                                            <p:cTn id="44" dur="1" fill="hold">
                                              <p:stCondLst>
                                                <p:cond delay="0"/>
                                              </p:stCondLst>
                                            </p:cTn>
                                            <p:tgtEl>
                                              <p:spTgt spid="136"/>
                                            </p:tgtEl>
                                            <p:attrNameLst>
                                              <p:attrName>style.visibility</p:attrName>
                                            </p:attrNameLst>
                                          </p:cBhvr>
                                          <p:to>
                                            <p:strVal val="visible"/>
                                          </p:to>
                                        </p:set>
                                        <p:animEffect transition="in" filter="fade">
                                          <p:cBhvr>
                                            <p:cTn id="45" dur="500"/>
                                            <p:tgtEl>
                                              <p:spTgt spid="13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0"/>
                                            </p:tgtEl>
                                            <p:attrNameLst>
                                              <p:attrName>style.visibility</p:attrName>
                                            </p:attrNameLst>
                                          </p:cBhvr>
                                          <p:to>
                                            <p:strVal val="visible"/>
                                          </p:to>
                                        </p:set>
                                        <p:animEffect transition="in" filter="fade">
                                          <p:cBhvr>
                                            <p:cTn id="48" dur="500"/>
                                            <p:tgtEl>
                                              <p:spTgt spid="14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39"/>
                                            </p:tgtEl>
                                            <p:attrNameLst>
                                              <p:attrName>style.visibility</p:attrName>
                                            </p:attrNameLst>
                                          </p:cBhvr>
                                          <p:to>
                                            <p:strVal val="visible"/>
                                          </p:to>
                                        </p:set>
                                        <p:animEffect transition="in" filter="fade">
                                          <p:cBhvr>
                                            <p:cTn id="51" dur="500"/>
                                            <p:tgtEl>
                                              <p:spTgt spid="13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38"/>
                                            </p:tgtEl>
                                            <p:attrNameLst>
                                              <p:attrName>style.visibility</p:attrName>
                                            </p:attrNameLst>
                                          </p:cBhvr>
                                          <p:to>
                                            <p:strVal val="visible"/>
                                          </p:to>
                                        </p:set>
                                        <p:animEffect transition="in" filter="fade">
                                          <p:cBhvr>
                                            <p:cTn id="54" dur="500"/>
                                            <p:tgtEl>
                                              <p:spTgt spid="1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7"/>
                                            </p:tgtEl>
                                            <p:attrNameLst>
                                              <p:attrName>style.visibility</p:attrName>
                                            </p:attrNameLst>
                                          </p:cBhvr>
                                          <p:to>
                                            <p:strVal val="visible"/>
                                          </p:to>
                                        </p:set>
                                        <p:animEffect transition="in" filter="fade">
                                          <p:cBhvr>
                                            <p:cTn id="57" dur="500"/>
                                            <p:tgtEl>
                                              <p:spTgt spid="137"/>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41"/>
                                            </p:tgtEl>
                                            <p:attrNameLst>
                                              <p:attrName>style.visibility</p:attrName>
                                            </p:attrNameLst>
                                          </p:cBhvr>
                                          <p:to>
                                            <p:strVal val="visible"/>
                                          </p:to>
                                        </p:set>
                                        <p:animEffect transition="in" filter="wipe(left)">
                                          <p:cBhvr>
                                            <p:cTn id="61" dur="500"/>
                                            <p:tgtEl>
                                              <p:spTgt spid="141"/>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42"/>
                                            </p:tgtEl>
                                            <p:attrNameLst>
                                              <p:attrName>style.visibility</p:attrName>
                                            </p:attrNameLst>
                                          </p:cBhvr>
                                          <p:to>
                                            <p:strVal val="visible"/>
                                          </p:to>
                                        </p:set>
                                        <p:animEffect transition="in" filter="wipe(left)">
                                          <p:cBhvr>
                                            <p:cTn id="65" dur="100"/>
                                            <p:tgtEl>
                                              <p:spTgt spid="142"/>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42"/>
                                            </p:tgtEl>
                                          </p:cBhvr>
                                          <p:to x="80000" y="100000"/>
                                        </p:animScale>
                                        <p:anim by="(#ppt_w*0.10)" calcmode="lin" valueType="num">
                                          <p:cBhvr>
                                            <p:cTn id="68" dur="50" autoRev="1" fill="hold">
                                              <p:stCondLst>
                                                <p:cond delay="0"/>
                                              </p:stCondLst>
                                            </p:cTn>
                                            <p:tgtEl>
                                              <p:spTgt spid="142"/>
                                            </p:tgtEl>
                                            <p:attrNameLst>
                                              <p:attrName>ppt_x</p:attrName>
                                            </p:attrNameLst>
                                          </p:cBhvr>
                                        </p:anim>
                                        <p:anim by="(-#ppt_w*0.10)" calcmode="lin" valueType="num">
                                          <p:cBhvr>
                                            <p:cTn id="69" dur="50" autoRev="1" fill="hold">
                                              <p:stCondLst>
                                                <p:cond delay="0"/>
                                              </p:stCondLst>
                                            </p:cTn>
                                            <p:tgtEl>
                                              <p:spTgt spid="142"/>
                                            </p:tgtEl>
                                            <p:attrNameLst>
                                              <p:attrName>ppt_y</p:attrName>
                                            </p:attrNameLst>
                                          </p:cBhvr>
                                        </p:anim>
                                        <p:animRot by="-480000">
                                          <p:cBhvr>
                                            <p:cTn id="70" dur="50" autoRev="1" fill="hold">
                                              <p:stCondLst>
                                                <p:cond delay="0"/>
                                              </p:stCondLst>
                                            </p:cTn>
                                            <p:tgtEl>
                                              <p:spTgt spid="1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26" grpId="0" animBg="1"/>
          <p:bldP spid="127" grpId="0" animBg="1"/>
          <p:bldP spid="128" grpId="0" animBg="1"/>
          <p:bldP spid="137" grpId="0"/>
          <p:bldP spid="138" grpId="0"/>
          <p:bldP spid="139" grpId="0"/>
          <p:bldP spid="140" grpId="0"/>
          <p:bldP spid="141" grpId="0" animBg="1"/>
          <p:bldP spid="142" grpId="0"/>
          <p:bldP spid="142" grpId="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8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1000" fill="hold"/>
                                            <p:tgtEl>
                                              <p:spTgt spid="58"/>
                                            </p:tgtEl>
                                            <p:attrNameLst>
                                              <p:attrName>ppt_x</p:attrName>
                                            </p:attrNameLst>
                                          </p:cBhvr>
                                          <p:tavLst>
                                            <p:tav tm="0">
                                              <p:val>
                                                <p:strVal val="0-#ppt_w/2"/>
                                              </p:val>
                                            </p:tav>
                                            <p:tav tm="100000">
                                              <p:val>
                                                <p:strVal val="#ppt_x"/>
                                              </p:val>
                                            </p:tav>
                                          </p:tavLst>
                                        </p:anim>
                                        <p:anim calcmode="lin" valueType="num">
                                          <p:cBhvr additive="base">
                                            <p:cTn id="8" dur="1000" fill="hold"/>
                                            <p:tgtEl>
                                              <p:spTgt spid="58"/>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000"/>
                                      </p:stCondLst>
                                      <p:childTnLst>
                                        <p:set>
                                          <p:cBhvr>
                                            <p:cTn id="10" dur="1" fill="hold">
                                              <p:stCondLst>
                                                <p:cond delay="0"/>
                                              </p:stCondLst>
                                            </p:cTn>
                                            <p:tgtEl>
                                              <p:spTgt spid="126"/>
                                            </p:tgtEl>
                                            <p:attrNameLst>
                                              <p:attrName>style.visibility</p:attrName>
                                            </p:attrNameLst>
                                          </p:cBhvr>
                                          <p:to>
                                            <p:strVal val="visible"/>
                                          </p:to>
                                        </p:set>
                                        <p:animEffect transition="in" filter="fade">
                                          <p:cBhvr>
                                            <p:cTn id="11" dur="500"/>
                                            <p:tgtEl>
                                              <p:spTgt spid="126"/>
                                            </p:tgtEl>
                                          </p:cBhvr>
                                        </p:animEffect>
                                      </p:childTnLst>
                                    </p:cTn>
                                  </p:par>
                                  <p:par>
                                    <p:cTn id="12" presetID="10" presetClass="entr" presetSubtype="0" fill="hold" grpId="0" nodeType="withEffect">
                                      <p:stCondLst>
                                        <p:cond delay="1300"/>
                                      </p:stCondLst>
                                      <p:childTnLst>
                                        <p:set>
                                          <p:cBhvr>
                                            <p:cTn id="13" dur="1" fill="hold">
                                              <p:stCondLst>
                                                <p:cond delay="0"/>
                                              </p:stCondLst>
                                            </p:cTn>
                                            <p:tgtEl>
                                              <p:spTgt spid="127"/>
                                            </p:tgtEl>
                                            <p:attrNameLst>
                                              <p:attrName>style.visibility</p:attrName>
                                            </p:attrNameLst>
                                          </p:cBhvr>
                                          <p:to>
                                            <p:strVal val="visible"/>
                                          </p:to>
                                        </p:set>
                                        <p:animEffect transition="in" filter="fade">
                                          <p:cBhvr>
                                            <p:cTn id="14" dur="500"/>
                                            <p:tgtEl>
                                              <p:spTgt spid="127"/>
                                            </p:tgtEl>
                                          </p:cBhvr>
                                        </p:animEffect>
                                      </p:childTnLst>
                                    </p:cTn>
                                  </p:par>
                                  <p:par>
                                    <p:cTn id="15" presetID="10" presetClass="entr" presetSubtype="0" fill="hold" grpId="0" nodeType="withEffect">
                                      <p:stCondLst>
                                        <p:cond delay="1800"/>
                                      </p:stCondLst>
                                      <p:childTnLst>
                                        <p:set>
                                          <p:cBhvr>
                                            <p:cTn id="16" dur="1" fill="hold">
                                              <p:stCondLst>
                                                <p:cond delay="0"/>
                                              </p:stCondLst>
                                            </p:cTn>
                                            <p:tgtEl>
                                              <p:spTgt spid="128"/>
                                            </p:tgtEl>
                                            <p:attrNameLst>
                                              <p:attrName>style.visibility</p:attrName>
                                            </p:attrNameLst>
                                          </p:cBhvr>
                                          <p:to>
                                            <p:strVal val="visible"/>
                                          </p:to>
                                        </p:set>
                                        <p:animEffect transition="in" filter="fade">
                                          <p:cBhvr>
                                            <p:cTn id="17" dur="500"/>
                                            <p:tgtEl>
                                              <p:spTgt spid="128"/>
                                            </p:tgtEl>
                                          </p:cBhvr>
                                        </p:animEffect>
                                      </p:childTnLst>
                                    </p:cTn>
                                  </p:par>
                                  <p:par>
                                    <p:cTn id="18" presetID="10" presetClass="entr" presetSubtype="0" fill="hold" grpId="0" nodeType="withEffect">
                                      <p:stCondLst>
                                        <p:cond delay="1500"/>
                                      </p:stCondLst>
                                      <p:childTnLst>
                                        <p:set>
                                          <p:cBhvr>
                                            <p:cTn id="19" dur="1" fill="hold">
                                              <p:stCondLst>
                                                <p:cond delay="0"/>
                                              </p:stCondLst>
                                            </p:cTn>
                                            <p:tgtEl>
                                              <p:spTgt spid="125"/>
                                            </p:tgtEl>
                                            <p:attrNameLst>
                                              <p:attrName>style.visibility</p:attrName>
                                            </p:attrNameLst>
                                          </p:cBhvr>
                                          <p:to>
                                            <p:strVal val="visible"/>
                                          </p:to>
                                        </p:set>
                                        <p:animEffect transition="in" filter="fade">
                                          <p:cBhvr>
                                            <p:cTn id="20" dur="500"/>
                                            <p:tgtEl>
                                              <p:spTgt spid="125"/>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129"/>
                                            </p:tgtEl>
                                            <p:attrNameLst>
                                              <p:attrName>style.visibility</p:attrName>
                                            </p:attrNameLst>
                                          </p:cBhvr>
                                          <p:to>
                                            <p:strVal val="visible"/>
                                          </p:to>
                                        </p:set>
                                        <p:animEffect transition="in" filter="fade">
                                          <p:cBhvr>
                                            <p:cTn id="24" dur="500"/>
                                            <p:tgtEl>
                                              <p:spTgt spid="129"/>
                                            </p:tgtEl>
                                          </p:cBhvr>
                                        </p:animEffect>
                                      </p:childTnLst>
                                    </p:cTn>
                                  </p:par>
                                  <p:par>
                                    <p:cTn id="25" presetID="10" presetClass="entr" presetSubtype="0" fill="hold" nodeType="withEffect">
                                      <p:stCondLst>
                                        <p:cond delay="0"/>
                                      </p:stCondLst>
                                      <p:childTnLst>
                                        <p:set>
                                          <p:cBhvr>
                                            <p:cTn id="26" dur="1" fill="hold">
                                              <p:stCondLst>
                                                <p:cond delay="0"/>
                                              </p:stCondLst>
                                            </p:cTn>
                                            <p:tgtEl>
                                              <p:spTgt spid="130"/>
                                            </p:tgtEl>
                                            <p:attrNameLst>
                                              <p:attrName>style.visibility</p:attrName>
                                            </p:attrNameLst>
                                          </p:cBhvr>
                                          <p:to>
                                            <p:strVal val="visible"/>
                                          </p:to>
                                        </p:set>
                                        <p:animEffect transition="in" filter="fade">
                                          <p:cBhvr>
                                            <p:cTn id="27" dur="500"/>
                                            <p:tgtEl>
                                              <p:spTgt spid="130"/>
                                            </p:tgtEl>
                                          </p:cBhvr>
                                        </p:animEffect>
                                      </p:childTnLst>
                                    </p:cTn>
                                  </p:par>
                                  <p:par>
                                    <p:cTn id="28" presetID="10" presetClass="entr" presetSubtype="0" fill="hold" nodeType="withEffect">
                                      <p:stCondLst>
                                        <p:cond delay="0"/>
                                      </p:stCondLst>
                                      <p:childTnLst>
                                        <p:set>
                                          <p:cBhvr>
                                            <p:cTn id="29" dur="1" fill="hold">
                                              <p:stCondLst>
                                                <p:cond delay="0"/>
                                              </p:stCondLst>
                                            </p:cTn>
                                            <p:tgtEl>
                                              <p:spTgt spid="131"/>
                                            </p:tgtEl>
                                            <p:attrNameLst>
                                              <p:attrName>style.visibility</p:attrName>
                                            </p:attrNameLst>
                                          </p:cBhvr>
                                          <p:to>
                                            <p:strVal val="visible"/>
                                          </p:to>
                                        </p:set>
                                        <p:animEffect transition="in" filter="fade">
                                          <p:cBhvr>
                                            <p:cTn id="30" dur="500"/>
                                            <p:tgtEl>
                                              <p:spTgt spid="131"/>
                                            </p:tgtEl>
                                          </p:cBhvr>
                                        </p:animEffect>
                                      </p:childTnLst>
                                    </p:cTn>
                                  </p:par>
                                  <p:par>
                                    <p:cTn id="31" presetID="10" presetClass="entr" presetSubtype="0" fill="hold"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500"/>
                                            <p:tgtEl>
                                              <p:spTgt spid="132"/>
                                            </p:tgtEl>
                                          </p:cBhvr>
                                        </p:animEffect>
                                      </p:childTnLst>
                                    </p:cTn>
                                  </p:par>
                                  <p:par>
                                    <p:cTn id="34" presetID="10" presetClass="entr" presetSubtype="0" fill="hold" nodeType="withEffect">
                                      <p:stCondLst>
                                        <p:cond delay="0"/>
                                      </p:stCondLst>
                                      <p:childTnLst>
                                        <p:set>
                                          <p:cBhvr>
                                            <p:cTn id="35" dur="1" fill="hold">
                                              <p:stCondLst>
                                                <p:cond delay="0"/>
                                              </p:stCondLst>
                                            </p:cTn>
                                            <p:tgtEl>
                                              <p:spTgt spid="133"/>
                                            </p:tgtEl>
                                            <p:attrNameLst>
                                              <p:attrName>style.visibility</p:attrName>
                                            </p:attrNameLst>
                                          </p:cBhvr>
                                          <p:to>
                                            <p:strVal val="visible"/>
                                          </p:to>
                                        </p:set>
                                        <p:animEffect transition="in" filter="fade">
                                          <p:cBhvr>
                                            <p:cTn id="36" dur="500"/>
                                            <p:tgtEl>
                                              <p:spTgt spid="133"/>
                                            </p:tgtEl>
                                          </p:cBhvr>
                                        </p:animEffect>
                                      </p:childTnLst>
                                    </p:cTn>
                                  </p:par>
                                  <p:par>
                                    <p:cTn id="37" presetID="10" presetClass="entr" presetSubtype="0" fill="hold" nodeType="withEffect">
                                      <p:stCondLst>
                                        <p:cond delay="0"/>
                                      </p:stCondLst>
                                      <p:childTnLst>
                                        <p:set>
                                          <p:cBhvr>
                                            <p:cTn id="38" dur="1" fill="hold">
                                              <p:stCondLst>
                                                <p:cond delay="0"/>
                                              </p:stCondLst>
                                            </p:cTn>
                                            <p:tgtEl>
                                              <p:spTgt spid="134"/>
                                            </p:tgtEl>
                                            <p:attrNameLst>
                                              <p:attrName>style.visibility</p:attrName>
                                            </p:attrNameLst>
                                          </p:cBhvr>
                                          <p:to>
                                            <p:strVal val="visible"/>
                                          </p:to>
                                        </p:set>
                                        <p:animEffect transition="in" filter="fade">
                                          <p:cBhvr>
                                            <p:cTn id="39" dur="500"/>
                                            <p:tgtEl>
                                              <p:spTgt spid="134"/>
                                            </p:tgtEl>
                                          </p:cBhvr>
                                        </p:animEffect>
                                      </p:childTnLst>
                                    </p:cTn>
                                  </p:par>
                                  <p:par>
                                    <p:cTn id="40" presetID="10" presetClass="entr" presetSubtype="0" fill="hold" nodeType="withEffect">
                                      <p:stCondLst>
                                        <p:cond delay="0"/>
                                      </p:stCondLst>
                                      <p:childTnLst>
                                        <p:set>
                                          <p:cBhvr>
                                            <p:cTn id="41" dur="1" fill="hold">
                                              <p:stCondLst>
                                                <p:cond delay="0"/>
                                              </p:stCondLst>
                                            </p:cTn>
                                            <p:tgtEl>
                                              <p:spTgt spid="135"/>
                                            </p:tgtEl>
                                            <p:attrNameLst>
                                              <p:attrName>style.visibility</p:attrName>
                                            </p:attrNameLst>
                                          </p:cBhvr>
                                          <p:to>
                                            <p:strVal val="visible"/>
                                          </p:to>
                                        </p:set>
                                        <p:animEffect transition="in" filter="fade">
                                          <p:cBhvr>
                                            <p:cTn id="42" dur="500"/>
                                            <p:tgtEl>
                                              <p:spTgt spid="135"/>
                                            </p:tgtEl>
                                          </p:cBhvr>
                                        </p:animEffect>
                                      </p:childTnLst>
                                    </p:cTn>
                                  </p:par>
                                  <p:par>
                                    <p:cTn id="43" presetID="10" presetClass="entr" presetSubtype="0" fill="hold" nodeType="withEffect">
                                      <p:stCondLst>
                                        <p:cond delay="0"/>
                                      </p:stCondLst>
                                      <p:childTnLst>
                                        <p:set>
                                          <p:cBhvr>
                                            <p:cTn id="44" dur="1" fill="hold">
                                              <p:stCondLst>
                                                <p:cond delay="0"/>
                                              </p:stCondLst>
                                            </p:cTn>
                                            <p:tgtEl>
                                              <p:spTgt spid="136"/>
                                            </p:tgtEl>
                                            <p:attrNameLst>
                                              <p:attrName>style.visibility</p:attrName>
                                            </p:attrNameLst>
                                          </p:cBhvr>
                                          <p:to>
                                            <p:strVal val="visible"/>
                                          </p:to>
                                        </p:set>
                                        <p:animEffect transition="in" filter="fade">
                                          <p:cBhvr>
                                            <p:cTn id="45" dur="500"/>
                                            <p:tgtEl>
                                              <p:spTgt spid="13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40"/>
                                            </p:tgtEl>
                                            <p:attrNameLst>
                                              <p:attrName>style.visibility</p:attrName>
                                            </p:attrNameLst>
                                          </p:cBhvr>
                                          <p:to>
                                            <p:strVal val="visible"/>
                                          </p:to>
                                        </p:set>
                                        <p:animEffect transition="in" filter="fade">
                                          <p:cBhvr>
                                            <p:cTn id="48" dur="500"/>
                                            <p:tgtEl>
                                              <p:spTgt spid="140"/>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39"/>
                                            </p:tgtEl>
                                            <p:attrNameLst>
                                              <p:attrName>style.visibility</p:attrName>
                                            </p:attrNameLst>
                                          </p:cBhvr>
                                          <p:to>
                                            <p:strVal val="visible"/>
                                          </p:to>
                                        </p:set>
                                        <p:animEffect transition="in" filter="fade">
                                          <p:cBhvr>
                                            <p:cTn id="51" dur="500"/>
                                            <p:tgtEl>
                                              <p:spTgt spid="13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38"/>
                                            </p:tgtEl>
                                            <p:attrNameLst>
                                              <p:attrName>style.visibility</p:attrName>
                                            </p:attrNameLst>
                                          </p:cBhvr>
                                          <p:to>
                                            <p:strVal val="visible"/>
                                          </p:to>
                                        </p:set>
                                        <p:animEffect transition="in" filter="fade">
                                          <p:cBhvr>
                                            <p:cTn id="54" dur="500"/>
                                            <p:tgtEl>
                                              <p:spTgt spid="1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37"/>
                                            </p:tgtEl>
                                            <p:attrNameLst>
                                              <p:attrName>style.visibility</p:attrName>
                                            </p:attrNameLst>
                                          </p:cBhvr>
                                          <p:to>
                                            <p:strVal val="visible"/>
                                          </p:to>
                                        </p:set>
                                        <p:animEffect transition="in" filter="fade">
                                          <p:cBhvr>
                                            <p:cTn id="57" dur="500"/>
                                            <p:tgtEl>
                                              <p:spTgt spid="137"/>
                                            </p:tgtEl>
                                          </p:cBhvr>
                                        </p:animEffect>
                                      </p:childTnLst>
                                    </p:cTn>
                                  </p:par>
                                </p:childTnLst>
                              </p:cTn>
                            </p:par>
                            <p:par>
                              <p:cTn id="58" fill="hold">
                                <p:stCondLst>
                                  <p:cond delay="1500"/>
                                </p:stCondLst>
                                <p:childTnLst>
                                  <p:par>
                                    <p:cTn id="59" presetID="22" presetClass="entr" presetSubtype="8" fill="hold" grpId="0" nodeType="afterEffect">
                                      <p:stCondLst>
                                        <p:cond delay="0"/>
                                      </p:stCondLst>
                                      <p:childTnLst>
                                        <p:set>
                                          <p:cBhvr>
                                            <p:cTn id="60" dur="1" fill="hold">
                                              <p:stCondLst>
                                                <p:cond delay="0"/>
                                              </p:stCondLst>
                                            </p:cTn>
                                            <p:tgtEl>
                                              <p:spTgt spid="141"/>
                                            </p:tgtEl>
                                            <p:attrNameLst>
                                              <p:attrName>style.visibility</p:attrName>
                                            </p:attrNameLst>
                                          </p:cBhvr>
                                          <p:to>
                                            <p:strVal val="visible"/>
                                          </p:to>
                                        </p:set>
                                        <p:animEffect transition="in" filter="wipe(left)">
                                          <p:cBhvr>
                                            <p:cTn id="61" dur="500"/>
                                            <p:tgtEl>
                                              <p:spTgt spid="141"/>
                                            </p:tgtEl>
                                          </p:cBhvr>
                                        </p:animEffect>
                                      </p:childTnLst>
                                    </p:cTn>
                                  </p:par>
                                </p:childTnLst>
                              </p:cTn>
                            </p:par>
                            <p:par>
                              <p:cTn id="62" fill="hold">
                                <p:stCondLst>
                                  <p:cond delay="2000"/>
                                </p:stCondLst>
                                <p:childTnLst>
                                  <p:par>
                                    <p:cTn id="63" presetID="22" presetClass="entr" presetSubtype="8" fill="hold" grpId="0" nodeType="afterEffect">
                                      <p:stCondLst>
                                        <p:cond delay="0"/>
                                      </p:stCondLst>
                                      <p:iterate type="lt">
                                        <p:tmPct val="30000"/>
                                      </p:iterate>
                                      <p:childTnLst>
                                        <p:set>
                                          <p:cBhvr>
                                            <p:cTn id="64" dur="1" fill="hold">
                                              <p:stCondLst>
                                                <p:cond delay="0"/>
                                              </p:stCondLst>
                                            </p:cTn>
                                            <p:tgtEl>
                                              <p:spTgt spid="142"/>
                                            </p:tgtEl>
                                            <p:attrNameLst>
                                              <p:attrName>style.visibility</p:attrName>
                                            </p:attrNameLst>
                                          </p:cBhvr>
                                          <p:to>
                                            <p:strVal val="visible"/>
                                          </p:to>
                                        </p:set>
                                        <p:animEffect transition="in" filter="wipe(left)">
                                          <p:cBhvr>
                                            <p:cTn id="65" dur="100"/>
                                            <p:tgtEl>
                                              <p:spTgt spid="142"/>
                                            </p:tgtEl>
                                          </p:cBhvr>
                                        </p:animEffect>
                                      </p:childTnLst>
                                    </p:cTn>
                                  </p:par>
                                  <p:par>
                                    <p:cTn id="66" presetID="36" presetClass="emph" presetSubtype="0" fill="hold" grpId="1" nodeType="withEffect">
                                      <p:stCondLst>
                                        <p:cond delay="0"/>
                                      </p:stCondLst>
                                      <p:iterate type="lt">
                                        <p:tmPct val="30000"/>
                                      </p:iterate>
                                      <p:childTnLst>
                                        <p:animScale>
                                          <p:cBhvr>
                                            <p:cTn id="67" dur="50" autoRev="1" fill="hold">
                                              <p:stCondLst>
                                                <p:cond delay="0"/>
                                              </p:stCondLst>
                                            </p:cTn>
                                            <p:tgtEl>
                                              <p:spTgt spid="142"/>
                                            </p:tgtEl>
                                          </p:cBhvr>
                                          <p:to x="80000" y="100000"/>
                                        </p:animScale>
                                        <p:anim by="(#ppt_w*0.10)" calcmode="lin" valueType="num">
                                          <p:cBhvr>
                                            <p:cTn id="68" dur="50" autoRev="1" fill="hold">
                                              <p:stCondLst>
                                                <p:cond delay="0"/>
                                              </p:stCondLst>
                                            </p:cTn>
                                            <p:tgtEl>
                                              <p:spTgt spid="142"/>
                                            </p:tgtEl>
                                            <p:attrNameLst>
                                              <p:attrName>ppt_x</p:attrName>
                                            </p:attrNameLst>
                                          </p:cBhvr>
                                        </p:anim>
                                        <p:anim by="(-#ppt_w*0.10)" calcmode="lin" valueType="num">
                                          <p:cBhvr>
                                            <p:cTn id="69" dur="50" autoRev="1" fill="hold">
                                              <p:stCondLst>
                                                <p:cond delay="0"/>
                                              </p:stCondLst>
                                            </p:cTn>
                                            <p:tgtEl>
                                              <p:spTgt spid="142"/>
                                            </p:tgtEl>
                                            <p:attrNameLst>
                                              <p:attrName>ppt_y</p:attrName>
                                            </p:attrNameLst>
                                          </p:cBhvr>
                                        </p:anim>
                                        <p:animRot by="-480000">
                                          <p:cBhvr>
                                            <p:cTn id="70" dur="50" autoRev="1" fill="hold">
                                              <p:stCondLst>
                                                <p:cond delay="0"/>
                                              </p:stCondLst>
                                            </p:cTn>
                                            <p:tgtEl>
                                              <p:spTgt spid="14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animBg="1"/>
          <p:bldP spid="126" grpId="0" animBg="1"/>
          <p:bldP spid="127" grpId="0" animBg="1"/>
          <p:bldP spid="128" grpId="0" animBg="1"/>
          <p:bldP spid="137" grpId="0"/>
          <p:bldP spid="138" grpId="0"/>
          <p:bldP spid="139" grpId="0"/>
          <p:bldP spid="140" grpId="0"/>
          <p:bldP spid="141" grpId="0" animBg="1"/>
          <p:bldP spid="142" grpId="0"/>
          <p:bldP spid="142" grpId="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13069" y="58298"/>
            <a:ext cx="2386723" cy="461665"/>
          </a:xfrm>
          <a:prstGeom prst="rect">
            <a:avLst/>
          </a:prstGeom>
          <a:noFill/>
        </p:spPr>
        <p:txBody>
          <a:bodyPr wrap="square" rtlCol="0">
            <a:spAutoFit/>
          </a:bodyPr>
          <a:lstStyle/>
          <a:p>
            <a:pPr>
              <a:lnSpc>
                <a:spcPct val="120000"/>
              </a:lnSpc>
            </a:pPr>
            <a:r>
              <a:rPr lang="zh-CN" altLang="en-US" sz="2000" b="1" dirty="0">
                <a:solidFill>
                  <a:schemeClr val="tx1">
                    <a:lumMod val="75000"/>
                    <a:lumOff val="25000"/>
                  </a:schemeClr>
                </a:solidFill>
              </a:rPr>
              <a:t>单击此处输入标题</a:t>
            </a:r>
          </a:p>
        </p:txBody>
      </p:sp>
      <p:sp>
        <p:nvSpPr>
          <p:cNvPr id="21" name="Freeform 5"/>
          <p:cNvSpPr/>
          <p:nvPr/>
        </p:nvSpPr>
        <p:spPr bwMode="auto">
          <a:xfrm>
            <a:off x="971600" y="2211710"/>
            <a:ext cx="1479797" cy="1334201"/>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tx2"/>
          </a:solidFill>
          <a:ln w="9525" cap="flat">
            <a:noFill/>
            <a:prstDash val="solid"/>
            <a:miter lim="800000"/>
          </a:ln>
        </p:spPr>
        <p:txBody>
          <a:bodyPr vert="horz" wrap="square" lIns="91440" tIns="45720" rIns="91440" bIns="45720" numCol="1" anchor="t" anchorCtr="0" compatLnSpc="1"/>
          <a:lstStyle/>
          <a:p>
            <a:endParaRPr lang="zh-CN" altLang="en-US"/>
          </a:p>
        </p:txBody>
      </p:sp>
      <p:sp>
        <p:nvSpPr>
          <p:cNvPr id="22" name="TextBox 21"/>
          <p:cNvSpPr txBox="1"/>
          <p:nvPr/>
        </p:nvSpPr>
        <p:spPr>
          <a:xfrm>
            <a:off x="1257155" y="2447923"/>
            <a:ext cx="908686" cy="861774"/>
          </a:xfrm>
          <a:prstGeom prst="rect">
            <a:avLst/>
          </a:prstGeom>
          <a:noFill/>
        </p:spPr>
        <p:txBody>
          <a:bodyPr wrap="square" lIns="0" tIns="0" rIns="0" bIns="0" rtlCol="0">
            <a:spAutoFit/>
          </a:bodyPr>
          <a:lstStyle>
            <a:defPPr>
              <a:defRPr lang="zh-CN"/>
            </a:defPPr>
            <a:lvl1pPr>
              <a:defRPr sz="2200">
                <a:solidFill>
                  <a:schemeClr val="bg1"/>
                </a:solidFill>
                <a:latin typeface="微软雅黑" panose="020B0503020204020204" pitchFamily="34" charset="-122"/>
                <a:ea typeface="微软雅黑" panose="020B0503020204020204" pitchFamily="34" charset="-122"/>
              </a:defRPr>
            </a:lvl1pPr>
          </a:lstStyle>
          <a:p>
            <a:pPr algn="ctr"/>
            <a:r>
              <a:rPr lang="zh-CN" altLang="en-US" sz="2800" b="1" dirty="0"/>
              <a:t>添加标题</a:t>
            </a:r>
          </a:p>
        </p:txBody>
      </p:sp>
      <p:sp>
        <p:nvSpPr>
          <p:cNvPr id="25" name="圆角矩形 24"/>
          <p:cNvSpPr/>
          <p:nvPr/>
        </p:nvSpPr>
        <p:spPr>
          <a:xfrm>
            <a:off x="3356492" y="1131590"/>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Freeform 5"/>
          <p:cNvSpPr/>
          <p:nvPr/>
        </p:nvSpPr>
        <p:spPr bwMode="auto">
          <a:xfrm>
            <a:off x="2650968" y="1335678"/>
            <a:ext cx="547516" cy="3108279"/>
          </a:xfrm>
          <a:custGeom>
            <a:avLst/>
            <a:gdLst>
              <a:gd name="T0" fmla="*/ 1999 w 3544"/>
              <a:gd name="T1" fmla="*/ 9150 h 14563"/>
              <a:gd name="T2" fmla="*/ 1999 w 3544"/>
              <a:gd name="T3" fmla="*/ 12306 h 14563"/>
              <a:gd name="T4" fmla="*/ 2353 w 3544"/>
              <a:gd name="T5" fmla="*/ 13628 h 14563"/>
              <a:gd name="T6" fmla="*/ 3544 w 3544"/>
              <a:gd name="T7" fmla="*/ 14112 h 14563"/>
              <a:gd name="T8" fmla="*/ 3544 w 3544"/>
              <a:gd name="T9" fmla="*/ 14563 h 14563"/>
              <a:gd name="T10" fmla="*/ 1933 w 3544"/>
              <a:gd name="T11" fmla="*/ 14016 h 14563"/>
              <a:gd name="T12" fmla="*/ 1419 w 3544"/>
              <a:gd name="T13" fmla="*/ 12050 h 14563"/>
              <a:gd name="T14" fmla="*/ 1419 w 3544"/>
              <a:gd name="T15" fmla="*/ 9279 h 14563"/>
              <a:gd name="T16" fmla="*/ 1160 w 3544"/>
              <a:gd name="T17" fmla="*/ 8022 h 14563"/>
              <a:gd name="T18" fmla="*/ 0 w 3544"/>
              <a:gd name="T19" fmla="*/ 7475 h 14563"/>
              <a:gd name="T20" fmla="*/ 0 w 3544"/>
              <a:gd name="T21" fmla="*/ 7088 h 14563"/>
              <a:gd name="T22" fmla="*/ 1127 w 3544"/>
              <a:gd name="T23" fmla="*/ 6571 h 14563"/>
              <a:gd name="T24" fmla="*/ 1419 w 3544"/>
              <a:gd name="T25" fmla="*/ 5284 h 14563"/>
              <a:gd name="T26" fmla="*/ 1419 w 3544"/>
              <a:gd name="T27" fmla="*/ 2513 h 14563"/>
              <a:gd name="T28" fmla="*/ 1933 w 3544"/>
              <a:gd name="T29" fmla="*/ 547 h 14563"/>
              <a:gd name="T30" fmla="*/ 3544 w 3544"/>
              <a:gd name="T31" fmla="*/ 0 h 14563"/>
              <a:gd name="T32" fmla="*/ 3544 w 3544"/>
              <a:gd name="T33" fmla="*/ 451 h 14563"/>
              <a:gd name="T34" fmla="*/ 2353 w 3544"/>
              <a:gd name="T35" fmla="*/ 902 h 14563"/>
              <a:gd name="T36" fmla="*/ 1999 w 3544"/>
              <a:gd name="T37" fmla="*/ 2254 h 14563"/>
              <a:gd name="T38" fmla="*/ 1999 w 3544"/>
              <a:gd name="T39" fmla="*/ 5413 h 14563"/>
              <a:gd name="T40" fmla="*/ 580 w 3544"/>
              <a:gd name="T41" fmla="*/ 7275 h 14563"/>
              <a:gd name="T42" fmla="*/ 580 w 3544"/>
              <a:gd name="T43" fmla="*/ 7304 h 14563"/>
              <a:gd name="T44" fmla="*/ 1999 w 3544"/>
              <a:gd name="T45" fmla="*/ 9150 h 1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544" h="1456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7" name="圆角矩形 26"/>
          <p:cNvSpPr/>
          <p:nvPr/>
        </p:nvSpPr>
        <p:spPr>
          <a:xfrm>
            <a:off x="3356492" y="1865984"/>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3356492" y="2600378"/>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3356492" y="3334771"/>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3675004" y="127965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rgbClr val="FFFFFF"/>
                </a:solidFill>
              </a:rPr>
              <a:t>点击输入本栏的具体文字，简明扼要的说明分项内容。</a:t>
            </a:r>
            <a:endParaRPr lang="en-US" altLang="zh-CN" sz="1200" dirty="0">
              <a:solidFill>
                <a:srgbClr val="FFFFFF"/>
              </a:solidFill>
            </a:endParaRPr>
          </a:p>
        </p:txBody>
      </p:sp>
      <p:sp>
        <p:nvSpPr>
          <p:cNvPr id="31" name="TextBox 30"/>
          <p:cNvSpPr txBox="1"/>
          <p:nvPr/>
        </p:nvSpPr>
        <p:spPr>
          <a:xfrm>
            <a:off x="3675004" y="2008470"/>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rgbClr val="FFFFFF"/>
                </a:solidFill>
              </a:rPr>
              <a:t>点击输入本栏的具体文字，简明扼要的说明分项内容。</a:t>
            </a:r>
            <a:endParaRPr lang="en-US" altLang="zh-CN" sz="1200" dirty="0">
              <a:solidFill>
                <a:srgbClr val="FFFFFF"/>
              </a:solidFill>
            </a:endParaRPr>
          </a:p>
        </p:txBody>
      </p:sp>
      <p:sp>
        <p:nvSpPr>
          <p:cNvPr id="32" name="TextBox 31"/>
          <p:cNvSpPr txBox="1"/>
          <p:nvPr/>
        </p:nvSpPr>
        <p:spPr>
          <a:xfrm>
            <a:off x="3675004" y="2742864"/>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rgbClr val="FFFFFF"/>
                </a:solidFill>
              </a:rPr>
              <a:t>点击输入本栏的具体文字，简明扼要的说明分项内容。</a:t>
            </a:r>
            <a:endParaRPr lang="en-US" altLang="zh-CN" sz="1200" dirty="0">
              <a:solidFill>
                <a:srgbClr val="FFFFFF"/>
              </a:solidFill>
            </a:endParaRPr>
          </a:p>
        </p:txBody>
      </p:sp>
      <p:sp>
        <p:nvSpPr>
          <p:cNvPr id="33" name="TextBox 32"/>
          <p:cNvSpPr txBox="1"/>
          <p:nvPr/>
        </p:nvSpPr>
        <p:spPr>
          <a:xfrm>
            <a:off x="3675004" y="347725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rgbClr val="FFFFFF"/>
                </a:solidFill>
              </a:rPr>
              <a:t>点击输入本栏的具体文字，简明扼要的说明分项内容。</a:t>
            </a:r>
            <a:endParaRPr lang="en-US" altLang="zh-CN" sz="1200" dirty="0">
              <a:solidFill>
                <a:srgbClr val="FFFFFF"/>
              </a:solidFill>
            </a:endParaRPr>
          </a:p>
        </p:txBody>
      </p:sp>
      <p:sp>
        <p:nvSpPr>
          <p:cNvPr id="34" name="圆角矩形 33"/>
          <p:cNvSpPr/>
          <p:nvPr/>
        </p:nvSpPr>
        <p:spPr>
          <a:xfrm>
            <a:off x="3367981" y="4064281"/>
            <a:ext cx="4479052" cy="45168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TextBox 34"/>
          <p:cNvSpPr txBox="1"/>
          <p:nvPr/>
        </p:nvSpPr>
        <p:spPr>
          <a:xfrm>
            <a:off x="3686493" y="4206767"/>
            <a:ext cx="3758504" cy="202812"/>
          </a:xfrm>
          <a:prstGeom prst="rect">
            <a:avLst/>
          </a:prstGeom>
          <a:noFill/>
        </p:spPr>
        <p:txBody>
          <a:bodyPr wrap="square" lIns="0" tIns="0" rIns="0" bIns="0" rtlCol="0">
            <a:spAutoFit/>
          </a:bodyPr>
          <a:lstStyle>
            <a:defPPr>
              <a:defRPr lang="zh-CN"/>
            </a:defPPr>
            <a:lvl1pPr algn="just">
              <a:lnSpc>
                <a:spcPts val="1300"/>
              </a:lnSpc>
              <a:defRPr sz="1000">
                <a:solidFill>
                  <a:schemeClr val="tx1">
                    <a:lumMod val="65000"/>
                    <a:lumOff val="35000"/>
                  </a:schemeClr>
                </a:solidFill>
                <a:latin typeface="微软雅黑" panose="020B0503020204020204" pitchFamily="34" charset="-122"/>
                <a:ea typeface="微软雅黑" panose="020B0503020204020204" pitchFamily="34" charset="-122"/>
              </a:defRPr>
            </a:lvl1pPr>
          </a:lstStyle>
          <a:p>
            <a:pPr>
              <a:lnSpc>
                <a:spcPct val="120000"/>
              </a:lnSpc>
            </a:pPr>
            <a:r>
              <a:rPr lang="zh-CN" altLang="en-US" sz="1200" dirty="0">
                <a:solidFill>
                  <a:srgbClr val="FFFFFF"/>
                </a:solidFill>
              </a:rPr>
              <a:t>点击输入本栏的具体文字，简明扼要的说明分项内容。</a:t>
            </a:r>
            <a:endParaRPr lang="en-US" altLang="zh-CN" sz="12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anim calcmode="lin" valueType="num">
                                      <p:cBhvr>
                                        <p:cTn id="8" dur="2000" fill="hold"/>
                                        <p:tgtEl>
                                          <p:spTgt spid="22"/>
                                        </p:tgtEl>
                                        <p:attrNameLst>
                                          <p:attrName>ppt_w</p:attrName>
                                        </p:attrNameLst>
                                      </p:cBhvr>
                                      <p:tavLst>
                                        <p:tav tm="0" fmla="#ppt_w*sin(2.5*pi*$)">
                                          <p:val>
                                            <p:fltVal val="0"/>
                                          </p:val>
                                        </p:tav>
                                        <p:tav tm="100000">
                                          <p:val>
                                            <p:fltVal val="1"/>
                                          </p:val>
                                        </p:tav>
                                      </p:tavLst>
                                    </p:anim>
                                    <p:anim calcmode="lin" valueType="num">
                                      <p:cBhvr>
                                        <p:cTn id="9" dur="2000" fill="hold"/>
                                        <p:tgtEl>
                                          <p:spTgt spid="22"/>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2000"/>
                                        <p:tgtEl>
                                          <p:spTgt spid="21"/>
                                        </p:tgtEl>
                                      </p:cBhvr>
                                    </p:animEffect>
                                    <p:anim calcmode="lin" valueType="num">
                                      <p:cBhvr>
                                        <p:cTn id="13" dur="2000" fill="hold"/>
                                        <p:tgtEl>
                                          <p:spTgt spid="21"/>
                                        </p:tgtEl>
                                        <p:attrNameLst>
                                          <p:attrName>ppt_w</p:attrName>
                                        </p:attrNameLst>
                                      </p:cBhvr>
                                      <p:tavLst>
                                        <p:tav tm="0" fmla="#ppt_w*sin(2.5*pi*$)">
                                          <p:val>
                                            <p:fltVal val="0"/>
                                          </p:val>
                                        </p:tav>
                                        <p:tav tm="100000">
                                          <p:val>
                                            <p:fltVal val="1"/>
                                          </p:val>
                                        </p:tav>
                                      </p:tavLst>
                                    </p:anim>
                                    <p:anim calcmode="lin" valueType="num">
                                      <p:cBhvr>
                                        <p:cTn id="14" dur="20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2000"/>
                            </p:stCondLst>
                            <p:childTnLst>
                              <p:par>
                                <p:cTn id="16" presetID="16" presetClass="entr" presetSubtype="26"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barn(inHorizontal)">
                                      <p:cBhvr>
                                        <p:cTn id="18" dur="500"/>
                                        <p:tgtEl>
                                          <p:spTgt spid="26"/>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wipe(left)">
                                      <p:cBhvr>
                                        <p:cTn id="22" dur="500"/>
                                        <p:tgtEl>
                                          <p:spTgt spid="3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left)">
                                      <p:cBhvr>
                                        <p:cTn id="36" dur="500"/>
                                        <p:tgtEl>
                                          <p:spTgt spid="28"/>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wipe(left)">
                                      <p:cBhvr>
                                        <p:cTn id="39" dur="500"/>
                                        <p:tgtEl>
                                          <p:spTgt spid="32"/>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left)">
                                      <p:cBhvr>
                                        <p:cTn id="46" dur="500"/>
                                        <p:tgtEl>
                                          <p:spTgt spid="33"/>
                                        </p:tgtEl>
                                      </p:cBhvr>
                                    </p:animEffect>
                                  </p:childTnLst>
                                </p:cTn>
                              </p:par>
                            </p:childTnLst>
                          </p:cTn>
                        </p:par>
                        <p:par>
                          <p:cTn id="47" fill="hold">
                            <p:stCondLst>
                              <p:cond delay="4500"/>
                            </p:stCondLst>
                            <p:childTnLst>
                              <p:par>
                                <p:cTn id="48" presetID="22" presetClass="entr" presetSubtype="8"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500"/>
                                        <p:tgtEl>
                                          <p:spTgt spid="3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wipe(left)">
                                      <p:cBhvr>
                                        <p:cTn id="5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p:bldP spid="25" grpId="0" animBg="1"/>
      <p:bldP spid="26" grpId="0" animBg="1"/>
      <p:bldP spid="27" grpId="0" animBg="1"/>
      <p:bldP spid="28" grpId="0" animBg="1"/>
      <p:bldP spid="29" grpId="0" animBg="1"/>
      <p:bldP spid="30" grpId="0"/>
      <p:bldP spid="31" grpId="0"/>
      <p:bldP spid="32" grpId="0"/>
      <p:bldP spid="33" grpId="0"/>
      <p:bldP spid="34" grpId="0" animBg="1"/>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cstate="print">
            <a:extLst>
              <a:ext uri="{28A0092B-C50C-407E-A947-70E740481C1C}">
                <a14:useLocalDpi xmlns:a14="http://schemas.microsoft.com/office/drawing/2010/main" val="0"/>
              </a:ext>
            </a:extLst>
          </a:blip>
          <a:srcRect r="44563" b="66242"/>
          <a:stretch>
            <a:fillRect/>
          </a:stretch>
        </p:blipFill>
        <p:spPr>
          <a:xfrm flipH="1">
            <a:off x="-1" y="2612419"/>
            <a:ext cx="4958118" cy="2531081"/>
          </a:xfrm>
          <a:prstGeom prst="rect">
            <a:avLst/>
          </a:prstGeom>
        </p:spPr>
      </p:pic>
      <p:sp>
        <p:nvSpPr>
          <p:cNvPr id="25" name="圆角矩形 24"/>
          <p:cNvSpPr/>
          <p:nvPr/>
        </p:nvSpPr>
        <p:spPr>
          <a:xfrm>
            <a:off x="4427984" y="1015860"/>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1</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26" name="组合 25"/>
          <p:cNvGrpSpPr/>
          <p:nvPr/>
        </p:nvGrpSpPr>
        <p:grpSpPr>
          <a:xfrm>
            <a:off x="5076056" y="1015654"/>
            <a:ext cx="2972164" cy="503773"/>
            <a:chOff x="6339097" y="1573726"/>
            <a:chExt cx="3744416" cy="511504"/>
          </a:xfrm>
        </p:grpSpPr>
        <p:sp>
          <p:nvSpPr>
            <p:cNvPr id="27" name="圆角矩形 26"/>
            <p:cNvSpPr/>
            <p:nvPr/>
          </p:nvSpPr>
          <p:spPr>
            <a:xfrm>
              <a:off x="6339097" y="1573726"/>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28" name="矩形 27"/>
            <p:cNvSpPr/>
            <p:nvPr/>
          </p:nvSpPr>
          <p:spPr>
            <a:xfrm>
              <a:off x="6896718" y="1614014"/>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年度工作概述</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29" name="圆角矩形 28"/>
          <p:cNvSpPr/>
          <p:nvPr/>
        </p:nvSpPr>
        <p:spPr>
          <a:xfrm>
            <a:off x="4427984" y="1715062"/>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2</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30" name="组合 29"/>
          <p:cNvGrpSpPr/>
          <p:nvPr/>
        </p:nvGrpSpPr>
        <p:grpSpPr>
          <a:xfrm>
            <a:off x="5058154" y="1714856"/>
            <a:ext cx="2972164" cy="503773"/>
            <a:chOff x="6315199" y="2410178"/>
            <a:chExt cx="3744416" cy="511504"/>
          </a:xfrm>
        </p:grpSpPr>
        <p:sp>
          <p:nvSpPr>
            <p:cNvPr id="31" name="圆角矩形 30"/>
            <p:cNvSpPr/>
            <p:nvPr/>
          </p:nvSpPr>
          <p:spPr>
            <a:xfrm>
              <a:off x="6315199" y="2410178"/>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32" name="矩形 31"/>
            <p:cNvSpPr/>
            <p:nvPr/>
          </p:nvSpPr>
          <p:spPr>
            <a:xfrm>
              <a:off x="6893964" y="2450466"/>
              <a:ext cx="2653076"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工作完成情况</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33" name="圆角矩形 32"/>
          <p:cNvSpPr/>
          <p:nvPr/>
        </p:nvSpPr>
        <p:spPr>
          <a:xfrm>
            <a:off x="4427984" y="2403863"/>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3</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56" name="组合 55"/>
          <p:cNvGrpSpPr/>
          <p:nvPr/>
        </p:nvGrpSpPr>
        <p:grpSpPr>
          <a:xfrm>
            <a:off x="5076056" y="2403654"/>
            <a:ext cx="2972164" cy="503773"/>
            <a:chOff x="6339097" y="3296031"/>
            <a:chExt cx="3744416" cy="511504"/>
          </a:xfrm>
        </p:grpSpPr>
        <p:sp>
          <p:nvSpPr>
            <p:cNvPr id="57" name="圆角矩形 56"/>
            <p:cNvSpPr/>
            <p:nvPr/>
          </p:nvSpPr>
          <p:spPr>
            <a:xfrm>
              <a:off x="6339097" y="3296031"/>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58" name="矩形 57"/>
            <p:cNvSpPr/>
            <p:nvPr/>
          </p:nvSpPr>
          <p:spPr>
            <a:xfrm>
              <a:off x="6898538" y="3336319"/>
              <a:ext cx="2736305"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成功项目展示</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59" name="圆角矩形 58"/>
          <p:cNvSpPr/>
          <p:nvPr/>
        </p:nvSpPr>
        <p:spPr>
          <a:xfrm>
            <a:off x="4427984" y="3106714"/>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4</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60" name="组合 59"/>
          <p:cNvGrpSpPr/>
          <p:nvPr/>
        </p:nvGrpSpPr>
        <p:grpSpPr>
          <a:xfrm>
            <a:off x="5076056" y="3106349"/>
            <a:ext cx="2972164" cy="503772"/>
            <a:chOff x="6339097" y="4180903"/>
            <a:chExt cx="3744416" cy="511504"/>
          </a:xfrm>
        </p:grpSpPr>
        <p:sp>
          <p:nvSpPr>
            <p:cNvPr id="61" name="圆角矩形 60"/>
            <p:cNvSpPr/>
            <p:nvPr/>
          </p:nvSpPr>
          <p:spPr>
            <a:xfrm>
              <a:off x="6339097" y="418090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62" name="矩形 61"/>
            <p:cNvSpPr/>
            <p:nvPr/>
          </p:nvSpPr>
          <p:spPr>
            <a:xfrm>
              <a:off x="6898538" y="4221882"/>
              <a:ext cx="2736305" cy="437542"/>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工作存在不足</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3" name="圆角矩形 62"/>
          <p:cNvSpPr/>
          <p:nvPr/>
        </p:nvSpPr>
        <p:spPr>
          <a:xfrm>
            <a:off x="4428081" y="3803637"/>
            <a:ext cx="491917" cy="503773"/>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370" tIns="45685" rIns="91370" bIns="45685" anchor="ctr"/>
          <a:lstStyle/>
          <a:p>
            <a:pPr algn="ctr">
              <a:defRPr/>
            </a:pPr>
            <a:r>
              <a:rPr lang="en-US" altLang="zh-CN" sz="2700" dirty="0">
                <a:latin typeface="+mj-lt"/>
                <a:ea typeface="Arial Unicode MS" panose="020B0604020202020204" pitchFamily="34" charset="-122"/>
                <a:cs typeface="Arial Unicode MS" panose="020B0604020202020204" pitchFamily="34" charset="-122"/>
              </a:rPr>
              <a:t>5</a:t>
            </a:r>
            <a:endParaRPr lang="zh-CN" altLang="en-US" sz="2700" dirty="0">
              <a:latin typeface="+mj-lt"/>
              <a:ea typeface="Arial Unicode MS" panose="020B0604020202020204" pitchFamily="34" charset="-122"/>
              <a:cs typeface="Arial Unicode MS" panose="020B0604020202020204" pitchFamily="34" charset="-122"/>
            </a:endParaRPr>
          </a:p>
        </p:txBody>
      </p:sp>
      <p:grpSp>
        <p:nvGrpSpPr>
          <p:cNvPr id="64" name="组合 63"/>
          <p:cNvGrpSpPr/>
          <p:nvPr/>
        </p:nvGrpSpPr>
        <p:grpSpPr>
          <a:xfrm>
            <a:off x="5076056" y="3803637"/>
            <a:ext cx="2972164" cy="503773"/>
            <a:chOff x="6339097" y="5057483"/>
            <a:chExt cx="3744416" cy="511504"/>
          </a:xfrm>
        </p:grpSpPr>
        <p:sp>
          <p:nvSpPr>
            <p:cNvPr id="65" name="圆角矩形 64"/>
            <p:cNvSpPr/>
            <p:nvPr/>
          </p:nvSpPr>
          <p:spPr>
            <a:xfrm>
              <a:off x="6339097" y="5057483"/>
              <a:ext cx="3744416" cy="511504"/>
            </a:xfrm>
            <a:prstGeom prst="round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960" tIns="60980" rIns="121960" bIns="60980" anchor="ctr"/>
            <a:lstStyle/>
            <a:p>
              <a:pPr algn="ctr">
                <a:defRPr/>
              </a:pPr>
              <a:endParaRPr lang="zh-CN" altLang="en-US" sz="3600" dirty="0">
                <a:latin typeface="+mj-lt"/>
                <a:ea typeface="Arial Unicode MS" panose="020B0604020202020204" pitchFamily="34" charset="-122"/>
                <a:cs typeface="Arial Unicode MS" panose="020B0604020202020204" pitchFamily="34" charset="-122"/>
              </a:endParaRPr>
            </a:p>
          </p:txBody>
        </p:sp>
        <p:sp>
          <p:nvSpPr>
            <p:cNvPr id="66" name="矩形 65"/>
            <p:cNvSpPr/>
            <p:nvPr/>
          </p:nvSpPr>
          <p:spPr>
            <a:xfrm>
              <a:off x="6898669" y="5085978"/>
              <a:ext cx="2736174" cy="437541"/>
            </a:xfrm>
            <a:prstGeom prst="rect">
              <a:avLst/>
            </a:prstGeom>
          </p:spPr>
          <p:txBody>
            <a:bodyPr wrap="square" lIns="121960" tIns="60980" rIns="121960" bIns="60980">
              <a:spAutoFit/>
            </a:bodyPr>
            <a:lstStyle/>
            <a:p>
              <a:pPr>
                <a:defRPr/>
              </a:pPr>
              <a:r>
                <a:rPr lang="zh-CN" altLang="en-US"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明年工作计划</a:t>
              </a:r>
              <a:endParaRPr lang="zh-CN" altLang="zh-CN" sz="20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67" name="下箭头 66"/>
          <p:cNvSpPr/>
          <p:nvPr/>
        </p:nvSpPr>
        <p:spPr>
          <a:xfrm rot="16200000">
            <a:off x="3602551" y="1715872"/>
            <a:ext cx="431948" cy="509274"/>
          </a:xfrm>
          <a:prstGeom prst="downArrow">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04" tIns="34253" rIns="68504" bIns="34253" rtlCol="0" anchor="ctr"/>
          <a:lstStyle/>
          <a:p>
            <a:pPr algn="ctr"/>
            <a:endParaRPr lang="zh-CN" altLang="en-US"/>
          </a:p>
        </p:txBody>
      </p:sp>
      <p:sp>
        <p:nvSpPr>
          <p:cNvPr id="68" name="TextBox 67"/>
          <p:cNvSpPr txBox="1"/>
          <p:nvPr/>
        </p:nvSpPr>
        <p:spPr>
          <a:xfrm>
            <a:off x="107504" y="915566"/>
            <a:ext cx="2160240" cy="1015580"/>
          </a:xfrm>
          <a:prstGeom prst="rect">
            <a:avLst/>
          </a:prstGeom>
          <a:noFill/>
        </p:spPr>
        <p:txBody>
          <a:bodyPr wrap="square" lIns="91361" tIns="45679" rIns="91361" bIns="45679">
            <a:spAutoFit/>
          </a:bodyPr>
          <a:lstStyle/>
          <a:p>
            <a:pPr algn="r">
              <a:defRPr/>
            </a:pPr>
            <a:r>
              <a:rPr lang="zh-CN" altLang="en-US" sz="3600" b="1" dirty="0">
                <a:solidFill>
                  <a:schemeClr val="tx2"/>
                </a:solidFill>
                <a:latin typeface="微软雅黑" panose="020B0503020204020204" pitchFamily="34" charset="-122"/>
                <a:ea typeface="微软雅黑" panose="020B0503020204020204" pitchFamily="34" charset="-122"/>
              </a:rPr>
              <a:t>目录</a:t>
            </a:r>
            <a:endParaRPr lang="en-US" altLang="zh-CN" sz="3600" b="1" dirty="0">
              <a:solidFill>
                <a:schemeClr val="tx2"/>
              </a:solidFill>
              <a:latin typeface="微软雅黑" panose="020B0503020204020204" pitchFamily="34" charset="-122"/>
              <a:ea typeface="微软雅黑" panose="020B0503020204020204" pitchFamily="34" charset="-122"/>
            </a:endParaRPr>
          </a:p>
          <a:p>
            <a:pPr algn="r">
              <a:defRPr/>
            </a:pPr>
            <a:r>
              <a:rPr lang="en-US" altLang="zh-CN" sz="2400" b="1" dirty="0">
                <a:solidFill>
                  <a:schemeClr val="tx2"/>
                </a:solidFill>
                <a:latin typeface="微软雅黑" panose="020B0503020204020204" pitchFamily="34" charset="-122"/>
                <a:ea typeface="微软雅黑" panose="020B0503020204020204" pitchFamily="34" charset="-122"/>
              </a:rPr>
              <a:t>CONTENTS</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 fill="hold" grpId="0" nodeType="afterEffect">
                                  <p:stCondLst>
                                    <p:cond delay="0"/>
                                  </p:stCondLst>
                                  <p:iterate type="lt">
                                    <p:tmPct val="40000"/>
                                  </p:iterate>
                                  <p:childTnLst>
                                    <p:set>
                                      <p:cBhvr>
                                        <p:cTn id="12" dur="1" fill="hold">
                                          <p:stCondLst>
                                            <p:cond delay="0"/>
                                          </p:stCondLst>
                                        </p:cTn>
                                        <p:tgtEl>
                                          <p:spTgt spid="68"/>
                                        </p:tgtEl>
                                        <p:attrNameLst>
                                          <p:attrName>style.visibility</p:attrName>
                                        </p:attrNameLst>
                                      </p:cBhvr>
                                      <p:to>
                                        <p:strVal val="visible"/>
                                      </p:to>
                                    </p:set>
                                    <p:anim calcmode="lin" valueType="num">
                                      <p:cBhvr>
                                        <p:cTn id="13" dur="250" fill="hold"/>
                                        <p:tgtEl>
                                          <p:spTgt spid="68"/>
                                        </p:tgtEl>
                                        <p:attrNameLst>
                                          <p:attrName>ppt_x</p:attrName>
                                        </p:attrNameLst>
                                      </p:cBhvr>
                                      <p:tavLst>
                                        <p:tav tm="0">
                                          <p:val>
                                            <p:strVal val="#ppt_x"/>
                                          </p:val>
                                        </p:tav>
                                        <p:tav tm="100000">
                                          <p:val>
                                            <p:strVal val="#ppt_x"/>
                                          </p:val>
                                        </p:tav>
                                      </p:tavLst>
                                    </p:anim>
                                    <p:anim calcmode="lin" valueType="num">
                                      <p:cBhvr>
                                        <p:cTn id="14" dur="250" fill="hold"/>
                                        <p:tgtEl>
                                          <p:spTgt spid="68"/>
                                        </p:tgtEl>
                                        <p:attrNameLst>
                                          <p:attrName>ppt_y</p:attrName>
                                        </p:attrNameLst>
                                      </p:cBhvr>
                                      <p:tavLst>
                                        <p:tav tm="0">
                                          <p:val>
                                            <p:strVal val="#ppt_y-#ppt_h/2"/>
                                          </p:val>
                                        </p:tav>
                                        <p:tav tm="100000">
                                          <p:val>
                                            <p:strVal val="#ppt_y"/>
                                          </p:val>
                                        </p:tav>
                                      </p:tavLst>
                                    </p:anim>
                                    <p:anim calcmode="lin" valueType="num">
                                      <p:cBhvr>
                                        <p:cTn id="15" dur="250" fill="hold"/>
                                        <p:tgtEl>
                                          <p:spTgt spid="68"/>
                                        </p:tgtEl>
                                        <p:attrNameLst>
                                          <p:attrName>ppt_w</p:attrName>
                                        </p:attrNameLst>
                                      </p:cBhvr>
                                      <p:tavLst>
                                        <p:tav tm="0">
                                          <p:val>
                                            <p:strVal val="#ppt_w"/>
                                          </p:val>
                                        </p:tav>
                                        <p:tav tm="100000">
                                          <p:val>
                                            <p:strVal val="#ppt_w"/>
                                          </p:val>
                                        </p:tav>
                                      </p:tavLst>
                                    </p:anim>
                                    <p:anim calcmode="lin" valueType="num">
                                      <p:cBhvr>
                                        <p:cTn id="16" dur="250" fill="hold"/>
                                        <p:tgtEl>
                                          <p:spTgt spid="68"/>
                                        </p:tgtEl>
                                        <p:attrNameLst>
                                          <p:attrName>ppt_h</p:attrName>
                                        </p:attrNameLst>
                                      </p:cBhvr>
                                      <p:tavLst>
                                        <p:tav tm="0">
                                          <p:val>
                                            <p:fltVal val="0"/>
                                          </p:val>
                                        </p:tav>
                                        <p:tav tm="100000">
                                          <p:val>
                                            <p:strVal val="#ppt_h"/>
                                          </p:val>
                                        </p:tav>
                                      </p:tavLst>
                                    </p:anim>
                                  </p:childTnLst>
                                </p:cTn>
                              </p:par>
                            </p:childTnLst>
                          </p:cTn>
                        </p:par>
                        <p:par>
                          <p:cTn id="17" fill="hold">
                            <p:stCondLst>
                              <p:cond delay="2150"/>
                            </p:stCondLst>
                            <p:childTnLst>
                              <p:par>
                                <p:cTn id="18" presetID="10"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fade">
                                      <p:cBhvr>
                                        <p:cTn id="20" dur="1000"/>
                                        <p:tgtEl>
                                          <p:spTgt spid="25"/>
                                        </p:tgtEl>
                                      </p:cBhvr>
                                    </p:animEffect>
                                  </p:childTnLst>
                                </p:cTn>
                              </p:par>
                              <p:par>
                                <p:cTn id="21" presetID="56" presetClass="path" presetSubtype="0" accel="50000" decel="50000" fill="hold" grpId="1" nodeType="withEffect">
                                  <p:stCondLst>
                                    <p:cond delay="0"/>
                                  </p:stCondLst>
                                  <p:childTnLst>
                                    <p:animMotion origin="layout" path="M -0.03737 0.04121 L -6.25E-7 -3.33333E-6 " pathEditMode="relative" rAng="0" ptsTypes="AA">
                                      <p:cBhvr>
                                        <p:cTn id="22" dur="700" fill="hold"/>
                                        <p:tgtEl>
                                          <p:spTgt spid="25"/>
                                        </p:tgtEl>
                                        <p:attrNameLst>
                                          <p:attrName>ppt_x</p:attrName>
                                          <p:attrName>ppt_y</p:attrName>
                                        </p:attrNameLst>
                                      </p:cBhvr>
                                      <p:rCtr x="1862" y="-2060"/>
                                    </p:animMotion>
                                  </p:childTnLst>
                                </p:cTn>
                              </p:par>
                              <p:par>
                                <p:cTn id="23" presetID="22" presetClass="entr" presetSubtype="8" fill="hold" nodeType="withEffect">
                                  <p:stCondLst>
                                    <p:cond delay="25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childTnLst>
                                </p:cTn>
                              </p:par>
                              <p:par>
                                <p:cTn id="29" presetID="56" presetClass="path" presetSubtype="0" accel="50000" decel="50000" fill="hold" grpId="1" nodeType="withEffect">
                                  <p:stCondLst>
                                    <p:cond delay="250"/>
                                  </p:stCondLst>
                                  <p:childTnLst>
                                    <p:animMotion origin="layout" path="M -0.03737 0.0412 L -6.25E-7 2.96296E-6 " pathEditMode="relative" rAng="0" ptsTypes="AA">
                                      <p:cBhvr>
                                        <p:cTn id="30" dur="700" fill="hold"/>
                                        <p:tgtEl>
                                          <p:spTgt spid="29"/>
                                        </p:tgtEl>
                                        <p:attrNameLst>
                                          <p:attrName>ppt_x</p:attrName>
                                          <p:attrName>ppt_y</p:attrName>
                                        </p:attrNameLst>
                                      </p:cBhvr>
                                      <p:rCtr x="1862" y="-2060"/>
                                    </p:animMotion>
                                  </p:childTnLst>
                                </p:cTn>
                              </p:par>
                              <p:par>
                                <p:cTn id="31" presetID="22" presetClass="entr" presetSubtype="8" fill="hold" nodeType="withEffect">
                                  <p:stCondLst>
                                    <p:cond delay="50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500"/>
                                        <p:tgtEl>
                                          <p:spTgt spid="30"/>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childTnLst>
                                </p:cTn>
                              </p:par>
                              <p:par>
                                <p:cTn id="37" presetID="56" presetClass="path" presetSubtype="0" accel="50000" decel="50000" fill="hold" grpId="1" nodeType="withEffect">
                                  <p:stCondLst>
                                    <p:cond delay="500"/>
                                  </p:stCondLst>
                                  <p:childTnLst>
                                    <p:animMotion origin="layout" path="M -0.03737 0.0412 L -6.25E-7 -7.40741E-7 " pathEditMode="relative" rAng="0" ptsTypes="AA">
                                      <p:cBhvr>
                                        <p:cTn id="38" dur="700" fill="hold"/>
                                        <p:tgtEl>
                                          <p:spTgt spid="33"/>
                                        </p:tgtEl>
                                        <p:attrNameLst>
                                          <p:attrName>ppt_x</p:attrName>
                                          <p:attrName>ppt_y</p:attrName>
                                        </p:attrNameLst>
                                      </p:cBhvr>
                                      <p:rCtr x="1862" y="-2060"/>
                                    </p:animMotion>
                                  </p:childTnLst>
                                </p:cTn>
                              </p:par>
                              <p:par>
                                <p:cTn id="39" presetID="22" presetClass="entr" presetSubtype="8" fill="hold" nodeType="withEffect">
                                  <p:stCondLst>
                                    <p:cond delay="750"/>
                                  </p:stCondLst>
                                  <p:childTnLst>
                                    <p:set>
                                      <p:cBhvr>
                                        <p:cTn id="40" dur="1" fill="hold">
                                          <p:stCondLst>
                                            <p:cond delay="0"/>
                                          </p:stCondLst>
                                        </p:cTn>
                                        <p:tgtEl>
                                          <p:spTgt spid="56"/>
                                        </p:tgtEl>
                                        <p:attrNameLst>
                                          <p:attrName>style.visibility</p:attrName>
                                        </p:attrNameLst>
                                      </p:cBhvr>
                                      <p:to>
                                        <p:strVal val="visible"/>
                                      </p:to>
                                    </p:set>
                                    <p:animEffect transition="in" filter="wipe(left)">
                                      <p:cBhvr>
                                        <p:cTn id="41" dur="500"/>
                                        <p:tgtEl>
                                          <p:spTgt spid="56"/>
                                        </p:tgtEl>
                                      </p:cBhvr>
                                    </p:animEffect>
                                  </p:childTnLst>
                                </p:cTn>
                              </p:par>
                              <p:par>
                                <p:cTn id="42" presetID="10" presetClass="entr" presetSubtype="0" fill="hold" grpId="0" nodeType="withEffect">
                                  <p:stCondLst>
                                    <p:cond delay="750"/>
                                  </p:stCondLst>
                                  <p:childTnLst>
                                    <p:set>
                                      <p:cBhvr>
                                        <p:cTn id="43" dur="1" fill="hold">
                                          <p:stCondLst>
                                            <p:cond delay="0"/>
                                          </p:stCondLst>
                                        </p:cTn>
                                        <p:tgtEl>
                                          <p:spTgt spid="59"/>
                                        </p:tgtEl>
                                        <p:attrNameLst>
                                          <p:attrName>style.visibility</p:attrName>
                                        </p:attrNameLst>
                                      </p:cBhvr>
                                      <p:to>
                                        <p:strVal val="visible"/>
                                      </p:to>
                                    </p:set>
                                    <p:animEffect transition="in" filter="fade">
                                      <p:cBhvr>
                                        <p:cTn id="44" dur="1000"/>
                                        <p:tgtEl>
                                          <p:spTgt spid="59"/>
                                        </p:tgtEl>
                                      </p:cBhvr>
                                    </p:animEffect>
                                  </p:childTnLst>
                                </p:cTn>
                              </p:par>
                              <p:par>
                                <p:cTn id="45" presetID="56" presetClass="path" presetSubtype="0" accel="50000" decel="50000" fill="hold" grpId="1" nodeType="withEffect">
                                  <p:stCondLst>
                                    <p:cond delay="750"/>
                                  </p:stCondLst>
                                  <p:childTnLst>
                                    <p:animMotion origin="layout" path="M -0.03737 0.04121 L -6.25E-7 -4.44444E-6 " pathEditMode="relative" rAng="0" ptsTypes="AA">
                                      <p:cBhvr>
                                        <p:cTn id="46" dur="700" fill="hold"/>
                                        <p:tgtEl>
                                          <p:spTgt spid="59"/>
                                        </p:tgtEl>
                                        <p:attrNameLst>
                                          <p:attrName>ppt_x</p:attrName>
                                          <p:attrName>ppt_y</p:attrName>
                                        </p:attrNameLst>
                                      </p:cBhvr>
                                      <p:rCtr x="1862" y="-2060"/>
                                    </p:animMotion>
                                  </p:childTnLst>
                                </p:cTn>
                              </p:par>
                              <p:par>
                                <p:cTn id="47" presetID="22" presetClass="entr" presetSubtype="8" fill="hold" nodeType="withEffect">
                                  <p:stCondLst>
                                    <p:cond delay="1000"/>
                                  </p:stCondLst>
                                  <p:childTnLst>
                                    <p:set>
                                      <p:cBhvr>
                                        <p:cTn id="48" dur="1" fill="hold">
                                          <p:stCondLst>
                                            <p:cond delay="0"/>
                                          </p:stCondLst>
                                        </p:cTn>
                                        <p:tgtEl>
                                          <p:spTgt spid="60"/>
                                        </p:tgtEl>
                                        <p:attrNameLst>
                                          <p:attrName>style.visibility</p:attrName>
                                        </p:attrNameLst>
                                      </p:cBhvr>
                                      <p:to>
                                        <p:strVal val="visible"/>
                                      </p:to>
                                    </p:set>
                                    <p:animEffect transition="in" filter="wipe(left)">
                                      <p:cBhvr>
                                        <p:cTn id="49" dur="500"/>
                                        <p:tgtEl>
                                          <p:spTgt spid="60"/>
                                        </p:tgtEl>
                                      </p:cBhvr>
                                    </p:animEffect>
                                  </p:childTnLst>
                                </p:cTn>
                              </p:par>
                              <p:par>
                                <p:cTn id="50" presetID="10" presetClass="entr" presetSubtype="0" fill="hold" grpId="0" nodeType="withEffect">
                                  <p:stCondLst>
                                    <p:cond delay="750"/>
                                  </p:stCondLst>
                                  <p:childTnLst>
                                    <p:set>
                                      <p:cBhvr>
                                        <p:cTn id="51" dur="1" fill="hold">
                                          <p:stCondLst>
                                            <p:cond delay="0"/>
                                          </p:stCondLst>
                                        </p:cTn>
                                        <p:tgtEl>
                                          <p:spTgt spid="63"/>
                                        </p:tgtEl>
                                        <p:attrNameLst>
                                          <p:attrName>style.visibility</p:attrName>
                                        </p:attrNameLst>
                                      </p:cBhvr>
                                      <p:to>
                                        <p:strVal val="visible"/>
                                      </p:to>
                                    </p:set>
                                    <p:animEffect transition="in" filter="fade">
                                      <p:cBhvr>
                                        <p:cTn id="52" dur="1000"/>
                                        <p:tgtEl>
                                          <p:spTgt spid="63"/>
                                        </p:tgtEl>
                                      </p:cBhvr>
                                    </p:animEffect>
                                  </p:childTnLst>
                                </p:cTn>
                              </p:par>
                              <p:par>
                                <p:cTn id="53" presetID="56" presetClass="path" presetSubtype="0" accel="50000" decel="50000" fill="hold" grpId="1" nodeType="withEffect">
                                  <p:stCondLst>
                                    <p:cond delay="750"/>
                                  </p:stCondLst>
                                  <p:childTnLst>
                                    <p:animMotion origin="layout" path="M -0.03737 0.04121 L -6.25E-7 -4.44444E-6 " pathEditMode="relative" rAng="0" ptsTypes="AA">
                                      <p:cBhvr>
                                        <p:cTn id="54" dur="700" fill="hold"/>
                                        <p:tgtEl>
                                          <p:spTgt spid="63"/>
                                        </p:tgtEl>
                                        <p:attrNameLst>
                                          <p:attrName>ppt_x</p:attrName>
                                          <p:attrName>ppt_y</p:attrName>
                                        </p:attrNameLst>
                                      </p:cBhvr>
                                      <p:rCtr x="1862" y="-2060"/>
                                    </p:animMotion>
                                  </p:childTnLst>
                                </p:cTn>
                              </p:par>
                              <p:par>
                                <p:cTn id="55" presetID="22" presetClass="entr" presetSubtype="8" fill="hold" nodeType="withEffect">
                                  <p:stCondLst>
                                    <p:cond delay="1250"/>
                                  </p:stCondLst>
                                  <p:childTnLst>
                                    <p:set>
                                      <p:cBhvr>
                                        <p:cTn id="56" dur="1" fill="hold">
                                          <p:stCondLst>
                                            <p:cond delay="0"/>
                                          </p:stCondLst>
                                        </p:cTn>
                                        <p:tgtEl>
                                          <p:spTgt spid="64"/>
                                        </p:tgtEl>
                                        <p:attrNameLst>
                                          <p:attrName>style.visibility</p:attrName>
                                        </p:attrNameLst>
                                      </p:cBhvr>
                                      <p:to>
                                        <p:strVal val="visible"/>
                                      </p:to>
                                    </p:set>
                                    <p:animEffect transition="in" filter="wipe(left)">
                                      <p:cBhvr>
                                        <p:cTn id="57" dur="500"/>
                                        <p:tgtEl>
                                          <p:spTgt spid="64"/>
                                        </p:tgtEl>
                                      </p:cBhvr>
                                    </p:animEffect>
                                  </p:childTnLst>
                                </p:cTn>
                              </p:par>
                            </p:childTnLst>
                          </p:cTn>
                        </p:par>
                        <p:par>
                          <p:cTn id="58" fill="hold">
                            <p:stCondLst>
                              <p:cond delay="3150"/>
                            </p:stCondLst>
                            <p:childTnLst>
                              <p:par>
                                <p:cTn id="59" presetID="2" presetClass="entr" presetSubtype="8" fill="hold" grpId="0" nodeType="afterEffect">
                                  <p:stCondLst>
                                    <p:cond delay="0"/>
                                  </p:stCondLst>
                                  <p:childTnLst>
                                    <p:set>
                                      <p:cBhvr>
                                        <p:cTn id="60" dur="1" fill="hold">
                                          <p:stCondLst>
                                            <p:cond delay="0"/>
                                          </p:stCondLst>
                                        </p:cTn>
                                        <p:tgtEl>
                                          <p:spTgt spid="67"/>
                                        </p:tgtEl>
                                        <p:attrNameLst>
                                          <p:attrName>style.visibility</p:attrName>
                                        </p:attrNameLst>
                                      </p:cBhvr>
                                      <p:to>
                                        <p:strVal val="visible"/>
                                      </p:to>
                                    </p:set>
                                    <p:anim calcmode="lin" valueType="num">
                                      <p:cBhvr additive="base">
                                        <p:cTn id="61" dur="500" fill="hold"/>
                                        <p:tgtEl>
                                          <p:spTgt spid="67"/>
                                        </p:tgtEl>
                                        <p:attrNameLst>
                                          <p:attrName>ppt_x</p:attrName>
                                        </p:attrNameLst>
                                      </p:cBhvr>
                                      <p:tavLst>
                                        <p:tav tm="0">
                                          <p:val>
                                            <p:strVal val="0-#ppt_w/2"/>
                                          </p:val>
                                        </p:tav>
                                        <p:tav tm="100000">
                                          <p:val>
                                            <p:strVal val="#ppt_x"/>
                                          </p:val>
                                        </p:tav>
                                      </p:tavLst>
                                    </p:anim>
                                    <p:anim calcmode="lin" valueType="num">
                                      <p:cBhvr additive="base">
                                        <p:cTn id="62" dur="500" fill="hold"/>
                                        <p:tgtEl>
                                          <p:spTgt spid="67"/>
                                        </p:tgtEl>
                                        <p:attrNameLst>
                                          <p:attrName>ppt_y</p:attrName>
                                        </p:attrNameLst>
                                      </p:cBhvr>
                                      <p:tavLst>
                                        <p:tav tm="0">
                                          <p:val>
                                            <p:strVal val="#ppt_y"/>
                                          </p:val>
                                        </p:tav>
                                        <p:tav tm="100000">
                                          <p:val>
                                            <p:strVal val="#ppt_y"/>
                                          </p:val>
                                        </p:tav>
                                      </p:tavLst>
                                    </p:anim>
                                  </p:childTnLst>
                                </p:cTn>
                              </p:par>
                            </p:childTnLst>
                          </p:cTn>
                        </p:par>
                        <p:par>
                          <p:cTn id="63" fill="hold">
                            <p:stCondLst>
                              <p:cond delay="3650"/>
                            </p:stCondLst>
                            <p:childTnLst>
                              <p:par>
                                <p:cTn id="64" presetID="26" presetClass="emph" presetSubtype="0" fill="hold" grpId="2" nodeType="afterEffect">
                                  <p:stCondLst>
                                    <p:cond delay="0"/>
                                  </p:stCondLst>
                                  <p:childTnLst>
                                    <p:animEffect transition="out" filter="fade">
                                      <p:cBhvr>
                                        <p:cTn id="65" dur="500" tmFilter="0, 0; .2, .5; .8, .5; 1, 0"/>
                                        <p:tgtEl>
                                          <p:spTgt spid="29"/>
                                        </p:tgtEl>
                                      </p:cBhvr>
                                    </p:animEffect>
                                    <p:animScale>
                                      <p:cBhvr>
                                        <p:cTn id="66" dur="250" autoRev="1" fill="hold"/>
                                        <p:tgtEl>
                                          <p:spTgt spid="29"/>
                                        </p:tgtEl>
                                      </p:cBhvr>
                                      <p:by x="105000" y="105000"/>
                                    </p:animScale>
                                  </p:childTnLst>
                                </p:cTn>
                              </p:par>
                              <p:par>
                                <p:cTn id="67" presetID="26" presetClass="emph" presetSubtype="0" fill="hold" nodeType="withEffect">
                                  <p:stCondLst>
                                    <p:cond delay="0"/>
                                  </p:stCondLst>
                                  <p:childTnLst>
                                    <p:animEffect transition="out" filter="fade">
                                      <p:cBhvr>
                                        <p:cTn id="68" dur="500" tmFilter="0, 0; .2, .5; .8, .5; 1, 0"/>
                                        <p:tgtEl>
                                          <p:spTgt spid="30"/>
                                        </p:tgtEl>
                                      </p:cBhvr>
                                    </p:animEffect>
                                    <p:animScale>
                                      <p:cBhvr>
                                        <p:cTn id="69" dur="250" autoRev="1" fill="hold"/>
                                        <p:tgtEl>
                                          <p:spTgt spid="3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9" grpId="0" animBg="1"/>
      <p:bldP spid="29" grpId="1" animBg="1"/>
      <p:bldP spid="29" grpId="2" animBg="1"/>
      <p:bldP spid="33" grpId="0" animBg="1"/>
      <p:bldP spid="33" grpId="1" animBg="1"/>
      <p:bldP spid="59" grpId="0" animBg="1"/>
      <p:bldP spid="59" grpId="1" animBg="1"/>
      <p:bldP spid="63" grpId="0" animBg="1"/>
      <p:bldP spid="63" grpId="1" animBg="1"/>
      <p:bldP spid="67" grpId="0" animBg="1"/>
      <p:bldP spid="6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自定义 167">
      <a:dk1>
        <a:srgbClr val="000000"/>
      </a:dk1>
      <a:lt1>
        <a:srgbClr val="FFFFFF"/>
      </a:lt1>
      <a:dk2>
        <a:srgbClr val="67B0E3"/>
      </a:dk2>
      <a:lt2>
        <a:srgbClr val="A0A0A0"/>
      </a:lt2>
      <a:accent1>
        <a:srgbClr val="B5B5B5"/>
      </a:accent1>
      <a:accent2>
        <a:srgbClr val="B5B5B5"/>
      </a:accent2>
      <a:accent3>
        <a:srgbClr val="B5B5B5"/>
      </a:accent3>
      <a:accent4>
        <a:srgbClr val="B5B5B5"/>
      </a:accent4>
      <a:accent5>
        <a:srgbClr val="B5B5B5"/>
      </a:accent5>
      <a:accent6>
        <a:srgbClr val="B5B5B5"/>
      </a:accent6>
      <a:hlink>
        <a:srgbClr val="0000FF"/>
      </a:hlink>
      <a:folHlink>
        <a:srgbClr val="800080"/>
      </a:folHlink>
    </a:clrScheme>
    <a:fontScheme name="微软雅黑">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3217</Words>
  <Application>Microsoft Office PowerPoint</Application>
  <PresentationFormat>全屏显示(16:9)</PresentationFormat>
  <Paragraphs>399</Paragraphs>
  <Slides>33</Slides>
  <Notes>33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33</vt:i4>
      </vt:variant>
    </vt:vector>
  </HeadingPairs>
  <TitlesOfParts>
    <vt:vector size="40" baseType="lpstr">
      <vt:lpstr>굴림</vt:lpstr>
      <vt:lpstr>微软雅黑</vt:lpstr>
      <vt:lpstr>Arial</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天 下</cp:lastModifiedBy>
  <cp:revision>177</cp:revision>
  <dcterms:created xsi:type="dcterms:W3CDTF">2014-12-16T06:14:00Z</dcterms:created>
  <dcterms:modified xsi:type="dcterms:W3CDTF">2021-01-06T00:57:18Z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