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259" r:id="rId4"/>
    <p:sldId id="277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9" r:id="rId17"/>
    <p:sldId id="281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0"/>
    <a:srgbClr val="00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CDF8F67-9390-43EB-BB9E-0B3E3130900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754C250-CE78-40C6-BF8F-CEF18631CF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54DB-BF26-47F3-84C2-82A987F7786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8A5D-BDE3-4FF2-9B57-3894A4701E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66FA-ABD1-4AA6-8AB0-B8898EFE40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7911-DE89-4E11-A3E0-53000A8A5E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3663-3234-4A49-84F7-62A33B7C3F4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3923-AF79-49DE-9278-7E4F2FAB6D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3838-70EB-4FDE-BE5E-AF31A2A50C1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99B1-A192-4DDF-9497-7077F39E7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6133-505A-49A3-BBB2-AECCB2D027D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A631-47A4-4D31-9EE7-82FB371CEE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27AD-DAC4-4726-8009-12045F87B59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DE80-E5AF-4728-A9AD-869D2A578B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BC0E-0324-47A2-8716-FBB179875A1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BCB7-0583-456A-9CF4-413575CFCA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9378-552C-4BD1-A34B-FEBB1105F1E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A572-512D-42D6-952E-AB023F1EB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CBCA-0311-42CC-927B-2478BB14AC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1423-A8E8-4FF4-BE7D-E52838590A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02E4-5B4B-44D2-B4E9-AB93309DA9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78CF-B660-4C4D-BA3F-1A871DE622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791D-1A4A-4DC4-916D-31E3E771041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2577-69A6-4440-9579-E98975134F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BF360E-E2A5-4CC9-8BF7-C835EF8C3BE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E70F18-97DF-45EE-9429-D3459EF29E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/>
          <p:nvPr/>
        </p:nvGrpSpPr>
        <p:grpSpPr bwMode="auto">
          <a:xfrm>
            <a:off x="241300" y="0"/>
            <a:ext cx="11950700" cy="6858000"/>
            <a:chOff x="0" y="0"/>
            <a:chExt cx="11950700" cy="6858000"/>
          </a:xfrm>
        </p:grpSpPr>
        <p:pic>
          <p:nvPicPr>
            <p:cNvPr id="16392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1"/>
            <a:stretch>
              <a:fillRect/>
            </a:stretch>
          </p:blipFill>
          <p:spPr bwMode="auto">
            <a:xfrm>
              <a:off x="0" y="0"/>
              <a:ext cx="11950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椭圆 13"/>
            <p:cNvSpPr>
              <a:spLocks noChangeArrowheads="1"/>
            </p:cNvSpPr>
            <p:nvPr/>
          </p:nvSpPr>
          <p:spPr bwMode="auto">
            <a:xfrm rot="3427999">
              <a:off x="4897888" y="-139662"/>
              <a:ext cx="1211327" cy="16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文本框 4"/>
          <p:cNvSpPr txBox="1">
            <a:spLocks noChangeArrowheads="1"/>
          </p:cNvSpPr>
          <p:nvPr/>
        </p:nvSpPr>
        <p:spPr bwMode="auto">
          <a:xfrm>
            <a:off x="376238" y="669925"/>
            <a:ext cx="5487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5400" b="1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椭圆 7"/>
          <p:cNvSpPr>
            <a:spLocks noChangeArrowheads="1"/>
          </p:cNvSpPr>
          <p:nvPr/>
        </p:nvSpPr>
        <p:spPr bwMode="auto">
          <a:xfrm rot="2184271">
            <a:off x="2744788" y="3152775"/>
            <a:ext cx="1211262" cy="1349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89" name="文本框 10"/>
          <p:cNvSpPr txBox="1">
            <a:spLocks noChangeArrowheads="1"/>
          </p:cNvSpPr>
          <p:nvPr/>
        </p:nvSpPr>
        <p:spPr bwMode="auto">
          <a:xfrm>
            <a:off x="377825" y="1377950"/>
            <a:ext cx="4549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5400" b="1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11"/>
          <p:cNvSpPr txBox="1">
            <a:spLocks noChangeArrowheads="1"/>
          </p:cNvSpPr>
          <p:nvPr/>
        </p:nvSpPr>
        <p:spPr bwMode="auto">
          <a:xfrm>
            <a:off x="427038" y="2300288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b="1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文本框 12"/>
          <p:cNvSpPr txBox="1">
            <a:spLocks noChangeArrowheads="1"/>
          </p:cNvSpPr>
          <p:nvPr/>
        </p:nvSpPr>
        <p:spPr bwMode="auto">
          <a:xfrm>
            <a:off x="427038" y="2727325"/>
            <a:ext cx="221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2000" b="1">
                <a:solidFill>
                  <a:srgbClr val="00A5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>
              <a:solidFill>
                <a:srgbClr val="00A5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603" name="Freeform 70"/>
          <p:cNvSpPr/>
          <p:nvPr/>
        </p:nvSpPr>
        <p:spPr bwMode="auto">
          <a:xfrm rot="5400000">
            <a:off x="2270918" y="2672557"/>
            <a:ext cx="639763" cy="1828800"/>
          </a:xfrm>
          <a:custGeom>
            <a:avLst/>
            <a:gdLst>
              <a:gd name="T0" fmla="*/ 2147483646 w 465"/>
              <a:gd name="T1" fmla="*/ 2147483646 h 644"/>
              <a:gd name="T2" fmla="*/ 0 w 465"/>
              <a:gd name="T3" fmla="*/ 0 h 644"/>
              <a:gd name="T4" fmla="*/ 0 w 465"/>
              <a:gd name="T5" fmla="*/ 2147483646 h 644"/>
              <a:gd name="T6" fmla="*/ 2147483646 w 465"/>
              <a:gd name="T7" fmla="*/ 2147483646 h 644"/>
              <a:gd name="T8" fmla="*/ 2147483646 w 465"/>
              <a:gd name="T9" fmla="*/ 2147483646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Freeform 73"/>
          <p:cNvSpPr/>
          <p:nvPr/>
        </p:nvSpPr>
        <p:spPr bwMode="auto">
          <a:xfrm rot="5400000">
            <a:off x="3813175" y="2516188"/>
            <a:ext cx="1025525" cy="1755775"/>
          </a:xfrm>
          <a:custGeom>
            <a:avLst/>
            <a:gdLst>
              <a:gd name="T0" fmla="*/ 2147483646 w 746"/>
              <a:gd name="T1" fmla="*/ 2147483646 h 618"/>
              <a:gd name="T2" fmla="*/ 0 w 746"/>
              <a:gd name="T3" fmla="*/ 0 h 618"/>
              <a:gd name="T4" fmla="*/ 0 w 746"/>
              <a:gd name="T5" fmla="*/ 2147483646 h 618"/>
              <a:gd name="T6" fmla="*/ 2147483646 w 746"/>
              <a:gd name="T7" fmla="*/ 2147483646 h 618"/>
              <a:gd name="T8" fmla="*/ 2147483646 w 746"/>
              <a:gd name="T9" fmla="*/ 2147483646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8"/>
              <a:gd name="T17" fmla="*/ 746 w 74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Freeform 76"/>
          <p:cNvSpPr/>
          <p:nvPr/>
        </p:nvSpPr>
        <p:spPr bwMode="auto">
          <a:xfrm rot="5400000">
            <a:off x="9200356" y="2672557"/>
            <a:ext cx="639763" cy="1828800"/>
          </a:xfrm>
          <a:custGeom>
            <a:avLst/>
            <a:gdLst>
              <a:gd name="T0" fmla="*/ 2147483646 w 465"/>
              <a:gd name="T1" fmla="*/ 2147483646 h 644"/>
              <a:gd name="T2" fmla="*/ 0 w 465"/>
              <a:gd name="T3" fmla="*/ 2147483646 h 644"/>
              <a:gd name="T4" fmla="*/ 0 w 465"/>
              <a:gd name="T5" fmla="*/ 2147483646 h 644"/>
              <a:gd name="T6" fmla="*/ 2147483646 w 465"/>
              <a:gd name="T7" fmla="*/ 0 h 644"/>
              <a:gd name="T8" fmla="*/ 2147483646 w 465"/>
              <a:gd name="T9" fmla="*/ 2147483646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Freeform 79"/>
          <p:cNvSpPr/>
          <p:nvPr/>
        </p:nvSpPr>
        <p:spPr bwMode="auto">
          <a:xfrm rot="5400000">
            <a:off x="7273925" y="2517776"/>
            <a:ext cx="1025525" cy="1752600"/>
          </a:xfrm>
          <a:custGeom>
            <a:avLst/>
            <a:gdLst>
              <a:gd name="T0" fmla="*/ 2147483646 w 746"/>
              <a:gd name="T1" fmla="*/ 2147483646 h 617"/>
              <a:gd name="T2" fmla="*/ 0 w 746"/>
              <a:gd name="T3" fmla="*/ 2147483646 h 617"/>
              <a:gd name="T4" fmla="*/ 0 w 746"/>
              <a:gd name="T5" fmla="*/ 2147483646 h 617"/>
              <a:gd name="T6" fmla="*/ 2147483646 w 746"/>
              <a:gd name="T7" fmla="*/ 0 h 617"/>
              <a:gd name="T8" fmla="*/ 2147483646 w 746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7"/>
              <a:gd name="T17" fmla="*/ 746 w 746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Freeform 81"/>
          <p:cNvSpPr/>
          <p:nvPr/>
        </p:nvSpPr>
        <p:spPr bwMode="auto">
          <a:xfrm rot="5400000">
            <a:off x="5351463" y="2290762"/>
            <a:ext cx="1411288" cy="1820863"/>
          </a:xfrm>
          <a:custGeom>
            <a:avLst/>
            <a:gdLst>
              <a:gd name="T0" fmla="*/ 2147483646 w 1027"/>
              <a:gd name="T1" fmla="*/ 2147483646 h 641"/>
              <a:gd name="T2" fmla="*/ 0 w 1027"/>
              <a:gd name="T3" fmla="*/ 2147483646 h 641"/>
              <a:gd name="T4" fmla="*/ 0 w 1027"/>
              <a:gd name="T5" fmla="*/ 2147483646 h 641"/>
              <a:gd name="T6" fmla="*/ 2147483646 w 1027"/>
              <a:gd name="T7" fmla="*/ 0 h 641"/>
              <a:gd name="T8" fmla="*/ 2147483646 w 1027"/>
              <a:gd name="T9" fmla="*/ 2147483646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7"/>
              <a:gd name="T16" fmla="*/ 0 h 641"/>
              <a:gd name="T17" fmla="*/ 1027 w 1027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8" name="Oval 36"/>
          <p:cNvSpPr>
            <a:spLocks noChangeArrowheads="1"/>
          </p:cNvSpPr>
          <p:nvPr/>
        </p:nvSpPr>
        <p:spPr bwMode="auto">
          <a:xfrm>
            <a:off x="2200275" y="3763963"/>
            <a:ext cx="285750" cy="285750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609" name="Oval 38"/>
          <p:cNvSpPr>
            <a:spLocks noChangeArrowheads="1"/>
          </p:cNvSpPr>
          <p:nvPr/>
        </p:nvSpPr>
        <p:spPr bwMode="auto">
          <a:xfrm>
            <a:off x="4038600" y="3763963"/>
            <a:ext cx="284163" cy="285750"/>
          </a:xfrm>
          <a:prstGeom prst="ellipse">
            <a:avLst/>
          </a:prstGeom>
          <a:solidFill>
            <a:srgbClr val="00A5E0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5610" name="Oval 40"/>
          <p:cNvSpPr>
            <a:spLocks noChangeArrowheads="1"/>
          </p:cNvSpPr>
          <p:nvPr/>
        </p:nvSpPr>
        <p:spPr bwMode="auto">
          <a:xfrm>
            <a:off x="5911850" y="3763963"/>
            <a:ext cx="284163" cy="285750"/>
          </a:xfrm>
          <a:prstGeom prst="ellipse">
            <a:avLst/>
          </a:prstGeom>
          <a:solidFill>
            <a:srgbClr val="0075B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5611" name="Oval 42"/>
          <p:cNvSpPr>
            <a:spLocks noChangeArrowheads="1"/>
          </p:cNvSpPr>
          <p:nvPr/>
        </p:nvSpPr>
        <p:spPr bwMode="auto">
          <a:xfrm>
            <a:off x="7754938" y="3763963"/>
            <a:ext cx="284162" cy="285750"/>
          </a:xfrm>
          <a:prstGeom prst="ellipse">
            <a:avLst/>
          </a:prstGeom>
          <a:solidFill>
            <a:srgbClr val="00A5E0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5612" name="Oval 44"/>
          <p:cNvSpPr>
            <a:spLocks noChangeArrowheads="1"/>
          </p:cNvSpPr>
          <p:nvPr/>
        </p:nvSpPr>
        <p:spPr bwMode="auto">
          <a:xfrm>
            <a:off x="9598025" y="3763963"/>
            <a:ext cx="284163" cy="285750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pic>
        <p:nvPicPr>
          <p:cNvPr id="25613" name="Group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Group 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Group 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687638"/>
            <a:ext cx="3524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Group 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Freeform 2890"/>
          <p:cNvSpPr>
            <a:spLocks noEditPoints="1"/>
          </p:cNvSpPr>
          <p:nvPr/>
        </p:nvSpPr>
        <p:spPr bwMode="auto">
          <a:xfrm>
            <a:off x="9134475" y="2844800"/>
            <a:ext cx="352425" cy="288925"/>
          </a:xfrm>
          <a:custGeom>
            <a:avLst/>
            <a:gdLst>
              <a:gd name="T0" fmla="*/ 2147483646 w 719"/>
              <a:gd name="T1" fmla="*/ 2147483646 h 586"/>
              <a:gd name="T2" fmla="*/ 2147483646 w 719"/>
              <a:gd name="T3" fmla="*/ 2147483646 h 586"/>
              <a:gd name="T4" fmla="*/ 2147483646 w 719"/>
              <a:gd name="T5" fmla="*/ 2147483646 h 586"/>
              <a:gd name="T6" fmla="*/ 2147483646 w 719"/>
              <a:gd name="T7" fmla="*/ 2147483646 h 586"/>
              <a:gd name="T8" fmla="*/ 2147483646 w 719"/>
              <a:gd name="T9" fmla="*/ 2147483646 h 586"/>
              <a:gd name="T10" fmla="*/ 2147483646 w 719"/>
              <a:gd name="T11" fmla="*/ 2147483646 h 586"/>
              <a:gd name="T12" fmla="*/ 2147483646 w 719"/>
              <a:gd name="T13" fmla="*/ 2147483646 h 586"/>
              <a:gd name="T14" fmla="*/ 2147483646 w 719"/>
              <a:gd name="T15" fmla="*/ 2147483646 h 586"/>
              <a:gd name="T16" fmla="*/ 2147483646 w 719"/>
              <a:gd name="T17" fmla="*/ 2147483646 h 586"/>
              <a:gd name="T18" fmla="*/ 2147483646 w 719"/>
              <a:gd name="T19" fmla="*/ 2147483646 h 586"/>
              <a:gd name="T20" fmla="*/ 2147483646 w 719"/>
              <a:gd name="T21" fmla="*/ 2147483646 h 586"/>
              <a:gd name="T22" fmla="*/ 2147483646 w 719"/>
              <a:gd name="T23" fmla="*/ 2147483646 h 586"/>
              <a:gd name="T24" fmla="*/ 2147483646 w 719"/>
              <a:gd name="T25" fmla="*/ 2147483646 h 586"/>
              <a:gd name="T26" fmla="*/ 2147483646 w 719"/>
              <a:gd name="T27" fmla="*/ 2147483646 h 586"/>
              <a:gd name="T28" fmla="*/ 2147483646 w 719"/>
              <a:gd name="T29" fmla="*/ 2147483646 h 586"/>
              <a:gd name="T30" fmla="*/ 2147483646 w 719"/>
              <a:gd name="T31" fmla="*/ 2147483646 h 586"/>
              <a:gd name="T32" fmla="*/ 2147483646 w 719"/>
              <a:gd name="T33" fmla="*/ 2147483646 h 586"/>
              <a:gd name="T34" fmla="*/ 2147483646 w 719"/>
              <a:gd name="T35" fmla="*/ 2147483646 h 586"/>
              <a:gd name="T36" fmla="*/ 2147483646 w 719"/>
              <a:gd name="T37" fmla="*/ 2147483646 h 586"/>
              <a:gd name="T38" fmla="*/ 2147483646 w 719"/>
              <a:gd name="T39" fmla="*/ 2147483646 h 586"/>
              <a:gd name="T40" fmla="*/ 2147483646 w 719"/>
              <a:gd name="T41" fmla="*/ 2147483646 h 586"/>
              <a:gd name="T42" fmla="*/ 2147483646 w 719"/>
              <a:gd name="T43" fmla="*/ 2147483646 h 586"/>
              <a:gd name="T44" fmla="*/ 2147483646 w 719"/>
              <a:gd name="T45" fmla="*/ 2147483646 h 586"/>
              <a:gd name="T46" fmla="*/ 2147483646 w 719"/>
              <a:gd name="T47" fmla="*/ 2147483646 h 586"/>
              <a:gd name="T48" fmla="*/ 2147483646 w 719"/>
              <a:gd name="T49" fmla="*/ 2147483646 h 586"/>
              <a:gd name="T50" fmla="*/ 2147483646 w 719"/>
              <a:gd name="T51" fmla="*/ 2147483646 h 586"/>
              <a:gd name="T52" fmla="*/ 2147483646 w 719"/>
              <a:gd name="T53" fmla="*/ 2147483646 h 586"/>
              <a:gd name="T54" fmla="*/ 2147483646 w 719"/>
              <a:gd name="T55" fmla="*/ 2147483646 h 586"/>
              <a:gd name="T56" fmla="*/ 2147483646 w 719"/>
              <a:gd name="T57" fmla="*/ 2147483646 h 586"/>
              <a:gd name="T58" fmla="*/ 2147483646 w 719"/>
              <a:gd name="T59" fmla="*/ 2147483646 h 586"/>
              <a:gd name="T60" fmla="*/ 2147483646 w 719"/>
              <a:gd name="T61" fmla="*/ 2147483646 h 586"/>
              <a:gd name="T62" fmla="*/ 2147483646 w 719"/>
              <a:gd name="T63" fmla="*/ 2147483646 h 586"/>
              <a:gd name="T64" fmla="*/ 2147483646 w 719"/>
              <a:gd name="T65" fmla="*/ 2147483646 h 586"/>
              <a:gd name="T66" fmla="*/ 2147483646 w 719"/>
              <a:gd name="T67" fmla="*/ 2147483646 h 586"/>
              <a:gd name="T68" fmla="*/ 2147483646 w 719"/>
              <a:gd name="T69" fmla="*/ 0 h 586"/>
              <a:gd name="T70" fmla="*/ 2147483646 w 719"/>
              <a:gd name="T71" fmla="*/ 2147483646 h 586"/>
              <a:gd name="T72" fmla="*/ 2147483646 w 719"/>
              <a:gd name="T73" fmla="*/ 2147483646 h 586"/>
              <a:gd name="T74" fmla="*/ 2147483646 w 719"/>
              <a:gd name="T75" fmla="*/ 2147483646 h 586"/>
              <a:gd name="T76" fmla="*/ 2147483646 w 719"/>
              <a:gd name="T77" fmla="*/ 2147483646 h 586"/>
              <a:gd name="T78" fmla="*/ 2147483646 w 719"/>
              <a:gd name="T79" fmla="*/ 2147483646 h 586"/>
              <a:gd name="T80" fmla="*/ 2147483646 w 719"/>
              <a:gd name="T81" fmla="*/ 2147483646 h 586"/>
              <a:gd name="T82" fmla="*/ 2147483646 w 719"/>
              <a:gd name="T83" fmla="*/ 2147483646 h 586"/>
              <a:gd name="T84" fmla="*/ 2147483646 w 719"/>
              <a:gd name="T85" fmla="*/ 2147483646 h 586"/>
              <a:gd name="T86" fmla="*/ 2147483646 w 719"/>
              <a:gd name="T87" fmla="*/ 2147483646 h 586"/>
              <a:gd name="T88" fmla="*/ 2147483646 w 719"/>
              <a:gd name="T89" fmla="*/ 2147483646 h 586"/>
              <a:gd name="T90" fmla="*/ 2147483646 w 719"/>
              <a:gd name="T91" fmla="*/ 2147483646 h 586"/>
              <a:gd name="T92" fmla="*/ 2147483646 w 719"/>
              <a:gd name="T93" fmla="*/ 2147483646 h 586"/>
              <a:gd name="T94" fmla="*/ 2147483646 w 719"/>
              <a:gd name="T95" fmla="*/ 2147483646 h 586"/>
              <a:gd name="T96" fmla="*/ 2147483646 w 719"/>
              <a:gd name="T97" fmla="*/ 2147483646 h 586"/>
              <a:gd name="T98" fmla="*/ 2147483646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2890"/>
          <p:cNvSpPr>
            <a:spLocks noEditPoints="1"/>
          </p:cNvSpPr>
          <p:nvPr/>
        </p:nvSpPr>
        <p:spPr bwMode="auto">
          <a:xfrm flipH="1">
            <a:off x="8751888" y="2768600"/>
            <a:ext cx="350837" cy="287338"/>
          </a:xfrm>
          <a:custGeom>
            <a:avLst/>
            <a:gdLst>
              <a:gd name="T0" fmla="*/ 2147483646 w 719"/>
              <a:gd name="T1" fmla="*/ 2147483646 h 586"/>
              <a:gd name="T2" fmla="*/ 2147483646 w 719"/>
              <a:gd name="T3" fmla="*/ 2147483646 h 586"/>
              <a:gd name="T4" fmla="*/ 2147483646 w 719"/>
              <a:gd name="T5" fmla="*/ 2147483646 h 586"/>
              <a:gd name="T6" fmla="*/ 2147483646 w 719"/>
              <a:gd name="T7" fmla="*/ 2147483646 h 586"/>
              <a:gd name="T8" fmla="*/ 2147483646 w 719"/>
              <a:gd name="T9" fmla="*/ 2147483646 h 586"/>
              <a:gd name="T10" fmla="*/ 2147483646 w 719"/>
              <a:gd name="T11" fmla="*/ 2147483646 h 586"/>
              <a:gd name="T12" fmla="*/ 2147483646 w 719"/>
              <a:gd name="T13" fmla="*/ 2147483646 h 586"/>
              <a:gd name="T14" fmla="*/ 2147483646 w 719"/>
              <a:gd name="T15" fmla="*/ 2147483646 h 586"/>
              <a:gd name="T16" fmla="*/ 2147483646 w 719"/>
              <a:gd name="T17" fmla="*/ 2147483646 h 586"/>
              <a:gd name="T18" fmla="*/ 2147483646 w 719"/>
              <a:gd name="T19" fmla="*/ 2147483646 h 586"/>
              <a:gd name="T20" fmla="*/ 2147483646 w 719"/>
              <a:gd name="T21" fmla="*/ 2147483646 h 586"/>
              <a:gd name="T22" fmla="*/ 2147483646 w 719"/>
              <a:gd name="T23" fmla="*/ 2147483646 h 586"/>
              <a:gd name="T24" fmla="*/ 2147483646 w 719"/>
              <a:gd name="T25" fmla="*/ 2147483646 h 586"/>
              <a:gd name="T26" fmla="*/ 2147483646 w 719"/>
              <a:gd name="T27" fmla="*/ 2147483646 h 586"/>
              <a:gd name="T28" fmla="*/ 2147483646 w 719"/>
              <a:gd name="T29" fmla="*/ 2147483646 h 586"/>
              <a:gd name="T30" fmla="*/ 2147483646 w 719"/>
              <a:gd name="T31" fmla="*/ 2147483646 h 586"/>
              <a:gd name="T32" fmla="*/ 2147483646 w 719"/>
              <a:gd name="T33" fmla="*/ 2147483646 h 586"/>
              <a:gd name="T34" fmla="*/ 2147483646 w 719"/>
              <a:gd name="T35" fmla="*/ 2147483646 h 586"/>
              <a:gd name="T36" fmla="*/ 2147483646 w 719"/>
              <a:gd name="T37" fmla="*/ 2147483646 h 586"/>
              <a:gd name="T38" fmla="*/ 2147483646 w 719"/>
              <a:gd name="T39" fmla="*/ 2147483646 h 586"/>
              <a:gd name="T40" fmla="*/ 2147483646 w 719"/>
              <a:gd name="T41" fmla="*/ 2147483646 h 586"/>
              <a:gd name="T42" fmla="*/ 2147483646 w 719"/>
              <a:gd name="T43" fmla="*/ 2147483646 h 586"/>
              <a:gd name="T44" fmla="*/ 2147483646 w 719"/>
              <a:gd name="T45" fmla="*/ 2147483646 h 586"/>
              <a:gd name="T46" fmla="*/ 2147483646 w 719"/>
              <a:gd name="T47" fmla="*/ 2147483646 h 586"/>
              <a:gd name="T48" fmla="*/ 2147483646 w 719"/>
              <a:gd name="T49" fmla="*/ 2147483646 h 586"/>
              <a:gd name="T50" fmla="*/ 2147483646 w 719"/>
              <a:gd name="T51" fmla="*/ 2147483646 h 586"/>
              <a:gd name="T52" fmla="*/ 2147483646 w 719"/>
              <a:gd name="T53" fmla="*/ 2147483646 h 586"/>
              <a:gd name="T54" fmla="*/ 2147483646 w 719"/>
              <a:gd name="T55" fmla="*/ 2147483646 h 586"/>
              <a:gd name="T56" fmla="*/ 2147483646 w 719"/>
              <a:gd name="T57" fmla="*/ 2147483646 h 586"/>
              <a:gd name="T58" fmla="*/ 2147483646 w 719"/>
              <a:gd name="T59" fmla="*/ 2147483646 h 586"/>
              <a:gd name="T60" fmla="*/ 2147483646 w 719"/>
              <a:gd name="T61" fmla="*/ 2147483646 h 586"/>
              <a:gd name="T62" fmla="*/ 2147483646 w 719"/>
              <a:gd name="T63" fmla="*/ 2147483646 h 586"/>
              <a:gd name="T64" fmla="*/ 2147483646 w 719"/>
              <a:gd name="T65" fmla="*/ 2147483646 h 586"/>
              <a:gd name="T66" fmla="*/ 2147483646 w 719"/>
              <a:gd name="T67" fmla="*/ 2147483646 h 586"/>
              <a:gd name="T68" fmla="*/ 2147483646 w 719"/>
              <a:gd name="T69" fmla="*/ 0 h 586"/>
              <a:gd name="T70" fmla="*/ 2147483646 w 719"/>
              <a:gd name="T71" fmla="*/ 2147483646 h 586"/>
              <a:gd name="T72" fmla="*/ 2147483646 w 719"/>
              <a:gd name="T73" fmla="*/ 2147483646 h 586"/>
              <a:gd name="T74" fmla="*/ 2147483646 w 719"/>
              <a:gd name="T75" fmla="*/ 2147483646 h 586"/>
              <a:gd name="T76" fmla="*/ 2147483646 w 719"/>
              <a:gd name="T77" fmla="*/ 2147483646 h 586"/>
              <a:gd name="T78" fmla="*/ 2147483646 w 719"/>
              <a:gd name="T79" fmla="*/ 2147483646 h 586"/>
              <a:gd name="T80" fmla="*/ 2147483646 w 719"/>
              <a:gd name="T81" fmla="*/ 2147483646 h 586"/>
              <a:gd name="T82" fmla="*/ 2147483646 w 719"/>
              <a:gd name="T83" fmla="*/ 2147483646 h 586"/>
              <a:gd name="T84" fmla="*/ 2147483646 w 719"/>
              <a:gd name="T85" fmla="*/ 2147483646 h 586"/>
              <a:gd name="T86" fmla="*/ 2147483646 w 719"/>
              <a:gd name="T87" fmla="*/ 2147483646 h 586"/>
              <a:gd name="T88" fmla="*/ 2147483646 w 719"/>
              <a:gd name="T89" fmla="*/ 2147483646 h 586"/>
              <a:gd name="T90" fmla="*/ 2147483646 w 719"/>
              <a:gd name="T91" fmla="*/ 2147483646 h 586"/>
              <a:gd name="T92" fmla="*/ 2147483646 w 719"/>
              <a:gd name="T93" fmla="*/ 2147483646 h 586"/>
              <a:gd name="T94" fmla="*/ 2147483646 w 719"/>
              <a:gd name="T95" fmla="*/ 2147483646 h 586"/>
              <a:gd name="T96" fmla="*/ 2147483646 w 719"/>
              <a:gd name="T97" fmla="*/ 2147483646 h 586"/>
              <a:gd name="T98" fmla="*/ 2147483646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19" name="组合 48"/>
          <p:cNvGrpSpPr/>
          <p:nvPr/>
        </p:nvGrpSpPr>
        <p:grpSpPr bwMode="auto">
          <a:xfrm>
            <a:off x="1135063" y="4205288"/>
            <a:ext cx="2338387" cy="903287"/>
            <a:chOff x="0" y="0"/>
            <a:chExt cx="2338080" cy="903403"/>
          </a:xfrm>
        </p:grpSpPr>
        <p:sp>
          <p:nvSpPr>
            <p:cNvPr id="25632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3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20" name="组合 51"/>
          <p:cNvGrpSpPr/>
          <p:nvPr/>
        </p:nvGrpSpPr>
        <p:grpSpPr bwMode="auto">
          <a:xfrm>
            <a:off x="3011488" y="4205288"/>
            <a:ext cx="2338387" cy="903287"/>
            <a:chOff x="0" y="0"/>
            <a:chExt cx="2338080" cy="903403"/>
          </a:xfrm>
        </p:grpSpPr>
        <p:sp>
          <p:nvSpPr>
            <p:cNvPr id="25630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1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21" name="组合 54"/>
          <p:cNvGrpSpPr/>
          <p:nvPr/>
        </p:nvGrpSpPr>
        <p:grpSpPr bwMode="auto">
          <a:xfrm>
            <a:off x="4887913" y="4205288"/>
            <a:ext cx="2338387" cy="903287"/>
            <a:chOff x="0" y="0"/>
            <a:chExt cx="2338080" cy="903403"/>
          </a:xfrm>
        </p:grpSpPr>
        <p:sp>
          <p:nvSpPr>
            <p:cNvPr id="25628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9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22" name="组合 57"/>
          <p:cNvGrpSpPr/>
          <p:nvPr/>
        </p:nvGrpSpPr>
        <p:grpSpPr bwMode="auto">
          <a:xfrm>
            <a:off x="6727825" y="4205288"/>
            <a:ext cx="2338388" cy="903287"/>
            <a:chOff x="0" y="0"/>
            <a:chExt cx="2338080" cy="903403"/>
          </a:xfrm>
        </p:grpSpPr>
        <p:sp>
          <p:nvSpPr>
            <p:cNvPr id="25626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7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23" name="组合 60"/>
          <p:cNvGrpSpPr/>
          <p:nvPr/>
        </p:nvGrpSpPr>
        <p:grpSpPr bwMode="auto">
          <a:xfrm>
            <a:off x="8570913" y="4205288"/>
            <a:ext cx="2338387" cy="903287"/>
            <a:chOff x="0" y="0"/>
            <a:chExt cx="2338080" cy="903403"/>
          </a:xfrm>
        </p:grpSpPr>
        <p:sp>
          <p:nvSpPr>
            <p:cNvPr id="25624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5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6627" name="Picture 11" descr="P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34328" r="29980" b="9445"/>
          <a:stretch>
            <a:fillRect/>
          </a:stretch>
        </p:blipFill>
        <p:spPr bwMode="auto">
          <a:xfrm>
            <a:off x="8766175" y="3814763"/>
            <a:ext cx="26130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 descr="pic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12791" r="16542" b="11636"/>
          <a:stretch>
            <a:fillRect/>
          </a:stretch>
        </p:blipFill>
        <p:spPr bwMode="auto">
          <a:xfrm>
            <a:off x="6092825" y="1338263"/>
            <a:ext cx="25955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pi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749" r="31120" b="21581"/>
          <a:stretch>
            <a:fillRect/>
          </a:stretch>
        </p:blipFill>
        <p:spPr bwMode="auto">
          <a:xfrm>
            <a:off x="3402013" y="3814763"/>
            <a:ext cx="26193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pi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8" t="8496" r="9602" b="36214"/>
          <a:stretch>
            <a:fillRect/>
          </a:stretch>
        </p:blipFill>
        <p:spPr bwMode="auto">
          <a:xfrm>
            <a:off x="725488" y="1338263"/>
            <a:ext cx="26050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711200" y="3814763"/>
            <a:ext cx="2619375" cy="240188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7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6096000" y="3814763"/>
            <a:ext cx="2592388" cy="2401887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7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3402013" y="1339850"/>
            <a:ext cx="2619375" cy="240347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7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8759825" y="1339850"/>
            <a:ext cx="2619375" cy="2403475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defTabSz="14497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497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497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Clear Sans"/>
              <a:ea typeface="Open Sans"/>
              <a:cs typeface="Open Sans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866775" y="45926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1025525" y="4908550"/>
            <a:ext cx="202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6219825" y="45926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6378575" y="4908550"/>
            <a:ext cx="202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3524250" y="21732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3683000" y="2489200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924925" y="21732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9083675" y="2489200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7651" name="Group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858963"/>
            <a:ext cx="1530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reeform 88"/>
          <p:cNvSpPr/>
          <p:nvPr/>
        </p:nvSpPr>
        <p:spPr bwMode="auto">
          <a:xfrm>
            <a:off x="2470150" y="3305175"/>
            <a:ext cx="1076325" cy="1454150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2632075" y="4149725"/>
            <a:ext cx="742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654" name="Straight Connector 93"/>
          <p:cNvCxnSpPr>
            <a:cxnSpLocks noChangeShapeType="1"/>
          </p:cNvCxnSpPr>
          <p:nvPr/>
        </p:nvCxnSpPr>
        <p:spPr bwMode="auto">
          <a:xfrm>
            <a:off x="3783013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5" name="Group 9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858963"/>
            <a:ext cx="1530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Freeform 136"/>
          <p:cNvSpPr/>
          <p:nvPr/>
        </p:nvSpPr>
        <p:spPr bwMode="auto">
          <a:xfrm>
            <a:off x="5030788" y="3305175"/>
            <a:ext cx="892175" cy="1208088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5105400" y="3968750"/>
            <a:ext cx="742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658" name="Straight Connector 141"/>
          <p:cNvCxnSpPr>
            <a:cxnSpLocks noChangeShapeType="1"/>
          </p:cNvCxnSpPr>
          <p:nvPr/>
        </p:nvCxnSpPr>
        <p:spPr bwMode="auto">
          <a:xfrm>
            <a:off x="6180138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9" name="Group 1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858963"/>
            <a:ext cx="15287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Freeform 144"/>
          <p:cNvSpPr/>
          <p:nvPr/>
        </p:nvSpPr>
        <p:spPr bwMode="auto">
          <a:xfrm>
            <a:off x="7627938" y="3294063"/>
            <a:ext cx="622300" cy="839787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7567613" y="3721100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662" name="Straight Connector 188"/>
          <p:cNvCxnSpPr>
            <a:cxnSpLocks noChangeShapeType="1"/>
          </p:cNvCxnSpPr>
          <p:nvPr/>
        </p:nvCxnSpPr>
        <p:spPr bwMode="auto">
          <a:xfrm>
            <a:off x="8577263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3" name="Group 1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1858963"/>
            <a:ext cx="15367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Freeform 191"/>
          <p:cNvSpPr/>
          <p:nvPr/>
        </p:nvSpPr>
        <p:spPr bwMode="auto">
          <a:xfrm>
            <a:off x="9791700" y="3305175"/>
            <a:ext cx="801688" cy="1084263"/>
          </a:xfrm>
          <a:custGeom>
            <a:avLst/>
            <a:gdLst>
              <a:gd name="T0" fmla="*/ 2147483646 w 594"/>
              <a:gd name="T1" fmla="*/ 2147483646 h 804"/>
              <a:gd name="T2" fmla="*/ 2147483646 w 594"/>
              <a:gd name="T3" fmla="*/ 2147483646 h 804"/>
              <a:gd name="T4" fmla="*/ 2147483646 w 594"/>
              <a:gd name="T5" fmla="*/ 2147483646 h 804"/>
              <a:gd name="T6" fmla="*/ 2147483646 w 594"/>
              <a:gd name="T7" fmla="*/ 0 h 804"/>
              <a:gd name="T8" fmla="*/ 2147483646 w 594"/>
              <a:gd name="T9" fmla="*/ 2147483646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4"/>
              <a:gd name="T16" fmla="*/ 0 h 804"/>
              <a:gd name="T17" fmla="*/ 594 w 594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Text Box 10"/>
          <p:cNvSpPr txBox="1">
            <a:spLocks noChangeArrowheads="1"/>
          </p:cNvSpPr>
          <p:nvPr/>
        </p:nvSpPr>
        <p:spPr bwMode="auto">
          <a:xfrm>
            <a:off x="9832975" y="3876675"/>
            <a:ext cx="741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8775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altLang="zh-CN" sz="1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6" name="TextBox 13"/>
          <p:cNvSpPr txBox="1">
            <a:spLocks noChangeArrowheads="1"/>
          </p:cNvSpPr>
          <p:nvPr/>
        </p:nvSpPr>
        <p:spPr bwMode="auto">
          <a:xfrm>
            <a:off x="1411288" y="49911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7" name="TextBox 13"/>
          <p:cNvSpPr txBox="1">
            <a:spLocks noChangeArrowheads="1"/>
          </p:cNvSpPr>
          <p:nvPr/>
        </p:nvSpPr>
        <p:spPr bwMode="auto">
          <a:xfrm>
            <a:off x="1797050" y="5302250"/>
            <a:ext cx="1658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8" name="TextBox 13"/>
          <p:cNvSpPr txBox="1">
            <a:spLocks noChangeArrowheads="1"/>
          </p:cNvSpPr>
          <p:nvPr/>
        </p:nvSpPr>
        <p:spPr bwMode="auto">
          <a:xfrm>
            <a:off x="3913188" y="49911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69" name="TextBox 13"/>
          <p:cNvSpPr txBox="1">
            <a:spLocks noChangeArrowheads="1"/>
          </p:cNvSpPr>
          <p:nvPr/>
        </p:nvSpPr>
        <p:spPr bwMode="auto">
          <a:xfrm>
            <a:off x="4298950" y="5302250"/>
            <a:ext cx="1658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0" name="TextBox 13"/>
          <p:cNvSpPr txBox="1">
            <a:spLocks noChangeArrowheads="1"/>
          </p:cNvSpPr>
          <p:nvPr/>
        </p:nvSpPr>
        <p:spPr bwMode="auto">
          <a:xfrm>
            <a:off x="6281738" y="499110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1" name="TextBox 13"/>
          <p:cNvSpPr txBox="1">
            <a:spLocks noChangeArrowheads="1"/>
          </p:cNvSpPr>
          <p:nvPr/>
        </p:nvSpPr>
        <p:spPr bwMode="auto">
          <a:xfrm>
            <a:off x="6667500" y="5302250"/>
            <a:ext cx="1658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8569325" y="49911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8955088" y="5302250"/>
            <a:ext cx="1657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8"/>
          <p:cNvSpPr>
            <a:spLocks noChangeArrowheads="1"/>
          </p:cNvSpPr>
          <p:nvPr/>
        </p:nvSpPr>
        <p:spPr bwMode="auto">
          <a:xfrm>
            <a:off x="0" y="0"/>
            <a:ext cx="12192000" cy="43370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93775"/>
            <a:ext cx="2909887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87450" y="1925638"/>
            <a:ext cx="2335213" cy="34401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Rounded Rectangle 17"/>
          <p:cNvSpPr>
            <a:spLocks noChangeArrowheads="1"/>
          </p:cNvSpPr>
          <p:nvPr/>
        </p:nvSpPr>
        <p:spPr bwMode="auto">
          <a:xfrm>
            <a:off x="7373938" y="2343150"/>
            <a:ext cx="722312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Freeform 82"/>
          <p:cNvSpPr>
            <a:spLocks noEditPoints="1"/>
          </p:cNvSpPr>
          <p:nvPr/>
        </p:nvSpPr>
        <p:spPr bwMode="auto">
          <a:xfrm flipH="1">
            <a:off x="7529513" y="2524125"/>
            <a:ext cx="439737" cy="385763"/>
          </a:xfrm>
          <a:custGeom>
            <a:avLst/>
            <a:gdLst>
              <a:gd name="T0" fmla="*/ 2147483646 w 111"/>
              <a:gd name="T1" fmla="*/ 2147483646 h 97"/>
              <a:gd name="T2" fmla="*/ 2147483646 w 111"/>
              <a:gd name="T3" fmla="*/ 2147483646 h 97"/>
              <a:gd name="T4" fmla="*/ 2147483646 w 111"/>
              <a:gd name="T5" fmla="*/ 2147483646 h 97"/>
              <a:gd name="T6" fmla="*/ 2147483646 w 111"/>
              <a:gd name="T7" fmla="*/ 2147483646 h 97"/>
              <a:gd name="T8" fmla="*/ 2147483646 w 111"/>
              <a:gd name="T9" fmla="*/ 2147483646 h 97"/>
              <a:gd name="T10" fmla="*/ 2147483646 w 111"/>
              <a:gd name="T11" fmla="*/ 2147483646 h 97"/>
              <a:gd name="T12" fmla="*/ 2147483646 w 111"/>
              <a:gd name="T13" fmla="*/ 2147483646 h 97"/>
              <a:gd name="T14" fmla="*/ 2147483646 w 111"/>
              <a:gd name="T15" fmla="*/ 2147483646 h 97"/>
              <a:gd name="T16" fmla="*/ 2147483646 w 111"/>
              <a:gd name="T17" fmla="*/ 2147483646 h 97"/>
              <a:gd name="T18" fmla="*/ 2147483646 w 111"/>
              <a:gd name="T19" fmla="*/ 2147483646 h 97"/>
              <a:gd name="T20" fmla="*/ 2147483646 w 111"/>
              <a:gd name="T21" fmla="*/ 2147483646 h 97"/>
              <a:gd name="T22" fmla="*/ 2147483646 w 111"/>
              <a:gd name="T23" fmla="*/ 2147483646 h 97"/>
              <a:gd name="T24" fmla="*/ 2147483646 w 111"/>
              <a:gd name="T25" fmla="*/ 2147483646 h 97"/>
              <a:gd name="T26" fmla="*/ 2147483646 w 111"/>
              <a:gd name="T27" fmla="*/ 2147483646 h 97"/>
              <a:gd name="T28" fmla="*/ 2147483646 w 111"/>
              <a:gd name="T29" fmla="*/ 2147483646 h 97"/>
              <a:gd name="T30" fmla="*/ 2147483646 w 111"/>
              <a:gd name="T31" fmla="*/ 2147483646 h 97"/>
              <a:gd name="T32" fmla="*/ 2147483646 w 111"/>
              <a:gd name="T33" fmla="*/ 2147483646 h 97"/>
              <a:gd name="T34" fmla="*/ 2147483646 w 111"/>
              <a:gd name="T35" fmla="*/ 2147483646 h 97"/>
              <a:gd name="T36" fmla="*/ 2147483646 w 111"/>
              <a:gd name="T37" fmla="*/ 2147483646 h 97"/>
              <a:gd name="T38" fmla="*/ 2147483646 w 111"/>
              <a:gd name="T39" fmla="*/ 2147483646 h 97"/>
              <a:gd name="T40" fmla="*/ 2147483646 w 111"/>
              <a:gd name="T41" fmla="*/ 2147483646 h 97"/>
              <a:gd name="T42" fmla="*/ 2147483646 w 111"/>
              <a:gd name="T43" fmla="*/ 2147483646 h 97"/>
              <a:gd name="T44" fmla="*/ 2147483646 w 111"/>
              <a:gd name="T45" fmla="*/ 2147483646 h 97"/>
              <a:gd name="T46" fmla="*/ 2147483646 w 111"/>
              <a:gd name="T47" fmla="*/ 2147483646 h 97"/>
              <a:gd name="T48" fmla="*/ 2147483646 w 111"/>
              <a:gd name="T49" fmla="*/ 2147483646 h 97"/>
              <a:gd name="T50" fmla="*/ 2147483646 w 111"/>
              <a:gd name="T51" fmla="*/ 2147483646 h 97"/>
              <a:gd name="T52" fmla="*/ 2147483646 w 111"/>
              <a:gd name="T53" fmla="*/ 2147483646 h 97"/>
              <a:gd name="T54" fmla="*/ 2147483646 w 111"/>
              <a:gd name="T55" fmla="*/ 2147483646 h 97"/>
              <a:gd name="T56" fmla="*/ 2147483646 w 111"/>
              <a:gd name="T57" fmla="*/ 2147483646 h 97"/>
              <a:gd name="T58" fmla="*/ 2147483646 w 111"/>
              <a:gd name="T59" fmla="*/ 2147483646 h 97"/>
              <a:gd name="T60" fmla="*/ 2147483646 w 111"/>
              <a:gd name="T61" fmla="*/ 2147483646 h 97"/>
              <a:gd name="T62" fmla="*/ 2147483646 w 111"/>
              <a:gd name="T63" fmla="*/ 2147483646 h 97"/>
              <a:gd name="T64" fmla="*/ 2147483646 w 111"/>
              <a:gd name="T65" fmla="*/ 2147483646 h 97"/>
              <a:gd name="T66" fmla="*/ 2147483646 w 111"/>
              <a:gd name="T67" fmla="*/ 2147483646 h 97"/>
              <a:gd name="T68" fmla="*/ 2147483646 w 111"/>
              <a:gd name="T69" fmla="*/ 2147483646 h 97"/>
              <a:gd name="T70" fmla="*/ 2147483646 w 111"/>
              <a:gd name="T71" fmla="*/ 2147483646 h 97"/>
              <a:gd name="T72" fmla="*/ 2147483646 w 111"/>
              <a:gd name="T73" fmla="*/ 2147483646 h 97"/>
              <a:gd name="T74" fmla="*/ 2147483646 w 111"/>
              <a:gd name="T75" fmla="*/ 2147483646 h 97"/>
              <a:gd name="T76" fmla="*/ 2147483646 w 111"/>
              <a:gd name="T77" fmla="*/ 2147483646 h 97"/>
              <a:gd name="T78" fmla="*/ 2147483646 w 111"/>
              <a:gd name="T79" fmla="*/ 2147483646 h 97"/>
              <a:gd name="T80" fmla="*/ 2147483646 w 111"/>
              <a:gd name="T81" fmla="*/ 2147483646 h 97"/>
              <a:gd name="T82" fmla="*/ 2147483646 w 111"/>
              <a:gd name="T83" fmla="*/ 2147483646 h 97"/>
              <a:gd name="T84" fmla="*/ 2147483646 w 111"/>
              <a:gd name="T85" fmla="*/ 2147483646 h 97"/>
              <a:gd name="T86" fmla="*/ 2147483646 w 111"/>
              <a:gd name="T87" fmla="*/ 2147483646 h 97"/>
              <a:gd name="T88" fmla="*/ 2147483646 w 111"/>
              <a:gd name="T89" fmla="*/ 2147483646 h 97"/>
              <a:gd name="T90" fmla="*/ 2147483646 w 111"/>
              <a:gd name="T91" fmla="*/ 2147483646 h 97"/>
              <a:gd name="T92" fmla="*/ 2147483646 w 111"/>
              <a:gd name="T93" fmla="*/ 2147483646 h 97"/>
              <a:gd name="T94" fmla="*/ 2147483646 w 111"/>
              <a:gd name="T95" fmla="*/ 2147483646 h 97"/>
              <a:gd name="T96" fmla="*/ 2147483646 w 111"/>
              <a:gd name="T97" fmla="*/ 2147483646 h 97"/>
              <a:gd name="T98" fmla="*/ 2147483646 w 111"/>
              <a:gd name="T99" fmla="*/ 2147483646 h 97"/>
              <a:gd name="T100" fmla="*/ 2147483646 w 111"/>
              <a:gd name="T101" fmla="*/ 2147483646 h 97"/>
              <a:gd name="T102" fmla="*/ 2147483646 w 111"/>
              <a:gd name="T103" fmla="*/ 2147483646 h 97"/>
              <a:gd name="T104" fmla="*/ 2147483646 w 111"/>
              <a:gd name="T105" fmla="*/ 2147483646 h 97"/>
              <a:gd name="T106" fmla="*/ 2147483646 w 111"/>
              <a:gd name="T107" fmla="*/ 2147483646 h 97"/>
              <a:gd name="T108" fmla="*/ 2147483646 w 111"/>
              <a:gd name="T109" fmla="*/ 2147483646 h 97"/>
              <a:gd name="T110" fmla="*/ 2147483646 w 111"/>
              <a:gd name="T111" fmla="*/ 2147483646 h 97"/>
              <a:gd name="T112" fmla="*/ 2147483646 w 111"/>
              <a:gd name="T113" fmla="*/ 2147483646 h 97"/>
              <a:gd name="T114" fmla="*/ 2147483646 w 111"/>
              <a:gd name="T115" fmla="*/ 2147483646 h 97"/>
              <a:gd name="T116" fmla="*/ 2147483646 w 111"/>
              <a:gd name="T117" fmla="*/ 2147483646 h 97"/>
              <a:gd name="T118" fmla="*/ 2147483646 w 111"/>
              <a:gd name="T119" fmla="*/ 2147483646 h 97"/>
              <a:gd name="T120" fmla="*/ 2147483646 w 111"/>
              <a:gd name="T121" fmla="*/ 2147483646 h 97"/>
              <a:gd name="T122" fmla="*/ 2147483646 w 111"/>
              <a:gd name="T123" fmla="*/ 2147483646 h 97"/>
              <a:gd name="T124" fmla="*/ 2147483646 w 111"/>
              <a:gd name="T125" fmla="*/ 2147483646 h 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1"/>
              <a:gd name="T190" fmla="*/ 0 h 97"/>
              <a:gd name="T191" fmla="*/ 111 w 111"/>
              <a:gd name="T192" fmla="*/ 97 h 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Rounded Rectangle 14"/>
          <p:cNvSpPr>
            <a:spLocks noChangeArrowheads="1"/>
          </p:cNvSpPr>
          <p:nvPr/>
        </p:nvSpPr>
        <p:spPr bwMode="auto">
          <a:xfrm>
            <a:off x="9853613" y="2343150"/>
            <a:ext cx="720725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Freeform 62"/>
          <p:cNvSpPr>
            <a:spLocks noEditPoints="1"/>
          </p:cNvSpPr>
          <p:nvPr/>
        </p:nvSpPr>
        <p:spPr bwMode="auto">
          <a:xfrm>
            <a:off x="10082213" y="2489200"/>
            <a:ext cx="254000" cy="447675"/>
          </a:xfrm>
          <a:custGeom>
            <a:avLst/>
            <a:gdLst>
              <a:gd name="T0" fmla="*/ 2147483646 w 73"/>
              <a:gd name="T1" fmla="*/ 2147483646 h 129"/>
              <a:gd name="T2" fmla="*/ 2147483646 w 73"/>
              <a:gd name="T3" fmla="*/ 2147483646 h 129"/>
              <a:gd name="T4" fmla="*/ 2147483646 w 73"/>
              <a:gd name="T5" fmla="*/ 2147483646 h 129"/>
              <a:gd name="T6" fmla="*/ 2147483646 w 73"/>
              <a:gd name="T7" fmla="*/ 2147483646 h 129"/>
              <a:gd name="T8" fmla="*/ 2147483646 w 73"/>
              <a:gd name="T9" fmla="*/ 2147483646 h 129"/>
              <a:gd name="T10" fmla="*/ 2147483646 w 73"/>
              <a:gd name="T11" fmla="*/ 2147483646 h 129"/>
              <a:gd name="T12" fmla="*/ 2147483646 w 73"/>
              <a:gd name="T13" fmla="*/ 2147483646 h 129"/>
              <a:gd name="T14" fmla="*/ 2147483646 w 73"/>
              <a:gd name="T15" fmla="*/ 0 h 129"/>
              <a:gd name="T16" fmla="*/ 2147483646 w 73"/>
              <a:gd name="T17" fmla="*/ 0 h 129"/>
              <a:gd name="T18" fmla="*/ 0 w 73"/>
              <a:gd name="T19" fmla="*/ 2147483646 h 129"/>
              <a:gd name="T20" fmla="*/ 0 w 73"/>
              <a:gd name="T21" fmla="*/ 2147483646 h 129"/>
              <a:gd name="T22" fmla="*/ 2147483646 w 73"/>
              <a:gd name="T23" fmla="*/ 2147483646 h 129"/>
              <a:gd name="T24" fmla="*/ 2147483646 w 73"/>
              <a:gd name="T25" fmla="*/ 2147483646 h 129"/>
              <a:gd name="T26" fmla="*/ 2147483646 w 73"/>
              <a:gd name="T27" fmla="*/ 2147483646 h 129"/>
              <a:gd name="T28" fmla="*/ 2147483646 w 73"/>
              <a:gd name="T29" fmla="*/ 2147483646 h 129"/>
              <a:gd name="T30" fmla="*/ 2147483646 w 73"/>
              <a:gd name="T31" fmla="*/ 2147483646 h 129"/>
              <a:gd name="T32" fmla="*/ 2147483646 w 73"/>
              <a:gd name="T33" fmla="*/ 2147483646 h 129"/>
              <a:gd name="T34" fmla="*/ 2147483646 w 73"/>
              <a:gd name="T35" fmla="*/ 2147483646 h 129"/>
              <a:gd name="T36" fmla="*/ 2147483646 w 73"/>
              <a:gd name="T37" fmla="*/ 2147483646 h 129"/>
              <a:gd name="T38" fmla="*/ 2147483646 w 73"/>
              <a:gd name="T39" fmla="*/ 2147483646 h 129"/>
              <a:gd name="T40" fmla="*/ 2147483646 w 73"/>
              <a:gd name="T41" fmla="*/ 2147483646 h 129"/>
              <a:gd name="T42" fmla="*/ 2147483646 w 73"/>
              <a:gd name="T43" fmla="*/ 2147483646 h 129"/>
              <a:gd name="T44" fmla="*/ 2147483646 w 73"/>
              <a:gd name="T45" fmla="*/ 2147483646 h 129"/>
              <a:gd name="T46" fmla="*/ 2147483646 w 73"/>
              <a:gd name="T47" fmla="*/ 2147483646 h 129"/>
              <a:gd name="T48" fmla="*/ 2147483646 w 73"/>
              <a:gd name="T49" fmla="*/ 2147483646 h 129"/>
              <a:gd name="T50" fmla="*/ 2147483646 w 73"/>
              <a:gd name="T51" fmla="*/ 2147483646 h 129"/>
              <a:gd name="T52" fmla="*/ 2147483646 w 73"/>
              <a:gd name="T53" fmla="*/ 2147483646 h 129"/>
              <a:gd name="T54" fmla="*/ 2147483646 w 73"/>
              <a:gd name="T55" fmla="*/ 2147483646 h 129"/>
              <a:gd name="T56" fmla="*/ 2147483646 w 73"/>
              <a:gd name="T57" fmla="*/ 2147483646 h 129"/>
              <a:gd name="T58" fmla="*/ 2147483646 w 73"/>
              <a:gd name="T59" fmla="*/ 2147483646 h 129"/>
              <a:gd name="T60" fmla="*/ 2147483646 w 73"/>
              <a:gd name="T61" fmla="*/ 2147483646 h 129"/>
              <a:gd name="T62" fmla="*/ 2147483646 w 73"/>
              <a:gd name="T63" fmla="*/ 2147483646 h 1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"/>
              <a:gd name="T97" fmla="*/ 0 h 129"/>
              <a:gd name="T98" fmla="*/ 73 w 73"/>
              <a:gd name="T99" fmla="*/ 129 h 1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" h="129">
                <a:moveTo>
                  <a:pt x="66" y="105"/>
                </a:moveTo>
                <a:cubicBezTo>
                  <a:pt x="7" y="105"/>
                  <a:pt x="7" y="105"/>
                  <a:pt x="7" y="105"/>
                </a:cubicBezTo>
                <a:cubicBezTo>
                  <a:pt x="7" y="16"/>
                  <a:pt x="7" y="16"/>
                  <a:pt x="7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35"/>
                  <a:pt x="66" y="35"/>
                  <a:pt x="66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8" y="0"/>
                  <a:pt x="6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5"/>
                  <a:pt x="4" y="129"/>
                  <a:pt x="9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8" y="129"/>
                  <a:pt x="73" y="125"/>
                  <a:pt x="73" y="120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79"/>
                  <a:pt x="66" y="79"/>
                  <a:pt x="66" y="79"/>
                </a:cubicBezTo>
                <a:lnTo>
                  <a:pt x="66" y="105"/>
                </a:lnTo>
                <a:close/>
                <a:moveTo>
                  <a:pt x="57" y="6"/>
                </a:moveTo>
                <a:cubicBezTo>
                  <a:pt x="58" y="6"/>
                  <a:pt x="60" y="7"/>
                  <a:pt x="60" y="9"/>
                </a:cubicBezTo>
                <a:cubicBezTo>
                  <a:pt x="60" y="10"/>
                  <a:pt x="58" y="11"/>
                  <a:pt x="57" y="11"/>
                </a:cubicBezTo>
                <a:cubicBezTo>
                  <a:pt x="56" y="11"/>
                  <a:pt x="55" y="10"/>
                  <a:pt x="55" y="9"/>
                </a:cubicBezTo>
                <a:cubicBezTo>
                  <a:pt x="55" y="7"/>
                  <a:pt x="56" y="6"/>
                  <a:pt x="57" y="6"/>
                </a:cubicBezTo>
                <a:close/>
                <a:moveTo>
                  <a:pt x="24" y="7"/>
                </a:moveTo>
                <a:cubicBezTo>
                  <a:pt x="49" y="7"/>
                  <a:pt x="49" y="7"/>
                  <a:pt x="49" y="7"/>
                </a:cubicBezTo>
                <a:cubicBezTo>
                  <a:pt x="49" y="10"/>
                  <a:pt x="49" y="10"/>
                  <a:pt x="49" y="10"/>
                </a:cubicBezTo>
                <a:cubicBezTo>
                  <a:pt x="24" y="10"/>
                  <a:pt x="24" y="10"/>
                  <a:pt x="24" y="10"/>
                </a:cubicBezTo>
                <a:lnTo>
                  <a:pt x="24" y="7"/>
                </a:lnTo>
                <a:close/>
                <a:moveTo>
                  <a:pt x="48" y="119"/>
                </a:moveTo>
                <a:cubicBezTo>
                  <a:pt x="25" y="119"/>
                  <a:pt x="25" y="119"/>
                  <a:pt x="25" y="119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1" name="Freeform 63"/>
          <p:cNvSpPr/>
          <p:nvPr/>
        </p:nvSpPr>
        <p:spPr bwMode="auto">
          <a:xfrm>
            <a:off x="10190163" y="2620963"/>
            <a:ext cx="188912" cy="179387"/>
          </a:xfrm>
          <a:custGeom>
            <a:avLst/>
            <a:gdLst>
              <a:gd name="T0" fmla="*/ 0 w 65"/>
              <a:gd name="T1" fmla="*/ 2147483646 h 62"/>
              <a:gd name="T2" fmla="*/ 2147483646 w 65"/>
              <a:gd name="T3" fmla="*/ 2147483646 h 62"/>
              <a:gd name="T4" fmla="*/ 0 w 65"/>
              <a:gd name="T5" fmla="*/ 2147483646 h 62"/>
              <a:gd name="T6" fmla="*/ 2147483646 w 65"/>
              <a:gd name="T7" fmla="*/ 2147483646 h 62"/>
              <a:gd name="T8" fmla="*/ 2147483646 w 65"/>
              <a:gd name="T9" fmla="*/ 2147483646 h 62"/>
              <a:gd name="T10" fmla="*/ 2147483646 w 65"/>
              <a:gd name="T11" fmla="*/ 0 h 62"/>
              <a:gd name="T12" fmla="*/ 0 w 65"/>
              <a:gd name="T13" fmla="*/ 0 h 62"/>
              <a:gd name="T14" fmla="*/ 0 w 65"/>
              <a:gd name="T15" fmla="*/ 2147483646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"/>
              <a:gd name="T25" fmla="*/ 0 h 62"/>
              <a:gd name="T26" fmla="*/ 65 w 65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" h="62">
                <a:moveTo>
                  <a:pt x="0" y="44"/>
                </a:moveTo>
                <a:lnTo>
                  <a:pt x="8" y="44"/>
                </a:lnTo>
                <a:lnTo>
                  <a:pt x="0" y="62"/>
                </a:lnTo>
                <a:lnTo>
                  <a:pt x="22" y="44"/>
                </a:lnTo>
                <a:lnTo>
                  <a:pt x="65" y="44"/>
                </a:lnTo>
                <a:lnTo>
                  <a:pt x="65" y="0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82" name="Rounded Rectangle 9"/>
          <p:cNvSpPr>
            <a:spLocks noChangeArrowheads="1"/>
          </p:cNvSpPr>
          <p:nvPr/>
        </p:nvSpPr>
        <p:spPr bwMode="auto">
          <a:xfrm>
            <a:off x="4895850" y="2343150"/>
            <a:ext cx="720725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3" name="Freeform 101"/>
          <p:cNvSpPr>
            <a:spLocks noEditPoints="1"/>
          </p:cNvSpPr>
          <p:nvPr/>
        </p:nvSpPr>
        <p:spPr bwMode="auto">
          <a:xfrm>
            <a:off x="5035550" y="2513013"/>
            <a:ext cx="425450" cy="392112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8"/>
              <a:gd name="T133" fmla="*/ 0 h 63"/>
              <a:gd name="T134" fmla="*/ 68 w 68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868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936750"/>
            <a:ext cx="2341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AutoShape 33"/>
          <p:cNvSpPr>
            <a:spLocks noChangeArrowheads="1"/>
          </p:cNvSpPr>
          <p:nvPr/>
        </p:nvSpPr>
        <p:spPr bwMode="auto">
          <a:xfrm>
            <a:off x="4665663" y="774700"/>
            <a:ext cx="5908675" cy="1492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最好的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理念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最专的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设计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4519613" y="3348038"/>
            <a:ext cx="137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4524375" y="362267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6983413" y="3348038"/>
            <a:ext cx="137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6986588" y="3622675"/>
            <a:ext cx="2335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9445625" y="3348038"/>
            <a:ext cx="1373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9450388" y="362267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矩形 21"/>
          <p:cNvSpPr>
            <a:spLocks noChangeArrowheads="1"/>
          </p:cNvSpPr>
          <p:nvPr/>
        </p:nvSpPr>
        <p:spPr bwMode="auto">
          <a:xfrm>
            <a:off x="4519613" y="4775200"/>
            <a:ext cx="6299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9699" name="Freeform 17"/>
          <p:cNvSpPr/>
          <p:nvPr/>
        </p:nvSpPr>
        <p:spPr bwMode="auto">
          <a:xfrm>
            <a:off x="7686675" y="2320925"/>
            <a:ext cx="6281738" cy="5151438"/>
          </a:xfrm>
          <a:custGeom>
            <a:avLst/>
            <a:gdLst>
              <a:gd name="T0" fmla="*/ 2147483646 w 1847"/>
              <a:gd name="T1" fmla="*/ 2147483646 h 1514"/>
              <a:gd name="T2" fmla="*/ 2147483646 w 1847"/>
              <a:gd name="T3" fmla="*/ 2147483646 h 1514"/>
              <a:gd name="T4" fmla="*/ 2147483646 w 1847"/>
              <a:gd name="T5" fmla="*/ 2147483646 h 1514"/>
              <a:gd name="T6" fmla="*/ 2147483646 w 1847"/>
              <a:gd name="T7" fmla="*/ 0 h 1514"/>
              <a:gd name="T8" fmla="*/ 2147483646 w 1847"/>
              <a:gd name="T9" fmla="*/ 2147483646 h 1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"/>
              <a:gd name="T16" fmla="*/ 0 h 1514"/>
              <a:gd name="T17" fmla="*/ 1847 w 1847"/>
              <a:gd name="T18" fmla="*/ 1514 h 1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9" y="0"/>
                  <a:pt x="1127" y="0"/>
                </a:cubicBezTo>
                <a:cubicBezTo>
                  <a:pt x="1575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Freeform 18"/>
          <p:cNvSpPr/>
          <p:nvPr/>
        </p:nvSpPr>
        <p:spPr bwMode="auto">
          <a:xfrm>
            <a:off x="7621588" y="2241550"/>
            <a:ext cx="6281737" cy="5149850"/>
          </a:xfrm>
          <a:custGeom>
            <a:avLst/>
            <a:gdLst>
              <a:gd name="T0" fmla="*/ 2147483646 w 1847"/>
              <a:gd name="T1" fmla="*/ 2147483646 h 1514"/>
              <a:gd name="T2" fmla="*/ 2147483646 w 1847"/>
              <a:gd name="T3" fmla="*/ 2147483646 h 1514"/>
              <a:gd name="T4" fmla="*/ 2147483646 w 1847"/>
              <a:gd name="T5" fmla="*/ 2147483646 h 1514"/>
              <a:gd name="T6" fmla="*/ 2147483646 w 1847"/>
              <a:gd name="T7" fmla="*/ 0 h 1514"/>
              <a:gd name="T8" fmla="*/ 2147483646 w 1847"/>
              <a:gd name="T9" fmla="*/ 2147483646 h 1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"/>
              <a:gd name="T16" fmla="*/ 0 h 1514"/>
              <a:gd name="T17" fmla="*/ 1847 w 1847"/>
              <a:gd name="T18" fmla="*/ 1514 h 1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Freeform 19"/>
          <p:cNvSpPr/>
          <p:nvPr/>
        </p:nvSpPr>
        <p:spPr bwMode="auto">
          <a:xfrm>
            <a:off x="7539038" y="2138363"/>
            <a:ext cx="6283325" cy="5151437"/>
          </a:xfrm>
          <a:custGeom>
            <a:avLst/>
            <a:gdLst>
              <a:gd name="T0" fmla="*/ 2147483646 w 1847"/>
              <a:gd name="T1" fmla="*/ 2147483646 h 1514"/>
              <a:gd name="T2" fmla="*/ 2147483646 w 1847"/>
              <a:gd name="T3" fmla="*/ 2147483646 h 1514"/>
              <a:gd name="T4" fmla="*/ 2147483646 w 1847"/>
              <a:gd name="T5" fmla="*/ 2147483646 h 1514"/>
              <a:gd name="T6" fmla="*/ 2147483646 w 1847"/>
              <a:gd name="T7" fmla="*/ 0 h 1514"/>
              <a:gd name="T8" fmla="*/ 2147483646 w 1847"/>
              <a:gd name="T9" fmla="*/ 2147483646 h 1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"/>
              <a:gd name="T16" fmla="*/ 0 h 1514"/>
              <a:gd name="T17" fmla="*/ 1847 w 1847"/>
              <a:gd name="T18" fmla="*/ 1514 h 1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Freeform 20"/>
          <p:cNvSpPr/>
          <p:nvPr/>
        </p:nvSpPr>
        <p:spPr bwMode="auto">
          <a:xfrm>
            <a:off x="8134350" y="2627313"/>
            <a:ext cx="5092700" cy="4175125"/>
          </a:xfrm>
          <a:custGeom>
            <a:avLst/>
            <a:gdLst>
              <a:gd name="T0" fmla="*/ 2147483646 w 1497"/>
              <a:gd name="T1" fmla="*/ 2147483646 h 1227"/>
              <a:gd name="T2" fmla="*/ 2147483646 w 1497"/>
              <a:gd name="T3" fmla="*/ 2147483646 h 1227"/>
              <a:gd name="T4" fmla="*/ 2147483646 w 1497"/>
              <a:gd name="T5" fmla="*/ 2147483646 h 1227"/>
              <a:gd name="T6" fmla="*/ 2147483646 w 1497"/>
              <a:gd name="T7" fmla="*/ 0 h 1227"/>
              <a:gd name="T8" fmla="*/ 2147483646 w 1497"/>
              <a:gd name="T9" fmla="*/ 2147483646 h 1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1227"/>
              <a:gd name="T17" fmla="*/ 1497 w 1497"/>
              <a:gd name="T18" fmla="*/ 1227 h 1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1227">
                <a:moveTo>
                  <a:pt x="1406" y="613"/>
                </a:moveTo>
                <a:cubicBezTo>
                  <a:pt x="1315" y="952"/>
                  <a:pt x="947" y="1227"/>
                  <a:pt x="584" y="1227"/>
                </a:cubicBezTo>
                <a:cubicBezTo>
                  <a:pt x="221" y="1227"/>
                  <a:pt x="0" y="952"/>
                  <a:pt x="91" y="613"/>
                </a:cubicBezTo>
                <a:cubicBezTo>
                  <a:pt x="182" y="274"/>
                  <a:pt x="550" y="0"/>
                  <a:pt x="913" y="0"/>
                </a:cubicBezTo>
                <a:cubicBezTo>
                  <a:pt x="1276" y="0"/>
                  <a:pt x="1497" y="274"/>
                  <a:pt x="1406" y="61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Freeform 21"/>
          <p:cNvSpPr/>
          <p:nvPr/>
        </p:nvSpPr>
        <p:spPr bwMode="auto">
          <a:xfrm>
            <a:off x="8467725" y="2900363"/>
            <a:ext cx="4425950" cy="3625850"/>
          </a:xfrm>
          <a:custGeom>
            <a:avLst/>
            <a:gdLst>
              <a:gd name="T0" fmla="*/ 2147483646 w 1301"/>
              <a:gd name="T1" fmla="*/ 2147483646 h 1066"/>
              <a:gd name="T2" fmla="*/ 2147483646 w 1301"/>
              <a:gd name="T3" fmla="*/ 2147483646 h 1066"/>
              <a:gd name="T4" fmla="*/ 2147483646 w 1301"/>
              <a:gd name="T5" fmla="*/ 2147483646 h 1066"/>
              <a:gd name="T6" fmla="*/ 2147483646 w 1301"/>
              <a:gd name="T7" fmla="*/ 0 h 1066"/>
              <a:gd name="T8" fmla="*/ 2147483646 w 1301"/>
              <a:gd name="T9" fmla="*/ 2147483646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1"/>
              <a:gd name="T16" fmla="*/ 0 h 1066"/>
              <a:gd name="T17" fmla="*/ 1301 w 1301"/>
              <a:gd name="T18" fmla="*/ 1066 h 10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1" h="1066">
                <a:moveTo>
                  <a:pt x="1222" y="533"/>
                </a:moveTo>
                <a:cubicBezTo>
                  <a:pt x="1143" y="828"/>
                  <a:pt x="823" y="1066"/>
                  <a:pt x="508" y="1066"/>
                </a:cubicBezTo>
                <a:cubicBezTo>
                  <a:pt x="192" y="1066"/>
                  <a:pt x="0" y="828"/>
                  <a:pt x="79" y="533"/>
                </a:cubicBezTo>
                <a:cubicBezTo>
                  <a:pt x="158" y="239"/>
                  <a:pt x="478" y="0"/>
                  <a:pt x="793" y="0"/>
                </a:cubicBezTo>
                <a:cubicBezTo>
                  <a:pt x="1109" y="0"/>
                  <a:pt x="1301" y="239"/>
                  <a:pt x="1222" y="533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Freeform 22"/>
          <p:cNvSpPr/>
          <p:nvPr/>
        </p:nvSpPr>
        <p:spPr bwMode="auto">
          <a:xfrm>
            <a:off x="8926513" y="3271838"/>
            <a:ext cx="3506787" cy="2884487"/>
          </a:xfrm>
          <a:custGeom>
            <a:avLst/>
            <a:gdLst>
              <a:gd name="T0" fmla="*/ 2147483646 w 1031"/>
              <a:gd name="T1" fmla="*/ 2147483646 h 848"/>
              <a:gd name="T2" fmla="*/ 2147483646 w 1031"/>
              <a:gd name="T3" fmla="*/ 2147483646 h 848"/>
              <a:gd name="T4" fmla="*/ 2147483646 w 1031"/>
              <a:gd name="T5" fmla="*/ 2147483646 h 848"/>
              <a:gd name="T6" fmla="*/ 2147483646 w 1031"/>
              <a:gd name="T7" fmla="*/ 0 h 848"/>
              <a:gd name="T8" fmla="*/ 2147483646 w 1031"/>
              <a:gd name="T9" fmla="*/ 2147483646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1"/>
              <a:gd name="T16" fmla="*/ 0 h 848"/>
              <a:gd name="T17" fmla="*/ 1031 w 1031"/>
              <a:gd name="T18" fmla="*/ 848 h 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1" h="848">
                <a:moveTo>
                  <a:pt x="968" y="424"/>
                </a:moveTo>
                <a:cubicBezTo>
                  <a:pt x="905" y="658"/>
                  <a:pt x="652" y="848"/>
                  <a:pt x="402" y="848"/>
                </a:cubicBezTo>
                <a:cubicBezTo>
                  <a:pt x="152" y="848"/>
                  <a:pt x="0" y="658"/>
                  <a:pt x="63" y="424"/>
                </a:cubicBezTo>
                <a:cubicBezTo>
                  <a:pt x="126" y="190"/>
                  <a:pt x="379" y="0"/>
                  <a:pt x="629" y="0"/>
                </a:cubicBezTo>
                <a:cubicBezTo>
                  <a:pt x="879" y="0"/>
                  <a:pt x="1031" y="190"/>
                  <a:pt x="968" y="4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Freeform 23"/>
          <p:cNvSpPr/>
          <p:nvPr/>
        </p:nvSpPr>
        <p:spPr bwMode="auto">
          <a:xfrm>
            <a:off x="9304338" y="3575050"/>
            <a:ext cx="2752725" cy="2279650"/>
          </a:xfrm>
          <a:custGeom>
            <a:avLst/>
            <a:gdLst>
              <a:gd name="T0" fmla="*/ 2147483646 w 809"/>
              <a:gd name="T1" fmla="*/ 2147483646 h 670"/>
              <a:gd name="T2" fmla="*/ 2147483646 w 809"/>
              <a:gd name="T3" fmla="*/ 2147483646 h 670"/>
              <a:gd name="T4" fmla="*/ 2147483646 w 809"/>
              <a:gd name="T5" fmla="*/ 2147483646 h 670"/>
              <a:gd name="T6" fmla="*/ 2147483646 w 809"/>
              <a:gd name="T7" fmla="*/ 0 h 670"/>
              <a:gd name="T8" fmla="*/ 2147483646 w 809"/>
              <a:gd name="T9" fmla="*/ 2147483646 h 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670"/>
              <a:gd name="T17" fmla="*/ 809 w 809"/>
              <a:gd name="T18" fmla="*/ 670 h 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670">
                <a:moveTo>
                  <a:pt x="759" y="335"/>
                </a:moveTo>
                <a:cubicBezTo>
                  <a:pt x="710" y="520"/>
                  <a:pt x="511" y="670"/>
                  <a:pt x="315" y="670"/>
                </a:cubicBezTo>
                <a:cubicBezTo>
                  <a:pt x="119" y="670"/>
                  <a:pt x="0" y="520"/>
                  <a:pt x="50" y="335"/>
                </a:cubicBezTo>
                <a:cubicBezTo>
                  <a:pt x="99" y="150"/>
                  <a:pt x="298" y="0"/>
                  <a:pt x="494" y="0"/>
                </a:cubicBezTo>
                <a:cubicBezTo>
                  <a:pt x="690" y="0"/>
                  <a:pt x="809" y="150"/>
                  <a:pt x="759" y="33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Freeform 24"/>
          <p:cNvSpPr/>
          <p:nvPr/>
        </p:nvSpPr>
        <p:spPr bwMode="auto">
          <a:xfrm>
            <a:off x="9675813" y="3870325"/>
            <a:ext cx="2009775" cy="1687513"/>
          </a:xfrm>
          <a:custGeom>
            <a:avLst/>
            <a:gdLst>
              <a:gd name="T0" fmla="*/ 2147483646 w 591"/>
              <a:gd name="T1" fmla="*/ 2147483646 h 496"/>
              <a:gd name="T2" fmla="*/ 2147483646 w 591"/>
              <a:gd name="T3" fmla="*/ 2147483646 h 496"/>
              <a:gd name="T4" fmla="*/ 2147483646 w 591"/>
              <a:gd name="T5" fmla="*/ 2147483646 h 496"/>
              <a:gd name="T6" fmla="*/ 2147483646 w 591"/>
              <a:gd name="T7" fmla="*/ 0 h 496"/>
              <a:gd name="T8" fmla="*/ 2147483646 w 591"/>
              <a:gd name="T9" fmla="*/ 2147483646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1"/>
              <a:gd name="T16" fmla="*/ 0 h 496"/>
              <a:gd name="T17" fmla="*/ 591 w 591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1" h="496">
                <a:moveTo>
                  <a:pt x="555" y="248"/>
                </a:moveTo>
                <a:cubicBezTo>
                  <a:pt x="518" y="385"/>
                  <a:pt x="372" y="496"/>
                  <a:pt x="229" y="496"/>
                </a:cubicBezTo>
                <a:cubicBezTo>
                  <a:pt x="86" y="496"/>
                  <a:pt x="0" y="385"/>
                  <a:pt x="36" y="248"/>
                </a:cubicBezTo>
                <a:cubicBezTo>
                  <a:pt x="73" y="111"/>
                  <a:pt x="219" y="0"/>
                  <a:pt x="362" y="0"/>
                </a:cubicBezTo>
                <a:cubicBezTo>
                  <a:pt x="505" y="0"/>
                  <a:pt x="591" y="111"/>
                  <a:pt x="555" y="24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Freeform 25"/>
          <p:cNvSpPr/>
          <p:nvPr/>
        </p:nvSpPr>
        <p:spPr bwMode="auto">
          <a:xfrm>
            <a:off x="10198100" y="4319588"/>
            <a:ext cx="968375" cy="792162"/>
          </a:xfrm>
          <a:custGeom>
            <a:avLst/>
            <a:gdLst>
              <a:gd name="T0" fmla="*/ 2147483646 w 284"/>
              <a:gd name="T1" fmla="*/ 2147483646 h 233"/>
              <a:gd name="T2" fmla="*/ 2147483646 w 284"/>
              <a:gd name="T3" fmla="*/ 2147483646 h 233"/>
              <a:gd name="T4" fmla="*/ 2147483646 w 284"/>
              <a:gd name="T5" fmla="*/ 2147483646 h 233"/>
              <a:gd name="T6" fmla="*/ 2147483646 w 284"/>
              <a:gd name="T7" fmla="*/ 0 h 233"/>
              <a:gd name="T8" fmla="*/ 2147483646 w 284"/>
              <a:gd name="T9" fmla="*/ 2147483646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233"/>
              <a:gd name="T17" fmla="*/ 284 w 284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233">
                <a:moveTo>
                  <a:pt x="266" y="116"/>
                </a:moveTo>
                <a:cubicBezTo>
                  <a:pt x="249" y="180"/>
                  <a:pt x="179" y="233"/>
                  <a:pt x="110" y="233"/>
                </a:cubicBezTo>
                <a:cubicBezTo>
                  <a:pt x="41" y="233"/>
                  <a:pt x="0" y="180"/>
                  <a:pt x="17" y="116"/>
                </a:cubicBezTo>
                <a:cubicBezTo>
                  <a:pt x="34" y="52"/>
                  <a:pt x="104" y="0"/>
                  <a:pt x="173" y="0"/>
                </a:cubicBezTo>
                <a:cubicBezTo>
                  <a:pt x="242" y="0"/>
                  <a:pt x="284" y="52"/>
                  <a:pt x="266" y="116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Freeform 21"/>
          <p:cNvSpPr/>
          <p:nvPr/>
        </p:nvSpPr>
        <p:spPr bwMode="auto">
          <a:xfrm>
            <a:off x="11096625" y="3232150"/>
            <a:ext cx="204788" cy="212725"/>
          </a:xfrm>
          <a:custGeom>
            <a:avLst/>
            <a:gdLst>
              <a:gd name="T0" fmla="*/ 2147483646 w 83"/>
              <a:gd name="T1" fmla="*/ 2147483646 h 86"/>
              <a:gd name="T2" fmla="*/ 2147483646 w 83"/>
              <a:gd name="T3" fmla="*/ 2147483646 h 86"/>
              <a:gd name="T4" fmla="*/ 2147483646 w 83"/>
              <a:gd name="T5" fmla="*/ 2147483646 h 86"/>
              <a:gd name="T6" fmla="*/ 2147483646 w 83"/>
              <a:gd name="T7" fmla="*/ 0 h 86"/>
              <a:gd name="T8" fmla="*/ 2147483646 w 83"/>
              <a:gd name="T9" fmla="*/ 2147483646 h 86"/>
              <a:gd name="T10" fmla="*/ 0 w 83"/>
              <a:gd name="T11" fmla="*/ 2147483646 h 86"/>
              <a:gd name="T12" fmla="*/ 2147483646 w 83"/>
              <a:gd name="T13" fmla="*/ 2147483646 h 86"/>
              <a:gd name="T14" fmla="*/ 2147483646 w 83"/>
              <a:gd name="T15" fmla="*/ 2147483646 h 86"/>
              <a:gd name="T16" fmla="*/ 2147483646 w 83"/>
              <a:gd name="T17" fmla="*/ 2147483646 h 86"/>
              <a:gd name="T18" fmla="*/ 2147483646 w 83"/>
              <a:gd name="T19" fmla="*/ 2147483646 h 86"/>
              <a:gd name="T20" fmla="*/ 2147483646 w 83"/>
              <a:gd name="T21" fmla="*/ 2147483646 h 86"/>
              <a:gd name="T22" fmla="*/ 2147483646 w 83"/>
              <a:gd name="T23" fmla="*/ 2147483646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86"/>
              <a:gd name="T38" fmla="*/ 83 w 83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86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Freeform 22"/>
          <p:cNvSpPr/>
          <p:nvPr/>
        </p:nvSpPr>
        <p:spPr bwMode="auto">
          <a:xfrm>
            <a:off x="10628313" y="2727325"/>
            <a:ext cx="514350" cy="593725"/>
          </a:xfrm>
          <a:custGeom>
            <a:avLst/>
            <a:gdLst>
              <a:gd name="T0" fmla="*/ 2147483646 w 208"/>
              <a:gd name="T1" fmla="*/ 2147483646 h 240"/>
              <a:gd name="T2" fmla="*/ 2147483646 w 208"/>
              <a:gd name="T3" fmla="*/ 0 h 240"/>
              <a:gd name="T4" fmla="*/ 2147483646 w 208"/>
              <a:gd name="T5" fmla="*/ 0 h 240"/>
              <a:gd name="T6" fmla="*/ 2147483646 w 208"/>
              <a:gd name="T7" fmla="*/ 2147483646 h 240"/>
              <a:gd name="T8" fmla="*/ 0 w 208"/>
              <a:gd name="T9" fmla="*/ 2147483646 h 240"/>
              <a:gd name="T10" fmla="*/ 2147483646 w 208"/>
              <a:gd name="T11" fmla="*/ 2147483646 h 240"/>
              <a:gd name="T12" fmla="*/ 2147483646 w 208"/>
              <a:gd name="T13" fmla="*/ 2147483646 h 240"/>
              <a:gd name="T14" fmla="*/ 2147483646 w 208"/>
              <a:gd name="T15" fmla="*/ 2147483646 h 240"/>
              <a:gd name="T16" fmla="*/ 2147483646 w 208"/>
              <a:gd name="T17" fmla="*/ 2147483646 h 240"/>
              <a:gd name="T18" fmla="*/ 2147483646 w 208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240"/>
              <a:gd name="T32" fmla="*/ 208 w 208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240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Freeform 23"/>
          <p:cNvSpPr/>
          <p:nvPr/>
        </p:nvSpPr>
        <p:spPr bwMode="auto">
          <a:xfrm>
            <a:off x="10618788" y="2717800"/>
            <a:ext cx="142875" cy="230188"/>
          </a:xfrm>
          <a:custGeom>
            <a:avLst/>
            <a:gdLst>
              <a:gd name="T0" fmla="*/ 2147483646 w 58"/>
              <a:gd name="T1" fmla="*/ 2147483646 h 93"/>
              <a:gd name="T2" fmla="*/ 2147483646 w 58"/>
              <a:gd name="T3" fmla="*/ 2147483646 h 93"/>
              <a:gd name="T4" fmla="*/ 2147483646 w 58"/>
              <a:gd name="T5" fmla="*/ 2147483646 h 93"/>
              <a:gd name="T6" fmla="*/ 2147483646 w 58"/>
              <a:gd name="T7" fmla="*/ 2147483646 h 93"/>
              <a:gd name="T8" fmla="*/ 2147483646 w 58"/>
              <a:gd name="T9" fmla="*/ 2147483646 h 93"/>
              <a:gd name="T10" fmla="*/ 2147483646 w 58"/>
              <a:gd name="T11" fmla="*/ 2147483646 h 93"/>
              <a:gd name="T12" fmla="*/ 2147483646 w 58"/>
              <a:gd name="T13" fmla="*/ 2147483646 h 93"/>
              <a:gd name="T14" fmla="*/ 2147483646 w 58"/>
              <a:gd name="T15" fmla="*/ 2147483646 h 93"/>
              <a:gd name="T16" fmla="*/ 2147483646 w 58"/>
              <a:gd name="T17" fmla="*/ 2147483646 h 93"/>
              <a:gd name="T18" fmla="*/ 2147483646 w 58"/>
              <a:gd name="T19" fmla="*/ 2147483646 h 93"/>
              <a:gd name="T20" fmla="*/ 2147483646 w 58"/>
              <a:gd name="T21" fmla="*/ 2147483646 h 93"/>
              <a:gd name="T22" fmla="*/ 2147483646 w 58"/>
              <a:gd name="T23" fmla="*/ 2147483646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93"/>
              <a:gd name="T38" fmla="*/ 58 w 58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93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Freeform 24"/>
          <p:cNvSpPr/>
          <p:nvPr/>
        </p:nvSpPr>
        <p:spPr bwMode="auto">
          <a:xfrm>
            <a:off x="9280525" y="1825625"/>
            <a:ext cx="495300" cy="425450"/>
          </a:xfrm>
          <a:custGeom>
            <a:avLst/>
            <a:gdLst>
              <a:gd name="T0" fmla="*/ 2147483646 w 200"/>
              <a:gd name="T1" fmla="*/ 2147483646 h 172"/>
              <a:gd name="T2" fmla="*/ 2147483646 w 200"/>
              <a:gd name="T3" fmla="*/ 2147483646 h 172"/>
              <a:gd name="T4" fmla="*/ 2147483646 w 200"/>
              <a:gd name="T5" fmla="*/ 2147483646 h 172"/>
              <a:gd name="T6" fmla="*/ 2147483646 w 200"/>
              <a:gd name="T7" fmla="*/ 2147483646 h 172"/>
              <a:gd name="T8" fmla="*/ 2147483646 w 200"/>
              <a:gd name="T9" fmla="*/ 2147483646 h 172"/>
              <a:gd name="T10" fmla="*/ 2147483646 w 200"/>
              <a:gd name="T11" fmla="*/ 2147483646 h 172"/>
              <a:gd name="T12" fmla="*/ 2147483646 w 200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172"/>
              <a:gd name="T23" fmla="*/ 200 w 200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172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Freeform 25"/>
          <p:cNvSpPr/>
          <p:nvPr/>
        </p:nvSpPr>
        <p:spPr bwMode="auto">
          <a:xfrm>
            <a:off x="9647238" y="1435100"/>
            <a:ext cx="182562" cy="479425"/>
          </a:xfrm>
          <a:custGeom>
            <a:avLst/>
            <a:gdLst>
              <a:gd name="T0" fmla="*/ 2147483646 w 74"/>
              <a:gd name="T1" fmla="*/ 2147483646 h 194"/>
              <a:gd name="T2" fmla="*/ 2147483646 w 74"/>
              <a:gd name="T3" fmla="*/ 0 h 194"/>
              <a:gd name="T4" fmla="*/ 2147483646 w 74"/>
              <a:gd name="T5" fmla="*/ 2147483646 h 194"/>
              <a:gd name="T6" fmla="*/ 2147483646 w 74"/>
              <a:gd name="T7" fmla="*/ 2147483646 h 194"/>
              <a:gd name="T8" fmla="*/ 2147483646 w 74"/>
              <a:gd name="T9" fmla="*/ 2147483646 h 194"/>
              <a:gd name="T10" fmla="*/ 2147483646 w 74"/>
              <a:gd name="T11" fmla="*/ 2147483646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94"/>
              <a:gd name="T20" fmla="*/ 74 w 74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9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Freeform 26"/>
          <p:cNvSpPr/>
          <p:nvPr/>
        </p:nvSpPr>
        <p:spPr bwMode="auto">
          <a:xfrm>
            <a:off x="9421813" y="1879600"/>
            <a:ext cx="527050" cy="641350"/>
          </a:xfrm>
          <a:custGeom>
            <a:avLst/>
            <a:gdLst>
              <a:gd name="T0" fmla="*/ 2147483646 w 213"/>
              <a:gd name="T1" fmla="*/ 2147483646 h 259"/>
              <a:gd name="T2" fmla="*/ 2147483646 w 213"/>
              <a:gd name="T3" fmla="*/ 2147483646 h 259"/>
              <a:gd name="T4" fmla="*/ 2147483646 w 213"/>
              <a:gd name="T5" fmla="*/ 2147483646 h 259"/>
              <a:gd name="T6" fmla="*/ 2147483646 w 213"/>
              <a:gd name="T7" fmla="*/ 2147483646 h 259"/>
              <a:gd name="T8" fmla="*/ 2147483646 w 213"/>
              <a:gd name="T9" fmla="*/ 2147483646 h 259"/>
              <a:gd name="T10" fmla="*/ 2147483646 w 213"/>
              <a:gd name="T11" fmla="*/ 2147483646 h 259"/>
              <a:gd name="T12" fmla="*/ 2147483646 w 213"/>
              <a:gd name="T13" fmla="*/ 2147483646 h 259"/>
              <a:gd name="T14" fmla="*/ 2147483646 w 213"/>
              <a:gd name="T15" fmla="*/ 2147483646 h 259"/>
              <a:gd name="T16" fmla="*/ 2147483646 w 213"/>
              <a:gd name="T17" fmla="*/ 2147483646 h 259"/>
              <a:gd name="T18" fmla="*/ 2147483646 w 213"/>
              <a:gd name="T19" fmla="*/ 2147483646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3"/>
              <a:gd name="T31" fmla="*/ 0 h 259"/>
              <a:gd name="T32" fmla="*/ 213 w 213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3" h="259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F49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Freeform 27"/>
          <p:cNvSpPr/>
          <p:nvPr/>
        </p:nvSpPr>
        <p:spPr bwMode="auto">
          <a:xfrm>
            <a:off x="9691688" y="1381125"/>
            <a:ext cx="501650" cy="700088"/>
          </a:xfrm>
          <a:custGeom>
            <a:avLst/>
            <a:gdLst>
              <a:gd name="T0" fmla="*/ 2147483646 w 203"/>
              <a:gd name="T1" fmla="*/ 2147483646 h 283"/>
              <a:gd name="T2" fmla="*/ 2147483646 w 203"/>
              <a:gd name="T3" fmla="*/ 2147483646 h 283"/>
              <a:gd name="T4" fmla="*/ 2147483646 w 203"/>
              <a:gd name="T5" fmla="*/ 2147483646 h 283"/>
              <a:gd name="T6" fmla="*/ 2147483646 w 203"/>
              <a:gd name="T7" fmla="*/ 2147483646 h 283"/>
              <a:gd name="T8" fmla="*/ 2147483646 w 203"/>
              <a:gd name="T9" fmla="*/ 2147483646 h 283"/>
              <a:gd name="T10" fmla="*/ 2147483646 w 203"/>
              <a:gd name="T11" fmla="*/ 2147483646 h 283"/>
              <a:gd name="T12" fmla="*/ 2147483646 w 203"/>
              <a:gd name="T13" fmla="*/ 2147483646 h 283"/>
              <a:gd name="T14" fmla="*/ 2147483646 w 203"/>
              <a:gd name="T15" fmla="*/ 2147483646 h 283"/>
              <a:gd name="T16" fmla="*/ 2147483646 w 203"/>
              <a:gd name="T17" fmla="*/ 2147483646 h 283"/>
              <a:gd name="T18" fmla="*/ 2147483646 w 203"/>
              <a:gd name="T19" fmla="*/ 2147483646 h 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283"/>
              <a:gd name="T32" fmla="*/ 203 w 203"/>
              <a:gd name="T33" fmla="*/ 283 h 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28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F49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Freeform 28"/>
          <p:cNvSpPr/>
          <p:nvPr/>
        </p:nvSpPr>
        <p:spPr bwMode="auto">
          <a:xfrm>
            <a:off x="9772650" y="1914525"/>
            <a:ext cx="944563" cy="969963"/>
          </a:xfrm>
          <a:custGeom>
            <a:avLst/>
            <a:gdLst>
              <a:gd name="T0" fmla="*/ 2147483646 w 382"/>
              <a:gd name="T1" fmla="*/ 2147483646 h 392"/>
              <a:gd name="T2" fmla="*/ 2147483646 w 382"/>
              <a:gd name="T3" fmla="*/ 2147483646 h 392"/>
              <a:gd name="T4" fmla="*/ 2147483646 w 382"/>
              <a:gd name="T5" fmla="*/ 2147483646 h 392"/>
              <a:gd name="T6" fmla="*/ 2147483646 w 382"/>
              <a:gd name="T7" fmla="*/ 2147483646 h 392"/>
              <a:gd name="T8" fmla="*/ 2147483646 w 382"/>
              <a:gd name="T9" fmla="*/ 2147483646 h 392"/>
              <a:gd name="T10" fmla="*/ 2147483646 w 382"/>
              <a:gd name="T11" fmla="*/ 2147483646 h 392"/>
              <a:gd name="T12" fmla="*/ 2147483646 w 382"/>
              <a:gd name="T13" fmla="*/ 0 h 392"/>
              <a:gd name="T14" fmla="*/ 2147483646 w 382"/>
              <a:gd name="T15" fmla="*/ 0 h 392"/>
              <a:gd name="T16" fmla="*/ 2147483646 w 382"/>
              <a:gd name="T17" fmla="*/ 0 h 392"/>
              <a:gd name="T18" fmla="*/ 2147483646 w 382"/>
              <a:gd name="T19" fmla="*/ 0 h 392"/>
              <a:gd name="T20" fmla="*/ 2147483646 w 382"/>
              <a:gd name="T21" fmla="*/ 2147483646 h 392"/>
              <a:gd name="T22" fmla="*/ 2147483646 w 382"/>
              <a:gd name="T23" fmla="*/ 2147483646 h 392"/>
              <a:gd name="T24" fmla="*/ 2147483646 w 382"/>
              <a:gd name="T25" fmla="*/ 2147483646 h 392"/>
              <a:gd name="T26" fmla="*/ 2147483646 w 382"/>
              <a:gd name="T27" fmla="*/ 2147483646 h 392"/>
              <a:gd name="T28" fmla="*/ 2147483646 w 382"/>
              <a:gd name="T29" fmla="*/ 2147483646 h 392"/>
              <a:gd name="T30" fmla="*/ 2147483646 w 382"/>
              <a:gd name="T31" fmla="*/ 2147483646 h 392"/>
              <a:gd name="T32" fmla="*/ 2147483646 w 382"/>
              <a:gd name="T33" fmla="*/ 2147483646 h 392"/>
              <a:gd name="T34" fmla="*/ 2147483646 w 382"/>
              <a:gd name="T35" fmla="*/ 2147483646 h 392"/>
              <a:gd name="T36" fmla="*/ 2147483646 w 382"/>
              <a:gd name="T37" fmla="*/ 2147483646 h 392"/>
              <a:gd name="T38" fmla="*/ 2147483646 w 38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2"/>
              <a:gd name="T61" fmla="*/ 0 h 392"/>
              <a:gd name="T62" fmla="*/ 382 w 38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2" h="39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Freeform 21"/>
          <p:cNvSpPr/>
          <p:nvPr/>
        </p:nvSpPr>
        <p:spPr bwMode="auto">
          <a:xfrm>
            <a:off x="10328275" y="4457700"/>
            <a:ext cx="242888" cy="252413"/>
          </a:xfrm>
          <a:custGeom>
            <a:avLst/>
            <a:gdLst>
              <a:gd name="T0" fmla="*/ 2147483646 w 83"/>
              <a:gd name="T1" fmla="*/ 2147483646 h 86"/>
              <a:gd name="T2" fmla="*/ 2147483646 w 83"/>
              <a:gd name="T3" fmla="*/ 2147483646 h 86"/>
              <a:gd name="T4" fmla="*/ 2147483646 w 83"/>
              <a:gd name="T5" fmla="*/ 2147483646 h 86"/>
              <a:gd name="T6" fmla="*/ 2147483646 w 83"/>
              <a:gd name="T7" fmla="*/ 0 h 86"/>
              <a:gd name="T8" fmla="*/ 2147483646 w 83"/>
              <a:gd name="T9" fmla="*/ 2147483646 h 86"/>
              <a:gd name="T10" fmla="*/ 0 w 83"/>
              <a:gd name="T11" fmla="*/ 2147483646 h 86"/>
              <a:gd name="T12" fmla="*/ 2147483646 w 83"/>
              <a:gd name="T13" fmla="*/ 2147483646 h 86"/>
              <a:gd name="T14" fmla="*/ 2147483646 w 83"/>
              <a:gd name="T15" fmla="*/ 2147483646 h 86"/>
              <a:gd name="T16" fmla="*/ 2147483646 w 83"/>
              <a:gd name="T17" fmla="*/ 2147483646 h 86"/>
              <a:gd name="T18" fmla="*/ 2147483646 w 83"/>
              <a:gd name="T19" fmla="*/ 2147483646 h 86"/>
              <a:gd name="T20" fmla="*/ 2147483646 w 83"/>
              <a:gd name="T21" fmla="*/ 2147483646 h 86"/>
              <a:gd name="T22" fmla="*/ 2147483646 w 83"/>
              <a:gd name="T23" fmla="*/ 2147483646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86"/>
              <a:gd name="T38" fmla="*/ 83 w 83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86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2"/>
          <p:cNvSpPr/>
          <p:nvPr/>
        </p:nvSpPr>
        <p:spPr bwMode="auto">
          <a:xfrm>
            <a:off x="9775825" y="3860800"/>
            <a:ext cx="608013" cy="701675"/>
          </a:xfrm>
          <a:custGeom>
            <a:avLst/>
            <a:gdLst>
              <a:gd name="T0" fmla="*/ 2147483646 w 208"/>
              <a:gd name="T1" fmla="*/ 2147483646 h 240"/>
              <a:gd name="T2" fmla="*/ 2147483646 w 208"/>
              <a:gd name="T3" fmla="*/ 0 h 240"/>
              <a:gd name="T4" fmla="*/ 2147483646 w 208"/>
              <a:gd name="T5" fmla="*/ 0 h 240"/>
              <a:gd name="T6" fmla="*/ 2147483646 w 208"/>
              <a:gd name="T7" fmla="*/ 2147483646 h 240"/>
              <a:gd name="T8" fmla="*/ 0 w 208"/>
              <a:gd name="T9" fmla="*/ 2147483646 h 240"/>
              <a:gd name="T10" fmla="*/ 2147483646 w 208"/>
              <a:gd name="T11" fmla="*/ 2147483646 h 240"/>
              <a:gd name="T12" fmla="*/ 2147483646 w 208"/>
              <a:gd name="T13" fmla="*/ 2147483646 h 240"/>
              <a:gd name="T14" fmla="*/ 2147483646 w 208"/>
              <a:gd name="T15" fmla="*/ 2147483646 h 240"/>
              <a:gd name="T16" fmla="*/ 2147483646 w 208"/>
              <a:gd name="T17" fmla="*/ 2147483646 h 240"/>
              <a:gd name="T18" fmla="*/ 2147483646 w 208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240"/>
              <a:gd name="T32" fmla="*/ 208 w 208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240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Freeform 23"/>
          <p:cNvSpPr/>
          <p:nvPr/>
        </p:nvSpPr>
        <p:spPr bwMode="auto">
          <a:xfrm>
            <a:off x="9763125" y="3849688"/>
            <a:ext cx="169863" cy="271462"/>
          </a:xfrm>
          <a:custGeom>
            <a:avLst/>
            <a:gdLst>
              <a:gd name="T0" fmla="*/ 2147483646 w 58"/>
              <a:gd name="T1" fmla="*/ 2147483646 h 93"/>
              <a:gd name="T2" fmla="*/ 2147483646 w 58"/>
              <a:gd name="T3" fmla="*/ 2147483646 h 93"/>
              <a:gd name="T4" fmla="*/ 2147483646 w 58"/>
              <a:gd name="T5" fmla="*/ 2147483646 h 93"/>
              <a:gd name="T6" fmla="*/ 2147483646 w 58"/>
              <a:gd name="T7" fmla="*/ 2147483646 h 93"/>
              <a:gd name="T8" fmla="*/ 2147483646 w 58"/>
              <a:gd name="T9" fmla="*/ 2147483646 h 93"/>
              <a:gd name="T10" fmla="*/ 2147483646 w 58"/>
              <a:gd name="T11" fmla="*/ 2147483646 h 93"/>
              <a:gd name="T12" fmla="*/ 2147483646 w 58"/>
              <a:gd name="T13" fmla="*/ 2147483646 h 93"/>
              <a:gd name="T14" fmla="*/ 2147483646 w 58"/>
              <a:gd name="T15" fmla="*/ 2147483646 h 93"/>
              <a:gd name="T16" fmla="*/ 2147483646 w 58"/>
              <a:gd name="T17" fmla="*/ 2147483646 h 93"/>
              <a:gd name="T18" fmla="*/ 2147483646 w 58"/>
              <a:gd name="T19" fmla="*/ 2147483646 h 93"/>
              <a:gd name="T20" fmla="*/ 2147483646 w 58"/>
              <a:gd name="T21" fmla="*/ 2147483646 h 93"/>
              <a:gd name="T22" fmla="*/ 2147483646 w 58"/>
              <a:gd name="T23" fmla="*/ 2147483646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93"/>
              <a:gd name="T38" fmla="*/ 58 w 58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93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Freeform 24"/>
          <p:cNvSpPr/>
          <p:nvPr/>
        </p:nvSpPr>
        <p:spPr bwMode="auto">
          <a:xfrm>
            <a:off x="8178800" y="2792413"/>
            <a:ext cx="585788" cy="503237"/>
          </a:xfrm>
          <a:custGeom>
            <a:avLst/>
            <a:gdLst>
              <a:gd name="T0" fmla="*/ 2147483646 w 200"/>
              <a:gd name="T1" fmla="*/ 2147483646 h 172"/>
              <a:gd name="T2" fmla="*/ 2147483646 w 200"/>
              <a:gd name="T3" fmla="*/ 2147483646 h 172"/>
              <a:gd name="T4" fmla="*/ 2147483646 w 200"/>
              <a:gd name="T5" fmla="*/ 2147483646 h 172"/>
              <a:gd name="T6" fmla="*/ 2147483646 w 200"/>
              <a:gd name="T7" fmla="*/ 2147483646 h 172"/>
              <a:gd name="T8" fmla="*/ 2147483646 w 200"/>
              <a:gd name="T9" fmla="*/ 2147483646 h 172"/>
              <a:gd name="T10" fmla="*/ 2147483646 w 200"/>
              <a:gd name="T11" fmla="*/ 2147483646 h 172"/>
              <a:gd name="T12" fmla="*/ 2147483646 w 200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172"/>
              <a:gd name="T23" fmla="*/ 200 w 200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172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Freeform 25"/>
          <p:cNvSpPr/>
          <p:nvPr/>
        </p:nvSpPr>
        <p:spPr bwMode="auto">
          <a:xfrm>
            <a:off x="8612188" y="2328863"/>
            <a:ext cx="217487" cy="568325"/>
          </a:xfrm>
          <a:custGeom>
            <a:avLst/>
            <a:gdLst>
              <a:gd name="T0" fmla="*/ 2147483646 w 74"/>
              <a:gd name="T1" fmla="*/ 2147483646 h 194"/>
              <a:gd name="T2" fmla="*/ 2147483646 w 74"/>
              <a:gd name="T3" fmla="*/ 0 h 194"/>
              <a:gd name="T4" fmla="*/ 2147483646 w 74"/>
              <a:gd name="T5" fmla="*/ 2147483646 h 194"/>
              <a:gd name="T6" fmla="*/ 2147483646 w 74"/>
              <a:gd name="T7" fmla="*/ 2147483646 h 194"/>
              <a:gd name="T8" fmla="*/ 2147483646 w 74"/>
              <a:gd name="T9" fmla="*/ 2147483646 h 194"/>
              <a:gd name="T10" fmla="*/ 2147483646 w 74"/>
              <a:gd name="T11" fmla="*/ 2147483646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94"/>
              <a:gd name="T20" fmla="*/ 74 w 74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9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Freeform 26"/>
          <p:cNvSpPr/>
          <p:nvPr/>
        </p:nvSpPr>
        <p:spPr bwMode="auto">
          <a:xfrm>
            <a:off x="8345488" y="2857500"/>
            <a:ext cx="623887" cy="757238"/>
          </a:xfrm>
          <a:custGeom>
            <a:avLst/>
            <a:gdLst>
              <a:gd name="T0" fmla="*/ 2147483646 w 213"/>
              <a:gd name="T1" fmla="*/ 2147483646 h 259"/>
              <a:gd name="T2" fmla="*/ 2147483646 w 213"/>
              <a:gd name="T3" fmla="*/ 2147483646 h 259"/>
              <a:gd name="T4" fmla="*/ 2147483646 w 213"/>
              <a:gd name="T5" fmla="*/ 2147483646 h 259"/>
              <a:gd name="T6" fmla="*/ 2147483646 w 213"/>
              <a:gd name="T7" fmla="*/ 2147483646 h 259"/>
              <a:gd name="T8" fmla="*/ 2147483646 w 213"/>
              <a:gd name="T9" fmla="*/ 2147483646 h 259"/>
              <a:gd name="T10" fmla="*/ 2147483646 w 213"/>
              <a:gd name="T11" fmla="*/ 2147483646 h 259"/>
              <a:gd name="T12" fmla="*/ 2147483646 w 213"/>
              <a:gd name="T13" fmla="*/ 2147483646 h 259"/>
              <a:gd name="T14" fmla="*/ 2147483646 w 213"/>
              <a:gd name="T15" fmla="*/ 2147483646 h 259"/>
              <a:gd name="T16" fmla="*/ 2147483646 w 213"/>
              <a:gd name="T17" fmla="*/ 2147483646 h 259"/>
              <a:gd name="T18" fmla="*/ 2147483646 w 213"/>
              <a:gd name="T19" fmla="*/ 2147483646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3"/>
              <a:gd name="T31" fmla="*/ 0 h 259"/>
              <a:gd name="T32" fmla="*/ 213 w 213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3" h="259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83C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Freeform 27"/>
          <p:cNvSpPr/>
          <p:nvPr/>
        </p:nvSpPr>
        <p:spPr bwMode="auto">
          <a:xfrm>
            <a:off x="8664575" y="2265363"/>
            <a:ext cx="593725" cy="828675"/>
          </a:xfrm>
          <a:custGeom>
            <a:avLst/>
            <a:gdLst>
              <a:gd name="T0" fmla="*/ 2147483646 w 203"/>
              <a:gd name="T1" fmla="*/ 2147483646 h 283"/>
              <a:gd name="T2" fmla="*/ 2147483646 w 203"/>
              <a:gd name="T3" fmla="*/ 2147483646 h 283"/>
              <a:gd name="T4" fmla="*/ 2147483646 w 203"/>
              <a:gd name="T5" fmla="*/ 2147483646 h 283"/>
              <a:gd name="T6" fmla="*/ 2147483646 w 203"/>
              <a:gd name="T7" fmla="*/ 2147483646 h 283"/>
              <a:gd name="T8" fmla="*/ 2147483646 w 203"/>
              <a:gd name="T9" fmla="*/ 2147483646 h 283"/>
              <a:gd name="T10" fmla="*/ 2147483646 w 203"/>
              <a:gd name="T11" fmla="*/ 2147483646 h 283"/>
              <a:gd name="T12" fmla="*/ 2147483646 w 203"/>
              <a:gd name="T13" fmla="*/ 2147483646 h 283"/>
              <a:gd name="T14" fmla="*/ 2147483646 w 203"/>
              <a:gd name="T15" fmla="*/ 2147483646 h 283"/>
              <a:gd name="T16" fmla="*/ 2147483646 w 203"/>
              <a:gd name="T17" fmla="*/ 2147483646 h 283"/>
              <a:gd name="T18" fmla="*/ 2147483646 w 203"/>
              <a:gd name="T19" fmla="*/ 2147483646 h 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283"/>
              <a:gd name="T32" fmla="*/ 203 w 203"/>
              <a:gd name="T33" fmla="*/ 283 h 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28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83C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3" name="Freeform 28"/>
          <p:cNvSpPr/>
          <p:nvPr/>
        </p:nvSpPr>
        <p:spPr bwMode="auto">
          <a:xfrm>
            <a:off x="8761413" y="2897188"/>
            <a:ext cx="1119187" cy="1149350"/>
          </a:xfrm>
          <a:custGeom>
            <a:avLst/>
            <a:gdLst>
              <a:gd name="T0" fmla="*/ 2147483646 w 382"/>
              <a:gd name="T1" fmla="*/ 2147483646 h 392"/>
              <a:gd name="T2" fmla="*/ 2147483646 w 382"/>
              <a:gd name="T3" fmla="*/ 2147483646 h 392"/>
              <a:gd name="T4" fmla="*/ 2147483646 w 382"/>
              <a:gd name="T5" fmla="*/ 2147483646 h 392"/>
              <a:gd name="T6" fmla="*/ 2147483646 w 382"/>
              <a:gd name="T7" fmla="*/ 2147483646 h 392"/>
              <a:gd name="T8" fmla="*/ 2147483646 w 382"/>
              <a:gd name="T9" fmla="*/ 2147483646 h 392"/>
              <a:gd name="T10" fmla="*/ 2147483646 w 382"/>
              <a:gd name="T11" fmla="*/ 2147483646 h 392"/>
              <a:gd name="T12" fmla="*/ 2147483646 w 382"/>
              <a:gd name="T13" fmla="*/ 0 h 392"/>
              <a:gd name="T14" fmla="*/ 2147483646 w 382"/>
              <a:gd name="T15" fmla="*/ 0 h 392"/>
              <a:gd name="T16" fmla="*/ 2147483646 w 382"/>
              <a:gd name="T17" fmla="*/ 0 h 392"/>
              <a:gd name="T18" fmla="*/ 2147483646 w 382"/>
              <a:gd name="T19" fmla="*/ 0 h 392"/>
              <a:gd name="T20" fmla="*/ 2147483646 w 382"/>
              <a:gd name="T21" fmla="*/ 2147483646 h 392"/>
              <a:gd name="T22" fmla="*/ 2147483646 w 382"/>
              <a:gd name="T23" fmla="*/ 2147483646 h 392"/>
              <a:gd name="T24" fmla="*/ 2147483646 w 382"/>
              <a:gd name="T25" fmla="*/ 2147483646 h 392"/>
              <a:gd name="T26" fmla="*/ 2147483646 w 382"/>
              <a:gd name="T27" fmla="*/ 2147483646 h 392"/>
              <a:gd name="T28" fmla="*/ 2147483646 w 382"/>
              <a:gd name="T29" fmla="*/ 2147483646 h 392"/>
              <a:gd name="T30" fmla="*/ 2147483646 w 382"/>
              <a:gd name="T31" fmla="*/ 2147483646 h 392"/>
              <a:gd name="T32" fmla="*/ 2147483646 w 382"/>
              <a:gd name="T33" fmla="*/ 2147483646 h 392"/>
              <a:gd name="T34" fmla="*/ 2147483646 w 382"/>
              <a:gd name="T35" fmla="*/ 2147483646 h 392"/>
              <a:gd name="T36" fmla="*/ 2147483646 w 382"/>
              <a:gd name="T37" fmla="*/ 2147483646 h 392"/>
              <a:gd name="T38" fmla="*/ 2147483646 w 38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2"/>
              <a:gd name="T61" fmla="*/ 0 h 392"/>
              <a:gd name="T62" fmla="*/ 382 w 38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2" h="39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Freeform 21"/>
          <p:cNvSpPr/>
          <p:nvPr/>
        </p:nvSpPr>
        <p:spPr bwMode="auto">
          <a:xfrm>
            <a:off x="11807825" y="4932363"/>
            <a:ext cx="300038" cy="311150"/>
          </a:xfrm>
          <a:custGeom>
            <a:avLst/>
            <a:gdLst>
              <a:gd name="T0" fmla="*/ 2147483646 w 83"/>
              <a:gd name="T1" fmla="*/ 2147483646 h 86"/>
              <a:gd name="T2" fmla="*/ 2147483646 w 83"/>
              <a:gd name="T3" fmla="*/ 2147483646 h 86"/>
              <a:gd name="T4" fmla="*/ 2147483646 w 83"/>
              <a:gd name="T5" fmla="*/ 2147483646 h 86"/>
              <a:gd name="T6" fmla="*/ 2147483646 w 83"/>
              <a:gd name="T7" fmla="*/ 0 h 86"/>
              <a:gd name="T8" fmla="*/ 2147483646 w 83"/>
              <a:gd name="T9" fmla="*/ 2147483646 h 86"/>
              <a:gd name="T10" fmla="*/ 0 w 83"/>
              <a:gd name="T11" fmla="*/ 2147483646 h 86"/>
              <a:gd name="T12" fmla="*/ 2147483646 w 83"/>
              <a:gd name="T13" fmla="*/ 2147483646 h 86"/>
              <a:gd name="T14" fmla="*/ 2147483646 w 83"/>
              <a:gd name="T15" fmla="*/ 2147483646 h 86"/>
              <a:gd name="T16" fmla="*/ 2147483646 w 83"/>
              <a:gd name="T17" fmla="*/ 2147483646 h 86"/>
              <a:gd name="T18" fmla="*/ 2147483646 w 83"/>
              <a:gd name="T19" fmla="*/ 2147483646 h 86"/>
              <a:gd name="T20" fmla="*/ 2147483646 w 83"/>
              <a:gd name="T21" fmla="*/ 2147483646 h 86"/>
              <a:gd name="T22" fmla="*/ 2147483646 w 83"/>
              <a:gd name="T23" fmla="*/ 2147483646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86"/>
              <a:gd name="T38" fmla="*/ 83 w 83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86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Freeform 22"/>
          <p:cNvSpPr/>
          <p:nvPr/>
        </p:nvSpPr>
        <p:spPr bwMode="auto">
          <a:xfrm>
            <a:off x="11123613" y="4194175"/>
            <a:ext cx="752475" cy="866775"/>
          </a:xfrm>
          <a:custGeom>
            <a:avLst/>
            <a:gdLst>
              <a:gd name="T0" fmla="*/ 2147483646 w 208"/>
              <a:gd name="T1" fmla="*/ 2147483646 h 240"/>
              <a:gd name="T2" fmla="*/ 2147483646 w 208"/>
              <a:gd name="T3" fmla="*/ 0 h 240"/>
              <a:gd name="T4" fmla="*/ 2147483646 w 208"/>
              <a:gd name="T5" fmla="*/ 0 h 240"/>
              <a:gd name="T6" fmla="*/ 2147483646 w 208"/>
              <a:gd name="T7" fmla="*/ 2147483646 h 240"/>
              <a:gd name="T8" fmla="*/ 0 w 208"/>
              <a:gd name="T9" fmla="*/ 2147483646 h 240"/>
              <a:gd name="T10" fmla="*/ 2147483646 w 208"/>
              <a:gd name="T11" fmla="*/ 2147483646 h 240"/>
              <a:gd name="T12" fmla="*/ 2147483646 w 208"/>
              <a:gd name="T13" fmla="*/ 2147483646 h 240"/>
              <a:gd name="T14" fmla="*/ 2147483646 w 208"/>
              <a:gd name="T15" fmla="*/ 2147483646 h 240"/>
              <a:gd name="T16" fmla="*/ 2147483646 w 208"/>
              <a:gd name="T17" fmla="*/ 2147483646 h 240"/>
              <a:gd name="T18" fmla="*/ 2147483646 w 208"/>
              <a:gd name="T19" fmla="*/ 2147483646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240"/>
              <a:gd name="T32" fmla="*/ 208 w 208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240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Freeform 23"/>
          <p:cNvSpPr/>
          <p:nvPr/>
        </p:nvSpPr>
        <p:spPr bwMode="auto">
          <a:xfrm>
            <a:off x="11109325" y="4179888"/>
            <a:ext cx="209550" cy="334962"/>
          </a:xfrm>
          <a:custGeom>
            <a:avLst/>
            <a:gdLst>
              <a:gd name="T0" fmla="*/ 2147483646 w 58"/>
              <a:gd name="T1" fmla="*/ 2147483646 h 93"/>
              <a:gd name="T2" fmla="*/ 2147483646 w 58"/>
              <a:gd name="T3" fmla="*/ 2147483646 h 93"/>
              <a:gd name="T4" fmla="*/ 2147483646 w 58"/>
              <a:gd name="T5" fmla="*/ 2147483646 h 93"/>
              <a:gd name="T6" fmla="*/ 2147483646 w 58"/>
              <a:gd name="T7" fmla="*/ 2147483646 h 93"/>
              <a:gd name="T8" fmla="*/ 2147483646 w 58"/>
              <a:gd name="T9" fmla="*/ 2147483646 h 93"/>
              <a:gd name="T10" fmla="*/ 2147483646 w 58"/>
              <a:gd name="T11" fmla="*/ 2147483646 h 93"/>
              <a:gd name="T12" fmla="*/ 2147483646 w 58"/>
              <a:gd name="T13" fmla="*/ 2147483646 h 93"/>
              <a:gd name="T14" fmla="*/ 2147483646 w 58"/>
              <a:gd name="T15" fmla="*/ 2147483646 h 93"/>
              <a:gd name="T16" fmla="*/ 2147483646 w 58"/>
              <a:gd name="T17" fmla="*/ 2147483646 h 93"/>
              <a:gd name="T18" fmla="*/ 2147483646 w 58"/>
              <a:gd name="T19" fmla="*/ 2147483646 h 93"/>
              <a:gd name="T20" fmla="*/ 2147483646 w 58"/>
              <a:gd name="T21" fmla="*/ 2147483646 h 93"/>
              <a:gd name="T22" fmla="*/ 2147483646 w 58"/>
              <a:gd name="T23" fmla="*/ 2147483646 h 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93"/>
              <a:gd name="T38" fmla="*/ 58 w 58"/>
              <a:gd name="T39" fmla="*/ 93 h 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93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7" name="Freeform 24"/>
          <p:cNvSpPr/>
          <p:nvPr/>
        </p:nvSpPr>
        <p:spPr bwMode="auto">
          <a:xfrm>
            <a:off x="9151938" y="2873375"/>
            <a:ext cx="723900" cy="622300"/>
          </a:xfrm>
          <a:custGeom>
            <a:avLst/>
            <a:gdLst>
              <a:gd name="T0" fmla="*/ 2147483646 w 200"/>
              <a:gd name="T1" fmla="*/ 2147483646 h 172"/>
              <a:gd name="T2" fmla="*/ 2147483646 w 200"/>
              <a:gd name="T3" fmla="*/ 2147483646 h 172"/>
              <a:gd name="T4" fmla="*/ 2147483646 w 200"/>
              <a:gd name="T5" fmla="*/ 2147483646 h 172"/>
              <a:gd name="T6" fmla="*/ 2147483646 w 200"/>
              <a:gd name="T7" fmla="*/ 2147483646 h 172"/>
              <a:gd name="T8" fmla="*/ 2147483646 w 200"/>
              <a:gd name="T9" fmla="*/ 2147483646 h 172"/>
              <a:gd name="T10" fmla="*/ 2147483646 w 200"/>
              <a:gd name="T11" fmla="*/ 2147483646 h 172"/>
              <a:gd name="T12" fmla="*/ 2147483646 w 200"/>
              <a:gd name="T13" fmla="*/ 2147483646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172"/>
              <a:gd name="T23" fmla="*/ 200 w 200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172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8" name="Freeform 25"/>
          <p:cNvSpPr/>
          <p:nvPr/>
        </p:nvSpPr>
        <p:spPr bwMode="auto">
          <a:xfrm>
            <a:off x="9686925" y="2301875"/>
            <a:ext cx="268288" cy="701675"/>
          </a:xfrm>
          <a:custGeom>
            <a:avLst/>
            <a:gdLst>
              <a:gd name="T0" fmla="*/ 2147483646 w 74"/>
              <a:gd name="T1" fmla="*/ 2147483646 h 194"/>
              <a:gd name="T2" fmla="*/ 2147483646 w 74"/>
              <a:gd name="T3" fmla="*/ 0 h 194"/>
              <a:gd name="T4" fmla="*/ 2147483646 w 74"/>
              <a:gd name="T5" fmla="*/ 2147483646 h 194"/>
              <a:gd name="T6" fmla="*/ 2147483646 w 74"/>
              <a:gd name="T7" fmla="*/ 2147483646 h 194"/>
              <a:gd name="T8" fmla="*/ 2147483646 w 74"/>
              <a:gd name="T9" fmla="*/ 2147483646 h 194"/>
              <a:gd name="T10" fmla="*/ 2147483646 w 74"/>
              <a:gd name="T11" fmla="*/ 2147483646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"/>
              <a:gd name="T19" fmla="*/ 0 h 194"/>
              <a:gd name="T20" fmla="*/ 74 w 74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" h="19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9" name="Freeform 26"/>
          <p:cNvSpPr/>
          <p:nvPr/>
        </p:nvSpPr>
        <p:spPr bwMode="auto">
          <a:xfrm>
            <a:off x="9358313" y="2933700"/>
            <a:ext cx="771525" cy="936625"/>
          </a:xfrm>
          <a:custGeom>
            <a:avLst/>
            <a:gdLst>
              <a:gd name="T0" fmla="*/ 2147483646 w 213"/>
              <a:gd name="T1" fmla="*/ 2147483646 h 259"/>
              <a:gd name="T2" fmla="*/ 2147483646 w 213"/>
              <a:gd name="T3" fmla="*/ 2147483646 h 259"/>
              <a:gd name="T4" fmla="*/ 2147483646 w 213"/>
              <a:gd name="T5" fmla="*/ 2147483646 h 259"/>
              <a:gd name="T6" fmla="*/ 2147483646 w 213"/>
              <a:gd name="T7" fmla="*/ 2147483646 h 259"/>
              <a:gd name="T8" fmla="*/ 2147483646 w 213"/>
              <a:gd name="T9" fmla="*/ 2147483646 h 259"/>
              <a:gd name="T10" fmla="*/ 2147483646 w 213"/>
              <a:gd name="T11" fmla="*/ 2147483646 h 259"/>
              <a:gd name="T12" fmla="*/ 2147483646 w 213"/>
              <a:gd name="T13" fmla="*/ 2147483646 h 259"/>
              <a:gd name="T14" fmla="*/ 2147483646 w 213"/>
              <a:gd name="T15" fmla="*/ 2147483646 h 259"/>
              <a:gd name="T16" fmla="*/ 2147483646 w 213"/>
              <a:gd name="T17" fmla="*/ 2147483646 h 259"/>
              <a:gd name="T18" fmla="*/ 2147483646 w 213"/>
              <a:gd name="T19" fmla="*/ 2147483646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3"/>
              <a:gd name="T31" fmla="*/ 0 h 259"/>
              <a:gd name="T32" fmla="*/ 213 w 213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3" h="259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B2D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0" name="Freeform 27"/>
          <p:cNvSpPr/>
          <p:nvPr/>
        </p:nvSpPr>
        <p:spPr bwMode="auto">
          <a:xfrm>
            <a:off x="9742488" y="2232025"/>
            <a:ext cx="735012" cy="1023938"/>
          </a:xfrm>
          <a:custGeom>
            <a:avLst/>
            <a:gdLst>
              <a:gd name="T0" fmla="*/ 2147483646 w 203"/>
              <a:gd name="T1" fmla="*/ 2147483646 h 283"/>
              <a:gd name="T2" fmla="*/ 2147483646 w 203"/>
              <a:gd name="T3" fmla="*/ 2147483646 h 283"/>
              <a:gd name="T4" fmla="*/ 2147483646 w 203"/>
              <a:gd name="T5" fmla="*/ 2147483646 h 283"/>
              <a:gd name="T6" fmla="*/ 2147483646 w 203"/>
              <a:gd name="T7" fmla="*/ 2147483646 h 283"/>
              <a:gd name="T8" fmla="*/ 2147483646 w 203"/>
              <a:gd name="T9" fmla="*/ 2147483646 h 283"/>
              <a:gd name="T10" fmla="*/ 2147483646 w 203"/>
              <a:gd name="T11" fmla="*/ 2147483646 h 283"/>
              <a:gd name="T12" fmla="*/ 2147483646 w 203"/>
              <a:gd name="T13" fmla="*/ 2147483646 h 283"/>
              <a:gd name="T14" fmla="*/ 2147483646 w 203"/>
              <a:gd name="T15" fmla="*/ 2147483646 h 283"/>
              <a:gd name="T16" fmla="*/ 2147483646 w 203"/>
              <a:gd name="T17" fmla="*/ 2147483646 h 283"/>
              <a:gd name="T18" fmla="*/ 2147483646 w 203"/>
              <a:gd name="T19" fmla="*/ 2147483646 h 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"/>
              <a:gd name="T31" fmla="*/ 0 h 283"/>
              <a:gd name="T32" fmla="*/ 203 w 203"/>
              <a:gd name="T33" fmla="*/ 283 h 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" h="28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B2D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1" name="Freeform 28"/>
          <p:cNvSpPr/>
          <p:nvPr/>
        </p:nvSpPr>
        <p:spPr bwMode="auto">
          <a:xfrm>
            <a:off x="9872663" y="3003550"/>
            <a:ext cx="1381125" cy="1419225"/>
          </a:xfrm>
          <a:custGeom>
            <a:avLst/>
            <a:gdLst>
              <a:gd name="T0" fmla="*/ 2147483646 w 382"/>
              <a:gd name="T1" fmla="*/ 2147483646 h 392"/>
              <a:gd name="T2" fmla="*/ 2147483646 w 382"/>
              <a:gd name="T3" fmla="*/ 2147483646 h 392"/>
              <a:gd name="T4" fmla="*/ 2147483646 w 382"/>
              <a:gd name="T5" fmla="*/ 2147483646 h 392"/>
              <a:gd name="T6" fmla="*/ 2147483646 w 382"/>
              <a:gd name="T7" fmla="*/ 2147483646 h 392"/>
              <a:gd name="T8" fmla="*/ 2147483646 w 382"/>
              <a:gd name="T9" fmla="*/ 2147483646 h 392"/>
              <a:gd name="T10" fmla="*/ 2147483646 w 382"/>
              <a:gd name="T11" fmla="*/ 2147483646 h 392"/>
              <a:gd name="T12" fmla="*/ 2147483646 w 382"/>
              <a:gd name="T13" fmla="*/ 0 h 392"/>
              <a:gd name="T14" fmla="*/ 2147483646 w 382"/>
              <a:gd name="T15" fmla="*/ 0 h 392"/>
              <a:gd name="T16" fmla="*/ 2147483646 w 382"/>
              <a:gd name="T17" fmla="*/ 0 h 392"/>
              <a:gd name="T18" fmla="*/ 2147483646 w 382"/>
              <a:gd name="T19" fmla="*/ 0 h 392"/>
              <a:gd name="T20" fmla="*/ 2147483646 w 382"/>
              <a:gd name="T21" fmla="*/ 2147483646 h 392"/>
              <a:gd name="T22" fmla="*/ 2147483646 w 382"/>
              <a:gd name="T23" fmla="*/ 2147483646 h 392"/>
              <a:gd name="T24" fmla="*/ 2147483646 w 382"/>
              <a:gd name="T25" fmla="*/ 2147483646 h 392"/>
              <a:gd name="T26" fmla="*/ 2147483646 w 382"/>
              <a:gd name="T27" fmla="*/ 2147483646 h 392"/>
              <a:gd name="T28" fmla="*/ 2147483646 w 382"/>
              <a:gd name="T29" fmla="*/ 2147483646 h 392"/>
              <a:gd name="T30" fmla="*/ 2147483646 w 382"/>
              <a:gd name="T31" fmla="*/ 2147483646 h 392"/>
              <a:gd name="T32" fmla="*/ 2147483646 w 382"/>
              <a:gd name="T33" fmla="*/ 2147483646 h 392"/>
              <a:gd name="T34" fmla="*/ 2147483646 w 382"/>
              <a:gd name="T35" fmla="*/ 2147483646 h 392"/>
              <a:gd name="T36" fmla="*/ 2147483646 w 382"/>
              <a:gd name="T37" fmla="*/ 2147483646 h 392"/>
              <a:gd name="T38" fmla="*/ 2147483646 w 38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2"/>
              <a:gd name="T61" fmla="*/ 0 h 392"/>
              <a:gd name="T62" fmla="*/ 382 w 38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2" h="39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2" name="矩形 36"/>
          <p:cNvSpPr>
            <a:spLocks noChangeArrowheads="1"/>
          </p:cNvSpPr>
          <p:nvPr/>
        </p:nvSpPr>
        <p:spPr bwMode="auto">
          <a:xfrm>
            <a:off x="1746250" y="2879725"/>
            <a:ext cx="4545013" cy="2589213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3" name="矩形 37"/>
          <p:cNvSpPr>
            <a:spLocks noChangeArrowheads="1"/>
          </p:cNvSpPr>
          <p:nvPr/>
        </p:nvSpPr>
        <p:spPr bwMode="auto">
          <a:xfrm>
            <a:off x="2454275" y="2638425"/>
            <a:ext cx="3063875" cy="481013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4" name="文本框 38"/>
          <p:cNvSpPr txBox="1">
            <a:spLocks noChangeArrowheads="1"/>
          </p:cNvSpPr>
          <p:nvPr/>
        </p:nvSpPr>
        <p:spPr bwMode="auto">
          <a:xfrm>
            <a:off x="3328988" y="2728913"/>
            <a:ext cx="2189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35" name="矩形 39"/>
          <p:cNvSpPr>
            <a:spLocks noChangeArrowheads="1"/>
          </p:cNvSpPr>
          <p:nvPr/>
        </p:nvSpPr>
        <p:spPr bwMode="auto">
          <a:xfrm>
            <a:off x="2332038" y="3575050"/>
            <a:ext cx="33734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498633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30723" name="Oval 16"/>
          <p:cNvSpPr>
            <a:spLocks noChangeArrowheads="1"/>
          </p:cNvSpPr>
          <p:nvPr/>
        </p:nvSpPr>
        <p:spPr bwMode="auto">
          <a:xfrm>
            <a:off x="6289675" y="3967163"/>
            <a:ext cx="652463" cy="649287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30724" name="AutoShape 59"/>
          <p:cNvSpPr/>
          <p:nvPr/>
        </p:nvSpPr>
        <p:spPr bwMode="auto">
          <a:xfrm>
            <a:off x="6434138" y="4111625"/>
            <a:ext cx="312737" cy="311150"/>
          </a:xfrm>
          <a:custGeom>
            <a:avLst/>
            <a:gdLst>
              <a:gd name="T0" fmla="*/ 753922851 w 21543"/>
              <a:gd name="T1" fmla="*/ 860577157 h 21600"/>
              <a:gd name="T2" fmla="*/ 498558697 w 21543"/>
              <a:gd name="T3" fmla="*/ 761283330 h 21600"/>
              <a:gd name="T4" fmla="*/ 479906141 w 21543"/>
              <a:gd name="T5" fmla="*/ 757839965 h 21600"/>
              <a:gd name="T6" fmla="*/ 873124759 w 21543"/>
              <a:gd name="T7" fmla="*/ 165216415 h 21600"/>
              <a:gd name="T8" fmla="*/ 753922851 w 21543"/>
              <a:gd name="T9" fmla="*/ 860577157 h 21600"/>
              <a:gd name="T10" fmla="*/ 304615680 w 21543"/>
              <a:gd name="T11" fmla="*/ 699449859 h 21600"/>
              <a:gd name="T12" fmla="*/ 304395242 w 21543"/>
              <a:gd name="T13" fmla="*/ 699192756 h 21600"/>
              <a:gd name="T14" fmla="*/ 870726324 w 21543"/>
              <a:gd name="T15" fmla="*/ 109887247 h 21600"/>
              <a:gd name="T16" fmla="*/ 387931994 w 21543"/>
              <a:gd name="T17" fmla="*/ 841201631 h 21600"/>
              <a:gd name="T18" fmla="*/ 304615680 w 21543"/>
              <a:gd name="T19" fmla="*/ 699449859 h 21600"/>
              <a:gd name="T20" fmla="*/ 93751724 w 21543"/>
              <a:gd name="T21" fmla="*/ 603859623 h 21600"/>
              <a:gd name="T22" fmla="*/ 786611293 w 21543"/>
              <a:gd name="T23" fmla="*/ 154796261 h 21600"/>
              <a:gd name="T24" fmla="*/ 282854917 w 21543"/>
              <a:gd name="T25" fmla="*/ 679039917 h 21600"/>
              <a:gd name="T26" fmla="*/ 274903923 w 21543"/>
              <a:gd name="T27" fmla="*/ 674305035 h 21600"/>
              <a:gd name="T28" fmla="*/ 93751724 w 21543"/>
              <a:gd name="T29" fmla="*/ 603859623 h 21600"/>
              <a:gd name="T30" fmla="*/ 943026247 w 21543"/>
              <a:gd name="T31" fmla="*/ 4651059 h 21600"/>
              <a:gd name="T32" fmla="*/ 926772314 w 21543"/>
              <a:gd name="T33" fmla="*/ 0 h 21600"/>
              <a:gd name="T34" fmla="*/ 910206282 w 21543"/>
              <a:gd name="T35" fmla="*/ 4866242 h 21600"/>
              <a:gd name="T36" fmla="*/ 13280384 w 21543"/>
              <a:gd name="T37" fmla="*/ 586163874 h 21600"/>
              <a:gd name="T38" fmla="*/ 134659 w 21543"/>
              <a:gd name="T39" fmla="*/ 613332297 h 21600"/>
              <a:gd name="T40" fmla="*/ 18741080 w 21543"/>
              <a:gd name="T41" fmla="*/ 637317381 h 21600"/>
              <a:gd name="T42" fmla="*/ 252653825 w 21543"/>
              <a:gd name="T43" fmla="*/ 728301185 h 21600"/>
              <a:gd name="T44" fmla="*/ 362662429 w 21543"/>
              <a:gd name="T45" fmla="*/ 915392323 h 21600"/>
              <a:gd name="T46" fmla="*/ 388286888 w 21543"/>
              <a:gd name="T47" fmla="*/ 930033170 h 21600"/>
              <a:gd name="T48" fmla="*/ 388641767 w 21543"/>
              <a:gd name="T49" fmla="*/ 930033170 h 21600"/>
              <a:gd name="T50" fmla="*/ 414266444 w 21543"/>
              <a:gd name="T51" fmla="*/ 915909437 h 21600"/>
              <a:gd name="T52" fmla="*/ 476354341 w 21543"/>
              <a:gd name="T53" fmla="*/ 815279681 h 21600"/>
              <a:gd name="T54" fmla="*/ 766227295 w 21543"/>
              <a:gd name="T55" fmla="*/ 927964742 h 21600"/>
              <a:gd name="T56" fmla="*/ 777283549 w 21543"/>
              <a:gd name="T57" fmla="*/ 930033170 h 21600"/>
              <a:gd name="T58" fmla="*/ 791940481 w 21543"/>
              <a:gd name="T59" fmla="*/ 926284763 h 21600"/>
              <a:gd name="T60" fmla="*/ 806817851 w 21543"/>
              <a:gd name="T61" fmla="*/ 905746371 h 21600"/>
              <a:gd name="T62" fmla="*/ 956306631 w 21543"/>
              <a:gd name="T63" fmla="*/ 33801391 h 21600"/>
              <a:gd name="T64" fmla="*/ 943026247 w 21543"/>
              <a:gd name="T65" fmla="*/ 4651059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30725" name="Oval 19"/>
          <p:cNvSpPr>
            <a:spLocks noChangeArrowheads="1"/>
          </p:cNvSpPr>
          <p:nvPr/>
        </p:nvSpPr>
        <p:spPr bwMode="auto">
          <a:xfrm>
            <a:off x="6289675" y="5283200"/>
            <a:ext cx="652463" cy="650875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pic>
        <p:nvPicPr>
          <p:cNvPr id="30726" name="Group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5430838"/>
            <a:ext cx="2381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Oval 24"/>
          <p:cNvSpPr>
            <a:spLocks noChangeArrowheads="1"/>
          </p:cNvSpPr>
          <p:nvPr/>
        </p:nvSpPr>
        <p:spPr bwMode="auto">
          <a:xfrm>
            <a:off x="6289675" y="2633663"/>
            <a:ext cx="652463" cy="649287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30728" name="Freeform 6"/>
          <p:cNvSpPr>
            <a:spLocks noEditPoints="1"/>
          </p:cNvSpPr>
          <p:nvPr/>
        </p:nvSpPr>
        <p:spPr bwMode="auto">
          <a:xfrm>
            <a:off x="6453188" y="2795588"/>
            <a:ext cx="325437" cy="333375"/>
          </a:xfrm>
          <a:custGeom>
            <a:avLst/>
            <a:gdLst>
              <a:gd name="T0" fmla="*/ 2147483646 w 360"/>
              <a:gd name="T1" fmla="*/ 2147483646 h 368"/>
              <a:gd name="T2" fmla="*/ 2147483646 w 360"/>
              <a:gd name="T3" fmla="*/ 2147483646 h 368"/>
              <a:gd name="T4" fmla="*/ 2147483646 w 360"/>
              <a:gd name="T5" fmla="*/ 2147483646 h 368"/>
              <a:gd name="T6" fmla="*/ 2147483646 w 360"/>
              <a:gd name="T7" fmla="*/ 2147483646 h 368"/>
              <a:gd name="T8" fmla="*/ 2147483646 w 360"/>
              <a:gd name="T9" fmla="*/ 2147483646 h 368"/>
              <a:gd name="T10" fmla="*/ 2147483646 w 360"/>
              <a:gd name="T11" fmla="*/ 0 h 368"/>
              <a:gd name="T12" fmla="*/ 2147483646 w 360"/>
              <a:gd name="T13" fmla="*/ 2147483646 h 368"/>
              <a:gd name="T14" fmla="*/ 2147483646 w 360"/>
              <a:gd name="T15" fmla="*/ 2147483646 h 368"/>
              <a:gd name="T16" fmla="*/ 0 w 360"/>
              <a:gd name="T17" fmla="*/ 2147483646 h 368"/>
              <a:gd name="T18" fmla="*/ 2147483646 w 360"/>
              <a:gd name="T19" fmla="*/ 2147483646 h 368"/>
              <a:gd name="T20" fmla="*/ 2147483646 w 360"/>
              <a:gd name="T21" fmla="*/ 2147483646 h 368"/>
              <a:gd name="T22" fmla="*/ 2147483646 w 360"/>
              <a:gd name="T23" fmla="*/ 2147483646 h 368"/>
              <a:gd name="T24" fmla="*/ 2147483646 w 360"/>
              <a:gd name="T25" fmla="*/ 2147483646 h 368"/>
              <a:gd name="T26" fmla="*/ 2147483646 w 360"/>
              <a:gd name="T27" fmla="*/ 2147483646 h 368"/>
              <a:gd name="T28" fmla="*/ 2147483646 w 360"/>
              <a:gd name="T29" fmla="*/ 2147483646 h 368"/>
              <a:gd name="T30" fmla="*/ 2147483646 w 360"/>
              <a:gd name="T31" fmla="*/ 2147483646 h 368"/>
              <a:gd name="T32" fmla="*/ 2147483646 w 360"/>
              <a:gd name="T33" fmla="*/ 2147483646 h 368"/>
              <a:gd name="T34" fmla="*/ 2147483646 w 360"/>
              <a:gd name="T35" fmla="*/ 2147483646 h 368"/>
              <a:gd name="T36" fmla="*/ 2147483646 w 360"/>
              <a:gd name="T37" fmla="*/ 2147483646 h 368"/>
              <a:gd name="T38" fmla="*/ 2147483646 w 360"/>
              <a:gd name="T39" fmla="*/ 2147483646 h 368"/>
              <a:gd name="T40" fmla="*/ 2147483646 w 360"/>
              <a:gd name="T41" fmla="*/ 2147483646 h 368"/>
              <a:gd name="T42" fmla="*/ 2147483646 w 360"/>
              <a:gd name="T43" fmla="*/ 2147483646 h 368"/>
              <a:gd name="T44" fmla="*/ 2147483646 w 360"/>
              <a:gd name="T45" fmla="*/ 2147483646 h 368"/>
              <a:gd name="T46" fmla="*/ 2147483646 w 360"/>
              <a:gd name="T47" fmla="*/ 2147483646 h 368"/>
              <a:gd name="T48" fmla="*/ 2147483646 w 360"/>
              <a:gd name="T49" fmla="*/ 2147483646 h 368"/>
              <a:gd name="T50" fmla="*/ 2147483646 w 360"/>
              <a:gd name="T51" fmla="*/ 2147483646 h 368"/>
              <a:gd name="T52" fmla="*/ 2147483646 w 360"/>
              <a:gd name="T53" fmla="*/ 2147483646 h 368"/>
              <a:gd name="T54" fmla="*/ 2147483646 w 360"/>
              <a:gd name="T55" fmla="*/ 2147483646 h 368"/>
              <a:gd name="T56" fmla="*/ 2147483646 w 360"/>
              <a:gd name="T57" fmla="*/ 2147483646 h 368"/>
              <a:gd name="T58" fmla="*/ 2147483646 w 360"/>
              <a:gd name="T59" fmla="*/ 2147483646 h 3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0"/>
              <a:gd name="T91" fmla="*/ 0 h 368"/>
              <a:gd name="T92" fmla="*/ 360 w 360"/>
              <a:gd name="T93" fmla="*/ 368 h 36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9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"/>
          <a:stretch>
            <a:fillRect/>
          </a:stretch>
        </p:blipFill>
        <p:spPr bwMode="auto">
          <a:xfrm>
            <a:off x="-12700" y="0"/>
            <a:ext cx="5389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7102475" y="2735263"/>
            <a:ext cx="1228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7105650" y="3035300"/>
            <a:ext cx="42179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7102475" y="4029075"/>
            <a:ext cx="1228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7105650" y="4330700"/>
            <a:ext cx="42179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7102475" y="5353050"/>
            <a:ext cx="1228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5" name="TextBox 13"/>
          <p:cNvSpPr txBox="1">
            <a:spLocks noChangeArrowheads="1"/>
          </p:cNvSpPr>
          <p:nvPr/>
        </p:nvSpPr>
        <p:spPr bwMode="auto">
          <a:xfrm>
            <a:off x="7105650" y="5654675"/>
            <a:ext cx="42179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175" y="-14288"/>
            <a:ext cx="12192000" cy="6858001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7" name="Freeform 13"/>
          <p:cNvSpPr/>
          <p:nvPr/>
        </p:nvSpPr>
        <p:spPr bwMode="auto">
          <a:xfrm>
            <a:off x="10164763" y="5380038"/>
            <a:ext cx="2027237" cy="1482725"/>
          </a:xfrm>
          <a:custGeom>
            <a:avLst/>
            <a:gdLst>
              <a:gd name="T0" fmla="*/ 2147483646 w 1276"/>
              <a:gd name="T1" fmla="*/ 2147483646 h 933"/>
              <a:gd name="T2" fmla="*/ 2147483646 w 1276"/>
              <a:gd name="T3" fmla="*/ 2147483646 h 933"/>
              <a:gd name="T4" fmla="*/ 2147483646 w 1276"/>
              <a:gd name="T5" fmla="*/ 2147483646 h 933"/>
              <a:gd name="T6" fmla="*/ 2147483646 w 1276"/>
              <a:gd name="T7" fmla="*/ 2147483646 h 933"/>
              <a:gd name="T8" fmla="*/ 2147483646 w 1276"/>
              <a:gd name="T9" fmla="*/ 2147483646 h 933"/>
              <a:gd name="T10" fmla="*/ 2147483646 w 1276"/>
              <a:gd name="T11" fmla="*/ 2147483646 h 933"/>
              <a:gd name="T12" fmla="*/ 2147483646 w 1276"/>
              <a:gd name="T13" fmla="*/ 2147483646 h 933"/>
              <a:gd name="T14" fmla="*/ 2147483646 w 1276"/>
              <a:gd name="T15" fmla="*/ 2147483646 h 933"/>
              <a:gd name="T16" fmla="*/ 2147483646 w 1276"/>
              <a:gd name="T17" fmla="*/ 2147483646 h 933"/>
              <a:gd name="T18" fmla="*/ 2147483646 w 1276"/>
              <a:gd name="T19" fmla="*/ 0 h 933"/>
              <a:gd name="T20" fmla="*/ 2147483646 w 1276"/>
              <a:gd name="T21" fmla="*/ 2147483646 h 933"/>
              <a:gd name="T22" fmla="*/ 2147483646 w 1276"/>
              <a:gd name="T23" fmla="*/ 2147483646 h 933"/>
              <a:gd name="T24" fmla="*/ 2147483646 w 1276"/>
              <a:gd name="T25" fmla="*/ 2147483646 h 933"/>
              <a:gd name="T26" fmla="*/ 2147483646 w 1276"/>
              <a:gd name="T27" fmla="*/ 2147483646 h 933"/>
              <a:gd name="T28" fmla="*/ 2147483646 w 1276"/>
              <a:gd name="T29" fmla="*/ 2147483646 h 933"/>
              <a:gd name="T30" fmla="*/ 2147483646 w 1276"/>
              <a:gd name="T31" fmla="*/ 2147483646 h 933"/>
              <a:gd name="T32" fmla="*/ 2147483646 w 1276"/>
              <a:gd name="T33" fmla="*/ 2147483646 h 933"/>
              <a:gd name="T34" fmla="*/ 2147483646 w 1276"/>
              <a:gd name="T35" fmla="*/ 2147483646 h 933"/>
              <a:gd name="T36" fmla="*/ 2147483646 w 1276"/>
              <a:gd name="T37" fmla="*/ 2147483646 h 933"/>
              <a:gd name="T38" fmla="*/ 2147483646 w 1276"/>
              <a:gd name="T39" fmla="*/ 2147483646 h 933"/>
              <a:gd name="T40" fmla="*/ 2147483646 w 1276"/>
              <a:gd name="T41" fmla="*/ 2147483646 h 933"/>
              <a:gd name="T42" fmla="*/ 2147483646 w 1276"/>
              <a:gd name="T43" fmla="*/ 2147483646 h 933"/>
              <a:gd name="T44" fmla="*/ 2147483646 w 1276"/>
              <a:gd name="T45" fmla="*/ 2147483646 h 933"/>
              <a:gd name="T46" fmla="*/ 2147483646 w 1276"/>
              <a:gd name="T47" fmla="*/ 2147483646 h 933"/>
              <a:gd name="T48" fmla="*/ 2147483646 w 1276"/>
              <a:gd name="T49" fmla="*/ 2147483646 h 933"/>
              <a:gd name="T50" fmla="*/ 2147483646 w 1276"/>
              <a:gd name="T51" fmla="*/ 2147483646 h 933"/>
              <a:gd name="T52" fmla="*/ 2147483646 w 1276"/>
              <a:gd name="T53" fmla="*/ 2147483646 h 933"/>
              <a:gd name="T54" fmla="*/ 2147483646 w 1276"/>
              <a:gd name="T55" fmla="*/ 2147483646 h 933"/>
              <a:gd name="T56" fmla="*/ 2147483646 w 1276"/>
              <a:gd name="T57" fmla="*/ 2147483646 h 933"/>
              <a:gd name="T58" fmla="*/ 2147483646 w 1276"/>
              <a:gd name="T59" fmla="*/ 2147483646 h 933"/>
              <a:gd name="T60" fmla="*/ 2147483646 w 1276"/>
              <a:gd name="T61" fmla="*/ 2147483646 h 933"/>
              <a:gd name="T62" fmla="*/ 2147483646 w 1276"/>
              <a:gd name="T63" fmla="*/ 2147483646 h 933"/>
              <a:gd name="T64" fmla="*/ 2147483646 w 1276"/>
              <a:gd name="T65" fmla="*/ 2147483646 h 933"/>
              <a:gd name="T66" fmla="*/ 2147483646 w 1276"/>
              <a:gd name="T67" fmla="*/ 2147483646 h 933"/>
              <a:gd name="T68" fmla="*/ 2147483646 w 1276"/>
              <a:gd name="T69" fmla="*/ 2147483646 h 933"/>
              <a:gd name="T70" fmla="*/ 2147483646 w 1276"/>
              <a:gd name="T71" fmla="*/ 2147483646 h 933"/>
              <a:gd name="T72" fmla="*/ 2147483646 w 1276"/>
              <a:gd name="T73" fmla="*/ 2147483646 h 933"/>
              <a:gd name="T74" fmla="*/ 2147483646 w 1276"/>
              <a:gd name="T75" fmla="*/ 2147483646 h 933"/>
              <a:gd name="T76" fmla="*/ 2147483646 w 1276"/>
              <a:gd name="T77" fmla="*/ 2147483646 h 933"/>
              <a:gd name="T78" fmla="*/ 2147483646 w 1276"/>
              <a:gd name="T79" fmla="*/ 2147483646 h 933"/>
              <a:gd name="T80" fmla="*/ 2147483646 w 1276"/>
              <a:gd name="T81" fmla="*/ 2147483646 h 933"/>
              <a:gd name="T82" fmla="*/ 2147483646 w 1276"/>
              <a:gd name="T83" fmla="*/ 2147483646 h 933"/>
              <a:gd name="T84" fmla="*/ 2147483646 w 1276"/>
              <a:gd name="T85" fmla="*/ 2147483646 h 933"/>
              <a:gd name="T86" fmla="*/ 2147483646 w 1276"/>
              <a:gd name="T87" fmla="*/ 2147483646 h 933"/>
              <a:gd name="T88" fmla="*/ 2147483646 w 1276"/>
              <a:gd name="T89" fmla="*/ 2147483646 h 933"/>
              <a:gd name="T90" fmla="*/ 2147483646 w 1276"/>
              <a:gd name="T91" fmla="*/ 2147483646 h 933"/>
              <a:gd name="T92" fmla="*/ 2147483646 w 1276"/>
              <a:gd name="T93" fmla="*/ 2147483646 h 933"/>
              <a:gd name="T94" fmla="*/ 2147483646 w 1276"/>
              <a:gd name="T95" fmla="*/ 2147483646 h 933"/>
              <a:gd name="T96" fmla="*/ 2147483646 w 1276"/>
              <a:gd name="T97" fmla="*/ 2147483646 h 933"/>
              <a:gd name="T98" fmla="*/ 2147483646 w 1276"/>
              <a:gd name="T99" fmla="*/ 2147483646 h 933"/>
              <a:gd name="T100" fmla="*/ 2147483646 w 1276"/>
              <a:gd name="T101" fmla="*/ 2147483646 h 933"/>
              <a:gd name="T102" fmla="*/ 2147483646 w 1276"/>
              <a:gd name="T103" fmla="*/ 2147483646 h 933"/>
              <a:gd name="T104" fmla="*/ 2147483646 w 1276"/>
              <a:gd name="T105" fmla="*/ 2147483646 h 933"/>
              <a:gd name="T106" fmla="*/ 2147483646 w 1276"/>
              <a:gd name="T107" fmla="*/ 2147483646 h 933"/>
              <a:gd name="T108" fmla="*/ 2147483646 w 1276"/>
              <a:gd name="T109" fmla="*/ 2147483646 h 933"/>
              <a:gd name="T110" fmla="*/ 2147483646 w 1276"/>
              <a:gd name="T111" fmla="*/ 2147483646 h 933"/>
              <a:gd name="T112" fmla="*/ 0 w 1276"/>
              <a:gd name="T113" fmla="*/ 2147483646 h 933"/>
              <a:gd name="T114" fmla="*/ 2147483646 w 1276"/>
              <a:gd name="T115" fmla="*/ 2147483646 h 933"/>
              <a:gd name="T116" fmla="*/ 2147483646 w 1276"/>
              <a:gd name="T117" fmla="*/ 2147483646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6"/>
              <a:gd name="T178" fmla="*/ 0 h 933"/>
              <a:gd name="T179" fmla="*/ 1276 w 1276"/>
              <a:gd name="T180" fmla="*/ 933 h 9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Freeform 14"/>
          <p:cNvSpPr>
            <a:spLocks noEditPoints="1"/>
          </p:cNvSpPr>
          <p:nvPr/>
        </p:nvSpPr>
        <p:spPr bwMode="auto">
          <a:xfrm>
            <a:off x="8129588" y="4357688"/>
            <a:ext cx="2035175" cy="2505075"/>
          </a:xfrm>
          <a:custGeom>
            <a:avLst/>
            <a:gdLst>
              <a:gd name="T0" fmla="*/ 2147483646 w 1281"/>
              <a:gd name="T1" fmla="*/ 2147483646 h 1576"/>
              <a:gd name="T2" fmla="*/ 2147483646 w 1281"/>
              <a:gd name="T3" fmla="*/ 2147483646 h 1576"/>
              <a:gd name="T4" fmla="*/ 2147483646 w 1281"/>
              <a:gd name="T5" fmla="*/ 2147483646 h 1576"/>
              <a:gd name="T6" fmla="*/ 2147483646 w 1281"/>
              <a:gd name="T7" fmla="*/ 2147483646 h 1576"/>
              <a:gd name="T8" fmla="*/ 2147483646 w 1281"/>
              <a:gd name="T9" fmla="*/ 2147483646 h 1576"/>
              <a:gd name="T10" fmla="*/ 2147483646 w 1281"/>
              <a:gd name="T11" fmla="*/ 2147483646 h 1576"/>
              <a:gd name="T12" fmla="*/ 2147483646 w 1281"/>
              <a:gd name="T13" fmla="*/ 2147483646 h 1576"/>
              <a:gd name="T14" fmla="*/ 2147483646 w 1281"/>
              <a:gd name="T15" fmla="*/ 2147483646 h 1576"/>
              <a:gd name="T16" fmla="*/ 2147483646 w 1281"/>
              <a:gd name="T17" fmla="*/ 2147483646 h 1576"/>
              <a:gd name="T18" fmla="*/ 2147483646 w 1281"/>
              <a:gd name="T19" fmla="*/ 2147483646 h 1576"/>
              <a:gd name="T20" fmla="*/ 2147483646 w 1281"/>
              <a:gd name="T21" fmla="*/ 2147483646 h 1576"/>
              <a:gd name="T22" fmla="*/ 2147483646 w 1281"/>
              <a:gd name="T23" fmla="*/ 2147483646 h 1576"/>
              <a:gd name="T24" fmla="*/ 2147483646 w 1281"/>
              <a:gd name="T25" fmla="*/ 2147483646 h 1576"/>
              <a:gd name="T26" fmla="*/ 2147483646 w 1281"/>
              <a:gd name="T27" fmla="*/ 2147483646 h 1576"/>
              <a:gd name="T28" fmla="*/ 2147483646 w 1281"/>
              <a:gd name="T29" fmla="*/ 2147483646 h 1576"/>
              <a:gd name="T30" fmla="*/ 2147483646 w 1281"/>
              <a:gd name="T31" fmla="*/ 2147483646 h 1576"/>
              <a:gd name="T32" fmla="*/ 2147483646 w 1281"/>
              <a:gd name="T33" fmla="*/ 2147483646 h 1576"/>
              <a:gd name="T34" fmla="*/ 2147483646 w 1281"/>
              <a:gd name="T35" fmla="*/ 2147483646 h 1576"/>
              <a:gd name="T36" fmla="*/ 2147483646 w 1281"/>
              <a:gd name="T37" fmla="*/ 2147483646 h 1576"/>
              <a:gd name="T38" fmla="*/ 2147483646 w 1281"/>
              <a:gd name="T39" fmla="*/ 0 h 1576"/>
              <a:gd name="T40" fmla="*/ 2147483646 w 1281"/>
              <a:gd name="T41" fmla="*/ 2147483646 h 1576"/>
              <a:gd name="T42" fmla="*/ 2147483646 w 1281"/>
              <a:gd name="T43" fmla="*/ 2147483646 h 1576"/>
              <a:gd name="T44" fmla="*/ 2147483646 w 1281"/>
              <a:gd name="T45" fmla="*/ 2147483646 h 1576"/>
              <a:gd name="T46" fmla="*/ 2147483646 w 1281"/>
              <a:gd name="T47" fmla="*/ 2147483646 h 1576"/>
              <a:gd name="T48" fmla="*/ 2147483646 w 1281"/>
              <a:gd name="T49" fmla="*/ 2147483646 h 1576"/>
              <a:gd name="T50" fmla="*/ 2147483646 w 1281"/>
              <a:gd name="T51" fmla="*/ 2147483646 h 1576"/>
              <a:gd name="T52" fmla="*/ 2147483646 w 1281"/>
              <a:gd name="T53" fmla="*/ 2147483646 h 1576"/>
              <a:gd name="T54" fmla="*/ 2147483646 w 1281"/>
              <a:gd name="T55" fmla="*/ 2147483646 h 1576"/>
              <a:gd name="T56" fmla="*/ 2147483646 w 1281"/>
              <a:gd name="T57" fmla="*/ 2147483646 h 1576"/>
              <a:gd name="T58" fmla="*/ 2147483646 w 1281"/>
              <a:gd name="T59" fmla="*/ 2147483646 h 1576"/>
              <a:gd name="T60" fmla="*/ 2147483646 w 1281"/>
              <a:gd name="T61" fmla="*/ 2147483646 h 1576"/>
              <a:gd name="T62" fmla="*/ 2147483646 w 1281"/>
              <a:gd name="T63" fmla="*/ 2147483646 h 1576"/>
              <a:gd name="T64" fmla="*/ 2147483646 w 1281"/>
              <a:gd name="T65" fmla="*/ 2147483646 h 1576"/>
              <a:gd name="T66" fmla="*/ 2147483646 w 1281"/>
              <a:gd name="T67" fmla="*/ 2147483646 h 1576"/>
              <a:gd name="T68" fmla="*/ 2147483646 w 1281"/>
              <a:gd name="T69" fmla="*/ 2147483646 h 1576"/>
              <a:gd name="T70" fmla="*/ 2147483646 w 1281"/>
              <a:gd name="T71" fmla="*/ 2147483646 h 1576"/>
              <a:gd name="T72" fmla="*/ 2147483646 w 1281"/>
              <a:gd name="T73" fmla="*/ 2147483646 h 1576"/>
              <a:gd name="T74" fmla="*/ 2147483646 w 1281"/>
              <a:gd name="T75" fmla="*/ 2147483646 h 1576"/>
              <a:gd name="T76" fmla="*/ 2147483646 w 1281"/>
              <a:gd name="T77" fmla="*/ 2147483646 h 1576"/>
              <a:gd name="T78" fmla="*/ 2147483646 w 1281"/>
              <a:gd name="T79" fmla="*/ 2147483646 h 1576"/>
              <a:gd name="T80" fmla="*/ 2147483646 w 1281"/>
              <a:gd name="T81" fmla="*/ 2147483646 h 1576"/>
              <a:gd name="T82" fmla="*/ 2147483646 w 1281"/>
              <a:gd name="T83" fmla="*/ 2147483646 h 1576"/>
              <a:gd name="T84" fmla="*/ 2147483646 w 1281"/>
              <a:gd name="T85" fmla="*/ 2147483646 h 1576"/>
              <a:gd name="T86" fmla="*/ 2147483646 w 1281"/>
              <a:gd name="T87" fmla="*/ 2147483646 h 1576"/>
              <a:gd name="T88" fmla="*/ 2147483646 w 1281"/>
              <a:gd name="T89" fmla="*/ 2147483646 h 1576"/>
              <a:gd name="T90" fmla="*/ 2147483646 w 1281"/>
              <a:gd name="T91" fmla="*/ 2147483646 h 1576"/>
              <a:gd name="T92" fmla="*/ 2147483646 w 1281"/>
              <a:gd name="T93" fmla="*/ 2147483646 h 1576"/>
              <a:gd name="T94" fmla="*/ 2147483646 w 1281"/>
              <a:gd name="T95" fmla="*/ 2147483646 h 1576"/>
              <a:gd name="T96" fmla="*/ 2147483646 w 1281"/>
              <a:gd name="T97" fmla="*/ 2147483646 h 1576"/>
              <a:gd name="T98" fmla="*/ 2147483646 w 1281"/>
              <a:gd name="T99" fmla="*/ 2147483646 h 1576"/>
              <a:gd name="T100" fmla="*/ 2147483646 w 1281"/>
              <a:gd name="T101" fmla="*/ 2147483646 h 1576"/>
              <a:gd name="T102" fmla="*/ 2147483646 w 1281"/>
              <a:gd name="T103" fmla="*/ 2147483646 h 1576"/>
              <a:gd name="T104" fmla="*/ 2147483646 w 1281"/>
              <a:gd name="T105" fmla="*/ 2147483646 h 1576"/>
              <a:gd name="T106" fmla="*/ 2147483646 w 1281"/>
              <a:gd name="T107" fmla="*/ 2147483646 h 1576"/>
              <a:gd name="T108" fmla="*/ 2147483646 w 1281"/>
              <a:gd name="T109" fmla="*/ 2147483646 h 1576"/>
              <a:gd name="T110" fmla="*/ 2147483646 w 1281"/>
              <a:gd name="T111" fmla="*/ 2147483646 h 1576"/>
              <a:gd name="T112" fmla="*/ 2147483646 w 1281"/>
              <a:gd name="T113" fmla="*/ 2147483646 h 1576"/>
              <a:gd name="T114" fmla="*/ 2147483646 w 1281"/>
              <a:gd name="T115" fmla="*/ 2147483646 h 1576"/>
              <a:gd name="T116" fmla="*/ 2147483646 w 1281"/>
              <a:gd name="T117" fmla="*/ 2147483646 h 1576"/>
              <a:gd name="T118" fmla="*/ 2147483646 w 1281"/>
              <a:gd name="T119" fmla="*/ 2147483646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81"/>
              <a:gd name="T181" fmla="*/ 0 h 1576"/>
              <a:gd name="T182" fmla="*/ 1281 w 1281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Freeform 15"/>
          <p:cNvSpPr/>
          <p:nvPr/>
        </p:nvSpPr>
        <p:spPr bwMode="auto">
          <a:xfrm>
            <a:off x="6099175" y="4965700"/>
            <a:ext cx="2030413" cy="1897063"/>
          </a:xfrm>
          <a:custGeom>
            <a:avLst/>
            <a:gdLst>
              <a:gd name="T0" fmla="*/ 2147483646 w 1278"/>
              <a:gd name="T1" fmla="*/ 2147483646 h 1193"/>
              <a:gd name="T2" fmla="*/ 2147483646 w 1278"/>
              <a:gd name="T3" fmla="*/ 2147483646 h 1193"/>
              <a:gd name="T4" fmla="*/ 2147483646 w 1278"/>
              <a:gd name="T5" fmla="*/ 2147483646 h 1193"/>
              <a:gd name="T6" fmla="*/ 2147483646 w 1278"/>
              <a:gd name="T7" fmla="*/ 2147483646 h 1193"/>
              <a:gd name="T8" fmla="*/ 2147483646 w 1278"/>
              <a:gd name="T9" fmla="*/ 2147483646 h 1193"/>
              <a:gd name="T10" fmla="*/ 2147483646 w 1278"/>
              <a:gd name="T11" fmla="*/ 2147483646 h 1193"/>
              <a:gd name="T12" fmla="*/ 2147483646 w 1278"/>
              <a:gd name="T13" fmla="*/ 2147483646 h 1193"/>
              <a:gd name="T14" fmla="*/ 2147483646 w 1278"/>
              <a:gd name="T15" fmla="*/ 2147483646 h 1193"/>
              <a:gd name="T16" fmla="*/ 2147483646 w 1278"/>
              <a:gd name="T17" fmla="*/ 2147483646 h 1193"/>
              <a:gd name="T18" fmla="*/ 2147483646 w 1278"/>
              <a:gd name="T19" fmla="*/ 2147483646 h 1193"/>
              <a:gd name="T20" fmla="*/ 2147483646 w 1278"/>
              <a:gd name="T21" fmla="*/ 2147483646 h 1193"/>
              <a:gd name="T22" fmla="*/ 2147483646 w 1278"/>
              <a:gd name="T23" fmla="*/ 2147483646 h 1193"/>
              <a:gd name="T24" fmla="*/ 2147483646 w 1278"/>
              <a:gd name="T25" fmla="*/ 2147483646 h 1193"/>
              <a:gd name="T26" fmla="*/ 2147483646 w 1278"/>
              <a:gd name="T27" fmla="*/ 2147483646 h 1193"/>
              <a:gd name="T28" fmla="*/ 2147483646 w 1278"/>
              <a:gd name="T29" fmla="*/ 2147483646 h 1193"/>
              <a:gd name="T30" fmla="*/ 2147483646 w 1278"/>
              <a:gd name="T31" fmla="*/ 2147483646 h 1193"/>
              <a:gd name="T32" fmla="*/ 2147483646 w 1278"/>
              <a:gd name="T33" fmla="*/ 2147483646 h 1193"/>
              <a:gd name="T34" fmla="*/ 2147483646 w 1278"/>
              <a:gd name="T35" fmla="*/ 2147483646 h 1193"/>
              <a:gd name="T36" fmla="*/ 2147483646 w 1278"/>
              <a:gd name="T37" fmla="*/ 2147483646 h 1193"/>
              <a:gd name="T38" fmla="*/ 2147483646 w 1278"/>
              <a:gd name="T39" fmla="*/ 2147483646 h 1193"/>
              <a:gd name="T40" fmla="*/ 2147483646 w 1278"/>
              <a:gd name="T41" fmla="*/ 2147483646 h 1193"/>
              <a:gd name="T42" fmla="*/ 2147483646 w 1278"/>
              <a:gd name="T43" fmla="*/ 2147483646 h 1193"/>
              <a:gd name="T44" fmla="*/ 2147483646 w 1278"/>
              <a:gd name="T45" fmla="*/ 2147483646 h 1193"/>
              <a:gd name="T46" fmla="*/ 2147483646 w 1278"/>
              <a:gd name="T47" fmla="*/ 2147483646 h 1193"/>
              <a:gd name="T48" fmla="*/ 2147483646 w 1278"/>
              <a:gd name="T49" fmla="*/ 2147483646 h 1193"/>
              <a:gd name="T50" fmla="*/ 2147483646 w 1278"/>
              <a:gd name="T51" fmla="*/ 2147483646 h 1193"/>
              <a:gd name="T52" fmla="*/ 2147483646 w 1278"/>
              <a:gd name="T53" fmla="*/ 2147483646 h 1193"/>
              <a:gd name="T54" fmla="*/ 2147483646 w 1278"/>
              <a:gd name="T55" fmla="*/ 2147483646 h 1193"/>
              <a:gd name="T56" fmla="*/ 2147483646 w 1278"/>
              <a:gd name="T57" fmla="*/ 2147483646 h 1193"/>
              <a:gd name="T58" fmla="*/ 2147483646 w 1278"/>
              <a:gd name="T59" fmla="*/ 2147483646 h 1193"/>
              <a:gd name="T60" fmla="*/ 2147483646 w 1278"/>
              <a:gd name="T61" fmla="*/ 2147483646 h 1193"/>
              <a:gd name="T62" fmla="*/ 2147483646 w 1278"/>
              <a:gd name="T63" fmla="*/ 2147483646 h 1193"/>
              <a:gd name="T64" fmla="*/ 2147483646 w 1278"/>
              <a:gd name="T65" fmla="*/ 2147483646 h 1193"/>
              <a:gd name="T66" fmla="*/ 2147483646 w 1278"/>
              <a:gd name="T67" fmla="*/ 2147483646 h 1193"/>
              <a:gd name="T68" fmla="*/ 2147483646 w 1278"/>
              <a:gd name="T69" fmla="*/ 2147483646 h 1193"/>
              <a:gd name="T70" fmla="*/ 2147483646 w 1278"/>
              <a:gd name="T71" fmla="*/ 2147483646 h 1193"/>
              <a:gd name="T72" fmla="*/ 2147483646 w 1278"/>
              <a:gd name="T73" fmla="*/ 2147483646 h 1193"/>
              <a:gd name="T74" fmla="*/ 2147483646 w 1278"/>
              <a:gd name="T75" fmla="*/ 2147483646 h 1193"/>
              <a:gd name="T76" fmla="*/ 2147483646 w 1278"/>
              <a:gd name="T77" fmla="*/ 2147483646 h 1193"/>
              <a:gd name="T78" fmla="*/ 2147483646 w 1278"/>
              <a:gd name="T79" fmla="*/ 2147483646 h 1193"/>
              <a:gd name="T80" fmla="*/ 2147483646 w 1278"/>
              <a:gd name="T81" fmla="*/ 2147483646 h 1193"/>
              <a:gd name="T82" fmla="*/ 2147483646 w 1278"/>
              <a:gd name="T83" fmla="*/ 2147483646 h 1193"/>
              <a:gd name="T84" fmla="*/ 2147483646 w 1278"/>
              <a:gd name="T85" fmla="*/ 2147483646 h 1193"/>
              <a:gd name="T86" fmla="*/ 2147483646 w 1278"/>
              <a:gd name="T87" fmla="*/ 2147483646 h 1193"/>
              <a:gd name="T88" fmla="*/ 2147483646 w 1278"/>
              <a:gd name="T89" fmla="*/ 2147483646 h 1193"/>
              <a:gd name="T90" fmla="*/ 2147483646 w 1278"/>
              <a:gd name="T91" fmla="*/ 2147483646 h 1193"/>
              <a:gd name="T92" fmla="*/ 2147483646 w 1278"/>
              <a:gd name="T93" fmla="*/ 2147483646 h 1193"/>
              <a:gd name="T94" fmla="*/ 2147483646 w 1278"/>
              <a:gd name="T95" fmla="*/ 2147483646 h 1193"/>
              <a:gd name="T96" fmla="*/ 2147483646 w 1278"/>
              <a:gd name="T97" fmla="*/ 2147483646 h 1193"/>
              <a:gd name="T98" fmla="*/ 2147483646 w 1278"/>
              <a:gd name="T99" fmla="*/ 2147483646 h 1193"/>
              <a:gd name="T100" fmla="*/ 2147483646 w 1278"/>
              <a:gd name="T101" fmla="*/ 2147483646 h 1193"/>
              <a:gd name="T102" fmla="*/ 2147483646 w 1278"/>
              <a:gd name="T103" fmla="*/ 2147483646 h 1193"/>
              <a:gd name="T104" fmla="*/ 2147483646 w 1278"/>
              <a:gd name="T105" fmla="*/ 2147483646 h 1193"/>
              <a:gd name="T106" fmla="*/ 2147483646 w 1278"/>
              <a:gd name="T107" fmla="*/ 2147483646 h 1193"/>
              <a:gd name="T108" fmla="*/ 2147483646 w 1278"/>
              <a:gd name="T109" fmla="*/ 2147483646 h 1193"/>
              <a:gd name="T110" fmla="*/ 2147483646 w 1278"/>
              <a:gd name="T111" fmla="*/ 2147483646 h 1193"/>
              <a:gd name="T112" fmla="*/ 2147483646 w 1278"/>
              <a:gd name="T113" fmla="*/ 2147483646 h 1193"/>
              <a:gd name="T114" fmla="*/ 2147483646 w 1278"/>
              <a:gd name="T115" fmla="*/ 2147483646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8"/>
              <a:gd name="T175" fmla="*/ 0 h 1193"/>
              <a:gd name="T176" fmla="*/ 1278 w 1278"/>
              <a:gd name="T177" fmla="*/ 1193 h 11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Freeform 16"/>
          <p:cNvSpPr/>
          <p:nvPr/>
        </p:nvSpPr>
        <p:spPr bwMode="auto">
          <a:xfrm>
            <a:off x="4070350" y="4600575"/>
            <a:ext cx="2027238" cy="2262188"/>
          </a:xfrm>
          <a:custGeom>
            <a:avLst/>
            <a:gdLst>
              <a:gd name="T0" fmla="*/ 2147483646 w 1276"/>
              <a:gd name="T1" fmla="*/ 2147483646 h 1423"/>
              <a:gd name="T2" fmla="*/ 2147483646 w 1276"/>
              <a:gd name="T3" fmla="*/ 2147483646 h 1423"/>
              <a:gd name="T4" fmla="*/ 2147483646 w 1276"/>
              <a:gd name="T5" fmla="*/ 2147483646 h 1423"/>
              <a:gd name="T6" fmla="*/ 2147483646 w 1276"/>
              <a:gd name="T7" fmla="*/ 2147483646 h 1423"/>
              <a:gd name="T8" fmla="*/ 2147483646 w 1276"/>
              <a:gd name="T9" fmla="*/ 2147483646 h 1423"/>
              <a:gd name="T10" fmla="*/ 2147483646 w 1276"/>
              <a:gd name="T11" fmla="*/ 2147483646 h 1423"/>
              <a:gd name="T12" fmla="*/ 2147483646 w 1276"/>
              <a:gd name="T13" fmla="*/ 2147483646 h 1423"/>
              <a:gd name="T14" fmla="*/ 2147483646 w 1276"/>
              <a:gd name="T15" fmla="*/ 2147483646 h 1423"/>
              <a:gd name="T16" fmla="*/ 2147483646 w 1276"/>
              <a:gd name="T17" fmla="*/ 2147483646 h 1423"/>
              <a:gd name="T18" fmla="*/ 2147483646 w 1276"/>
              <a:gd name="T19" fmla="*/ 2147483646 h 1423"/>
              <a:gd name="T20" fmla="*/ 2147483646 w 1276"/>
              <a:gd name="T21" fmla="*/ 2147483646 h 1423"/>
              <a:gd name="T22" fmla="*/ 2147483646 w 1276"/>
              <a:gd name="T23" fmla="*/ 2147483646 h 1423"/>
              <a:gd name="T24" fmla="*/ 2147483646 w 1276"/>
              <a:gd name="T25" fmla="*/ 2147483646 h 1423"/>
              <a:gd name="T26" fmla="*/ 2147483646 w 1276"/>
              <a:gd name="T27" fmla="*/ 2147483646 h 1423"/>
              <a:gd name="T28" fmla="*/ 2147483646 w 1276"/>
              <a:gd name="T29" fmla="*/ 2147483646 h 1423"/>
              <a:gd name="T30" fmla="*/ 2147483646 w 1276"/>
              <a:gd name="T31" fmla="*/ 2147483646 h 1423"/>
              <a:gd name="T32" fmla="*/ 2147483646 w 1276"/>
              <a:gd name="T33" fmla="*/ 2147483646 h 1423"/>
              <a:gd name="T34" fmla="*/ 2147483646 w 1276"/>
              <a:gd name="T35" fmla="*/ 2147483646 h 1423"/>
              <a:gd name="T36" fmla="*/ 2147483646 w 1276"/>
              <a:gd name="T37" fmla="*/ 2147483646 h 1423"/>
              <a:gd name="T38" fmla="*/ 2147483646 w 1276"/>
              <a:gd name="T39" fmla="*/ 2147483646 h 1423"/>
              <a:gd name="T40" fmla="*/ 2147483646 w 1276"/>
              <a:gd name="T41" fmla="*/ 2147483646 h 1423"/>
              <a:gd name="T42" fmla="*/ 2147483646 w 1276"/>
              <a:gd name="T43" fmla="*/ 2147483646 h 1423"/>
              <a:gd name="T44" fmla="*/ 2147483646 w 1276"/>
              <a:gd name="T45" fmla="*/ 2147483646 h 1423"/>
              <a:gd name="T46" fmla="*/ 2147483646 w 1276"/>
              <a:gd name="T47" fmla="*/ 2147483646 h 1423"/>
              <a:gd name="T48" fmla="*/ 2147483646 w 1276"/>
              <a:gd name="T49" fmla="*/ 2147483646 h 1423"/>
              <a:gd name="T50" fmla="*/ 2147483646 w 1276"/>
              <a:gd name="T51" fmla="*/ 2147483646 h 1423"/>
              <a:gd name="T52" fmla="*/ 2147483646 w 1276"/>
              <a:gd name="T53" fmla="*/ 2147483646 h 1423"/>
              <a:gd name="T54" fmla="*/ 2147483646 w 1276"/>
              <a:gd name="T55" fmla="*/ 2147483646 h 1423"/>
              <a:gd name="T56" fmla="*/ 2147483646 w 1276"/>
              <a:gd name="T57" fmla="*/ 2147483646 h 1423"/>
              <a:gd name="T58" fmla="*/ 2147483646 w 1276"/>
              <a:gd name="T59" fmla="*/ 2147483646 h 1423"/>
              <a:gd name="T60" fmla="*/ 2147483646 w 1276"/>
              <a:gd name="T61" fmla="*/ 2147483646 h 1423"/>
              <a:gd name="T62" fmla="*/ 2147483646 w 1276"/>
              <a:gd name="T63" fmla="*/ 2147483646 h 1423"/>
              <a:gd name="T64" fmla="*/ 2147483646 w 1276"/>
              <a:gd name="T65" fmla="*/ 2147483646 h 1423"/>
              <a:gd name="T66" fmla="*/ 2147483646 w 1276"/>
              <a:gd name="T67" fmla="*/ 2147483646 h 1423"/>
              <a:gd name="T68" fmla="*/ 2147483646 w 1276"/>
              <a:gd name="T69" fmla="*/ 2147483646 h 1423"/>
              <a:gd name="T70" fmla="*/ 2147483646 w 1276"/>
              <a:gd name="T71" fmla="*/ 2147483646 h 1423"/>
              <a:gd name="T72" fmla="*/ 2147483646 w 1276"/>
              <a:gd name="T73" fmla="*/ 2147483646 h 1423"/>
              <a:gd name="T74" fmla="*/ 2147483646 w 1276"/>
              <a:gd name="T75" fmla="*/ 2147483646 h 1423"/>
              <a:gd name="T76" fmla="*/ 2147483646 w 1276"/>
              <a:gd name="T77" fmla="*/ 2147483646 h 1423"/>
              <a:gd name="T78" fmla="*/ 2147483646 w 1276"/>
              <a:gd name="T79" fmla="*/ 2147483646 h 1423"/>
              <a:gd name="T80" fmla="*/ 2147483646 w 1276"/>
              <a:gd name="T81" fmla="*/ 2147483646 h 1423"/>
              <a:gd name="T82" fmla="*/ 2147483646 w 1276"/>
              <a:gd name="T83" fmla="*/ 2147483646 h 1423"/>
              <a:gd name="T84" fmla="*/ 2147483646 w 1276"/>
              <a:gd name="T85" fmla="*/ 2147483646 h 1423"/>
              <a:gd name="T86" fmla="*/ 2147483646 w 1276"/>
              <a:gd name="T87" fmla="*/ 2147483646 h 1423"/>
              <a:gd name="T88" fmla="*/ 2147483646 w 1276"/>
              <a:gd name="T89" fmla="*/ 2147483646 h 1423"/>
              <a:gd name="T90" fmla="*/ 2147483646 w 1276"/>
              <a:gd name="T91" fmla="*/ 2147483646 h 1423"/>
              <a:gd name="T92" fmla="*/ 2147483646 w 1276"/>
              <a:gd name="T93" fmla="*/ 0 h 1423"/>
              <a:gd name="T94" fmla="*/ 0 w 1276"/>
              <a:gd name="T95" fmla="*/ 2147483646 h 1423"/>
              <a:gd name="T96" fmla="*/ 2147483646 w 1276"/>
              <a:gd name="T97" fmla="*/ 2147483646 h 14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76"/>
              <a:gd name="T148" fmla="*/ 0 h 1423"/>
              <a:gd name="T149" fmla="*/ 1276 w 1276"/>
              <a:gd name="T150" fmla="*/ 1423 h 14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Freeform 17"/>
          <p:cNvSpPr/>
          <p:nvPr/>
        </p:nvSpPr>
        <p:spPr bwMode="auto">
          <a:xfrm>
            <a:off x="2035175" y="4117975"/>
            <a:ext cx="2035175" cy="2744788"/>
          </a:xfrm>
          <a:custGeom>
            <a:avLst/>
            <a:gdLst>
              <a:gd name="T0" fmla="*/ 2147483646 w 1281"/>
              <a:gd name="T1" fmla="*/ 2147483646 h 1727"/>
              <a:gd name="T2" fmla="*/ 2147483646 w 1281"/>
              <a:gd name="T3" fmla="*/ 2147483646 h 1727"/>
              <a:gd name="T4" fmla="*/ 2147483646 w 1281"/>
              <a:gd name="T5" fmla="*/ 2147483646 h 1727"/>
              <a:gd name="T6" fmla="*/ 2147483646 w 1281"/>
              <a:gd name="T7" fmla="*/ 2147483646 h 1727"/>
              <a:gd name="T8" fmla="*/ 2147483646 w 1281"/>
              <a:gd name="T9" fmla="*/ 2147483646 h 1727"/>
              <a:gd name="T10" fmla="*/ 2147483646 w 1281"/>
              <a:gd name="T11" fmla="*/ 2147483646 h 1727"/>
              <a:gd name="T12" fmla="*/ 2147483646 w 1281"/>
              <a:gd name="T13" fmla="*/ 2147483646 h 1727"/>
              <a:gd name="T14" fmla="*/ 2147483646 w 1281"/>
              <a:gd name="T15" fmla="*/ 2147483646 h 1727"/>
              <a:gd name="T16" fmla="*/ 2147483646 w 1281"/>
              <a:gd name="T17" fmla="*/ 0 h 1727"/>
              <a:gd name="T18" fmla="*/ 2147483646 w 1281"/>
              <a:gd name="T19" fmla="*/ 2147483646 h 1727"/>
              <a:gd name="T20" fmla="*/ 2147483646 w 1281"/>
              <a:gd name="T21" fmla="*/ 2147483646 h 1727"/>
              <a:gd name="T22" fmla="*/ 2147483646 w 1281"/>
              <a:gd name="T23" fmla="*/ 0 h 1727"/>
              <a:gd name="T24" fmla="*/ 2147483646 w 1281"/>
              <a:gd name="T25" fmla="*/ 2147483646 h 1727"/>
              <a:gd name="T26" fmla="*/ 2147483646 w 1281"/>
              <a:gd name="T27" fmla="*/ 2147483646 h 1727"/>
              <a:gd name="T28" fmla="*/ 2147483646 w 1281"/>
              <a:gd name="T29" fmla="*/ 0 h 1727"/>
              <a:gd name="T30" fmla="*/ 2147483646 w 1281"/>
              <a:gd name="T31" fmla="*/ 2147483646 h 1727"/>
              <a:gd name="T32" fmla="*/ 2147483646 w 1281"/>
              <a:gd name="T33" fmla="*/ 2147483646 h 1727"/>
              <a:gd name="T34" fmla="*/ 2147483646 w 1281"/>
              <a:gd name="T35" fmla="*/ 0 h 1727"/>
              <a:gd name="T36" fmla="*/ 2147483646 w 1281"/>
              <a:gd name="T37" fmla="*/ 2147483646 h 1727"/>
              <a:gd name="T38" fmla="*/ 2147483646 w 1281"/>
              <a:gd name="T39" fmla="*/ 2147483646 h 1727"/>
              <a:gd name="T40" fmla="*/ 2147483646 w 1281"/>
              <a:gd name="T41" fmla="*/ 0 h 1727"/>
              <a:gd name="T42" fmla="*/ 2147483646 w 1281"/>
              <a:gd name="T43" fmla="*/ 2147483646 h 1727"/>
              <a:gd name="T44" fmla="*/ 2147483646 w 1281"/>
              <a:gd name="T45" fmla="*/ 2147483646 h 1727"/>
              <a:gd name="T46" fmla="*/ 2147483646 w 1281"/>
              <a:gd name="T47" fmla="*/ 2147483646 h 1727"/>
              <a:gd name="T48" fmla="*/ 2147483646 w 1281"/>
              <a:gd name="T49" fmla="*/ 2147483646 h 1727"/>
              <a:gd name="T50" fmla="*/ 2147483646 w 1281"/>
              <a:gd name="T51" fmla="*/ 2147483646 h 1727"/>
              <a:gd name="T52" fmla="*/ 2147483646 w 1281"/>
              <a:gd name="T53" fmla="*/ 2147483646 h 1727"/>
              <a:gd name="T54" fmla="*/ 2147483646 w 1281"/>
              <a:gd name="T55" fmla="*/ 2147483646 h 1727"/>
              <a:gd name="T56" fmla="*/ 2147483646 w 1281"/>
              <a:gd name="T57" fmla="*/ 2147483646 h 1727"/>
              <a:gd name="T58" fmla="*/ 2147483646 w 1281"/>
              <a:gd name="T59" fmla="*/ 2147483646 h 1727"/>
              <a:gd name="T60" fmla="*/ 2147483646 w 1281"/>
              <a:gd name="T61" fmla="*/ 2147483646 h 1727"/>
              <a:gd name="T62" fmla="*/ 2147483646 w 1281"/>
              <a:gd name="T63" fmla="*/ 2147483646 h 1727"/>
              <a:gd name="T64" fmla="*/ 2147483646 w 1281"/>
              <a:gd name="T65" fmla="*/ 2147483646 h 1727"/>
              <a:gd name="T66" fmla="*/ 2147483646 w 1281"/>
              <a:gd name="T67" fmla="*/ 2147483646 h 1727"/>
              <a:gd name="T68" fmla="*/ 2147483646 w 1281"/>
              <a:gd name="T69" fmla="*/ 2147483646 h 1727"/>
              <a:gd name="T70" fmla="*/ 2147483646 w 1281"/>
              <a:gd name="T71" fmla="*/ 2147483646 h 1727"/>
              <a:gd name="T72" fmla="*/ 2147483646 w 1281"/>
              <a:gd name="T73" fmla="*/ 2147483646 h 1727"/>
              <a:gd name="T74" fmla="*/ 2147483646 w 1281"/>
              <a:gd name="T75" fmla="*/ 2147483646 h 1727"/>
              <a:gd name="T76" fmla="*/ 2147483646 w 1281"/>
              <a:gd name="T77" fmla="*/ 2147483646 h 1727"/>
              <a:gd name="T78" fmla="*/ 2147483646 w 1281"/>
              <a:gd name="T79" fmla="*/ 2147483646 h 1727"/>
              <a:gd name="T80" fmla="*/ 2147483646 w 1281"/>
              <a:gd name="T81" fmla="*/ 2147483646 h 1727"/>
              <a:gd name="T82" fmla="*/ 2147483646 w 1281"/>
              <a:gd name="T83" fmla="*/ 2147483646 h 1727"/>
              <a:gd name="T84" fmla="*/ 2147483646 w 1281"/>
              <a:gd name="T85" fmla="*/ 2147483646 h 1727"/>
              <a:gd name="T86" fmla="*/ 2147483646 w 1281"/>
              <a:gd name="T87" fmla="*/ 2147483646 h 1727"/>
              <a:gd name="T88" fmla="*/ 2147483646 w 1281"/>
              <a:gd name="T89" fmla="*/ 2147483646 h 1727"/>
              <a:gd name="T90" fmla="*/ 2147483646 w 1281"/>
              <a:gd name="T91" fmla="*/ 2147483646 h 1727"/>
              <a:gd name="T92" fmla="*/ 2147483646 w 1281"/>
              <a:gd name="T93" fmla="*/ 2147483646 h 1727"/>
              <a:gd name="T94" fmla="*/ 0 w 1281"/>
              <a:gd name="T95" fmla="*/ 2147483646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1"/>
              <a:gd name="T145" fmla="*/ 0 h 1727"/>
              <a:gd name="T146" fmla="*/ 1281 w 1281"/>
              <a:gd name="T147" fmla="*/ 1727 h 17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Freeform 18"/>
          <p:cNvSpPr>
            <a:spLocks noEditPoints="1"/>
          </p:cNvSpPr>
          <p:nvPr/>
        </p:nvSpPr>
        <p:spPr bwMode="auto">
          <a:xfrm>
            <a:off x="3175" y="4206875"/>
            <a:ext cx="2032000" cy="2655888"/>
          </a:xfrm>
          <a:custGeom>
            <a:avLst/>
            <a:gdLst>
              <a:gd name="T0" fmla="*/ 2147483646 w 1279"/>
              <a:gd name="T1" fmla="*/ 2147483646 h 1671"/>
              <a:gd name="T2" fmla="*/ 2147483646 w 1279"/>
              <a:gd name="T3" fmla="*/ 2147483646 h 1671"/>
              <a:gd name="T4" fmla="*/ 2147483646 w 1279"/>
              <a:gd name="T5" fmla="*/ 2147483646 h 1671"/>
              <a:gd name="T6" fmla="*/ 2147483646 w 1279"/>
              <a:gd name="T7" fmla="*/ 2147483646 h 1671"/>
              <a:gd name="T8" fmla="*/ 2147483646 w 1279"/>
              <a:gd name="T9" fmla="*/ 2147483646 h 1671"/>
              <a:gd name="T10" fmla="*/ 2147483646 w 1279"/>
              <a:gd name="T11" fmla="*/ 2147483646 h 1671"/>
              <a:gd name="T12" fmla="*/ 2147483646 w 1279"/>
              <a:gd name="T13" fmla="*/ 2147483646 h 1671"/>
              <a:gd name="T14" fmla="*/ 2147483646 w 1279"/>
              <a:gd name="T15" fmla="*/ 2147483646 h 1671"/>
              <a:gd name="T16" fmla="*/ 2147483646 w 1279"/>
              <a:gd name="T17" fmla="*/ 2147483646 h 1671"/>
              <a:gd name="T18" fmla="*/ 2147483646 w 1279"/>
              <a:gd name="T19" fmla="*/ 2147483646 h 1671"/>
              <a:gd name="T20" fmla="*/ 2147483646 w 1279"/>
              <a:gd name="T21" fmla="*/ 2147483646 h 1671"/>
              <a:gd name="T22" fmla="*/ 2147483646 w 1279"/>
              <a:gd name="T23" fmla="*/ 2147483646 h 1671"/>
              <a:gd name="T24" fmla="*/ 2147483646 w 1279"/>
              <a:gd name="T25" fmla="*/ 2147483646 h 1671"/>
              <a:gd name="T26" fmla="*/ 2147483646 w 1279"/>
              <a:gd name="T27" fmla="*/ 2147483646 h 1671"/>
              <a:gd name="T28" fmla="*/ 2147483646 w 1279"/>
              <a:gd name="T29" fmla="*/ 2147483646 h 1671"/>
              <a:gd name="T30" fmla="*/ 2147483646 w 1279"/>
              <a:gd name="T31" fmla="*/ 2147483646 h 1671"/>
              <a:gd name="T32" fmla="*/ 2147483646 w 1279"/>
              <a:gd name="T33" fmla="*/ 2147483646 h 1671"/>
              <a:gd name="T34" fmla="*/ 2147483646 w 1279"/>
              <a:gd name="T35" fmla="*/ 2147483646 h 1671"/>
              <a:gd name="T36" fmla="*/ 2147483646 w 1279"/>
              <a:gd name="T37" fmla="*/ 2147483646 h 1671"/>
              <a:gd name="T38" fmla="*/ 2147483646 w 1279"/>
              <a:gd name="T39" fmla="*/ 2147483646 h 1671"/>
              <a:gd name="T40" fmla="*/ 2147483646 w 1279"/>
              <a:gd name="T41" fmla="*/ 0 h 1671"/>
              <a:gd name="T42" fmla="*/ 2147483646 w 1279"/>
              <a:gd name="T43" fmla="*/ 0 h 1671"/>
              <a:gd name="T44" fmla="*/ 2147483646 w 1279"/>
              <a:gd name="T45" fmla="*/ 2147483646 h 1671"/>
              <a:gd name="T46" fmla="*/ 2147483646 w 1279"/>
              <a:gd name="T47" fmla="*/ 2147483646 h 1671"/>
              <a:gd name="T48" fmla="*/ 2147483646 w 1279"/>
              <a:gd name="T49" fmla="*/ 2147483646 h 1671"/>
              <a:gd name="T50" fmla="*/ 2147483646 w 1279"/>
              <a:gd name="T51" fmla="*/ 2147483646 h 1671"/>
              <a:gd name="T52" fmla="*/ 2147483646 w 1279"/>
              <a:gd name="T53" fmla="*/ 2147483646 h 1671"/>
              <a:gd name="T54" fmla="*/ 2147483646 w 1279"/>
              <a:gd name="T55" fmla="*/ 2147483646 h 1671"/>
              <a:gd name="T56" fmla="*/ 2147483646 w 1279"/>
              <a:gd name="T57" fmla="*/ 2147483646 h 1671"/>
              <a:gd name="T58" fmla="*/ 2147483646 w 1279"/>
              <a:gd name="T59" fmla="*/ 2147483646 h 1671"/>
              <a:gd name="T60" fmla="*/ 2147483646 w 1279"/>
              <a:gd name="T61" fmla="*/ 2147483646 h 1671"/>
              <a:gd name="T62" fmla="*/ 2147483646 w 1279"/>
              <a:gd name="T63" fmla="*/ 2147483646 h 1671"/>
              <a:gd name="T64" fmla="*/ 2147483646 w 1279"/>
              <a:gd name="T65" fmla="*/ 2147483646 h 1671"/>
              <a:gd name="T66" fmla="*/ 2147483646 w 1279"/>
              <a:gd name="T67" fmla="*/ 2147483646 h 1671"/>
              <a:gd name="T68" fmla="*/ 2147483646 w 1279"/>
              <a:gd name="T69" fmla="*/ 2147483646 h 1671"/>
              <a:gd name="T70" fmla="*/ 2147483646 w 1279"/>
              <a:gd name="T71" fmla="*/ 2147483646 h 1671"/>
              <a:gd name="T72" fmla="*/ 2147483646 w 1279"/>
              <a:gd name="T73" fmla="*/ 2147483646 h 1671"/>
              <a:gd name="T74" fmla="*/ 2147483646 w 1279"/>
              <a:gd name="T75" fmla="*/ 2147483646 h 1671"/>
              <a:gd name="T76" fmla="*/ 2147483646 w 1279"/>
              <a:gd name="T77" fmla="*/ 2147483646 h 1671"/>
              <a:gd name="T78" fmla="*/ 2147483646 w 1279"/>
              <a:gd name="T79" fmla="*/ 2147483646 h 1671"/>
              <a:gd name="T80" fmla="*/ 2147483646 w 1279"/>
              <a:gd name="T81" fmla="*/ 2147483646 h 1671"/>
              <a:gd name="T82" fmla="*/ 2147483646 w 1279"/>
              <a:gd name="T83" fmla="*/ 2147483646 h 1671"/>
              <a:gd name="T84" fmla="*/ 2147483646 w 1279"/>
              <a:gd name="T85" fmla="*/ 2147483646 h 1671"/>
              <a:gd name="T86" fmla="*/ 2147483646 w 1279"/>
              <a:gd name="T87" fmla="*/ 2147483646 h 1671"/>
              <a:gd name="T88" fmla="*/ 2147483646 w 1279"/>
              <a:gd name="T89" fmla="*/ 2147483646 h 1671"/>
              <a:gd name="T90" fmla="*/ 2147483646 w 1279"/>
              <a:gd name="T91" fmla="*/ 2147483646 h 1671"/>
              <a:gd name="T92" fmla="*/ 2147483646 w 1279"/>
              <a:gd name="T93" fmla="*/ 2147483646 h 1671"/>
              <a:gd name="T94" fmla="*/ 2147483646 w 1279"/>
              <a:gd name="T95" fmla="*/ 2147483646 h 1671"/>
              <a:gd name="T96" fmla="*/ 2147483646 w 1279"/>
              <a:gd name="T97" fmla="*/ 2147483646 h 1671"/>
              <a:gd name="T98" fmla="*/ 2147483646 w 1279"/>
              <a:gd name="T99" fmla="*/ 2147483646 h 1671"/>
              <a:gd name="T100" fmla="*/ 2147483646 w 1279"/>
              <a:gd name="T101" fmla="*/ 2147483646 h 1671"/>
              <a:gd name="T102" fmla="*/ 2147483646 w 1279"/>
              <a:gd name="T103" fmla="*/ 2147483646 h 1671"/>
              <a:gd name="T104" fmla="*/ 2147483646 w 1279"/>
              <a:gd name="T105" fmla="*/ 2147483646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79"/>
              <a:gd name="T160" fmla="*/ 0 h 1671"/>
              <a:gd name="T161" fmla="*/ 1279 w 1279"/>
              <a:gd name="T162" fmla="*/ 1671 h 16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矩形 62"/>
          <p:cNvSpPr>
            <a:spLocks noChangeArrowheads="1"/>
          </p:cNvSpPr>
          <p:nvPr/>
        </p:nvSpPr>
        <p:spPr bwMode="auto">
          <a:xfrm>
            <a:off x="1452563" y="1023938"/>
            <a:ext cx="9286875" cy="2176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1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1758950" y="1454150"/>
            <a:ext cx="80406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矩形 11"/>
          <p:cNvSpPr>
            <a:spLocks noChangeArrowheads="1"/>
          </p:cNvSpPr>
          <p:nvPr/>
        </p:nvSpPr>
        <p:spPr bwMode="auto">
          <a:xfrm>
            <a:off x="1758950" y="2262188"/>
            <a:ext cx="80406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2771" name="Freeform 6"/>
          <p:cNvSpPr>
            <a:spLocks noChangeAspect="1" noEditPoints="1"/>
          </p:cNvSpPr>
          <p:nvPr/>
        </p:nvSpPr>
        <p:spPr bwMode="auto">
          <a:xfrm rot="5400000">
            <a:off x="2790825" y="2706688"/>
            <a:ext cx="6221413" cy="7920037"/>
          </a:xfrm>
          <a:custGeom>
            <a:avLst/>
            <a:gdLst>
              <a:gd name="T0" fmla="*/ 2147483646 w 2894"/>
              <a:gd name="T1" fmla="*/ 2147483646 h 3686"/>
              <a:gd name="T2" fmla="*/ 2147483646 w 2894"/>
              <a:gd name="T3" fmla="*/ 2147483646 h 3686"/>
              <a:gd name="T4" fmla="*/ 2147483646 w 2894"/>
              <a:gd name="T5" fmla="*/ 2147483646 h 3686"/>
              <a:gd name="T6" fmla="*/ 2147483646 w 2894"/>
              <a:gd name="T7" fmla="*/ 2147483646 h 3686"/>
              <a:gd name="T8" fmla="*/ 2147483646 w 2894"/>
              <a:gd name="T9" fmla="*/ 2147483646 h 3686"/>
              <a:gd name="T10" fmla="*/ 2147483646 w 2894"/>
              <a:gd name="T11" fmla="*/ 2147483646 h 3686"/>
              <a:gd name="T12" fmla="*/ 2147483646 w 2894"/>
              <a:gd name="T13" fmla="*/ 2147483646 h 3686"/>
              <a:gd name="T14" fmla="*/ 2147483646 w 2894"/>
              <a:gd name="T15" fmla="*/ 2147483646 h 3686"/>
              <a:gd name="T16" fmla="*/ 2147483646 w 2894"/>
              <a:gd name="T17" fmla="*/ 2147483646 h 3686"/>
              <a:gd name="T18" fmla="*/ 2147483646 w 2894"/>
              <a:gd name="T19" fmla="*/ 2147483646 h 3686"/>
              <a:gd name="T20" fmla="*/ 2147483646 w 2894"/>
              <a:gd name="T21" fmla="*/ 2147483646 h 3686"/>
              <a:gd name="T22" fmla="*/ 2147483646 w 2894"/>
              <a:gd name="T23" fmla="*/ 2147483646 h 3686"/>
              <a:gd name="T24" fmla="*/ 2147483646 w 2894"/>
              <a:gd name="T25" fmla="*/ 2147483646 h 3686"/>
              <a:gd name="T26" fmla="*/ 2147483646 w 2894"/>
              <a:gd name="T27" fmla="*/ 2147483646 h 3686"/>
              <a:gd name="T28" fmla="*/ 2147483646 w 2894"/>
              <a:gd name="T29" fmla="*/ 2147483646 h 3686"/>
              <a:gd name="T30" fmla="*/ 2147483646 w 2894"/>
              <a:gd name="T31" fmla="*/ 2147483646 h 3686"/>
              <a:gd name="T32" fmla="*/ 2147483646 w 2894"/>
              <a:gd name="T33" fmla="*/ 2147483646 h 3686"/>
              <a:gd name="T34" fmla="*/ 2147483646 w 2894"/>
              <a:gd name="T35" fmla="*/ 2147483646 h 3686"/>
              <a:gd name="T36" fmla="*/ 2147483646 w 2894"/>
              <a:gd name="T37" fmla="*/ 2147483646 h 3686"/>
              <a:gd name="T38" fmla="*/ 2147483646 w 2894"/>
              <a:gd name="T39" fmla="*/ 2147483646 h 3686"/>
              <a:gd name="T40" fmla="*/ 2147483646 w 2894"/>
              <a:gd name="T41" fmla="*/ 2147483646 h 3686"/>
              <a:gd name="T42" fmla="*/ 2147483646 w 2894"/>
              <a:gd name="T43" fmla="*/ 2147483646 h 3686"/>
              <a:gd name="T44" fmla="*/ 2147483646 w 2894"/>
              <a:gd name="T45" fmla="*/ 2147483646 h 3686"/>
              <a:gd name="T46" fmla="*/ 2147483646 w 2894"/>
              <a:gd name="T47" fmla="*/ 2147483646 h 3686"/>
              <a:gd name="T48" fmla="*/ 2147483646 w 2894"/>
              <a:gd name="T49" fmla="*/ 2147483646 h 3686"/>
              <a:gd name="T50" fmla="*/ 2147483646 w 2894"/>
              <a:gd name="T51" fmla="*/ 2147483646 h 3686"/>
              <a:gd name="T52" fmla="*/ 2147483646 w 2894"/>
              <a:gd name="T53" fmla="*/ 2147483646 h 3686"/>
              <a:gd name="T54" fmla="*/ 2147483646 w 2894"/>
              <a:gd name="T55" fmla="*/ 2147483646 h 3686"/>
              <a:gd name="T56" fmla="*/ 2147483646 w 2894"/>
              <a:gd name="T57" fmla="*/ 2147483646 h 3686"/>
              <a:gd name="T58" fmla="*/ 2147483646 w 2894"/>
              <a:gd name="T59" fmla="*/ 2147483646 h 3686"/>
              <a:gd name="T60" fmla="*/ 2147483646 w 2894"/>
              <a:gd name="T61" fmla="*/ 2147483646 h 3686"/>
              <a:gd name="T62" fmla="*/ 2147483646 w 2894"/>
              <a:gd name="T63" fmla="*/ 2147483646 h 3686"/>
              <a:gd name="T64" fmla="*/ 2147483646 w 2894"/>
              <a:gd name="T65" fmla="*/ 2147483646 h 3686"/>
              <a:gd name="T66" fmla="*/ 2147483646 w 2894"/>
              <a:gd name="T67" fmla="*/ 2147483646 h 3686"/>
              <a:gd name="T68" fmla="*/ 2147483646 w 2894"/>
              <a:gd name="T69" fmla="*/ 2147483646 h 3686"/>
              <a:gd name="T70" fmla="*/ 2147483646 w 2894"/>
              <a:gd name="T71" fmla="*/ 2147483646 h 3686"/>
              <a:gd name="T72" fmla="*/ 2147483646 w 2894"/>
              <a:gd name="T73" fmla="*/ 2147483646 h 3686"/>
              <a:gd name="T74" fmla="*/ 2147483646 w 2894"/>
              <a:gd name="T75" fmla="*/ 2147483646 h 3686"/>
              <a:gd name="T76" fmla="*/ 2147483646 w 2894"/>
              <a:gd name="T77" fmla="*/ 2147483646 h 3686"/>
              <a:gd name="T78" fmla="*/ 2147483646 w 2894"/>
              <a:gd name="T79" fmla="*/ 2147483646 h 3686"/>
              <a:gd name="T80" fmla="*/ 2147483646 w 2894"/>
              <a:gd name="T81" fmla="*/ 2147483646 h 3686"/>
              <a:gd name="T82" fmla="*/ 2147483646 w 2894"/>
              <a:gd name="T83" fmla="*/ 2147483646 h 3686"/>
              <a:gd name="T84" fmla="*/ 2147483646 w 2894"/>
              <a:gd name="T85" fmla="*/ 2147483646 h 3686"/>
              <a:gd name="T86" fmla="*/ 2147483646 w 2894"/>
              <a:gd name="T87" fmla="*/ 2147483646 h 3686"/>
              <a:gd name="T88" fmla="*/ 2147483646 w 2894"/>
              <a:gd name="T89" fmla="*/ 2147483646 h 3686"/>
              <a:gd name="T90" fmla="*/ 2147483646 w 2894"/>
              <a:gd name="T91" fmla="*/ 2147483646 h 3686"/>
              <a:gd name="T92" fmla="*/ 2147483646 w 2894"/>
              <a:gd name="T93" fmla="*/ 2147483646 h 3686"/>
              <a:gd name="T94" fmla="*/ 2147483646 w 2894"/>
              <a:gd name="T95" fmla="*/ 2147483646 h 3686"/>
              <a:gd name="T96" fmla="*/ 2147483646 w 2894"/>
              <a:gd name="T97" fmla="*/ 2147483646 h 3686"/>
              <a:gd name="T98" fmla="*/ 2147483646 w 2894"/>
              <a:gd name="T99" fmla="*/ 2147483646 h 3686"/>
              <a:gd name="T100" fmla="*/ 2147483646 w 2894"/>
              <a:gd name="T101" fmla="*/ 2147483646 h 3686"/>
              <a:gd name="T102" fmla="*/ 2147483646 w 2894"/>
              <a:gd name="T103" fmla="*/ 2147483646 h 3686"/>
              <a:gd name="T104" fmla="*/ 2147483646 w 2894"/>
              <a:gd name="T105" fmla="*/ 2147483646 h 3686"/>
              <a:gd name="T106" fmla="*/ 2147483646 w 2894"/>
              <a:gd name="T107" fmla="*/ 2147483646 h 3686"/>
              <a:gd name="T108" fmla="*/ 2147483646 w 2894"/>
              <a:gd name="T109" fmla="*/ 2147483646 h 3686"/>
              <a:gd name="T110" fmla="*/ 2147483646 w 2894"/>
              <a:gd name="T111" fmla="*/ 2147483646 h 3686"/>
              <a:gd name="T112" fmla="*/ 2147483646 w 2894"/>
              <a:gd name="T113" fmla="*/ 2147483646 h 3686"/>
              <a:gd name="T114" fmla="*/ 2147483646 w 2894"/>
              <a:gd name="T115" fmla="*/ 2147483646 h 3686"/>
              <a:gd name="T116" fmla="*/ 2147483646 w 2894"/>
              <a:gd name="T117" fmla="*/ 2147483646 h 3686"/>
              <a:gd name="T118" fmla="*/ 2147483646 w 2894"/>
              <a:gd name="T119" fmla="*/ 2147483646 h 3686"/>
              <a:gd name="T120" fmla="*/ 2147483646 w 2894"/>
              <a:gd name="T121" fmla="*/ 2147483646 h 3686"/>
              <a:gd name="T122" fmla="*/ 2147483646 w 2894"/>
              <a:gd name="T123" fmla="*/ 2147483646 h 3686"/>
              <a:gd name="T124" fmla="*/ 2147483646 w 2894"/>
              <a:gd name="T125" fmla="*/ 2147483646 h 36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94"/>
              <a:gd name="T190" fmla="*/ 0 h 3686"/>
              <a:gd name="T191" fmla="*/ 2894 w 2894"/>
              <a:gd name="T192" fmla="*/ 3686 h 36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94" h="3686">
                <a:moveTo>
                  <a:pt x="2894" y="2050"/>
                </a:moveTo>
                <a:cubicBezTo>
                  <a:pt x="2604" y="1992"/>
                  <a:pt x="2604" y="1992"/>
                  <a:pt x="2604" y="1992"/>
                </a:cubicBezTo>
                <a:cubicBezTo>
                  <a:pt x="2605" y="1991"/>
                  <a:pt x="2607" y="1991"/>
                  <a:pt x="2608" y="1990"/>
                </a:cubicBezTo>
                <a:cubicBezTo>
                  <a:pt x="2608" y="1991"/>
                  <a:pt x="2609" y="1991"/>
                  <a:pt x="2609" y="1991"/>
                </a:cubicBezTo>
                <a:cubicBezTo>
                  <a:pt x="2611" y="1991"/>
                  <a:pt x="2614" y="1991"/>
                  <a:pt x="2617" y="1990"/>
                </a:cubicBezTo>
                <a:cubicBezTo>
                  <a:pt x="2629" y="1989"/>
                  <a:pt x="2637" y="1980"/>
                  <a:pt x="2637" y="1969"/>
                </a:cubicBezTo>
                <a:cubicBezTo>
                  <a:pt x="2642" y="1966"/>
                  <a:pt x="2646" y="1963"/>
                  <a:pt x="2649" y="1958"/>
                </a:cubicBezTo>
                <a:cubicBezTo>
                  <a:pt x="2654" y="1950"/>
                  <a:pt x="2653" y="1940"/>
                  <a:pt x="2648" y="1933"/>
                </a:cubicBezTo>
                <a:cubicBezTo>
                  <a:pt x="2647" y="1933"/>
                  <a:pt x="2647" y="1933"/>
                  <a:pt x="2647" y="1933"/>
                </a:cubicBezTo>
                <a:cubicBezTo>
                  <a:pt x="2663" y="1920"/>
                  <a:pt x="2662" y="1894"/>
                  <a:pt x="2642" y="1883"/>
                </a:cubicBezTo>
                <a:cubicBezTo>
                  <a:pt x="2641" y="1882"/>
                  <a:pt x="2641" y="1882"/>
                  <a:pt x="2640" y="1881"/>
                </a:cubicBezTo>
                <a:cubicBezTo>
                  <a:pt x="2640" y="1881"/>
                  <a:pt x="2639" y="1881"/>
                  <a:pt x="2639" y="1881"/>
                </a:cubicBezTo>
                <a:cubicBezTo>
                  <a:pt x="2639" y="1874"/>
                  <a:pt x="2635" y="1866"/>
                  <a:pt x="2628" y="1864"/>
                </a:cubicBezTo>
                <a:cubicBezTo>
                  <a:pt x="2627" y="1864"/>
                  <a:pt x="2627" y="1864"/>
                  <a:pt x="2627" y="1864"/>
                </a:cubicBezTo>
                <a:cubicBezTo>
                  <a:pt x="2618" y="1858"/>
                  <a:pt x="2609" y="1857"/>
                  <a:pt x="2599" y="1861"/>
                </a:cubicBezTo>
                <a:cubicBezTo>
                  <a:pt x="2589" y="1865"/>
                  <a:pt x="2583" y="1872"/>
                  <a:pt x="2580" y="1883"/>
                </a:cubicBezTo>
                <a:cubicBezTo>
                  <a:pt x="2580" y="1883"/>
                  <a:pt x="2580" y="1883"/>
                  <a:pt x="2579" y="1883"/>
                </a:cubicBezTo>
                <a:cubicBezTo>
                  <a:pt x="2565" y="1890"/>
                  <a:pt x="2551" y="1896"/>
                  <a:pt x="2536" y="1901"/>
                </a:cubicBezTo>
                <a:cubicBezTo>
                  <a:pt x="2537" y="1880"/>
                  <a:pt x="2537" y="1860"/>
                  <a:pt x="2537" y="1839"/>
                </a:cubicBezTo>
                <a:cubicBezTo>
                  <a:pt x="2537" y="1824"/>
                  <a:pt x="2537" y="1808"/>
                  <a:pt x="2536" y="1793"/>
                </a:cubicBezTo>
                <a:cubicBezTo>
                  <a:pt x="2541" y="1796"/>
                  <a:pt x="2547" y="1797"/>
                  <a:pt x="2553" y="1797"/>
                </a:cubicBezTo>
                <a:cubicBezTo>
                  <a:pt x="2566" y="1795"/>
                  <a:pt x="2575" y="1782"/>
                  <a:pt x="2573" y="1768"/>
                </a:cubicBezTo>
                <a:cubicBezTo>
                  <a:pt x="2572" y="1754"/>
                  <a:pt x="2559" y="1745"/>
                  <a:pt x="2546" y="1746"/>
                </a:cubicBezTo>
                <a:cubicBezTo>
                  <a:pt x="2541" y="1747"/>
                  <a:pt x="2537" y="1749"/>
                  <a:pt x="2534" y="1752"/>
                </a:cubicBezTo>
                <a:cubicBezTo>
                  <a:pt x="2534" y="1750"/>
                  <a:pt x="2534" y="1748"/>
                  <a:pt x="2534" y="1746"/>
                </a:cubicBezTo>
                <a:cubicBezTo>
                  <a:pt x="2537" y="1744"/>
                  <a:pt x="2541" y="1743"/>
                  <a:pt x="2545" y="1742"/>
                </a:cubicBezTo>
                <a:cubicBezTo>
                  <a:pt x="2561" y="1740"/>
                  <a:pt x="2575" y="1751"/>
                  <a:pt x="2578" y="1768"/>
                </a:cubicBezTo>
                <a:cubicBezTo>
                  <a:pt x="2580" y="1784"/>
                  <a:pt x="2569" y="1799"/>
                  <a:pt x="2553" y="1801"/>
                </a:cubicBezTo>
                <a:cubicBezTo>
                  <a:pt x="2549" y="1802"/>
                  <a:pt x="2544" y="1801"/>
                  <a:pt x="2540" y="1800"/>
                </a:cubicBezTo>
                <a:cubicBezTo>
                  <a:pt x="2544" y="1830"/>
                  <a:pt x="2544" y="1830"/>
                  <a:pt x="2544" y="1830"/>
                </a:cubicBezTo>
                <a:cubicBezTo>
                  <a:pt x="2573" y="1827"/>
                  <a:pt x="2608" y="1813"/>
                  <a:pt x="2604" y="1776"/>
                </a:cubicBezTo>
                <a:cubicBezTo>
                  <a:pt x="2665" y="1739"/>
                  <a:pt x="2657" y="1648"/>
                  <a:pt x="2587" y="1629"/>
                </a:cubicBezTo>
                <a:cubicBezTo>
                  <a:pt x="2582" y="1620"/>
                  <a:pt x="2576" y="1614"/>
                  <a:pt x="2568" y="1610"/>
                </a:cubicBezTo>
                <a:cubicBezTo>
                  <a:pt x="2570" y="1610"/>
                  <a:pt x="2572" y="1610"/>
                  <a:pt x="2573" y="1610"/>
                </a:cubicBezTo>
                <a:cubicBezTo>
                  <a:pt x="2579" y="1609"/>
                  <a:pt x="2583" y="1607"/>
                  <a:pt x="2587" y="1603"/>
                </a:cubicBezTo>
                <a:cubicBezTo>
                  <a:pt x="2587" y="1603"/>
                  <a:pt x="2587" y="1603"/>
                  <a:pt x="2588" y="1603"/>
                </a:cubicBezTo>
                <a:cubicBezTo>
                  <a:pt x="2590" y="1602"/>
                  <a:pt x="2591" y="1601"/>
                  <a:pt x="2593" y="1600"/>
                </a:cubicBezTo>
                <a:cubicBezTo>
                  <a:pt x="2601" y="1596"/>
                  <a:pt x="2604" y="1586"/>
                  <a:pt x="2601" y="1578"/>
                </a:cubicBezTo>
                <a:cubicBezTo>
                  <a:pt x="2604" y="1574"/>
                  <a:pt x="2605" y="1570"/>
                  <a:pt x="2606" y="1566"/>
                </a:cubicBezTo>
                <a:cubicBezTo>
                  <a:pt x="2606" y="1559"/>
                  <a:pt x="2602" y="1552"/>
                  <a:pt x="2596" y="1549"/>
                </a:cubicBezTo>
                <a:cubicBezTo>
                  <a:pt x="2596" y="1549"/>
                  <a:pt x="2596" y="1549"/>
                  <a:pt x="2596" y="1549"/>
                </a:cubicBezTo>
                <a:cubicBezTo>
                  <a:pt x="2599" y="1542"/>
                  <a:pt x="2599" y="1536"/>
                  <a:pt x="2597" y="1530"/>
                </a:cubicBezTo>
                <a:cubicBezTo>
                  <a:pt x="2599" y="1530"/>
                  <a:pt x="2602" y="1529"/>
                  <a:pt x="2605" y="1528"/>
                </a:cubicBezTo>
                <a:cubicBezTo>
                  <a:pt x="2607" y="1528"/>
                  <a:pt x="2608" y="1529"/>
                  <a:pt x="2610" y="1531"/>
                </a:cubicBezTo>
                <a:cubicBezTo>
                  <a:pt x="2618" y="1543"/>
                  <a:pt x="2630" y="1547"/>
                  <a:pt x="2643" y="1542"/>
                </a:cubicBezTo>
                <a:cubicBezTo>
                  <a:pt x="2652" y="1539"/>
                  <a:pt x="2659" y="1533"/>
                  <a:pt x="2664" y="1526"/>
                </a:cubicBezTo>
                <a:cubicBezTo>
                  <a:pt x="2665" y="1526"/>
                  <a:pt x="2665" y="1525"/>
                  <a:pt x="2665" y="1525"/>
                </a:cubicBezTo>
                <a:cubicBezTo>
                  <a:pt x="2668" y="1523"/>
                  <a:pt x="2671" y="1521"/>
                  <a:pt x="2673" y="1518"/>
                </a:cubicBezTo>
                <a:cubicBezTo>
                  <a:pt x="2686" y="1507"/>
                  <a:pt x="2688" y="1490"/>
                  <a:pt x="2679" y="1477"/>
                </a:cubicBezTo>
                <a:cubicBezTo>
                  <a:pt x="2683" y="1470"/>
                  <a:pt x="2684" y="1462"/>
                  <a:pt x="2683" y="1454"/>
                </a:cubicBezTo>
                <a:cubicBezTo>
                  <a:pt x="2682" y="1441"/>
                  <a:pt x="2672" y="1431"/>
                  <a:pt x="2661" y="1428"/>
                </a:cubicBezTo>
                <a:cubicBezTo>
                  <a:pt x="2661" y="1428"/>
                  <a:pt x="2660" y="1428"/>
                  <a:pt x="2660" y="1428"/>
                </a:cubicBezTo>
                <a:cubicBezTo>
                  <a:pt x="2667" y="1399"/>
                  <a:pt x="2644" y="1372"/>
                  <a:pt x="2613" y="1376"/>
                </a:cubicBezTo>
                <a:cubicBezTo>
                  <a:pt x="2611" y="1376"/>
                  <a:pt x="2610" y="1376"/>
                  <a:pt x="2608" y="1376"/>
                </a:cubicBezTo>
                <a:cubicBezTo>
                  <a:pt x="2608" y="1376"/>
                  <a:pt x="2608" y="1376"/>
                  <a:pt x="2608" y="1376"/>
                </a:cubicBezTo>
                <a:cubicBezTo>
                  <a:pt x="2608" y="1376"/>
                  <a:pt x="2607" y="1375"/>
                  <a:pt x="2607" y="1375"/>
                </a:cubicBezTo>
                <a:cubicBezTo>
                  <a:pt x="2645" y="1355"/>
                  <a:pt x="2645" y="1355"/>
                  <a:pt x="2645" y="1355"/>
                </a:cubicBezTo>
                <a:cubicBezTo>
                  <a:pt x="2712" y="1217"/>
                  <a:pt x="2712" y="1217"/>
                  <a:pt x="2712" y="1217"/>
                </a:cubicBezTo>
                <a:cubicBezTo>
                  <a:pt x="2560" y="1193"/>
                  <a:pt x="2560" y="1193"/>
                  <a:pt x="2560" y="1193"/>
                </a:cubicBezTo>
                <a:cubicBezTo>
                  <a:pt x="2482" y="1234"/>
                  <a:pt x="2482" y="1234"/>
                  <a:pt x="2482" y="1234"/>
                </a:cubicBezTo>
                <a:cubicBezTo>
                  <a:pt x="2608" y="1137"/>
                  <a:pt x="2608" y="1137"/>
                  <a:pt x="2608" y="1137"/>
                </a:cubicBezTo>
                <a:cubicBezTo>
                  <a:pt x="2584" y="1106"/>
                  <a:pt x="2584" y="1106"/>
                  <a:pt x="2584" y="1106"/>
                </a:cubicBezTo>
                <a:cubicBezTo>
                  <a:pt x="2613" y="1084"/>
                  <a:pt x="2613" y="1084"/>
                  <a:pt x="2613" y="1084"/>
                </a:cubicBezTo>
                <a:cubicBezTo>
                  <a:pt x="2599" y="1065"/>
                  <a:pt x="2599" y="1065"/>
                  <a:pt x="2599" y="1065"/>
                </a:cubicBezTo>
                <a:cubicBezTo>
                  <a:pt x="2624" y="1046"/>
                  <a:pt x="2624" y="1046"/>
                  <a:pt x="2624" y="1046"/>
                </a:cubicBezTo>
                <a:cubicBezTo>
                  <a:pt x="2529" y="922"/>
                  <a:pt x="2529" y="922"/>
                  <a:pt x="2529" y="922"/>
                </a:cubicBezTo>
                <a:cubicBezTo>
                  <a:pt x="2504" y="942"/>
                  <a:pt x="2504" y="942"/>
                  <a:pt x="2504" y="942"/>
                </a:cubicBezTo>
                <a:cubicBezTo>
                  <a:pt x="2489" y="922"/>
                  <a:pt x="2489" y="922"/>
                  <a:pt x="2489" y="922"/>
                </a:cubicBezTo>
                <a:cubicBezTo>
                  <a:pt x="2460" y="944"/>
                  <a:pt x="2460" y="944"/>
                  <a:pt x="2460" y="944"/>
                </a:cubicBezTo>
                <a:cubicBezTo>
                  <a:pt x="2445" y="925"/>
                  <a:pt x="2445" y="925"/>
                  <a:pt x="2445" y="925"/>
                </a:cubicBezTo>
                <a:cubicBezTo>
                  <a:pt x="2309" y="1030"/>
                  <a:pt x="2309" y="1030"/>
                  <a:pt x="2309" y="1030"/>
                </a:cubicBezTo>
                <a:cubicBezTo>
                  <a:pt x="2630" y="698"/>
                  <a:pt x="2630" y="698"/>
                  <a:pt x="2630" y="698"/>
                </a:cubicBezTo>
                <a:cubicBezTo>
                  <a:pt x="2498" y="570"/>
                  <a:pt x="2498" y="570"/>
                  <a:pt x="2498" y="570"/>
                </a:cubicBezTo>
                <a:cubicBezTo>
                  <a:pt x="2109" y="974"/>
                  <a:pt x="2109" y="974"/>
                  <a:pt x="2109" y="974"/>
                </a:cubicBezTo>
                <a:cubicBezTo>
                  <a:pt x="2085" y="955"/>
                  <a:pt x="2060" y="938"/>
                  <a:pt x="2035" y="922"/>
                </a:cubicBezTo>
                <a:cubicBezTo>
                  <a:pt x="2035" y="921"/>
                  <a:pt x="2035" y="921"/>
                  <a:pt x="2035" y="921"/>
                </a:cubicBezTo>
                <a:cubicBezTo>
                  <a:pt x="2037" y="917"/>
                  <a:pt x="2038" y="913"/>
                  <a:pt x="2040" y="909"/>
                </a:cubicBezTo>
                <a:cubicBezTo>
                  <a:pt x="2040" y="909"/>
                  <a:pt x="2041" y="909"/>
                  <a:pt x="2042" y="908"/>
                </a:cubicBezTo>
                <a:cubicBezTo>
                  <a:pt x="2054" y="903"/>
                  <a:pt x="2068" y="907"/>
                  <a:pt x="2080" y="904"/>
                </a:cubicBezTo>
                <a:cubicBezTo>
                  <a:pt x="2088" y="902"/>
                  <a:pt x="2095" y="899"/>
                  <a:pt x="2101" y="895"/>
                </a:cubicBezTo>
                <a:cubicBezTo>
                  <a:pt x="2101" y="895"/>
                  <a:pt x="2102" y="895"/>
                  <a:pt x="2102" y="895"/>
                </a:cubicBezTo>
                <a:cubicBezTo>
                  <a:pt x="2106" y="897"/>
                  <a:pt x="2110" y="899"/>
                  <a:pt x="2116" y="900"/>
                </a:cubicBezTo>
                <a:cubicBezTo>
                  <a:pt x="2124" y="902"/>
                  <a:pt x="2132" y="899"/>
                  <a:pt x="2138" y="893"/>
                </a:cubicBezTo>
                <a:cubicBezTo>
                  <a:pt x="2140" y="892"/>
                  <a:pt x="2142" y="893"/>
                  <a:pt x="2144" y="894"/>
                </a:cubicBezTo>
                <a:cubicBezTo>
                  <a:pt x="2156" y="902"/>
                  <a:pt x="2168" y="900"/>
                  <a:pt x="2179" y="891"/>
                </a:cubicBezTo>
                <a:cubicBezTo>
                  <a:pt x="2186" y="885"/>
                  <a:pt x="2190" y="876"/>
                  <a:pt x="2192" y="867"/>
                </a:cubicBezTo>
                <a:cubicBezTo>
                  <a:pt x="2192" y="867"/>
                  <a:pt x="2192" y="867"/>
                  <a:pt x="2193" y="867"/>
                </a:cubicBezTo>
                <a:cubicBezTo>
                  <a:pt x="2195" y="864"/>
                  <a:pt x="2196" y="860"/>
                  <a:pt x="2197" y="857"/>
                </a:cubicBezTo>
                <a:cubicBezTo>
                  <a:pt x="2205" y="842"/>
                  <a:pt x="2199" y="825"/>
                  <a:pt x="2186" y="816"/>
                </a:cubicBezTo>
                <a:cubicBezTo>
                  <a:pt x="2187" y="809"/>
                  <a:pt x="2185" y="801"/>
                  <a:pt x="2181" y="794"/>
                </a:cubicBezTo>
                <a:cubicBezTo>
                  <a:pt x="2174" y="783"/>
                  <a:pt x="2162" y="777"/>
                  <a:pt x="2150" y="779"/>
                </a:cubicBezTo>
                <a:cubicBezTo>
                  <a:pt x="2150" y="779"/>
                  <a:pt x="2150" y="779"/>
                  <a:pt x="2149" y="779"/>
                </a:cubicBezTo>
                <a:cubicBezTo>
                  <a:pt x="2145" y="750"/>
                  <a:pt x="2112" y="734"/>
                  <a:pt x="2085" y="750"/>
                </a:cubicBezTo>
                <a:cubicBezTo>
                  <a:pt x="2084" y="751"/>
                  <a:pt x="2082" y="751"/>
                  <a:pt x="2081" y="752"/>
                </a:cubicBezTo>
                <a:cubicBezTo>
                  <a:pt x="2081" y="752"/>
                  <a:pt x="2081" y="752"/>
                  <a:pt x="2081" y="752"/>
                </a:cubicBezTo>
                <a:cubicBezTo>
                  <a:pt x="2072" y="748"/>
                  <a:pt x="2059" y="747"/>
                  <a:pt x="2052" y="754"/>
                </a:cubicBezTo>
                <a:cubicBezTo>
                  <a:pt x="2051" y="755"/>
                  <a:pt x="2051" y="755"/>
                  <a:pt x="2051" y="756"/>
                </a:cubicBezTo>
                <a:cubicBezTo>
                  <a:pt x="2038" y="762"/>
                  <a:pt x="2030" y="772"/>
                  <a:pt x="2028" y="787"/>
                </a:cubicBezTo>
                <a:cubicBezTo>
                  <a:pt x="2025" y="802"/>
                  <a:pt x="2030" y="815"/>
                  <a:pt x="2041" y="825"/>
                </a:cubicBezTo>
                <a:cubicBezTo>
                  <a:pt x="2041" y="826"/>
                  <a:pt x="2041" y="826"/>
                  <a:pt x="2041" y="827"/>
                </a:cubicBezTo>
                <a:cubicBezTo>
                  <a:pt x="2039" y="850"/>
                  <a:pt x="2036" y="873"/>
                  <a:pt x="2031" y="896"/>
                </a:cubicBezTo>
                <a:cubicBezTo>
                  <a:pt x="2029" y="899"/>
                  <a:pt x="2025" y="900"/>
                  <a:pt x="2021" y="903"/>
                </a:cubicBezTo>
                <a:cubicBezTo>
                  <a:pt x="2018" y="905"/>
                  <a:pt x="2015" y="907"/>
                  <a:pt x="2014" y="909"/>
                </a:cubicBezTo>
                <a:cubicBezTo>
                  <a:pt x="2002" y="902"/>
                  <a:pt x="1990" y="895"/>
                  <a:pt x="1978" y="888"/>
                </a:cubicBezTo>
                <a:cubicBezTo>
                  <a:pt x="1982" y="885"/>
                  <a:pt x="1986" y="882"/>
                  <a:pt x="1988" y="877"/>
                </a:cubicBezTo>
                <a:cubicBezTo>
                  <a:pt x="1994" y="865"/>
                  <a:pt x="1988" y="850"/>
                  <a:pt x="1976" y="844"/>
                </a:cubicBezTo>
                <a:cubicBezTo>
                  <a:pt x="1963" y="838"/>
                  <a:pt x="1948" y="843"/>
                  <a:pt x="1942" y="855"/>
                </a:cubicBezTo>
                <a:cubicBezTo>
                  <a:pt x="1940" y="859"/>
                  <a:pt x="1940" y="864"/>
                  <a:pt x="1940" y="868"/>
                </a:cubicBezTo>
                <a:cubicBezTo>
                  <a:pt x="1939" y="867"/>
                  <a:pt x="1937" y="866"/>
                  <a:pt x="1936" y="866"/>
                </a:cubicBezTo>
                <a:cubicBezTo>
                  <a:pt x="1936" y="861"/>
                  <a:pt x="1936" y="857"/>
                  <a:pt x="1938" y="853"/>
                </a:cubicBezTo>
                <a:cubicBezTo>
                  <a:pt x="1945" y="839"/>
                  <a:pt x="1963" y="833"/>
                  <a:pt x="1978" y="840"/>
                </a:cubicBezTo>
                <a:cubicBezTo>
                  <a:pt x="1992" y="847"/>
                  <a:pt x="1998" y="863"/>
                  <a:pt x="1993" y="877"/>
                </a:cubicBezTo>
                <a:cubicBezTo>
                  <a:pt x="1993" y="877"/>
                  <a:pt x="1993" y="878"/>
                  <a:pt x="1992" y="879"/>
                </a:cubicBezTo>
                <a:cubicBezTo>
                  <a:pt x="1992" y="879"/>
                  <a:pt x="1992" y="879"/>
                  <a:pt x="1992" y="879"/>
                </a:cubicBezTo>
                <a:cubicBezTo>
                  <a:pt x="1990" y="883"/>
                  <a:pt x="1987" y="886"/>
                  <a:pt x="1984" y="889"/>
                </a:cubicBezTo>
                <a:cubicBezTo>
                  <a:pt x="1998" y="896"/>
                  <a:pt x="1998" y="896"/>
                  <a:pt x="1998" y="896"/>
                </a:cubicBezTo>
                <a:cubicBezTo>
                  <a:pt x="1999" y="895"/>
                  <a:pt x="1999" y="894"/>
                  <a:pt x="2000" y="893"/>
                </a:cubicBezTo>
                <a:cubicBezTo>
                  <a:pt x="2005" y="895"/>
                  <a:pt x="2008" y="891"/>
                  <a:pt x="2011" y="884"/>
                </a:cubicBezTo>
                <a:cubicBezTo>
                  <a:pt x="2014" y="877"/>
                  <a:pt x="2008" y="874"/>
                  <a:pt x="2008" y="874"/>
                </a:cubicBezTo>
                <a:cubicBezTo>
                  <a:pt x="2008" y="874"/>
                  <a:pt x="2008" y="874"/>
                  <a:pt x="2008" y="874"/>
                </a:cubicBezTo>
                <a:cubicBezTo>
                  <a:pt x="2013" y="855"/>
                  <a:pt x="2012" y="835"/>
                  <a:pt x="1998" y="820"/>
                </a:cubicBezTo>
                <a:cubicBezTo>
                  <a:pt x="2002" y="747"/>
                  <a:pt x="1917" y="711"/>
                  <a:pt x="1863" y="758"/>
                </a:cubicBezTo>
                <a:cubicBezTo>
                  <a:pt x="1830" y="742"/>
                  <a:pt x="1805" y="771"/>
                  <a:pt x="1793" y="797"/>
                </a:cubicBezTo>
                <a:cubicBezTo>
                  <a:pt x="1821" y="811"/>
                  <a:pt x="1821" y="811"/>
                  <a:pt x="1821" y="811"/>
                </a:cubicBezTo>
                <a:cubicBezTo>
                  <a:pt x="1821" y="806"/>
                  <a:pt x="1822" y="802"/>
                  <a:pt x="1823" y="798"/>
                </a:cubicBezTo>
                <a:cubicBezTo>
                  <a:pt x="1830" y="784"/>
                  <a:pt x="1848" y="778"/>
                  <a:pt x="1863" y="785"/>
                </a:cubicBezTo>
                <a:cubicBezTo>
                  <a:pt x="1878" y="792"/>
                  <a:pt x="1884" y="810"/>
                  <a:pt x="1877" y="824"/>
                </a:cubicBezTo>
                <a:cubicBezTo>
                  <a:pt x="1875" y="828"/>
                  <a:pt x="1873" y="831"/>
                  <a:pt x="1869" y="834"/>
                </a:cubicBezTo>
                <a:cubicBezTo>
                  <a:pt x="1902" y="849"/>
                  <a:pt x="1902" y="849"/>
                  <a:pt x="1902" y="849"/>
                </a:cubicBezTo>
                <a:cubicBezTo>
                  <a:pt x="1889" y="844"/>
                  <a:pt x="1876" y="838"/>
                  <a:pt x="1863" y="833"/>
                </a:cubicBezTo>
                <a:cubicBezTo>
                  <a:pt x="1867" y="830"/>
                  <a:pt x="1871" y="827"/>
                  <a:pt x="1873" y="822"/>
                </a:cubicBezTo>
                <a:cubicBezTo>
                  <a:pt x="1879" y="810"/>
                  <a:pt x="1874" y="795"/>
                  <a:pt x="1861" y="789"/>
                </a:cubicBezTo>
                <a:cubicBezTo>
                  <a:pt x="1848" y="783"/>
                  <a:pt x="1833" y="788"/>
                  <a:pt x="1828" y="800"/>
                </a:cubicBezTo>
                <a:cubicBezTo>
                  <a:pt x="1825" y="806"/>
                  <a:pt x="1825" y="813"/>
                  <a:pt x="1827" y="818"/>
                </a:cubicBezTo>
                <a:cubicBezTo>
                  <a:pt x="1800" y="808"/>
                  <a:pt x="1772" y="799"/>
                  <a:pt x="1744" y="792"/>
                </a:cubicBezTo>
                <a:cubicBezTo>
                  <a:pt x="1822" y="264"/>
                  <a:pt x="1822" y="264"/>
                  <a:pt x="1822" y="264"/>
                </a:cubicBezTo>
                <a:cubicBezTo>
                  <a:pt x="1782" y="258"/>
                  <a:pt x="1782" y="258"/>
                  <a:pt x="1782" y="258"/>
                </a:cubicBezTo>
                <a:cubicBezTo>
                  <a:pt x="1787" y="224"/>
                  <a:pt x="1787" y="224"/>
                  <a:pt x="1787" y="224"/>
                </a:cubicBezTo>
                <a:cubicBezTo>
                  <a:pt x="1744" y="172"/>
                  <a:pt x="1744" y="172"/>
                  <a:pt x="1744" y="172"/>
                </a:cubicBezTo>
                <a:cubicBezTo>
                  <a:pt x="1687" y="209"/>
                  <a:pt x="1687" y="209"/>
                  <a:pt x="1687" y="209"/>
                </a:cubicBezTo>
                <a:cubicBezTo>
                  <a:pt x="1682" y="243"/>
                  <a:pt x="1682" y="243"/>
                  <a:pt x="1682" y="243"/>
                </a:cubicBezTo>
                <a:cubicBezTo>
                  <a:pt x="1642" y="237"/>
                  <a:pt x="1642" y="237"/>
                  <a:pt x="1642" y="237"/>
                </a:cubicBezTo>
                <a:cubicBezTo>
                  <a:pt x="1575" y="684"/>
                  <a:pt x="1575" y="684"/>
                  <a:pt x="1575" y="684"/>
                </a:cubicBezTo>
                <a:cubicBezTo>
                  <a:pt x="1571" y="0"/>
                  <a:pt x="1571" y="0"/>
                  <a:pt x="1571" y="0"/>
                </a:cubicBezTo>
                <a:cubicBezTo>
                  <a:pt x="1265" y="2"/>
                  <a:pt x="1265" y="2"/>
                  <a:pt x="1265" y="2"/>
                </a:cubicBezTo>
                <a:cubicBezTo>
                  <a:pt x="1269" y="766"/>
                  <a:pt x="1269" y="766"/>
                  <a:pt x="1269" y="766"/>
                </a:cubicBezTo>
                <a:cubicBezTo>
                  <a:pt x="1249" y="770"/>
                  <a:pt x="1229" y="774"/>
                  <a:pt x="1209" y="778"/>
                </a:cubicBezTo>
                <a:cubicBezTo>
                  <a:pt x="1209" y="778"/>
                  <a:pt x="1209" y="777"/>
                  <a:pt x="1208" y="776"/>
                </a:cubicBezTo>
                <a:cubicBezTo>
                  <a:pt x="1207" y="774"/>
                  <a:pt x="1206" y="771"/>
                  <a:pt x="1205" y="768"/>
                </a:cubicBezTo>
                <a:cubicBezTo>
                  <a:pt x="1205" y="768"/>
                  <a:pt x="1205" y="768"/>
                  <a:pt x="1205" y="767"/>
                </a:cubicBezTo>
                <a:cubicBezTo>
                  <a:pt x="1209" y="758"/>
                  <a:pt x="1218" y="753"/>
                  <a:pt x="1223" y="746"/>
                </a:cubicBezTo>
                <a:cubicBezTo>
                  <a:pt x="1225" y="741"/>
                  <a:pt x="1227" y="736"/>
                  <a:pt x="1229" y="731"/>
                </a:cubicBezTo>
                <a:cubicBezTo>
                  <a:pt x="1229" y="731"/>
                  <a:pt x="1229" y="730"/>
                  <a:pt x="1229" y="730"/>
                </a:cubicBezTo>
                <a:cubicBezTo>
                  <a:pt x="1232" y="730"/>
                  <a:pt x="1235" y="728"/>
                  <a:pt x="1239" y="726"/>
                </a:cubicBezTo>
                <a:cubicBezTo>
                  <a:pt x="1243" y="722"/>
                  <a:pt x="1246" y="717"/>
                  <a:pt x="1246" y="711"/>
                </a:cubicBezTo>
                <a:cubicBezTo>
                  <a:pt x="1247" y="710"/>
                  <a:pt x="1248" y="709"/>
                  <a:pt x="1249" y="709"/>
                </a:cubicBezTo>
                <a:cubicBezTo>
                  <a:pt x="1259" y="706"/>
                  <a:pt x="1265" y="700"/>
                  <a:pt x="1266" y="689"/>
                </a:cubicBezTo>
                <a:cubicBezTo>
                  <a:pt x="1266" y="683"/>
                  <a:pt x="1264" y="677"/>
                  <a:pt x="1260" y="671"/>
                </a:cubicBezTo>
                <a:cubicBezTo>
                  <a:pt x="1260" y="671"/>
                  <a:pt x="1260" y="671"/>
                  <a:pt x="1260" y="670"/>
                </a:cubicBezTo>
                <a:cubicBezTo>
                  <a:pt x="1260" y="668"/>
                  <a:pt x="1259" y="665"/>
                  <a:pt x="1258" y="663"/>
                </a:cubicBezTo>
                <a:cubicBezTo>
                  <a:pt x="1254" y="652"/>
                  <a:pt x="1243" y="646"/>
                  <a:pt x="1232" y="648"/>
                </a:cubicBezTo>
                <a:cubicBezTo>
                  <a:pt x="1228" y="644"/>
                  <a:pt x="1224" y="641"/>
                  <a:pt x="1218" y="640"/>
                </a:cubicBezTo>
                <a:cubicBezTo>
                  <a:pt x="1209" y="637"/>
                  <a:pt x="1200" y="641"/>
                  <a:pt x="1195" y="648"/>
                </a:cubicBezTo>
                <a:cubicBezTo>
                  <a:pt x="1195" y="648"/>
                  <a:pt x="1195" y="648"/>
                  <a:pt x="1195" y="648"/>
                </a:cubicBezTo>
                <a:cubicBezTo>
                  <a:pt x="1178" y="636"/>
                  <a:pt x="1153" y="644"/>
                  <a:pt x="1148" y="666"/>
                </a:cubicBezTo>
                <a:cubicBezTo>
                  <a:pt x="1147" y="667"/>
                  <a:pt x="1147" y="668"/>
                  <a:pt x="1147" y="669"/>
                </a:cubicBezTo>
                <a:cubicBezTo>
                  <a:pt x="1147" y="669"/>
                  <a:pt x="1147" y="669"/>
                  <a:pt x="1147" y="669"/>
                </a:cubicBezTo>
                <a:cubicBezTo>
                  <a:pt x="1140" y="671"/>
                  <a:pt x="1133" y="677"/>
                  <a:pt x="1133" y="685"/>
                </a:cubicBezTo>
                <a:cubicBezTo>
                  <a:pt x="1133" y="685"/>
                  <a:pt x="1133" y="685"/>
                  <a:pt x="1133" y="686"/>
                </a:cubicBezTo>
                <a:cubicBezTo>
                  <a:pt x="1130" y="695"/>
                  <a:pt x="1131" y="705"/>
                  <a:pt x="1137" y="713"/>
                </a:cubicBezTo>
                <a:cubicBezTo>
                  <a:pt x="1144" y="722"/>
                  <a:pt x="1153" y="726"/>
                  <a:pt x="1163" y="725"/>
                </a:cubicBezTo>
                <a:cubicBezTo>
                  <a:pt x="1164" y="726"/>
                  <a:pt x="1164" y="726"/>
                  <a:pt x="1164" y="726"/>
                </a:cubicBezTo>
                <a:cubicBezTo>
                  <a:pt x="1175" y="739"/>
                  <a:pt x="1185" y="753"/>
                  <a:pt x="1194" y="767"/>
                </a:cubicBezTo>
                <a:cubicBezTo>
                  <a:pt x="1194" y="769"/>
                  <a:pt x="1193" y="771"/>
                  <a:pt x="1192" y="775"/>
                </a:cubicBezTo>
                <a:cubicBezTo>
                  <a:pt x="1191" y="778"/>
                  <a:pt x="1191" y="780"/>
                  <a:pt x="1192" y="782"/>
                </a:cubicBezTo>
                <a:cubicBezTo>
                  <a:pt x="1180" y="785"/>
                  <a:pt x="1168" y="788"/>
                  <a:pt x="1156" y="791"/>
                </a:cubicBezTo>
                <a:cubicBezTo>
                  <a:pt x="1062" y="487"/>
                  <a:pt x="1062" y="487"/>
                  <a:pt x="1062" y="487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903" y="466"/>
                  <a:pt x="903" y="466"/>
                  <a:pt x="903" y="466"/>
                </a:cubicBezTo>
                <a:cubicBezTo>
                  <a:pt x="887" y="541"/>
                  <a:pt x="887" y="541"/>
                  <a:pt x="887" y="541"/>
                </a:cubicBezTo>
                <a:cubicBezTo>
                  <a:pt x="955" y="760"/>
                  <a:pt x="955" y="760"/>
                  <a:pt x="955" y="760"/>
                </a:cubicBezTo>
                <a:cubicBezTo>
                  <a:pt x="752" y="368"/>
                  <a:pt x="752" y="368"/>
                  <a:pt x="752" y="368"/>
                </a:cubicBezTo>
                <a:cubicBezTo>
                  <a:pt x="732" y="379"/>
                  <a:pt x="732" y="379"/>
                  <a:pt x="732" y="379"/>
                </a:cubicBezTo>
                <a:cubicBezTo>
                  <a:pt x="712" y="340"/>
                  <a:pt x="712" y="340"/>
                  <a:pt x="712" y="340"/>
                </a:cubicBezTo>
                <a:cubicBezTo>
                  <a:pt x="696" y="348"/>
                  <a:pt x="696" y="348"/>
                  <a:pt x="696" y="348"/>
                </a:cubicBezTo>
                <a:cubicBezTo>
                  <a:pt x="676" y="311"/>
                  <a:pt x="676" y="311"/>
                  <a:pt x="676" y="311"/>
                </a:cubicBezTo>
                <a:cubicBezTo>
                  <a:pt x="569" y="366"/>
                  <a:pt x="569" y="366"/>
                  <a:pt x="569" y="366"/>
                </a:cubicBezTo>
                <a:cubicBezTo>
                  <a:pt x="589" y="403"/>
                  <a:pt x="589" y="403"/>
                  <a:pt x="589" y="403"/>
                </a:cubicBezTo>
                <a:cubicBezTo>
                  <a:pt x="572" y="412"/>
                  <a:pt x="572" y="412"/>
                  <a:pt x="572" y="412"/>
                </a:cubicBezTo>
                <a:cubicBezTo>
                  <a:pt x="593" y="451"/>
                  <a:pt x="593" y="451"/>
                  <a:pt x="593" y="451"/>
                </a:cubicBezTo>
                <a:cubicBezTo>
                  <a:pt x="576" y="459"/>
                  <a:pt x="576" y="459"/>
                  <a:pt x="576" y="459"/>
                </a:cubicBezTo>
                <a:cubicBezTo>
                  <a:pt x="753" y="801"/>
                  <a:pt x="753" y="801"/>
                  <a:pt x="753" y="801"/>
                </a:cubicBezTo>
                <a:cubicBezTo>
                  <a:pt x="748" y="798"/>
                  <a:pt x="742" y="796"/>
                  <a:pt x="736" y="795"/>
                </a:cubicBezTo>
                <a:cubicBezTo>
                  <a:pt x="736" y="795"/>
                  <a:pt x="736" y="795"/>
                  <a:pt x="736" y="794"/>
                </a:cubicBezTo>
                <a:cubicBezTo>
                  <a:pt x="732" y="792"/>
                  <a:pt x="728" y="790"/>
                  <a:pt x="724" y="789"/>
                </a:cubicBezTo>
                <a:cubicBezTo>
                  <a:pt x="706" y="781"/>
                  <a:pt x="686" y="788"/>
                  <a:pt x="677" y="803"/>
                </a:cubicBezTo>
                <a:cubicBezTo>
                  <a:pt x="668" y="803"/>
                  <a:pt x="659" y="805"/>
                  <a:pt x="651" y="810"/>
                </a:cubicBezTo>
                <a:cubicBezTo>
                  <a:pt x="638" y="818"/>
                  <a:pt x="632" y="833"/>
                  <a:pt x="634" y="847"/>
                </a:cubicBezTo>
                <a:cubicBezTo>
                  <a:pt x="634" y="847"/>
                  <a:pt x="634" y="847"/>
                  <a:pt x="634" y="847"/>
                </a:cubicBezTo>
                <a:cubicBezTo>
                  <a:pt x="601" y="854"/>
                  <a:pt x="582" y="892"/>
                  <a:pt x="602" y="923"/>
                </a:cubicBezTo>
                <a:cubicBezTo>
                  <a:pt x="603" y="925"/>
                  <a:pt x="604" y="927"/>
                  <a:pt x="605" y="928"/>
                </a:cubicBezTo>
                <a:cubicBezTo>
                  <a:pt x="605" y="928"/>
                  <a:pt x="605" y="928"/>
                  <a:pt x="605" y="928"/>
                </a:cubicBezTo>
                <a:cubicBezTo>
                  <a:pt x="600" y="939"/>
                  <a:pt x="600" y="954"/>
                  <a:pt x="608" y="962"/>
                </a:cubicBezTo>
                <a:cubicBezTo>
                  <a:pt x="609" y="963"/>
                  <a:pt x="609" y="963"/>
                  <a:pt x="610" y="964"/>
                </a:cubicBezTo>
                <a:cubicBezTo>
                  <a:pt x="611" y="966"/>
                  <a:pt x="613" y="968"/>
                  <a:pt x="614" y="971"/>
                </a:cubicBezTo>
                <a:cubicBezTo>
                  <a:pt x="613" y="974"/>
                  <a:pt x="613" y="978"/>
                  <a:pt x="614" y="981"/>
                </a:cubicBezTo>
                <a:cubicBezTo>
                  <a:pt x="614" y="981"/>
                  <a:pt x="614" y="981"/>
                  <a:pt x="614" y="981"/>
                </a:cubicBezTo>
                <a:cubicBezTo>
                  <a:pt x="596" y="986"/>
                  <a:pt x="588" y="1006"/>
                  <a:pt x="599" y="1022"/>
                </a:cubicBezTo>
                <a:cubicBezTo>
                  <a:pt x="600" y="1023"/>
                  <a:pt x="600" y="1024"/>
                  <a:pt x="601" y="1025"/>
                </a:cubicBezTo>
                <a:cubicBezTo>
                  <a:pt x="601" y="1025"/>
                  <a:pt x="601" y="1025"/>
                  <a:pt x="601" y="1025"/>
                </a:cubicBezTo>
                <a:cubicBezTo>
                  <a:pt x="598" y="1031"/>
                  <a:pt x="599" y="1038"/>
                  <a:pt x="603" y="1042"/>
                </a:cubicBezTo>
                <a:cubicBezTo>
                  <a:pt x="604" y="1043"/>
                  <a:pt x="604" y="1043"/>
                  <a:pt x="604" y="1043"/>
                </a:cubicBezTo>
                <a:cubicBezTo>
                  <a:pt x="609" y="1051"/>
                  <a:pt x="616" y="1055"/>
                  <a:pt x="625" y="1056"/>
                </a:cubicBezTo>
                <a:cubicBezTo>
                  <a:pt x="634" y="1056"/>
                  <a:pt x="642" y="1053"/>
                  <a:pt x="648" y="1045"/>
                </a:cubicBezTo>
                <a:cubicBezTo>
                  <a:pt x="648" y="1045"/>
                  <a:pt x="648" y="1045"/>
                  <a:pt x="648" y="1045"/>
                </a:cubicBezTo>
                <a:cubicBezTo>
                  <a:pt x="663" y="1045"/>
                  <a:pt x="677" y="1046"/>
                  <a:pt x="692" y="1048"/>
                </a:cubicBezTo>
                <a:cubicBezTo>
                  <a:pt x="693" y="1049"/>
                  <a:pt x="695" y="1051"/>
                  <a:pt x="696" y="1054"/>
                </a:cubicBezTo>
                <a:cubicBezTo>
                  <a:pt x="696" y="1054"/>
                  <a:pt x="696" y="1054"/>
                  <a:pt x="697" y="1054"/>
                </a:cubicBezTo>
                <a:cubicBezTo>
                  <a:pt x="670" y="1079"/>
                  <a:pt x="646" y="1106"/>
                  <a:pt x="622" y="1133"/>
                </a:cubicBezTo>
                <a:cubicBezTo>
                  <a:pt x="621" y="1127"/>
                  <a:pt x="618" y="1122"/>
                  <a:pt x="613" y="1118"/>
                </a:cubicBezTo>
                <a:cubicBezTo>
                  <a:pt x="602" y="1110"/>
                  <a:pt x="586" y="1113"/>
                  <a:pt x="578" y="1124"/>
                </a:cubicBezTo>
                <a:cubicBezTo>
                  <a:pt x="570" y="1136"/>
                  <a:pt x="572" y="1151"/>
                  <a:pt x="583" y="1159"/>
                </a:cubicBezTo>
                <a:cubicBezTo>
                  <a:pt x="587" y="1162"/>
                  <a:pt x="592" y="1164"/>
                  <a:pt x="597" y="1163"/>
                </a:cubicBezTo>
                <a:cubicBezTo>
                  <a:pt x="596" y="1164"/>
                  <a:pt x="596" y="1165"/>
                  <a:pt x="595" y="1166"/>
                </a:cubicBezTo>
                <a:cubicBezTo>
                  <a:pt x="578" y="1188"/>
                  <a:pt x="562" y="1209"/>
                  <a:pt x="546" y="1232"/>
                </a:cubicBezTo>
                <a:cubicBezTo>
                  <a:pt x="545" y="1228"/>
                  <a:pt x="542" y="1224"/>
                  <a:pt x="538" y="1221"/>
                </a:cubicBezTo>
                <a:cubicBezTo>
                  <a:pt x="527" y="1213"/>
                  <a:pt x="512" y="1216"/>
                  <a:pt x="504" y="1228"/>
                </a:cubicBezTo>
                <a:cubicBezTo>
                  <a:pt x="496" y="1239"/>
                  <a:pt x="498" y="1255"/>
                  <a:pt x="509" y="1262"/>
                </a:cubicBezTo>
                <a:cubicBezTo>
                  <a:pt x="513" y="1266"/>
                  <a:pt x="518" y="1267"/>
                  <a:pt x="523" y="1267"/>
                </a:cubicBezTo>
                <a:cubicBezTo>
                  <a:pt x="511" y="1286"/>
                  <a:pt x="500" y="1306"/>
                  <a:pt x="489" y="1326"/>
                </a:cubicBezTo>
                <a:cubicBezTo>
                  <a:pt x="488" y="1326"/>
                  <a:pt x="488" y="1325"/>
                  <a:pt x="488" y="1325"/>
                </a:cubicBezTo>
                <a:cubicBezTo>
                  <a:pt x="485" y="1325"/>
                  <a:pt x="482" y="1324"/>
                  <a:pt x="479" y="1323"/>
                </a:cubicBezTo>
                <a:cubicBezTo>
                  <a:pt x="479" y="1323"/>
                  <a:pt x="479" y="1323"/>
                  <a:pt x="478" y="1322"/>
                </a:cubicBezTo>
                <a:cubicBezTo>
                  <a:pt x="474" y="1314"/>
                  <a:pt x="475" y="1304"/>
                  <a:pt x="472" y="1296"/>
                </a:cubicBezTo>
                <a:cubicBezTo>
                  <a:pt x="470" y="1290"/>
                  <a:pt x="467" y="1286"/>
                  <a:pt x="463" y="1282"/>
                </a:cubicBezTo>
                <a:cubicBezTo>
                  <a:pt x="463" y="1282"/>
                  <a:pt x="463" y="1281"/>
                  <a:pt x="463" y="1281"/>
                </a:cubicBezTo>
                <a:cubicBezTo>
                  <a:pt x="464" y="1278"/>
                  <a:pt x="465" y="1275"/>
                  <a:pt x="465" y="1271"/>
                </a:cubicBezTo>
                <a:cubicBezTo>
                  <a:pt x="466" y="1265"/>
                  <a:pt x="463" y="1260"/>
                  <a:pt x="458" y="1256"/>
                </a:cubicBezTo>
                <a:cubicBezTo>
                  <a:pt x="457" y="1254"/>
                  <a:pt x="457" y="1253"/>
                  <a:pt x="458" y="1252"/>
                </a:cubicBezTo>
                <a:cubicBezTo>
                  <a:pt x="462" y="1243"/>
                  <a:pt x="460" y="1234"/>
                  <a:pt x="453" y="1227"/>
                </a:cubicBezTo>
                <a:cubicBezTo>
                  <a:pt x="447" y="1223"/>
                  <a:pt x="441" y="1221"/>
                  <a:pt x="435" y="1220"/>
                </a:cubicBezTo>
                <a:cubicBezTo>
                  <a:pt x="434" y="1220"/>
                  <a:pt x="434" y="1220"/>
                  <a:pt x="434" y="1220"/>
                </a:cubicBezTo>
                <a:cubicBezTo>
                  <a:pt x="432" y="1219"/>
                  <a:pt x="429" y="1218"/>
                  <a:pt x="426" y="1218"/>
                </a:cubicBezTo>
                <a:cubicBezTo>
                  <a:pt x="415" y="1214"/>
                  <a:pt x="404" y="1220"/>
                  <a:pt x="399" y="1230"/>
                </a:cubicBezTo>
                <a:cubicBezTo>
                  <a:pt x="394" y="1230"/>
                  <a:pt x="389" y="1232"/>
                  <a:pt x="384" y="1236"/>
                </a:cubicBezTo>
                <a:cubicBezTo>
                  <a:pt x="377" y="1241"/>
                  <a:pt x="374" y="1251"/>
                  <a:pt x="377" y="1259"/>
                </a:cubicBezTo>
                <a:cubicBezTo>
                  <a:pt x="377" y="1259"/>
                  <a:pt x="377" y="1259"/>
                  <a:pt x="377" y="1259"/>
                </a:cubicBezTo>
                <a:cubicBezTo>
                  <a:pt x="357" y="1266"/>
                  <a:pt x="349" y="1290"/>
                  <a:pt x="363" y="1307"/>
                </a:cubicBezTo>
                <a:cubicBezTo>
                  <a:pt x="363" y="1308"/>
                  <a:pt x="364" y="1309"/>
                  <a:pt x="365" y="1310"/>
                </a:cubicBezTo>
                <a:cubicBezTo>
                  <a:pt x="365" y="1310"/>
                  <a:pt x="365" y="1310"/>
                  <a:pt x="365" y="1310"/>
                </a:cubicBezTo>
                <a:cubicBezTo>
                  <a:pt x="364" y="1313"/>
                  <a:pt x="363" y="1315"/>
                  <a:pt x="363" y="1318"/>
                </a:cubicBezTo>
                <a:cubicBezTo>
                  <a:pt x="204" y="1259"/>
                  <a:pt x="204" y="1259"/>
                  <a:pt x="204" y="1259"/>
                </a:cubicBezTo>
                <a:cubicBezTo>
                  <a:pt x="195" y="1284"/>
                  <a:pt x="195" y="1284"/>
                  <a:pt x="195" y="1284"/>
                </a:cubicBezTo>
                <a:cubicBezTo>
                  <a:pt x="161" y="1272"/>
                  <a:pt x="161" y="1272"/>
                  <a:pt x="161" y="1272"/>
                </a:cubicBezTo>
                <a:cubicBezTo>
                  <a:pt x="155" y="1287"/>
                  <a:pt x="155" y="1287"/>
                  <a:pt x="155" y="1287"/>
                </a:cubicBezTo>
                <a:cubicBezTo>
                  <a:pt x="125" y="1276"/>
                  <a:pt x="125" y="1276"/>
                  <a:pt x="125" y="1276"/>
                </a:cubicBezTo>
                <a:cubicBezTo>
                  <a:pt x="88" y="1376"/>
                  <a:pt x="88" y="1376"/>
                  <a:pt x="88" y="1376"/>
                </a:cubicBezTo>
                <a:cubicBezTo>
                  <a:pt x="118" y="1387"/>
                  <a:pt x="118" y="1387"/>
                  <a:pt x="118" y="1387"/>
                </a:cubicBezTo>
                <a:cubicBezTo>
                  <a:pt x="112" y="1403"/>
                  <a:pt x="112" y="1403"/>
                  <a:pt x="112" y="1403"/>
                </a:cubicBezTo>
                <a:cubicBezTo>
                  <a:pt x="147" y="1415"/>
                  <a:pt x="147" y="1415"/>
                  <a:pt x="147" y="1415"/>
                </a:cubicBezTo>
                <a:cubicBezTo>
                  <a:pt x="141" y="1431"/>
                  <a:pt x="141" y="1431"/>
                  <a:pt x="141" y="1431"/>
                </a:cubicBezTo>
                <a:cubicBezTo>
                  <a:pt x="351" y="1508"/>
                  <a:pt x="351" y="1508"/>
                  <a:pt x="351" y="1508"/>
                </a:cubicBezTo>
                <a:cubicBezTo>
                  <a:pt x="37" y="1445"/>
                  <a:pt x="37" y="1445"/>
                  <a:pt x="37" y="1445"/>
                </a:cubicBezTo>
                <a:cubicBezTo>
                  <a:pt x="0" y="1636"/>
                  <a:pt x="0" y="1636"/>
                  <a:pt x="0" y="1636"/>
                </a:cubicBezTo>
                <a:cubicBezTo>
                  <a:pt x="289" y="1694"/>
                  <a:pt x="289" y="1694"/>
                  <a:pt x="289" y="1694"/>
                </a:cubicBezTo>
                <a:cubicBezTo>
                  <a:pt x="288" y="1695"/>
                  <a:pt x="286" y="1695"/>
                  <a:pt x="285" y="1695"/>
                </a:cubicBezTo>
                <a:cubicBezTo>
                  <a:pt x="285" y="1695"/>
                  <a:pt x="285" y="1695"/>
                  <a:pt x="285" y="1695"/>
                </a:cubicBezTo>
                <a:cubicBezTo>
                  <a:pt x="282" y="1695"/>
                  <a:pt x="279" y="1695"/>
                  <a:pt x="277" y="1696"/>
                </a:cubicBezTo>
                <a:cubicBezTo>
                  <a:pt x="265" y="1697"/>
                  <a:pt x="256" y="1706"/>
                  <a:pt x="256" y="1717"/>
                </a:cubicBezTo>
                <a:cubicBezTo>
                  <a:pt x="251" y="1720"/>
                  <a:pt x="247" y="1723"/>
                  <a:pt x="244" y="1728"/>
                </a:cubicBezTo>
                <a:cubicBezTo>
                  <a:pt x="239" y="1736"/>
                  <a:pt x="241" y="1746"/>
                  <a:pt x="246" y="1753"/>
                </a:cubicBezTo>
                <a:cubicBezTo>
                  <a:pt x="246" y="1753"/>
                  <a:pt x="246" y="1753"/>
                  <a:pt x="246" y="1753"/>
                </a:cubicBezTo>
                <a:cubicBezTo>
                  <a:pt x="230" y="1766"/>
                  <a:pt x="231" y="1792"/>
                  <a:pt x="251" y="1803"/>
                </a:cubicBezTo>
                <a:cubicBezTo>
                  <a:pt x="252" y="1803"/>
                  <a:pt x="253" y="1804"/>
                  <a:pt x="254" y="1805"/>
                </a:cubicBezTo>
                <a:cubicBezTo>
                  <a:pt x="254" y="1805"/>
                  <a:pt x="254" y="1805"/>
                  <a:pt x="254" y="1805"/>
                </a:cubicBezTo>
                <a:cubicBezTo>
                  <a:pt x="254" y="1812"/>
                  <a:pt x="259" y="1820"/>
                  <a:pt x="265" y="1822"/>
                </a:cubicBezTo>
                <a:cubicBezTo>
                  <a:pt x="266" y="1822"/>
                  <a:pt x="266" y="1822"/>
                  <a:pt x="267" y="1822"/>
                </a:cubicBezTo>
                <a:cubicBezTo>
                  <a:pt x="275" y="1828"/>
                  <a:pt x="284" y="1829"/>
                  <a:pt x="294" y="1825"/>
                </a:cubicBezTo>
                <a:cubicBezTo>
                  <a:pt x="305" y="1821"/>
                  <a:pt x="311" y="1814"/>
                  <a:pt x="313" y="1803"/>
                </a:cubicBezTo>
                <a:cubicBezTo>
                  <a:pt x="313" y="1803"/>
                  <a:pt x="313" y="1803"/>
                  <a:pt x="314" y="1803"/>
                </a:cubicBezTo>
                <a:cubicBezTo>
                  <a:pt x="328" y="1796"/>
                  <a:pt x="343" y="1790"/>
                  <a:pt x="358" y="1785"/>
                </a:cubicBezTo>
                <a:cubicBezTo>
                  <a:pt x="356" y="1805"/>
                  <a:pt x="356" y="1826"/>
                  <a:pt x="356" y="1847"/>
                </a:cubicBezTo>
                <a:cubicBezTo>
                  <a:pt x="356" y="1862"/>
                  <a:pt x="356" y="1878"/>
                  <a:pt x="357" y="1893"/>
                </a:cubicBezTo>
                <a:cubicBezTo>
                  <a:pt x="352" y="1890"/>
                  <a:pt x="346" y="1888"/>
                  <a:pt x="341" y="1889"/>
                </a:cubicBezTo>
                <a:cubicBezTo>
                  <a:pt x="327" y="1891"/>
                  <a:pt x="318" y="1904"/>
                  <a:pt x="320" y="1917"/>
                </a:cubicBezTo>
                <a:cubicBezTo>
                  <a:pt x="322" y="1931"/>
                  <a:pt x="334" y="1941"/>
                  <a:pt x="347" y="1939"/>
                </a:cubicBezTo>
                <a:cubicBezTo>
                  <a:pt x="352" y="1939"/>
                  <a:pt x="356" y="1937"/>
                  <a:pt x="359" y="1934"/>
                </a:cubicBezTo>
                <a:cubicBezTo>
                  <a:pt x="359" y="1936"/>
                  <a:pt x="360" y="1938"/>
                  <a:pt x="360" y="1939"/>
                </a:cubicBezTo>
                <a:cubicBezTo>
                  <a:pt x="356" y="1942"/>
                  <a:pt x="352" y="1943"/>
                  <a:pt x="348" y="1944"/>
                </a:cubicBezTo>
                <a:cubicBezTo>
                  <a:pt x="332" y="1946"/>
                  <a:pt x="318" y="1934"/>
                  <a:pt x="316" y="1918"/>
                </a:cubicBezTo>
                <a:cubicBezTo>
                  <a:pt x="314" y="1902"/>
                  <a:pt x="324" y="1887"/>
                  <a:pt x="340" y="1885"/>
                </a:cubicBezTo>
                <a:cubicBezTo>
                  <a:pt x="345" y="1884"/>
                  <a:pt x="349" y="1885"/>
                  <a:pt x="353" y="1886"/>
                </a:cubicBezTo>
                <a:cubicBezTo>
                  <a:pt x="349" y="1856"/>
                  <a:pt x="349" y="1856"/>
                  <a:pt x="349" y="1856"/>
                </a:cubicBezTo>
                <a:cubicBezTo>
                  <a:pt x="320" y="1859"/>
                  <a:pt x="285" y="1873"/>
                  <a:pt x="290" y="1909"/>
                </a:cubicBezTo>
                <a:cubicBezTo>
                  <a:pt x="228" y="1947"/>
                  <a:pt x="236" y="2038"/>
                  <a:pt x="306" y="2057"/>
                </a:cubicBezTo>
                <a:cubicBezTo>
                  <a:pt x="311" y="2066"/>
                  <a:pt x="317" y="2072"/>
                  <a:pt x="325" y="2076"/>
                </a:cubicBezTo>
                <a:cubicBezTo>
                  <a:pt x="323" y="2076"/>
                  <a:pt x="322" y="2076"/>
                  <a:pt x="320" y="2076"/>
                </a:cubicBezTo>
                <a:cubicBezTo>
                  <a:pt x="314" y="2076"/>
                  <a:pt x="310" y="2079"/>
                  <a:pt x="306" y="2083"/>
                </a:cubicBezTo>
                <a:cubicBezTo>
                  <a:pt x="306" y="2083"/>
                  <a:pt x="306" y="2083"/>
                  <a:pt x="306" y="2083"/>
                </a:cubicBezTo>
                <a:cubicBezTo>
                  <a:pt x="304" y="2083"/>
                  <a:pt x="302" y="2084"/>
                  <a:pt x="300" y="2086"/>
                </a:cubicBezTo>
                <a:cubicBezTo>
                  <a:pt x="292" y="2090"/>
                  <a:pt x="289" y="2100"/>
                  <a:pt x="292" y="2108"/>
                </a:cubicBezTo>
                <a:cubicBezTo>
                  <a:pt x="290" y="2111"/>
                  <a:pt x="288" y="2115"/>
                  <a:pt x="288" y="2120"/>
                </a:cubicBezTo>
                <a:cubicBezTo>
                  <a:pt x="287" y="2127"/>
                  <a:pt x="291" y="2134"/>
                  <a:pt x="297" y="2137"/>
                </a:cubicBezTo>
                <a:cubicBezTo>
                  <a:pt x="297" y="2137"/>
                  <a:pt x="297" y="2137"/>
                  <a:pt x="297" y="2137"/>
                </a:cubicBezTo>
                <a:cubicBezTo>
                  <a:pt x="294" y="2143"/>
                  <a:pt x="294" y="2150"/>
                  <a:pt x="297" y="2156"/>
                </a:cubicBezTo>
                <a:cubicBezTo>
                  <a:pt x="294" y="2156"/>
                  <a:pt x="291" y="2157"/>
                  <a:pt x="289" y="2158"/>
                </a:cubicBezTo>
                <a:cubicBezTo>
                  <a:pt x="286" y="2158"/>
                  <a:pt x="285" y="2157"/>
                  <a:pt x="284" y="2155"/>
                </a:cubicBezTo>
                <a:cubicBezTo>
                  <a:pt x="276" y="2143"/>
                  <a:pt x="264" y="2139"/>
                  <a:pt x="250" y="2143"/>
                </a:cubicBezTo>
                <a:cubicBezTo>
                  <a:pt x="241" y="2146"/>
                  <a:pt x="234" y="2153"/>
                  <a:pt x="229" y="2160"/>
                </a:cubicBezTo>
                <a:cubicBezTo>
                  <a:pt x="229" y="2160"/>
                  <a:pt x="228" y="2160"/>
                  <a:pt x="228" y="2160"/>
                </a:cubicBezTo>
                <a:cubicBezTo>
                  <a:pt x="225" y="2163"/>
                  <a:pt x="222" y="2165"/>
                  <a:pt x="220" y="2168"/>
                </a:cubicBezTo>
                <a:cubicBezTo>
                  <a:pt x="207" y="2179"/>
                  <a:pt x="205" y="2196"/>
                  <a:pt x="214" y="2209"/>
                </a:cubicBezTo>
                <a:cubicBezTo>
                  <a:pt x="211" y="2216"/>
                  <a:pt x="209" y="2224"/>
                  <a:pt x="210" y="2232"/>
                </a:cubicBezTo>
                <a:cubicBezTo>
                  <a:pt x="212" y="2245"/>
                  <a:pt x="221" y="2255"/>
                  <a:pt x="233" y="2258"/>
                </a:cubicBezTo>
                <a:cubicBezTo>
                  <a:pt x="233" y="2258"/>
                  <a:pt x="233" y="2258"/>
                  <a:pt x="233" y="2258"/>
                </a:cubicBezTo>
                <a:cubicBezTo>
                  <a:pt x="226" y="2287"/>
                  <a:pt x="249" y="2314"/>
                  <a:pt x="281" y="2310"/>
                </a:cubicBezTo>
                <a:cubicBezTo>
                  <a:pt x="282" y="2310"/>
                  <a:pt x="284" y="2310"/>
                  <a:pt x="285" y="2310"/>
                </a:cubicBezTo>
                <a:cubicBezTo>
                  <a:pt x="285" y="2310"/>
                  <a:pt x="285" y="2310"/>
                  <a:pt x="285" y="2310"/>
                </a:cubicBezTo>
                <a:cubicBezTo>
                  <a:pt x="286" y="2310"/>
                  <a:pt x="286" y="2310"/>
                  <a:pt x="286" y="2311"/>
                </a:cubicBezTo>
                <a:cubicBezTo>
                  <a:pt x="248" y="2330"/>
                  <a:pt x="248" y="2330"/>
                  <a:pt x="248" y="2330"/>
                </a:cubicBezTo>
                <a:cubicBezTo>
                  <a:pt x="181" y="2469"/>
                  <a:pt x="181" y="2469"/>
                  <a:pt x="181" y="2469"/>
                </a:cubicBezTo>
                <a:cubicBezTo>
                  <a:pt x="333" y="2493"/>
                  <a:pt x="333" y="2493"/>
                  <a:pt x="333" y="2493"/>
                </a:cubicBezTo>
                <a:cubicBezTo>
                  <a:pt x="412" y="2452"/>
                  <a:pt x="412" y="2452"/>
                  <a:pt x="412" y="2452"/>
                </a:cubicBezTo>
                <a:cubicBezTo>
                  <a:pt x="285" y="2549"/>
                  <a:pt x="285" y="2549"/>
                  <a:pt x="285" y="2549"/>
                </a:cubicBezTo>
                <a:cubicBezTo>
                  <a:pt x="309" y="2580"/>
                  <a:pt x="309" y="2580"/>
                  <a:pt x="309" y="2580"/>
                </a:cubicBezTo>
                <a:cubicBezTo>
                  <a:pt x="280" y="2602"/>
                  <a:pt x="280" y="2602"/>
                  <a:pt x="280" y="2602"/>
                </a:cubicBezTo>
                <a:cubicBezTo>
                  <a:pt x="294" y="2621"/>
                  <a:pt x="294" y="2621"/>
                  <a:pt x="294" y="2621"/>
                </a:cubicBezTo>
                <a:cubicBezTo>
                  <a:pt x="269" y="2640"/>
                  <a:pt x="269" y="2640"/>
                  <a:pt x="269" y="2640"/>
                </a:cubicBezTo>
                <a:cubicBezTo>
                  <a:pt x="364" y="2764"/>
                  <a:pt x="364" y="2764"/>
                  <a:pt x="364" y="2764"/>
                </a:cubicBezTo>
                <a:cubicBezTo>
                  <a:pt x="389" y="2744"/>
                  <a:pt x="389" y="2744"/>
                  <a:pt x="389" y="2744"/>
                </a:cubicBezTo>
                <a:cubicBezTo>
                  <a:pt x="404" y="2764"/>
                  <a:pt x="404" y="2764"/>
                  <a:pt x="404" y="2764"/>
                </a:cubicBezTo>
                <a:cubicBezTo>
                  <a:pt x="433" y="2742"/>
                  <a:pt x="433" y="2742"/>
                  <a:pt x="433" y="2742"/>
                </a:cubicBezTo>
                <a:cubicBezTo>
                  <a:pt x="448" y="2761"/>
                  <a:pt x="448" y="2761"/>
                  <a:pt x="448" y="2761"/>
                </a:cubicBezTo>
                <a:cubicBezTo>
                  <a:pt x="584" y="2656"/>
                  <a:pt x="584" y="2656"/>
                  <a:pt x="584" y="2656"/>
                </a:cubicBezTo>
                <a:cubicBezTo>
                  <a:pt x="263" y="2988"/>
                  <a:pt x="263" y="2988"/>
                  <a:pt x="263" y="2988"/>
                </a:cubicBezTo>
                <a:cubicBezTo>
                  <a:pt x="395" y="3115"/>
                  <a:pt x="395" y="3115"/>
                  <a:pt x="395" y="3115"/>
                </a:cubicBezTo>
                <a:cubicBezTo>
                  <a:pt x="785" y="2712"/>
                  <a:pt x="785" y="2712"/>
                  <a:pt x="785" y="2712"/>
                </a:cubicBezTo>
                <a:cubicBezTo>
                  <a:pt x="808" y="2730"/>
                  <a:pt x="833" y="2748"/>
                  <a:pt x="859" y="2764"/>
                </a:cubicBezTo>
                <a:cubicBezTo>
                  <a:pt x="858" y="2764"/>
                  <a:pt x="858" y="2765"/>
                  <a:pt x="858" y="2765"/>
                </a:cubicBezTo>
                <a:cubicBezTo>
                  <a:pt x="856" y="2769"/>
                  <a:pt x="855" y="2773"/>
                  <a:pt x="853" y="2776"/>
                </a:cubicBezTo>
                <a:cubicBezTo>
                  <a:pt x="853" y="2777"/>
                  <a:pt x="852" y="2777"/>
                  <a:pt x="851" y="2778"/>
                </a:cubicBezTo>
                <a:cubicBezTo>
                  <a:pt x="839" y="2783"/>
                  <a:pt x="825" y="2779"/>
                  <a:pt x="813" y="2782"/>
                </a:cubicBezTo>
                <a:cubicBezTo>
                  <a:pt x="806" y="2783"/>
                  <a:pt x="799" y="2787"/>
                  <a:pt x="792" y="2791"/>
                </a:cubicBezTo>
                <a:cubicBezTo>
                  <a:pt x="792" y="2791"/>
                  <a:pt x="792" y="2791"/>
                  <a:pt x="791" y="2791"/>
                </a:cubicBezTo>
                <a:cubicBezTo>
                  <a:pt x="788" y="2788"/>
                  <a:pt x="783" y="2786"/>
                  <a:pt x="778" y="2786"/>
                </a:cubicBezTo>
                <a:cubicBezTo>
                  <a:pt x="769" y="2784"/>
                  <a:pt x="761" y="2787"/>
                  <a:pt x="755" y="2793"/>
                </a:cubicBezTo>
                <a:cubicBezTo>
                  <a:pt x="753" y="2793"/>
                  <a:pt x="752" y="2793"/>
                  <a:pt x="750" y="2792"/>
                </a:cubicBezTo>
                <a:cubicBezTo>
                  <a:pt x="737" y="2784"/>
                  <a:pt x="725" y="2785"/>
                  <a:pt x="714" y="2795"/>
                </a:cubicBezTo>
                <a:cubicBezTo>
                  <a:pt x="707" y="2801"/>
                  <a:pt x="703" y="2809"/>
                  <a:pt x="701" y="2819"/>
                </a:cubicBezTo>
                <a:cubicBezTo>
                  <a:pt x="701" y="2819"/>
                  <a:pt x="701" y="2819"/>
                  <a:pt x="701" y="2819"/>
                </a:cubicBezTo>
                <a:cubicBezTo>
                  <a:pt x="699" y="2822"/>
                  <a:pt x="697" y="2826"/>
                  <a:pt x="696" y="2829"/>
                </a:cubicBezTo>
                <a:cubicBezTo>
                  <a:pt x="688" y="2844"/>
                  <a:pt x="694" y="2861"/>
                  <a:pt x="707" y="2870"/>
                </a:cubicBezTo>
                <a:cubicBezTo>
                  <a:pt x="707" y="2877"/>
                  <a:pt x="708" y="2885"/>
                  <a:pt x="712" y="2892"/>
                </a:cubicBezTo>
                <a:cubicBezTo>
                  <a:pt x="719" y="2903"/>
                  <a:pt x="731" y="2908"/>
                  <a:pt x="743" y="2907"/>
                </a:cubicBezTo>
                <a:cubicBezTo>
                  <a:pt x="744" y="2907"/>
                  <a:pt x="744" y="2907"/>
                  <a:pt x="744" y="2907"/>
                </a:cubicBezTo>
                <a:cubicBezTo>
                  <a:pt x="749" y="2936"/>
                  <a:pt x="781" y="2952"/>
                  <a:pt x="808" y="2936"/>
                </a:cubicBezTo>
                <a:cubicBezTo>
                  <a:pt x="809" y="2935"/>
                  <a:pt x="811" y="2935"/>
                  <a:pt x="812" y="2934"/>
                </a:cubicBezTo>
                <a:cubicBezTo>
                  <a:pt x="812" y="2934"/>
                  <a:pt x="812" y="2934"/>
                  <a:pt x="812" y="2934"/>
                </a:cubicBezTo>
                <a:cubicBezTo>
                  <a:pt x="821" y="2938"/>
                  <a:pt x="834" y="2939"/>
                  <a:pt x="841" y="2932"/>
                </a:cubicBezTo>
                <a:cubicBezTo>
                  <a:pt x="842" y="2931"/>
                  <a:pt x="842" y="2931"/>
                  <a:pt x="843" y="2930"/>
                </a:cubicBezTo>
                <a:cubicBezTo>
                  <a:pt x="855" y="2924"/>
                  <a:pt x="863" y="2913"/>
                  <a:pt x="866" y="2899"/>
                </a:cubicBezTo>
                <a:cubicBezTo>
                  <a:pt x="868" y="2883"/>
                  <a:pt x="863" y="2871"/>
                  <a:pt x="852" y="2861"/>
                </a:cubicBezTo>
                <a:cubicBezTo>
                  <a:pt x="852" y="2860"/>
                  <a:pt x="852" y="2860"/>
                  <a:pt x="852" y="2859"/>
                </a:cubicBezTo>
                <a:cubicBezTo>
                  <a:pt x="854" y="2836"/>
                  <a:pt x="857" y="2812"/>
                  <a:pt x="862" y="2789"/>
                </a:cubicBezTo>
                <a:cubicBezTo>
                  <a:pt x="865" y="2787"/>
                  <a:pt x="868" y="2785"/>
                  <a:pt x="872" y="2783"/>
                </a:cubicBezTo>
                <a:cubicBezTo>
                  <a:pt x="876" y="2781"/>
                  <a:pt x="878" y="2779"/>
                  <a:pt x="879" y="2777"/>
                </a:cubicBezTo>
                <a:cubicBezTo>
                  <a:pt x="891" y="2784"/>
                  <a:pt x="903" y="2791"/>
                  <a:pt x="916" y="2798"/>
                </a:cubicBezTo>
                <a:cubicBezTo>
                  <a:pt x="911" y="2800"/>
                  <a:pt x="907" y="2804"/>
                  <a:pt x="905" y="2809"/>
                </a:cubicBezTo>
                <a:cubicBezTo>
                  <a:pt x="899" y="2821"/>
                  <a:pt x="905" y="2836"/>
                  <a:pt x="917" y="2842"/>
                </a:cubicBezTo>
                <a:cubicBezTo>
                  <a:pt x="930" y="2848"/>
                  <a:pt x="945" y="2843"/>
                  <a:pt x="951" y="2831"/>
                </a:cubicBezTo>
                <a:cubicBezTo>
                  <a:pt x="953" y="2827"/>
                  <a:pt x="953" y="2822"/>
                  <a:pt x="953" y="2818"/>
                </a:cubicBezTo>
                <a:cubicBezTo>
                  <a:pt x="954" y="2819"/>
                  <a:pt x="956" y="2819"/>
                  <a:pt x="958" y="2820"/>
                </a:cubicBezTo>
                <a:cubicBezTo>
                  <a:pt x="958" y="2824"/>
                  <a:pt x="957" y="2829"/>
                  <a:pt x="955" y="2833"/>
                </a:cubicBezTo>
                <a:cubicBezTo>
                  <a:pt x="948" y="2847"/>
                  <a:pt x="931" y="2853"/>
                  <a:pt x="916" y="2846"/>
                </a:cubicBezTo>
                <a:cubicBezTo>
                  <a:pt x="902" y="2839"/>
                  <a:pt x="895" y="2823"/>
                  <a:pt x="900" y="2809"/>
                </a:cubicBezTo>
                <a:cubicBezTo>
                  <a:pt x="900" y="2809"/>
                  <a:pt x="901" y="2808"/>
                  <a:pt x="901" y="2807"/>
                </a:cubicBezTo>
                <a:cubicBezTo>
                  <a:pt x="901" y="2807"/>
                  <a:pt x="901" y="2807"/>
                  <a:pt x="901" y="2807"/>
                </a:cubicBezTo>
                <a:cubicBezTo>
                  <a:pt x="903" y="2803"/>
                  <a:pt x="906" y="2800"/>
                  <a:pt x="909" y="2797"/>
                </a:cubicBezTo>
                <a:cubicBezTo>
                  <a:pt x="895" y="2790"/>
                  <a:pt x="895" y="2790"/>
                  <a:pt x="895" y="2790"/>
                </a:cubicBezTo>
                <a:cubicBezTo>
                  <a:pt x="894" y="2791"/>
                  <a:pt x="894" y="2792"/>
                  <a:pt x="893" y="2793"/>
                </a:cubicBezTo>
                <a:cubicBezTo>
                  <a:pt x="888" y="2791"/>
                  <a:pt x="886" y="2795"/>
                  <a:pt x="882" y="2801"/>
                </a:cubicBezTo>
                <a:cubicBezTo>
                  <a:pt x="879" y="2809"/>
                  <a:pt x="885" y="2812"/>
                  <a:pt x="885" y="2812"/>
                </a:cubicBezTo>
                <a:cubicBezTo>
                  <a:pt x="885" y="2812"/>
                  <a:pt x="885" y="2812"/>
                  <a:pt x="885" y="2812"/>
                </a:cubicBezTo>
                <a:cubicBezTo>
                  <a:pt x="880" y="2831"/>
                  <a:pt x="881" y="2851"/>
                  <a:pt x="895" y="2866"/>
                </a:cubicBezTo>
                <a:cubicBezTo>
                  <a:pt x="892" y="2939"/>
                  <a:pt x="976" y="2975"/>
                  <a:pt x="1031" y="2928"/>
                </a:cubicBezTo>
                <a:cubicBezTo>
                  <a:pt x="1064" y="2944"/>
                  <a:pt x="1088" y="2915"/>
                  <a:pt x="1100" y="2888"/>
                </a:cubicBezTo>
                <a:cubicBezTo>
                  <a:pt x="1072" y="2875"/>
                  <a:pt x="1072" y="2875"/>
                  <a:pt x="1072" y="2875"/>
                </a:cubicBezTo>
                <a:cubicBezTo>
                  <a:pt x="1073" y="2879"/>
                  <a:pt x="1072" y="2884"/>
                  <a:pt x="1070" y="2888"/>
                </a:cubicBezTo>
                <a:cubicBezTo>
                  <a:pt x="1063" y="2902"/>
                  <a:pt x="1045" y="2908"/>
                  <a:pt x="1031" y="2901"/>
                </a:cubicBezTo>
                <a:cubicBezTo>
                  <a:pt x="1016" y="2893"/>
                  <a:pt x="1009" y="2876"/>
                  <a:pt x="1016" y="2862"/>
                </a:cubicBezTo>
                <a:cubicBezTo>
                  <a:pt x="1018" y="2858"/>
                  <a:pt x="1021" y="2855"/>
                  <a:pt x="1024" y="2852"/>
                </a:cubicBezTo>
                <a:cubicBezTo>
                  <a:pt x="992" y="2837"/>
                  <a:pt x="992" y="2837"/>
                  <a:pt x="992" y="2837"/>
                </a:cubicBezTo>
                <a:cubicBezTo>
                  <a:pt x="1004" y="2842"/>
                  <a:pt x="1017" y="2848"/>
                  <a:pt x="1030" y="2853"/>
                </a:cubicBezTo>
                <a:cubicBezTo>
                  <a:pt x="1026" y="2856"/>
                  <a:pt x="1022" y="2859"/>
                  <a:pt x="1020" y="2864"/>
                </a:cubicBezTo>
                <a:cubicBezTo>
                  <a:pt x="1014" y="2876"/>
                  <a:pt x="1020" y="2891"/>
                  <a:pt x="1032" y="2897"/>
                </a:cubicBezTo>
                <a:cubicBezTo>
                  <a:pt x="1045" y="2903"/>
                  <a:pt x="1060" y="2898"/>
                  <a:pt x="1066" y="2886"/>
                </a:cubicBezTo>
                <a:cubicBezTo>
                  <a:pt x="1069" y="2880"/>
                  <a:pt x="1069" y="2873"/>
                  <a:pt x="1066" y="2867"/>
                </a:cubicBezTo>
                <a:cubicBezTo>
                  <a:pt x="1094" y="2877"/>
                  <a:pt x="1121" y="2886"/>
                  <a:pt x="1150" y="2894"/>
                </a:cubicBezTo>
                <a:cubicBezTo>
                  <a:pt x="1071" y="3422"/>
                  <a:pt x="1071" y="3422"/>
                  <a:pt x="1071" y="3422"/>
                </a:cubicBezTo>
                <a:cubicBezTo>
                  <a:pt x="1111" y="3428"/>
                  <a:pt x="1111" y="3428"/>
                  <a:pt x="1111" y="3428"/>
                </a:cubicBezTo>
                <a:cubicBezTo>
                  <a:pt x="1106" y="3462"/>
                  <a:pt x="1106" y="3462"/>
                  <a:pt x="1106" y="3462"/>
                </a:cubicBezTo>
                <a:cubicBezTo>
                  <a:pt x="1150" y="3514"/>
                  <a:pt x="1150" y="3514"/>
                  <a:pt x="1150" y="3514"/>
                </a:cubicBezTo>
                <a:cubicBezTo>
                  <a:pt x="1206" y="3477"/>
                  <a:pt x="1206" y="3477"/>
                  <a:pt x="1206" y="3477"/>
                </a:cubicBezTo>
                <a:cubicBezTo>
                  <a:pt x="1211" y="3443"/>
                  <a:pt x="1211" y="3443"/>
                  <a:pt x="1211" y="3443"/>
                </a:cubicBezTo>
                <a:cubicBezTo>
                  <a:pt x="1251" y="3449"/>
                  <a:pt x="1251" y="3449"/>
                  <a:pt x="1251" y="3449"/>
                </a:cubicBezTo>
                <a:cubicBezTo>
                  <a:pt x="1318" y="3002"/>
                  <a:pt x="1318" y="3002"/>
                  <a:pt x="1318" y="3002"/>
                </a:cubicBezTo>
                <a:cubicBezTo>
                  <a:pt x="1322" y="3686"/>
                  <a:pt x="1322" y="3686"/>
                  <a:pt x="1322" y="3686"/>
                </a:cubicBezTo>
                <a:cubicBezTo>
                  <a:pt x="1628" y="3684"/>
                  <a:pt x="1628" y="3684"/>
                  <a:pt x="1628" y="3684"/>
                </a:cubicBezTo>
                <a:cubicBezTo>
                  <a:pt x="1624" y="2920"/>
                  <a:pt x="1624" y="2920"/>
                  <a:pt x="1624" y="2920"/>
                </a:cubicBezTo>
                <a:cubicBezTo>
                  <a:pt x="1644" y="2916"/>
                  <a:pt x="1665" y="2912"/>
                  <a:pt x="1685" y="2908"/>
                </a:cubicBezTo>
                <a:cubicBezTo>
                  <a:pt x="1685" y="2908"/>
                  <a:pt x="1685" y="2909"/>
                  <a:pt x="1685" y="2909"/>
                </a:cubicBezTo>
                <a:cubicBezTo>
                  <a:pt x="1686" y="2912"/>
                  <a:pt x="1687" y="2915"/>
                  <a:pt x="1688" y="2917"/>
                </a:cubicBezTo>
                <a:cubicBezTo>
                  <a:pt x="1688" y="2918"/>
                  <a:pt x="1688" y="2918"/>
                  <a:pt x="1688" y="2919"/>
                </a:cubicBezTo>
                <a:cubicBezTo>
                  <a:pt x="1684" y="2927"/>
                  <a:pt x="1675" y="2933"/>
                  <a:pt x="1671" y="2940"/>
                </a:cubicBezTo>
                <a:cubicBezTo>
                  <a:pt x="1668" y="2945"/>
                  <a:pt x="1666" y="2950"/>
                  <a:pt x="1665" y="2955"/>
                </a:cubicBezTo>
                <a:cubicBezTo>
                  <a:pt x="1665" y="2955"/>
                  <a:pt x="1665" y="2956"/>
                  <a:pt x="1664" y="2956"/>
                </a:cubicBezTo>
                <a:cubicBezTo>
                  <a:pt x="1661" y="2956"/>
                  <a:pt x="1658" y="2958"/>
                  <a:pt x="1655" y="2960"/>
                </a:cubicBezTo>
                <a:cubicBezTo>
                  <a:pt x="1650" y="2963"/>
                  <a:pt x="1647" y="2969"/>
                  <a:pt x="1647" y="2975"/>
                </a:cubicBezTo>
                <a:cubicBezTo>
                  <a:pt x="1646" y="2976"/>
                  <a:pt x="1646" y="2977"/>
                  <a:pt x="1644" y="2977"/>
                </a:cubicBezTo>
                <a:cubicBezTo>
                  <a:pt x="1634" y="2979"/>
                  <a:pt x="1628" y="2986"/>
                  <a:pt x="1628" y="2996"/>
                </a:cubicBezTo>
                <a:cubicBezTo>
                  <a:pt x="1627" y="3003"/>
                  <a:pt x="1629" y="3009"/>
                  <a:pt x="1633" y="3015"/>
                </a:cubicBezTo>
                <a:cubicBezTo>
                  <a:pt x="1633" y="3015"/>
                  <a:pt x="1633" y="3015"/>
                  <a:pt x="1633" y="3015"/>
                </a:cubicBezTo>
                <a:cubicBezTo>
                  <a:pt x="1633" y="3018"/>
                  <a:pt x="1634" y="3021"/>
                  <a:pt x="1636" y="3023"/>
                </a:cubicBezTo>
                <a:cubicBezTo>
                  <a:pt x="1639" y="3034"/>
                  <a:pt x="1651" y="3040"/>
                  <a:pt x="1662" y="3038"/>
                </a:cubicBezTo>
                <a:cubicBezTo>
                  <a:pt x="1665" y="3042"/>
                  <a:pt x="1670" y="3045"/>
                  <a:pt x="1675" y="3046"/>
                </a:cubicBezTo>
                <a:cubicBezTo>
                  <a:pt x="1684" y="3049"/>
                  <a:pt x="1693" y="3045"/>
                  <a:pt x="1699" y="3038"/>
                </a:cubicBezTo>
                <a:cubicBezTo>
                  <a:pt x="1699" y="3038"/>
                  <a:pt x="1699" y="3038"/>
                  <a:pt x="1699" y="3038"/>
                </a:cubicBezTo>
                <a:cubicBezTo>
                  <a:pt x="1716" y="3050"/>
                  <a:pt x="1740" y="3042"/>
                  <a:pt x="1746" y="3020"/>
                </a:cubicBezTo>
                <a:cubicBezTo>
                  <a:pt x="1746" y="3019"/>
                  <a:pt x="1746" y="3018"/>
                  <a:pt x="1747" y="3017"/>
                </a:cubicBezTo>
                <a:cubicBezTo>
                  <a:pt x="1747" y="3017"/>
                  <a:pt x="1747" y="3017"/>
                  <a:pt x="1747" y="3017"/>
                </a:cubicBezTo>
                <a:cubicBezTo>
                  <a:pt x="1754" y="3015"/>
                  <a:pt x="1760" y="3008"/>
                  <a:pt x="1760" y="3001"/>
                </a:cubicBezTo>
                <a:cubicBezTo>
                  <a:pt x="1760" y="3001"/>
                  <a:pt x="1760" y="3000"/>
                  <a:pt x="1760" y="3000"/>
                </a:cubicBezTo>
                <a:cubicBezTo>
                  <a:pt x="1763" y="2990"/>
                  <a:pt x="1762" y="2981"/>
                  <a:pt x="1756" y="2973"/>
                </a:cubicBezTo>
                <a:cubicBezTo>
                  <a:pt x="1749" y="2964"/>
                  <a:pt x="1741" y="2960"/>
                  <a:pt x="1730" y="2960"/>
                </a:cubicBezTo>
                <a:cubicBezTo>
                  <a:pt x="1730" y="2960"/>
                  <a:pt x="1729" y="2960"/>
                  <a:pt x="1729" y="2960"/>
                </a:cubicBezTo>
                <a:cubicBezTo>
                  <a:pt x="1718" y="2947"/>
                  <a:pt x="1708" y="2933"/>
                  <a:pt x="1699" y="2919"/>
                </a:cubicBezTo>
                <a:cubicBezTo>
                  <a:pt x="1699" y="2917"/>
                  <a:pt x="1700" y="2914"/>
                  <a:pt x="1701" y="2911"/>
                </a:cubicBezTo>
                <a:cubicBezTo>
                  <a:pt x="1702" y="2908"/>
                  <a:pt x="1702" y="2906"/>
                  <a:pt x="1701" y="2904"/>
                </a:cubicBezTo>
                <a:cubicBezTo>
                  <a:pt x="1713" y="2901"/>
                  <a:pt x="1725" y="2898"/>
                  <a:pt x="1737" y="2894"/>
                </a:cubicBezTo>
                <a:cubicBezTo>
                  <a:pt x="1831" y="3199"/>
                  <a:pt x="1831" y="3199"/>
                  <a:pt x="1831" y="3199"/>
                </a:cubicBezTo>
                <a:cubicBezTo>
                  <a:pt x="1888" y="3252"/>
                  <a:pt x="1888" y="3252"/>
                  <a:pt x="1888" y="3252"/>
                </a:cubicBezTo>
                <a:cubicBezTo>
                  <a:pt x="1990" y="3220"/>
                  <a:pt x="1990" y="3220"/>
                  <a:pt x="1990" y="3220"/>
                </a:cubicBezTo>
                <a:cubicBezTo>
                  <a:pt x="2006" y="3145"/>
                  <a:pt x="2006" y="3145"/>
                  <a:pt x="2006" y="3145"/>
                </a:cubicBezTo>
                <a:cubicBezTo>
                  <a:pt x="1939" y="2926"/>
                  <a:pt x="1939" y="2926"/>
                  <a:pt x="1939" y="2926"/>
                </a:cubicBezTo>
                <a:cubicBezTo>
                  <a:pt x="2141" y="3318"/>
                  <a:pt x="2141" y="3318"/>
                  <a:pt x="2141" y="3318"/>
                </a:cubicBezTo>
                <a:cubicBezTo>
                  <a:pt x="2161" y="3307"/>
                  <a:pt x="2161" y="3307"/>
                  <a:pt x="2161" y="3307"/>
                </a:cubicBezTo>
                <a:cubicBezTo>
                  <a:pt x="2181" y="3346"/>
                  <a:pt x="2181" y="3346"/>
                  <a:pt x="2181" y="3346"/>
                </a:cubicBezTo>
                <a:cubicBezTo>
                  <a:pt x="2198" y="3338"/>
                  <a:pt x="2198" y="3338"/>
                  <a:pt x="2198" y="3338"/>
                </a:cubicBezTo>
                <a:cubicBezTo>
                  <a:pt x="2217" y="3375"/>
                  <a:pt x="2217" y="3375"/>
                  <a:pt x="2217" y="3375"/>
                </a:cubicBezTo>
                <a:cubicBezTo>
                  <a:pt x="2324" y="3320"/>
                  <a:pt x="2324" y="3320"/>
                  <a:pt x="2324" y="3320"/>
                </a:cubicBezTo>
                <a:cubicBezTo>
                  <a:pt x="2305" y="3282"/>
                  <a:pt x="2305" y="3282"/>
                  <a:pt x="2305" y="3282"/>
                </a:cubicBezTo>
                <a:cubicBezTo>
                  <a:pt x="2321" y="3274"/>
                  <a:pt x="2321" y="3274"/>
                  <a:pt x="2321" y="3274"/>
                </a:cubicBezTo>
                <a:cubicBezTo>
                  <a:pt x="2301" y="3235"/>
                  <a:pt x="2301" y="3235"/>
                  <a:pt x="2301" y="3235"/>
                </a:cubicBezTo>
                <a:cubicBezTo>
                  <a:pt x="2317" y="3227"/>
                  <a:pt x="2317" y="3227"/>
                  <a:pt x="2317" y="3227"/>
                </a:cubicBezTo>
                <a:cubicBezTo>
                  <a:pt x="2140" y="2885"/>
                  <a:pt x="2140" y="2885"/>
                  <a:pt x="2140" y="2885"/>
                </a:cubicBezTo>
                <a:cubicBezTo>
                  <a:pt x="2145" y="2888"/>
                  <a:pt x="2151" y="2890"/>
                  <a:pt x="2157" y="2891"/>
                </a:cubicBezTo>
                <a:cubicBezTo>
                  <a:pt x="2157" y="2891"/>
                  <a:pt x="2157" y="2891"/>
                  <a:pt x="2158" y="2891"/>
                </a:cubicBezTo>
                <a:cubicBezTo>
                  <a:pt x="2161" y="2894"/>
                  <a:pt x="2165" y="2896"/>
                  <a:pt x="2170" y="2897"/>
                </a:cubicBezTo>
                <a:cubicBezTo>
                  <a:pt x="2187" y="2905"/>
                  <a:pt x="2207" y="2898"/>
                  <a:pt x="2216" y="2883"/>
                </a:cubicBezTo>
                <a:cubicBezTo>
                  <a:pt x="2225" y="2883"/>
                  <a:pt x="2234" y="2881"/>
                  <a:pt x="2242" y="2876"/>
                </a:cubicBezTo>
                <a:cubicBezTo>
                  <a:pt x="2255" y="2868"/>
                  <a:pt x="2261" y="2853"/>
                  <a:pt x="2259" y="2839"/>
                </a:cubicBezTo>
                <a:cubicBezTo>
                  <a:pt x="2259" y="2839"/>
                  <a:pt x="2259" y="2839"/>
                  <a:pt x="2259" y="2839"/>
                </a:cubicBezTo>
                <a:cubicBezTo>
                  <a:pt x="2293" y="2832"/>
                  <a:pt x="2311" y="2794"/>
                  <a:pt x="2291" y="2763"/>
                </a:cubicBezTo>
                <a:cubicBezTo>
                  <a:pt x="2290" y="2761"/>
                  <a:pt x="2290" y="2759"/>
                  <a:pt x="2289" y="2758"/>
                </a:cubicBezTo>
                <a:cubicBezTo>
                  <a:pt x="2289" y="2758"/>
                  <a:pt x="2289" y="2758"/>
                  <a:pt x="2288" y="2758"/>
                </a:cubicBezTo>
                <a:cubicBezTo>
                  <a:pt x="2294" y="2747"/>
                  <a:pt x="2294" y="2732"/>
                  <a:pt x="2285" y="2724"/>
                </a:cubicBezTo>
                <a:cubicBezTo>
                  <a:pt x="2285" y="2723"/>
                  <a:pt x="2284" y="2723"/>
                  <a:pt x="2284" y="2722"/>
                </a:cubicBezTo>
                <a:cubicBezTo>
                  <a:pt x="2282" y="2720"/>
                  <a:pt x="2281" y="2717"/>
                  <a:pt x="2279" y="2715"/>
                </a:cubicBezTo>
                <a:cubicBezTo>
                  <a:pt x="2280" y="2712"/>
                  <a:pt x="2280" y="2708"/>
                  <a:pt x="2280" y="2705"/>
                </a:cubicBezTo>
                <a:cubicBezTo>
                  <a:pt x="2280" y="2705"/>
                  <a:pt x="2280" y="2705"/>
                  <a:pt x="2280" y="2705"/>
                </a:cubicBezTo>
                <a:cubicBezTo>
                  <a:pt x="2297" y="2700"/>
                  <a:pt x="2305" y="2679"/>
                  <a:pt x="2294" y="2664"/>
                </a:cubicBezTo>
                <a:cubicBezTo>
                  <a:pt x="2294" y="2663"/>
                  <a:pt x="2293" y="2662"/>
                  <a:pt x="2293" y="2661"/>
                </a:cubicBezTo>
                <a:cubicBezTo>
                  <a:pt x="2293" y="2661"/>
                  <a:pt x="2293" y="2661"/>
                  <a:pt x="2293" y="2661"/>
                </a:cubicBezTo>
                <a:cubicBezTo>
                  <a:pt x="2295" y="2655"/>
                  <a:pt x="2295" y="2648"/>
                  <a:pt x="2290" y="2643"/>
                </a:cubicBezTo>
                <a:cubicBezTo>
                  <a:pt x="2290" y="2643"/>
                  <a:pt x="2289" y="2643"/>
                  <a:pt x="2289" y="2643"/>
                </a:cubicBezTo>
                <a:cubicBezTo>
                  <a:pt x="2284" y="2635"/>
                  <a:pt x="2278" y="2631"/>
                  <a:pt x="2268" y="2630"/>
                </a:cubicBezTo>
                <a:cubicBezTo>
                  <a:pt x="2259" y="2630"/>
                  <a:pt x="2251" y="2633"/>
                  <a:pt x="2246" y="2641"/>
                </a:cubicBezTo>
                <a:cubicBezTo>
                  <a:pt x="2245" y="2641"/>
                  <a:pt x="2245" y="2641"/>
                  <a:pt x="2245" y="2641"/>
                </a:cubicBezTo>
                <a:cubicBezTo>
                  <a:pt x="2230" y="2640"/>
                  <a:pt x="2216" y="2640"/>
                  <a:pt x="2201" y="2638"/>
                </a:cubicBezTo>
                <a:cubicBezTo>
                  <a:pt x="2200" y="2636"/>
                  <a:pt x="2199" y="2635"/>
                  <a:pt x="2197" y="2632"/>
                </a:cubicBezTo>
                <a:cubicBezTo>
                  <a:pt x="2197" y="2632"/>
                  <a:pt x="2197" y="2632"/>
                  <a:pt x="2197" y="2632"/>
                </a:cubicBezTo>
                <a:cubicBezTo>
                  <a:pt x="2223" y="2607"/>
                  <a:pt x="2248" y="2580"/>
                  <a:pt x="2271" y="2553"/>
                </a:cubicBezTo>
                <a:cubicBezTo>
                  <a:pt x="2272" y="2559"/>
                  <a:pt x="2275" y="2564"/>
                  <a:pt x="2281" y="2568"/>
                </a:cubicBezTo>
                <a:cubicBezTo>
                  <a:pt x="2291" y="2576"/>
                  <a:pt x="2307" y="2573"/>
                  <a:pt x="2315" y="2562"/>
                </a:cubicBezTo>
                <a:cubicBezTo>
                  <a:pt x="2323" y="2550"/>
                  <a:pt x="2321" y="2535"/>
                  <a:pt x="2310" y="2527"/>
                </a:cubicBezTo>
                <a:cubicBezTo>
                  <a:pt x="2306" y="2524"/>
                  <a:pt x="2301" y="2522"/>
                  <a:pt x="2296" y="2522"/>
                </a:cubicBezTo>
                <a:cubicBezTo>
                  <a:pt x="2297" y="2521"/>
                  <a:pt x="2297" y="2521"/>
                  <a:pt x="2298" y="2520"/>
                </a:cubicBezTo>
                <a:cubicBezTo>
                  <a:pt x="2315" y="2498"/>
                  <a:pt x="2332" y="2477"/>
                  <a:pt x="2347" y="2454"/>
                </a:cubicBezTo>
                <a:cubicBezTo>
                  <a:pt x="2349" y="2458"/>
                  <a:pt x="2351" y="2462"/>
                  <a:pt x="2355" y="2465"/>
                </a:cubicBezTo>
                <a:cubicBezTo>
                  <a:pt x="2366" y="2472"/>
                  <a:pt x="2381" y="2470"/>
                  <a:pt x="2390" y="2458"/>
                </a:cubicBezTo>
                <a:cubicBezTo>
                  <a:pt x="2398" y="2447"/>
                  <a:pt x="2396" y="2431"/>
                  <a:pt x="2385" y="2423"/>
                </a:cubicBezTo>
                <a:cubicBezTo>
                  <a:pt x="2380" y="2420"/>
                  <a:pt x="2375" y="2419"/>
                  <a:pt x="2370" y="2419"/>
                </a:cubicBezTo>
                <a:cubicBezTo>
                  <a:pt x="2382" y="2400"/>
                  <a:pt x="2394" y="2380"/>
                  <a:pt x="2405" y="2360"/>
                </a:cubicBezTo>
                <a:cubicBezTo>
                  <a:pt x="2405" y="2360"/>
                  <a:pt x="2405" y="2360"/>
                  <a:pt x="2406" y="2360"/>
                </a:cubicBezTo>
                <a:cubicBezTo>
                  <a:pt x="2408" y="2361"/>
                  <a:pt x="2411" y="2362"/>
                  <a:pt x="2414" y="2363"/>
                </a:cubicBezTo>
                <a:cubicBezTo>
                  <a:pt x="2414" y="2363"/>
                  <a:pt x="2415" y="2363"/>
                  <a:pt x="2415" y="2364"/>
                </a:cubicBezTo>
                <a:cubicBezTo>
                  <a:pt x="2420" y="2372"/>
                  <a:pt x="2418" y="2382"/>
                  <a:pt x="2422" y="2390"/>
                </a:cubicBezTo>
                <a:cubicBezTo>
                  <a:pt x="2424" y="2395"/>
                  <a:pt x="2426" y="2400"/>
                  <a:pt x="2430" y="2404"/>
                </a:cubicBezTo>
                <a:cubicBezTo>
                  <a:pt x="2430" y="2404"/>
                  <a:pt x="2430" y="2405"/>
                  <a:pt x="2430" y="2405"/>
                </a:cubicBezTo>
                <a:cubicBezTo>
                  <a:pt x="2429" y="2408"/>
                  <a:pt x="2428" y="2411"/>
                  <a:pt x="2428" y="2415"/>
                </a:cubicBezTo>
                <a:cubicBezTo>
                  <a:pt x="2428" y="2421"/>
                  <a:pt x="2431" y="2426"/>
                  <a:pt x="2435" y="2430"/>
                </a:cubicBezTo>
                <a:cubicBezTo>
                  <a:pt x="2436" y="2431"/>
                  <a:pt x="2436" y="2432"/>
                  <a:pt x="2435" y="2434"/>
                </a:cubicBezTo>
                <a:cubicBezTo>
                  <a:pt x="2431" y="2443"/>
                  <a:pt x="2433" y="2452"/>
                  <a:pt x="2441" y="2459"/>
                </a:cubicBezTo>
                <a:cubicBezTo>
                  <a:pt x="2446" y="2463"/>
                  <a:pt x="2452" y="2465"/>
                  <a:pt x="2459" y="2465"/>
                </a:cubicBezTo>
                <a:cubicBezTo>
                  <a:pt x="2459" y="2466"/>
                  <a:pt x="2459" y="2466"/>
                  <a:pt x="2459" y="2466"/>
                </a:cubicBezTo>
                <a:cubicBezTo>
                  <a:pt x="2462" y="2467"/>
                  <a:pt x="2464" y="2468"/>
                  <a:pt x="2467" y="2468"/>
                </a:cubicBezTo>
                <a:cubicBezTo>
                  <a:pt x="2478" y="2472"/>
                  <a:pt x="2489" y="2466"/>
                  <a:pt x="2494" y="2456"/>
                </a:cubicBezTo>
                <a:cubicBezTo>
                  <a:pt x="2499" y="2456"/>
                  <a:pt x="2505" y="2454"/>
                  <a:pt x="2509" y="2450"/>
                </a:cubicBezTo>
                <a:cubicBezTo>
                  <a:pt x="2516" y="2445"/>
                  <a:pt x="2519" y="2435"/>
                  <a:pt x="2517" y="2427"/>
                </a:cubicBezTo>
                <a:cubicBezTo>
                  <a:pt x="2517" y="2427"/>
                  <a:pt x="2517" y="2427"/>
                  <a:pt x="2517" y="2427"/>
                </a:cubicBezTo>
                <a:cubicBezTo>
                  <a:pt x="2536" y="2420"/>
                  <a:pt x="2545" y="2396"/>
                  <a:pt x="2531" y="2378"/>
                </a:cubicBezTo>
                <a:cubicBezTo>
                  <a:pt x="2530" y="2378"/>
                  <a:pt x="2529" y="2377"/>
                  <a:pt x="2529" y="2376"/>
                </a:cubicBezTo>
                <a:cubicBezTo>
                  <a:pt x="2529" y="2376"/>
                  <a:pt x="2529" y="2376"/>
                  <a:pt x="2529" y="2376"/>
                </a:cubicBezTo>
                <a:cubicBezTo>
                  <a:pt x="2529" y="2373"/>
                  <a:pt x="2530" y="2371"/>
                  <a:pt x="2530" y="2368"/>
                </a:cubicBezTo>
                <a:cubicBezTo>
                  <a:pt x="2689" y="2427"/>
                  <a:pt x="2689" y="2427"/>
                  <a:pt x="2689" y="2427"/>
                </a:cubicBezTo>
                <a:cubicBezTo>
                  <a:pt x="2698" y="2402"/>
                  <a:pt x="2698" y="2402"/>
                  <a:pt x="2698" y="2402"/>
                </a:cubicBezTo>
                <a:cubicBezTo>
                  <a:pt x="2733" y="2414"/>
                  <a:pt x="2733" y="2414"/>
                  <a:pt x="2733" y="2414"/>
                </a:cubicBezTo>
                <a:cubicBezTo>
                  <a:pt x="2738" y="2399"/>
                  <a:pt x="2738" y="2399"/>
                  <a:pt x="2738" y="2399"/>
                </a:cubicBezTo>
                <a:cubicBezTo>
                  <a:pt x="2768" y="2410"/>
                  <a:pt x="2768" y="2410"/>
                  <a:pt x="2768" y="2410"/>
                </a:cubicBezTo>
                <a:cubicBezTo>
                  <a:pt x="2805" y="2310"/>
                  <a:pt x="2805" y="2310"/>
                  <a:pt x="2805" y="2310"/>
                </a:cubicBezTo>
                <a:cubicBezTo>
                  <a:pt x="2775" y="2299"/>
                  <a:pt x="2775" y="2299"/>
                  <a:pt x="2775" y="2299"/>
                </a:cubicBezTo>
                <a:cubicBezTo>
                  <a:pt x="2781" y="2283"/>
                  <a:pt x="2781" y="2283"/>
                  <a:pt x="2781" y="2283"/>
                </a:cubicBezTo>
                <a:cubicBezTo>
                  <a:pt x="2747" y="2270"/>
                  <a:pt x="2747" y="2270"/>
                  <a:pt x="2747" y="2270"/>
                </a:cubicBezTo>
                <a:cubicBezTo>
                  <a:pt x="2752" y="2255"/>
                  <a:pt x="2752" y="2255"/>
                  <a:pt x="2752" y="2255"/>
                </a:cubicBezTo>
                <a:cubicBezTo>
                  <a:pt x="2543" y="2178"/>
                  <a:pt x="2543" y="2178"/>
                  <a:pt x="2543" y="2178"/>
                </a:cubicBezTo>
                <a:cubicBezTo>
                  <a:pt x="2856" y="2241"/>
                  <a:pt x="2856" y="2241"/>
                  <a:pt x="2856" y="2241"/>
                </a:cubicBezTo>
                <a:lnTo>
                  <a:pt x="2894" y="2050"/>
                </a:lnTo>
                <a:close/>
                <a:moveTo>
                  <a:pt x="2549" y="1763"/>
                </a:moveTo>
                <a:cubicBezTo>
                  <a:pt x="2554" y="1762"/>
                  <a:pt x="2559" y="1766"/>
                  <a:pt x="2560" y="1771"/>
                </a:cubicBezTo>
                <a:cubicBezTo>
                  <a:pt x="2561" y="1777"/>
                  <a:pt x="2557" y="1782"/>
                  <a:pt x="2551" y="1782"/>
                </a:cubicBezTo>
                <a:cubicBezTo>
                  <a:pt x="2546" y="1783"/>
                  <a:pt x="2541" y="1779"/>
                  <a:pt x="2540" y="1774"/>
                </a:cubicBezTo>
                <a:cubicBezTo>
                  <a:pt x="2540" y="1768"/>
                  <a:pt x="2543" y="1763"/>
                  <a:pt x="2549" y="1763"/>
                </a:cubicBezTo>
                <a:close/>
                <a:moveTo>
                  <a:pt x="2597" y="1760"/>
                </a:moveTo>
                <a:cubicBezTo>
                  <a:pt x="2597" y="1760"/>
                  <a:pt x="2597" y="1760"/>
                  <a:pt x="2596" y="1760"/>
                </a:cubicBezTo>
                <a:cubicBezTo>
                  <a:pt x="2589" y="1707"/>
                  <a:pt x="2589" y="1707"/>
                  <a:pt x="2589" y="1707"/>
                </a:cubicBezTo>
                <a:cubicBezTo>
                  <a:pt x="2630" y="1702"/>
                  <a:pt x="2630" y="1702"/>
                  <a:pt x="2630" y="1702"/>
                </a:cubicBezTo>
                <a:cubicBezTo>
                  <a:pt x="2631" y="1733"/>
                  <a:pt x="2614" y="1758"/>
                  <a:pt x="2597" y="1760"/>
                </a:cubicBezTo>
                <a:close/>
                <a:moveTo>
                  <a:pt x="2628" y="1689"/>
                </a:moveTo>
                <a:cubicBezTo>
                  <a:pt x="2588" y="1694"/>
                  <a:pt x="2588" y="1694"/>
                  <a:pt x="2588" y="1694"/>
                </a:cubicBezTo>
                <a:cubicBezTo>
                  <a:pt x="2581" y="1645"/>
                  <a:pt x="2581" y="1645"/>
                  <a:pt x="2581" y="1645"/>
                </a:cubicBezTo>
                <a:cubicBezTo>
                  <a:pt x="2598" y="1644"/>
                  <a:pt x="2621" y="1661"/>
                  <a:pt x="2628" y="1689"/>
                </a:cubicBezTo>
                <a:close/>
                <a:moveTo>
                  <a:pt x="2081" y="879"/>
                </a:moveTo>
                <a:cubicBezTo>
                  <a:pt x="2083" y="879"/>
                  <a:pt x="2085" y="878"/>
                  <a:pt x="2086" y="877"/>
                </a:cubicBezTo>
                <a:cubicBezTo>
                  <a:pt x="2088" y="877"/>
                  <a:pt x="2089" y="877"/>
                  <a:pt x="2090" y="877"/>
                </a:cubicBezTo>
                <a:cubicBezTo>
                  <a:pt x="2091" y="881"/>
                  <a:pt x="2093" y="885"/>
                  <a:pt x="2096" y="888"/>
                </a:cubicBezTo>
                <a:cubicBezTo>
                  <a:pt x="2096" y="888"/>
                  <a:pt x="2096" y="889"/>
                  <a:pt x="2096" y="889"/>
                </a:cubicBezTo>
                <a:cubicBezTo>
                  <a:pt x="2089" y="893"/>
                  <a:pt x="2081" y="896"/>
                  <a:pt x="2072" y="897"/>
                </a:cubicBezTo>
                <a:cubicBezTo>
                  <a:pt x="2066" y="897"/>
                  <a:pt x="2060" y="897"/>
                  <a:pt x="2054" y="897"/>
                </a:cubicBezTo>
                <a:cubicBezTo>
                  <a:pt x="2061" y="891"/>
                  <a:pt x="2071" y="884"/>
                  <a:pt x="2081" y="879"/>
                </a:cubicBezTo>
                <a:close/>
                <a:moveTo>
                  <a:pt x="2057" y="861"/>
                </a:moveTo>
                <a:cubicBezTo>
                  <a:pt x="2057" y="861"/>
                  <a:pt x="2057" y="861"/>
                  <a:pt x="2057" y="861"/>
                </a:cubicBezTo>
                <a:cubicBezTo>
                  <a:pt x="2061" y="864"/>
                  <a:pt x="2065" y="868"/>
                  <a:pt x="2069" y="871"/>
                </a:cubicBezTo>
                <a:cubicBezTo>
                  <a:pt x="2071" y="872"/>
                  <a:pt x="2073" y="873"/>
                  <a:pt x="2074" y="875"/>
                </a:cubicBezTo>
                <a:cubicBezTo>
                  <a:pt x="2074" y="875"/>
                  <a:pt x="2075" y="875"/>
                  <a:pt x="2075" y="875"/>
                </a:cubicBezTo>
                <a:cubicBezTo>
                  <a:pt x="2074" y="875"/>
                  <a:pt x="2074" y="876"/>
                  <a:pt x="2073" y="876"/>
                </a:cubicBezTo>
                <a:cubicBezTo>
                  <a:pt x="2070" y="877"/>
                  <a:pt x="2063" y="882"/>
                  <a:pt x="2058" y="884"/>
                </a:cubicBezTo>
                <a:cubicBezTo>
                  <a:pt x="2056" y="884"/>
                  <a:pt x="2054" y="884"/>
                  <a:pt x="2053" y="884"/>
                </a:cubicBezTo>
                <a:cubicBezTo>
                  <a:pt x="2051" y="882"/>
                  <a:pt x="2055" y="867"/>
                  <a:pt x="2057" y="861"/>
                </a:cubicBezTo>
                <a:close/>
                <a:moveTo>
                  <a:pt x="2049" y="838"/>
                </a:moveTo>
                <a:cubicBezTo>
                  <a:pt x="2049" y="838"/>
                  <a:pt x="2049" y="837"/>
                  <a:pt x="2049" y="837"/>
                </a:cubicBezTo>
                <a:cubicBezTo>
                  <a:pt x="2049" y="837"/>
                  <a:pt x="2049" y="838"/>
                  <a:pt x="2049" y="838"/>
                </a:cubicBezTo>
                <a:cubicBezTo>
                  <a:pt x="2049" y="843"/>
                  <a:pt x="2050" y="848"/>
                  <a:pt x="2049" y="852"/>
                </a:cubicBezTo>
                <a:cubicBezTo>
                  <a:pt x="2049" y="852"/>
                  <a:pt x="2049" y="852"/>
                  <a:pt x="2049" y="853"/>
                </a:cubicBezTo>
                <a:cubicBezTo>
                  <a:pt x="2049" y="856"/>
                  <a:pt x="2047" y="860"/>
                  <a:pt x="2045" y="865"/>
                </a:cubicBezTo>
                <a:cubicBezTo>
                  <a:pt x="2047" y="856"/>
                  <a:pt x="2048" y="847"/>
                  <a:pt x="2049" y="838"/>
                </a:cubicBezTo>
                <a:close/>
                <a:moveTo>
                  <a:pt x="1211" y="733"/>
                </a:moveTo>
                <a:cubicBezTo>
                  <a:pt x="1211" y="731"/>
                  <a:pt x="1212" y="730"/>
                  <a:pt x="1212" y="729"/>
                </a:cubicBezTo>
                <a:cubicBezTo>
                  <a:pt x="1213" y="728"/>
                  <a:pt x="1213" y="728"/>
                  <a:pt x="1214" y="727"/>
                </a:cubicBezTo>
                <a:cubicBezTo>
                  <a:pt x="1217" y="729"/>
                  <a:pt x="1220" y="730"/>
                  <a:pt x="1223" y="730"/>
                </a:cubicBezTo>
                <a:cubicBezTo>
                  <a:pt x="1223" y="730"/>
                  <a:pt x="1223" y="730"/>
                  <a:pt x="1223" y="730"/>
                </a:cubicBezTo>
                <a:cubicBezTo>
                  <a:pt x="1221" y="736"/>
                  <a:pt x="1219" y="741"/>
                  <a:pt x="1215" y="746"/>
                </a:cubicBezTo>
                <a:cubicBezTo>
                  <a:pt x="1212" y="750"/>
                  <a:pt x="1209" y="753"/>
                  <a:pt x="1206" y="756"/>
                </a:cubicBezTo>
                <a:cubicBezTo>
                  <a:pt x="1207" y="749"/>
                  <a:pt x="1208" y="740"/>
                  <a:pt x="1211" y="733"/>
                </a:cubicBezTo>
                <a:close/>
                <a:moveTo>
                  <a:pt x="516" y="1250"/>
                </a:moveTo>
                <a:cubicBezTo>
                  <a:pt x="512" y="1247"/>
                  <a:pt x="511" y="1241"/>
                  <a:pt x="514" y="1237"/>
                </a:cubicBezTo>
                <a:cubicBezTo>
                  <a:pt x="517" y="1232"/>
                  <a:pt x="524" y="1231"/>
                  <a:pt x="528" y="1234"/>
                </a:cubicBezTo>
                <a:cubicBezTo>
                  <a:pt x="532" y="1238"/>
                  <a:pt x="533" y="1244"/>
                  <a:pt x="530" y="1248"/>
                </a:cubicBezTo>
                <a:cubicBezTo>
                  <a:pt x="527" y="1252"/>
                  <a:pt x="521" y="1253"/>
                  <a:pt x="516" y="1250"/>
                </a:cubicBezTo>
                <a:close/>
                <a:moveTo>
                  <a:pt x="344" y="1923"/>
                </a:moveTo>
                <a:cubicBezTo>
                  <a:pt x="339" y="1924"/>
                  <a:pt x="334" y="1920"/>
                  <a:pt x="333" y="1915"/>
                </a:cubicBezTo>
                <a:cubicBezTo>
                  <a:pt x="333" y="1909"/>
                  <a:pt x="337" y="1904"/>
                  <a:pt x="342" y="1904"/>
                </a:cubicBezTo>
                <a:cubicBezTo>
                  <a:pt x="347" y="1903"/>
                  <a:pt x="352" y="1907"/>
                  <a:pt x="353" y="1912"/>
                </a:cubicBezTo>
                <a:cubicBezTo>
                  <a:pt x="354" y="1917"/>
                  <a:pt x="350" y="1922"/>
                  <a:pt x="344" y="1923"/>
                </a:cubicBezTo>
                <a:close/>
                <a:moveTo>
                  <a:pt x="296" y="1926"/>
                </a:moveTo>
                <a:cubicBezTo>
                  <a:pt x="297" y="1926"/>
                  <a:pt x="297" y="1926"/>
                  <a:pt x="297" y="1926"/>
                </a:cubicBezTo>
                <a:cubicBezTo>
                  <a:pt x="304" y="1979"/>
                  <a:pt x="304" y="1979"/>
                  <a:pt x="304" y="1979"/>
                </a:cubicBezTo>
                <a:cubicBezTo>
                  <a:pt x="264" y="1984"/>
                  <a:pt x="264" y="1984"/>
                  <a:pt x="264" y="1984"/>
                </a:cubicBezTo>
                <a:cubicBezTo>
                  <a:pt x="262" y="1953"/>
                  <a:pt x="279" y="1928"/>
                  <a:pt x="296" y="1926"/>
                </a:cubicBezTo>
                <a:close/>
                <a:moveTo>
                  <a:pt x="266" y="1997"/>
                </a:moveTo>
                <a:cubicBezTo>
                  <a:pt x="306" y="1991"/>
                  <a:pt x="306" y="1991"/>
                  <a:pt x="306" y="1991"/>
                </a:cubicBezTo>
                <a:cubicBezTo>
                  <a:pt x="312" y="2041"/>
                  <a:pt x="312" y="2041"/>
                  <a:pt x="312" y="2041"/>
                </a:cubicBezTo>
                <a:cubicBezTo>
                  <a:pt x="295" y="2042"/>
                  <a:pt x="273" y="2025"/>
                  <a:pt x="266" y="1997"/>
                </a:cubicBezTo>
                <a:close/>
                <a:moveTo>
                  <a:pt x="812" y="2806"/>
                </a:moveTo>
                <a:cubicBezTo>
                  <a:pt x="810" y="2807"/>
                  <a:pt x="809" y="2808"/>
                  <a:pt x="807" y="2808"/>
                </a:cubicBezTo>
                <a:cubicBezTo>
                  <a:pt x="806" y="2809"/>
                  <a:pt x="804" y="2809"/>
                  <a:pt x="804" y="2808"/>
                </a:cubicBezTo>
                <a:cubicBezTo>
                  <a:pt x="802" y="2804"/>
                  <a:pt x="800" y="2801"/>
                  <a:pt x="797" y="2797"/>
                </a:cubicBezTo>
                <a:cubicBezTo>
                  <a:pt x="797" y="2797"/>
                  <a:pt x="797" y="2797"/>
                  <a:pt x="797" y="2797"/>
                </a:cubicBezTo>
                <a:cubicBezTo>
                  <a:pt x="804" y="2793"/>
                  <a:pt x="813" y="2790"/>
                  <a:pt x="821" y="2789"/>
                </a:cubicBezTo>
                <a:cubicBezTo>
                  <a:pt x="827" y="2788"/>
                  <a:pt x="834" y="2789"/>
                  <a:pt x="840" y="2788"/>
                </a:cubicBezTo>
                <a:cubicBezTo>
                  <a:pt x="832" y="2795"/>
                  <a:pt x="822" y="2802"/>
                  <a:pt x="812" y="2806"/>
                </a:cubicBezTo>
                <a:close/>
                <a:moveTo>
                  <a:pt x="837" y="2825"/>
                </a:moveTo>
                <a:cubicBezTo>
                  <a:pt x="837" y="2825"/>
                  <a:pt x="837" y="2825"/>
                  <a:pt x="837" y="2825"/>
                </a:cubicBezTo>
                <a:cubicBezTo>
                  <a:pt x="833" y="2822"/>
                  <a:pt x="828" y="2818"/>
                  <a:pt x="824" y="2815"/>
                </a:cubicBezTo>
                <a:cubicBezTo>
                  <a:pt x="822" y="2814"/>
                  <a:pt x="821" y="2812"/>
                  <a:pt x="819" y="2811"/>
                </a:cubicBezTo>
                <a:cubicBezTo>
                  <a:pt x="819" y="2811"/>
                  <a:pt x="819" y="2811"/>
                  <a:pt x="819" y="2811"/>
                </a:cubicBezTo>
                <a:cubicBezTo>
                  <a:pt x="819" y="2811"/>
                  <a:pt x="820" y="2810"/>
                  <a:pt x="820" y="2810"/>
                </a:cubicBezTo>
                <a:cubicBezTo>
                  <a:pt x="824" y="2809"/>
                  <a:pt x="830" y="2803"/>
                  <a:pt x="835" y="2802"/>
                </a:cubicBezTo>
                <a:cubicBezTo>
                  <a:pt x="837" y="2801"/>
                  <a:pt x="839" y="2801"/>
                  <a:pt x="840" y="2802"/>
                </a:cubicBezTo>
                <a:cubicBezTo>
                  <a:pt x="843" y="2804"/>
                  <a:pt x="838" y="2819"/>
                  <a:pt x="837" y="2825"/>
                </a:cubicBezTo>
                <a:close/>
                <a:moveTo>
                  <a:pt x="845" y="2848"/>
                </a:moveTo>
                <a:cubicBezTo>
                  <a:pt x="845" y="2848"/>
                  <a:pt x="845" y="2849"/>
                  <a:pt x="845" y="2849"/>
                </a:cubicBezTo>
                <a:cubicBezTo>
                  <a:pt x="845" y="2848"/>
                  <a:pt x="845" y="2848"/>
                  <a:pt x="844" y="2847"/>
                </a:cubicBezTo>
                <a:cubicBezTo>
                  <a:pt x="844" y="2843"/>
                  <a:pt x="844" y="2838"/>
                  <a:pt x="844" y="2834"/>
                </a:cubicBezTo>
                <a:cubicBezTo>
                  <a:pt x="844" y="2834"/>
                  <a:pt x="844" y="2833"/>
                  <a:pt x="844" y="2833"/>
                </a:cubicBezTo>
                <a:cubicBezTo>
                  <a:pt x="844" y="2830"/>
                  <a:pt x="846" y="2826"/>
                  <a:pt x="848" y="2821"/>
                </a:cubicBezTo>
                <a:cubicBezTo>
                  <a:pt x="847" y="2830"/>
                  <a:pt x="846" y="2839"/>
                  <a:pt x="845" y="2848"/>
                </a:cubicBezTo>
                <a:close/>
                <a:moveTo>
                  <a:pt x="1682" y="2953"/>
                </a:moveTo>
                <a:cubicBezTo>
                  <a:pt x="1682" y="2954"/>
                  <a:pt x="1681" y="2956"/>
                  <a:pt x="1681" y="2957"/>
                </a:cubicBezTo>
                <a:cubicBezTo>
                  <a:pt x="1681" y="2958"/>
                  <a:pt x="1680" y="2958"/>
                  <a:pt x="1679" y="2958"/>
                </a:cubicBezTo>
                <a:cubicBezTo>
                  <a:pt x="1676" y="2957"/>
                  <a:pt x="1673" y="2956"/>
                  <a:pt x="1671" y="2956"/>
                </a:cubicBezTo>
                <a:cubicBezTo>
                  <a:pt x="1671" y="2956"/>
                  <a:pt x="1671" y="2956"/>
                  <a:pt x="1671" y="2956"/>
                </a:cubicBezTo>
                <a:cubicBezTo>
                  <a:pt x="1672" y="2950"/>
                  <a:pt x="1674" y="2945"/>
                  <a:pt x="1678" y="2940"/>
                </a:cubicBezTo>
                <a:cubicBezTo>
                  <a:pt x="1681" y="2936"/>
                  <a:pt x="1684" y="2933"/>
                  <a:pt x="1687" y="2930"/>
                </a:cubicBezTo>
                <a:cubicBezTo>
                  <a:pt x="1687" y="2937"/>
                  <a:pt x="1685" y="2946"/>
                  <a:pt x="1682" y="2953"/>
                </a:cubicBezTo>
                <a:close/>
                <a:moveTo>
                  <a:pt x="2377" y="2436"/>
                </a:moveTo>
                <a:cubicBezTo>
                  <a:pt x="2381" y="2439"/>
                  <a:pt x="2382" y="2445"/>
                  <a:pt x="2379" y="2449"/>
                </a:cubicBezTo>
                <a:cubicBezTo>
                  <a:pt x="2376" y="2454"/>
                  <a:pt x="2370" y="2455"/>
                  <a:pt x="2365" y="2452"/>
                </a:cubicBezTo>
                <a:cubicBezTo>
                  <a:pt x="2361" y="2448"/>
                  <a:pt x="2360" y="2442"/>
                  <a:pt x="2363" y="2438"/>
                </a:cubicBezTo>
                <a:cubicBezTo>
                  <a:pt x="2366" y="2433"/>
                  <a:pt x="2372" y="2432"/>
                  <a:pt x="2377" y="2436"/>
                </a:cubicBezTo>
                <a:close/>
                <a:moveTo>
                  <a:pt x="2575" y="1892"/>
                </a:moveTo>
                <a:cubicBezTo>
                  <a:pt x="2575" y="1892"/>
                  <a:pt x="2576" y="1892"/>
                  <a:pt x="2576" y="1891"/>
                </a:cubicBezTo>
                <a:cubicBezTo>
                  <a:pt x="2576" y="1892"/>
                  <a:pt x="2575" y="1892"/>
                  <a:pt x="2575" y="1892"/>
                </a:cubicBezTo>
                <a:cubicBezTo>
                  <a:pt x="2572" y="1894"/>
                  <a:pt x="2570" y="1896"/>
                  <a:pt x="2567" y="1897"/>
                </a:cubicBezTo>
                <a:cubicBezTo>
                  <a:pt x="2567" y="1897"/>
                  <a:pt x="2566" y="1897"/>
                  <a:pt x="2566" y="1897"/>
                </a:cubicBezTo>
                <a:cubicBezTo>
                  <a:pt x="2565" y="1898"/>
                  <a:pt x="2561" y="1899"/>
                  <a:pt x="2558" y="1899"/>
                </a:cubicBezTo>
                <a:cubicBezTo>
                  <a:pt x="2563" y="1897"/>
                  <a:pt x="2569" y="1894"/>
                  <a:pt x="2575" y="1892"/>
                </a:cubicBezTo>
                <a:close/>
                <a:moveTo>
                  <a:pt x="2564" y="1905"/>
                </a:moveTo>
                <a:cubicBezTo>
                  <a:pt x="2564" y="1905"/>
                  <a:pt x="2564" y="1905"/>
                  <a:pt x="2564" y="1905"/>
                </a:cubicBezTo>
                <a:cubicBezTo>
                  <a:pt x="2563" y="1909"/>
                  <a:pt x="2563" y="1912"/>
                  <a:pt x="2562" y="1916"/>
                </a:cubicBezTo>
                <a:cubicBezTo>
                  <a:pt x="2562" y="1918"/>
                  <a:pt x="2562" y="1919"/>
                  <a:pt x="2562" y="1921"/>
                </a:cubicBezTo>
                <a:cubicBezTo>
                  <a:pt x="2562" y="1921"/>
                  <a:pt x="2562" y="1921"/>
                  <a:pt x="2562" y="1921"/>
                </a:cubicBezTo>
                <a:cubicBezTo>
                  <a:pt x="2561" y="1921"/>
                  <a:pt x="2561" y="1921"/>
                  <a:pt x="2561" y="1920"/>
                </a:cubicBezTo>
                <a:cubicBezTo>
                  <a:pt x="2559" y="1919"/>
                  <a:pt x="2553" y="1917"/>
                  <a:pt x="2550" y="1914"/>
                </a:cubicBezTo>
                <a:cubicBezTo>
                  <a:pt x="2549" y="1913"/>
                  <a:pt x="2549" y="1912"/>
                  <a:pt x="2549" y="1911"/>
                </a:cubicBezTo>
                <a:cubicBezTo>
                  <a:pt x="2549" y="1909"/>
                  <a:pt x="2560" y="1906"/>
                  <a:pt x="2564" y="1905"/>
                </a:cubicBezTo>
                <a:close/>
                <a:moveTo>
                  <a:pt x="2561" y="1927"/>
                </a:moveTo>
                <a:cubicBezTo>
                  <a:pt x="2562" y="1928"/>
                  <a:pt x="2563" y="1928"/>
                  <a:pt x="2564" y="1929"/>
                </a:cubicBezTo>
                <a:cubicBezTo>
                  <a:pt x="2565" y="1930"/>
                  <a:pt x="2565" y="1930"/>
                  <a:pt x="2566" y="1931"/>
                </a:cubicBezTo>
                <a:cubicBezTo>
                  <a:pt x="2564" y="1934"/>
                  <a:pt x="2562" y="1936"/>
                  <a:pt x="2561" y="1939"/>
                </a:cubicBezTo>
                <a:cubicBezTo>
                  <a:pt x="2561" y="1939"/>
                  <a:pt x="2561" y="1939"/>
                  <a:pt x="2561" y="1939"/>
                </a:cubicBezTo>
                <a:cubicBezTo>
                  <a:pt x="2556" y="1936"/>
                  <a:pt x="2551" y="1932"/>
                  <a:pt x="2547" y="1927"/>
                </a:cubicBezTo>
                <a:cubicBezTo>
                  <a:pt x="2545" y="1924"/>
                  <a:pt x="2543" y="1920"/>
                  <a:pt x="2540" y="1916"/>
                </a:cubicBezTo>
                <a:cubicBezTo>
                  <a:pt x="2547" y="1918"/>
                  <a:pt x="2555" y="1922"/>
                  <a:pt x="2561" y="1927"/>
                </a:cubicBezTo>
                <a:close/>
                <a:moveTo>
                  <a:pt x="2546" y="1935"/>
                </a:moveTo>
                <a:cubicBezTo>
                  <a:pt x="2549" y="1939"/>
                  <a:pt x="2554" y="1942"/>
                  <a:pt x="2559" y="1944"/>
                </a:cubicBezTo>
                <a:cubicBezTo>
                  <a:pt x="2559" y="1945"/>
                  <a:pt x="2559" y="1945"/>
                  <a:pt x="2559" y="1945"/>
                </a:cubicBezTo>
                <a:cubicBezTo>
                  <a:pt x="2559" y="1948"/>
                  <a:pt x="2559" y="1952"/>
                  <a:pt x="2561" y="1955"/>
                </a:cubicBezTo>
                <a:cubicBezTo>
                  <a:pt x="2563" y="1961"/>
                  <a:pt x="2568" y="1965"/>
                  <a:pt x="2573" y="1967"/>
                </a:cubicBezTo>
                <a:cubicBezTo>
                  <a:pt x="2574" y="1968"/>
                  <a:pt x="2575" y="1968"/>
                  <a:pt x="2575" y="1970"/>
                </a:cubicBezTo>
                <a:cubicBezTo>
                  <a:pt x="2574" y="1977"/>
                  <a:pt x="2577" y="1983"/>
                  <a:pt x="2582" y="1987"/>
                </a:cubicBezTo>
                <a:cubicBezTo>
                  <a:pt x="2529" y="1976"/>
                  <a:pt x="2529" y="1976"/>
                  <a:pt x="2529" y="1976"/>
                </a:cubicBezTo>
                <a:cubicBezTo>
                  <a:pt x="2531" y="1957"/>
                  <a:pt x="2533" y="1937"/>
                  <a:pt x="2535" y="1918"/>
                </a:cubicBezTo>
                <a:cubicBezTo>
                  <a:pt x="2539" y="1923"/>
                  <a:pt x="2541" y="1930"/>
                  <a:pt x="2546" y="1935"/>
                </a:cubicBezTo>
                <a:close/>
                <a:moveTo>
                  <a:pt x="2454" y="1164"/>
                </a:moveTo>
                <a:cubicBezTo>
                  <a:pt x="2470" y="1185"/>
                  <a:pt x="2470" y="1185"/>
                  <a:pt x="2470" y="1185"/>
                </a:cubicBezTo>
                <a:cubicBezTo>
                  <a:pt x="2437" y="1211"/>
                  <a:pt x="2437" y="1211"/>
                  <a:pt x="2437" y="1211"/>
                </a:cubicBezTo>
                <a:cubicBezTo>
                  <a:pt x="2420" y="1190"/>
                  <a:pt x="2420" y="1190"/>
                  <a:pt x="2420" y="1190"/>
                </a:cubicBezTo>
                <a:lnTo>
                  <a:pt x="2454" y="1164"/>
                </a:lnTo>
                <a:close/>
                <a:moveTo>
                  <a:pt x="2406" y="1172"/>
                </a:moveTo>
                <a:cubicBezTo>
                  <a:pt x="2390" y="1151"/>
                  <a:pt x="2390" y="1151"/>
                  <a:pt x="2390" y="1151"/>
                </a:cubicBezTo>
                <a:cubicBezTo>
                  <a:pt x="2424" y="1125"/>
                  <a:pt x="2424" y="1125"/>
                  <a:pt x="2424" y="1125"/>
                </a:cubicBezTo>
                <a:cubicBezTo>
                  <a:pt x="2440" y="1146"/>
                  <a:pt x="2440" y="1146"/>
                  <a:pt x="2440" y="1146"/>
                </a:cubicBezTo>
                <a:lnTo>
                  <a:pt x="2406" y="1172"/>
                </a:lnTo>
                <a:close/>
                <a:moveTo>
                  <a:pt x="2453" y="1136"/>
                </a:moveTo>
                <a:cubicBezTo>
                  <a:pt x="2436" y="1115"/>
                  <a:pt x="2436" y="1115"/>
                  <a:pt x="2436" y="1115"/>
                </a:cubicBezTo>
                <a:cubicBezTo>
                  <a:pt x="2470" y="1089"/>
                  <a:pt x="2470" y="1089"/>
                  <a:pt x="2470" y="1089"/>
                </a:cubicBezTo>
                <a:cubicBezTo>
                  <a:pt x="2486" y="1110"/>
                  <a:pt x="2486" y="1110"/>
                  <a:pt x="2486" y="1110"/>
                </a:cubicBezTo>
                <a:lnTo>
                  <a:pt x="2453" y="1136"/>
                </a:lnTo>
                <a:close/>
                <a:moveTo>
                  <a:pt x="2423" y="1097"/>
                </a:moveTo>
                <a:cubicBezTo>
                  <a:pt x="2406" y="1076"/>
                  <a:pt x="2406" y="1076"/>
                  <a:pt x="2406" y="1076"/>
                </a:cubicBezTo>
                <a:cubicBezTo>
                  <a:pt x="2440" y="1050"/>
                  <a:pt x="2440" y="1050"/>
                  <a:pt x="2440" y="1050"/>
                </a:cubicBezTo>
                <a:cubicBezTo>
                  <a:pt x="2456" y="1071"/>
                  <a:pt x="2456" y="1071"/>
                  <a:pt x="2456" y="1071"/>
                </a:cubicBezTo>
                <a:lnTo>
                  <a:pt x="2423" y="1097"/>
                </a:lnTo>
                <a:close/>
                <a:moveTo>
                  <a:pt x="2410" y="1107"/>
                </a:moveTo>
                <a:cubicBezTo>
                  <a:pt x="2376" y="1133"/>
                  <a:pt x="2376" y="1133"/>
                  <a:pt x="2376" y="1133"/>
                </a:cubicBezTo>
                <a:cubicBezTo>
                  <a:pt x="2360" y="1112"/>
                  <a:pt x="2360" y="1112"/>
                  <a:pt x="2360" y="1112"/>
                </a:cubicBezTo>
                <a:cubicBezTo>
                  <a:pt x="2394" y="1086"/>
                  <a:pt x="2394" y="1086"/>
                  <a:pt x="2394" y="1086"/>
                </a:cubicBezTo>
                <a:lnTo>
                  <a:pt x="2410" y="1107"/>
                </a:lnTo>
                <a:close/>
                <a:moveTo>
                  <a:pt x="2544" y="1443"/>
                </a:moveTo>
                <a:cubicBezTo>
                  <a:pt x="2543" y="1447"/>
                  <a:pt x="2541" y="1451"/>
                  <a:pt x="2539" y="1455"/>
                </a:cubicBezTo>
                <a:cubicBezTo>
                  <a:pt x="2539" y="1456"/>
                  <a:pt x="2539" y="1456"/>
                  <a:pt x="2539" y="1456"/>
                </a:cubicBezTo>
                <a:cubicBezTo>
                  <a:pt x="2538" y="1458"/>
                  <a:pt x="2534" y="1462"/>
                  <a:pt x="2531" y="1465"/>
                </a:cubicBezTo>
                <a:cubicBezTo>
                  <a:pt x="2535" y="1458"/>
                  <a:pt x="2540" y="1450"/>
                  <a:pt x="2544" y="1442"/>
                </a:cubicBezTo>
                <a:cubicBezTo>
                  <a:pt x="2544" y="1442"/>
                  <a:pt x="2545" y="1441"/>
                  <a:pt x="2545" y="1441"/>
                </a:cubicBezTo>
                <a:cubicBezTo>
                  <a:pt x="2545" y="1442"/>
                  <a:pt x="2544" y="1442"/>
                  <a:pt x="2544" y="1443"/>
                </a:cubicBezTo>
                <a:close/>
                <a:moveTo>
                  <a:pt x="2550" y="1480"/>
                </a:moveTo>
                <a:cubicBezTo>
                  <a:pt x="2551" y="1482"/>
                  <a:pt x="2552" y="1484"/>
                  <a:pt x="2553" y="1486"/>
                </a:cubicBezTo>
                <a:cubicBezTo>
                  <a:pt x="2553" y="1486"/>
                  <a:pt x="2554" y="1486"/>
                  <a:pt x="2554" y="1486"/>
                </a:cubicBezTo>
                <a:cubicBezTo>
                  <a:pt x="2553" y="1486"/>
                  <a:pt x="2552" y="1487"/>
                  <a:pt x="2552" y="1487"/>
                </a:cubicBezTo>
                <a:cubicBezTo>
                  <a:pt x="2548" y="1486"/>
                  <a:pt x="2540" y="1489"/>
                  <a:pt x="2535" y="1488"/>
                </a:cubicBezTo>
                <a:cubicBezTo>
                  <a:pt x="2533" y="1488"/>
                  <a:pt x="2531" y="1487"/>
                  <a:pt x="2530" y="1486"/>
                </a:cubicBezTo>
                <a:cubicBezTo>
                  <a:pt x="2529" y="1483"/>
                  <a:pt x="2539" y="1471"/>
                  <a:pt x="2542" y="1467"/>
                </a:cubicBezTo>
                <a:cubicBezTo>
                  <a:pt x="2542" y="1467"/>
                  <a:pt x="2542" y="1466"/>
                  <a:pt x="2543" y="1466"/>
                </a:cubicBezTo>
                <a:cubicBezTo>
                  <a:pt x="2545" y="1471"/>
                  <a:pt x="2548" y="1476"/>
                  <a:pt x="2550" y="1480"/>
                </a:cubicBezTo>
                <a:close/>
                <a:moveTo>
                  <a:pt x="2542" y="1429"/>
                </a:moveTo>
                <a:cubicBezTo>
                  <a:pt x="2531" y="1449"/>
                  <a:pt x="2519" y="1469"/>
                  <a:pt x="2505" y="1489"/>
                </a:cubicBezTo>
                <a:cubicBezTo>
                  <a:pt x="2502" y="1490"/>
                  <a:pt x="2498" y="1490"/>
                  <a:pt x="2494" y="1491"/>
                </a:cubicBezTo>
                <a:cubicBezTo>
                  <a:pt x="2487" y="1491"/>
                  <a:pt x="2483" y="1494"/>
                  <a:pt x="2483" y="1498"/>
                </a:cubicBezTo>
                <a:cubicBezTo>
                  <a:pt x="2477" y="1481"/>
                  <a:pt x="2472" y="1465"/>
                  <a:pt x="2465" y="1449"/>
                </a:cubicBezTo>
                <a:cubicBezTo>
                  <a:pt x="2539" y="1411"/>
                  <a:pt x="2539" y="1411"/>
                  <a:pt x="2539" y="1411"/>
                </a:cubicBezTo>
                <a:cubicBezTo>
                  <a:pt x="2539" y="1416"/>
                  <a:pt x="2540" y="1422"/>
                  <a:pt x="2543" y="1427"/>
                </a:cubicBezTo>
                <a:cubicBezTo>
                  <a:pt x="2542" y="1428"/>
                  <a:pt x="2542" y="1428"/>
                  <a:pt x="2542" y="1429"/>
                </a:cubicBezTo>
                <a:close/>
                <a:moveTo>
                  <a:pt x="2526" y="1557"/>
                </a:moveTo>
                <a:cubicBezTo>
                  <a:pt x="2526" y="1557"/>
                  <a:pt x="2526" y="1557"/>
                  <a:pt x="2526" y="1557"/>
                </a:cubicBezTo>
                <a:cubicBezTo>
                  <a:pt x="2527" y="1559"/>
                  <a:pt x="2528" y="1562"/>
                  <a:pt x="2529" y="1565"/>
                </a:cubicBezTo>
                <a:cubicBezTo>
                  <a:pt x="2530" y="1566"/>
                  <a:pt x="2530" y="1567"/>
                  <a:pt x="2530" y="1569"/>
                </a:cubicBezTo>
                <a:cubicBezTo>
                  <a:pt x="2530" y="1569"/>
                  <a:pt x="2530" y="1569"/>
                  <a:pt x="2530" y="1569"/>
                </a:cubicBezTo>
                <a:cubicBezTo>
                  <a:pt x="2530" y="1569"/>
                  <a:pt x="2530" y="1569"/>
                  <a:pt x="2529" y="1569"/>
                </a:cubicBezTo>
                <a:cubicBezTo>
                  <a:pt x="2527" y="1568"/>
                  <a:pt x="2523" y="1569"/>
                  <a:pt x="2520" y="1568"/>
                </a:cubicBezTo>
                <a:cubicBezTo>
                  <a:pt x="2519" y="1567"/>
                  <a:pt x="2518" y="1567"/>
                  <a:pt x="2517" y="1566"/>
                </a:cubicBezTo>
                <a:cubicBezTo>
                  <a:pt x="2517" y="1564"/>
                  <a:pt x="2524" y="1559"/>
                  <a:pt x="2526" y="1557"/>
                </a:cubicBezTo>
                <a:close/>
                <a:moveTo>
                  <a:pt x="2520" y="1555"/>
                </a:moveTo>
                <a:cubicBezTo>
                  <a:pt x="2523" y="1551"/>
                  <a:pt x="2527" y="1547"/>
                  <a:pt x="2530" y="1543"/>
                </a:cubicBezTo>
                <a:cubicBezTo>
                  <a:pt x="2530" y="1543"/>
                  <a:pt x="2530" y="1543"/>
                  <a:pt x="2531" y="1543"/>
                </a:cubicBezTo>
                <a:cubicBezTo>
                  <a:pt x="2530" y="1543"/>
                  <a:pt x="2530" y="1543"/>
                  <a:pt x="2530" y="1544"/>
                </a:cubicBezTo>
                <a:cubicBezTo>
                  <a:pt x="2529" y="1546"/>
                  <a:pt x="2528" y="1548"/>
                  <a:pt x="2526" y="1550"/>
                </a:cubicBezTo>
                <a:cubicBezTo>
                  <a:pt x="2526" y="1550"/>
                  <a:pt x="2526" y="1550"/>
                  <a:pt x="2526" y="1550"/>
                </a:cubicBezTo>
                <a:cubicBezTo>
                  <a:pt x="2525" y="1552"/>
                  <a:pt x="2522" y="1553"/>
                  <a:pt x="2520" y="1555"/>
                </a:cubicBezTo>
                <a:close/>
                <a:moveTo>
                  <a:pt x="2532" y="1573"/>
                </a:moveTo>
                <a:cubicBezTo>
                  <a:pt x="2533" y="1573"/>
                  <a:pt x="2534" y="1574"/>
                  <a:pt x="2535" y="1574"/>
                </a:cubicBezTo>
                <a:cubicBezTo>
                  <a:pt x="2536" y="1574"/>
                  <a:pt x="2536" y="1574"/>
                  <a:pt x="2537" y="1575"/>
                </a:cubicBezTo>
                <a:cubicBezTo>
                  <a:pt x="2536" y="1577"/>
                  <a:pt x="2536" y="1580"/>
                  <a:pt x="2536" y="1582"/>
                </a:cubicBezTo>
                <a:cubicBezTo>
                  <a:pt x="2536" y="1582"/>
                  <a:pt x="2536" y="1582"/>
                  <a:pt x="2536" y="1582"/>
                </a:cubicBezTo>
                <a:cubicBezTo>
                  <a:pt x="2531" y="1582"/>
                  <a:pt x="2526" y="1581"/>
                  <a:pt x="2522" y="1578"/>
                </a:cubicBezTo>
                <a:cubicBezTo>
                  <a:pt x="2519" y="1576"/>
                  <a:pt x="2516" y="1574"/>
                  <a:pt x="2513" y="1572"/>
                </a:cubicBezTo>
                <a:cubicBezTo>
                  <a:pt x="2519" y="1572"/>
                  <a:pt x="2526" y="1572"/>
                  <a:pt x="2532" y="1573"/>
                </a:cubicBezTo>
                <a:close/>
                <a:moveTo>
                  <a:pt x="2531" y="1535"/>
                </a:moveTo>
                <a:cubicBezTo>
                  <a:pt x="2531" y="1535"/>
                  <a:pt x="2531" y="1535"/>
                  <a:pt x="2530" y="1536"/>
                </a:cubicBezTo>
                <a:cubicBezTo>
                  <a:pt x="2522" y="1546"/>
                  <a:pt x="2513" y="1556"/>
                  <a:pt x="2503" y="1565"/>
                </a:cubicBezTo>
                <a:cubicBezTo>
                  <a:pt x="2503" y="1565"/>
                  <a:pt x="2503" y="1565"/>
                  <a:pt x="2503" y="1565"/>
                </a:cubicBezTo>
                <a:cubicBezTo>
                  <a:pt x="2498" y="1547"/>
                  <a:pt x="2493" y="1529"/>
                  <a:pt x="2487" y="1512"/>
                </a:cubicBezTo>
                <a:cubicBezTo>
                  <a:pt x="2490" y="1516"/>
                  <a:pt x="2495" y="1516"/>
                  <a:pt x="2500" y="1513"/>
                </a:cubicBezTo>
                <a:cubicBezTo>
                  <a:pt x="2503" y="1510"/>
                  <a:pt x="2505" y="1507"/>
                  <a:pt x="2508" y="1504"/>
                </a:cubicBezTo>
                <a:cubicBezTo>
                  <a:pt x="2509" y="1504"/>
                  <a:pt x="2509" y="1504"/>
                  <a:pt x="2511" y="1503"/>
                </a:cubicBezTo>
                <a:cubicBezTo>
                  <a:pt x="2520" y="1504"/>
                  <a:pt x="2529" y="1509"/>
                  <a:pt x="2538" y="1512"/>
                </a:cubicBezTo>
                <a:cubicBezTo>
                  <a:pt x="2537" y="1513"/>
                  <a:pt x="2537" y="1513"/>
                  <a:pt x="2537" y="1513"/>
                </a:cubicBezTo>
                <a:cubicBezTo>
                  <a:pt x="2531" y="1519"/>
                  <a:pt x="2529" y="1527"/>
                  <a:pt x="2531" y="1535"/>
                </a:cubicBezTo>
                <a:close/>
                <a:moveTo>
                  <a:pt x="2532" y="1635"/>
                </a:moveTo>
                <a:cubicBezTo>
                  <a:pt x="2537" y="1635"/>
                  <a:pt x="2542" y="1638"/>
                  <a:pt x="2543" y="1644"/>
                </a:cubicBezTo>
                <a:cubicBezTo>
                  <a:pt x="2544" y="1649"/>
                  <a:pt x="2540" y="1654"/>
                  <a:pt x="2535" y="1655"/>
                </a:cubicBezTo>
                <a:cubicBezTo>
                  <a:pt x="2529" y="1656"/>
                  <a:pt x="2524" y="1652"/>
                  <a:pt x="2523" y="1646"/>
                </a:cubicBezTo>
                <a:cubicBezTo>
                  <a:pt x="2523" y="1641"/>
                  <a:pt x="2527" y="1636"/>
                  <a:pt x="2532" y="1635"/>
                </a:cubicBezTo>
                <a:close/>
                <a:moveTo>
                  <a:pt x="2537" y="1675"/>
                </a:moveTo>
                <a:cubicBezTo>
                  <a:pt x="2533" y="1675"/>
                  <a:pt x="2529" y="1675"/>
                  <a:pt x="2525" y="1674"/>
                </a:cubicBezTo>
                <a:cubicBezTo>
                  <a:pt x="2525" y="1672"/>
                  <a:pt x="2524" y="1671"/>
                  <a:pt x="2524" y="1669"/>
                </a:cubicBezTo>
                <a:cubicBezTo>
                  <a:pt x="2528" y="1670"/>
                  <a:pt x="2532" y="1671"/>
                  <a:pt x="2536" y="1670"/>
                </a:cubicBezTo>
                <a:cubicBezTo>
                  <a:pt x="2549" y="1669"/>
                  <a:pt x="2559" y="1656"/>
                  <a:pt x="2557" y="1642"/>
                </a:cubicBezTo>
                <a:cubicBezTo>
                  <a:pt x="2555" y="1628"/>
                  <a:pt x="2543" y="1618"/>
                  <a:pt x="2529" y="1620"/>
                </a:cubicBezTo>
                <a:cubicBezTo>
                  <a:pt x="2524" y="1621"/>
                  <a:pt x="2520" y="1623"/>
                  <a:pt x="2517" y="1626"/>
                </a:cubicBezTo>
                <a:cubicBezTo>
                  <a:pt x="2513" y="1608"/>
                  <a:pt x="2509" y="1591"/>
                  <a:pt x="2505" y="1573"/>
                </a:cubicBezTo>
                <a:cubicBezTo>
                  <a:pt x="2512" y="1575"/>
                  <a:pt x="2517" y="1581"/>
                  <a:pt x="2523" y="1584"/>
                </a:cubicBezTo>
                <a:cubicBezTo>
                  <a:pt x="2527" y="1586"/>
                  <a:pt x="2532" y="1587"/>
                  <a:pt x="2536" y="1587"/>
                </a:cubicBezTo>
                <a:cubicBezTo>
                  <a:pt x="2536" y="1587"/>
                  <a:pt x="2536" y="1587"/>
                  <a:pt x="2537" y="1587"/>
                </a:cubicBezTo>
                <a:cubicBezTo>
                  <a:pt x="2537" y="1589"/>
                  <a:pt x="2539" y="1592"/>
                  <a:pt x="2541" y="1594"/>
                </a:cubicBezTo>
                <a:cubicBezTo>
                  <a:pt x="2545" y="1597"/>
                  <a:pt x="2549" y="1598"/>
                  <a:pt x="2554" y="1598"/>
                </a:cubicBezTo>
                <a:cubicBezTo>
                  <a:pt x="2555" y="1598"/>
                  <a:pt x="2556" y="1599"/>
                  <a:pt x="2556" y="1600"/>
                </a:cubicBezTo>
                <a:cubicBezTo>
                  <a:pt x="2557" y="1603"/>
                  <a:pt x="2559" y="1605"/>
                  <a:pt x="2561" y="1607"/>
                </a:cubicBezTo>
                <a:cubicBezTo>
                  <a:pt x="2554" y="1604"/>
                  <a:pt x="2546" y="1603"/>
                  <a:pt x="2538" y="1602"/>
                </a:cubicBezTo>
                <a:cubicBezTo>
                  <a:pt x="2538" y="1602"/>
                  <a:pt x="2538" y="1602"/>
                  <a:pt x="2538" y="1602"/>
                </a:cubicBezTo>
                <a:cubicBezTo>
                  <a:pt x="2538" y="1602"/>
                  <a:pt x="2537" y="1595"/>
                  <a:pt x="2529" y="1596"/>
                </a:cubicBezTo>
                <a:cubicBezTo>
                  <a:pt x="2522" y="1597"/>
                  <a:pt x="2517" y="1598"/>
                  <a:pt x="2517" y="1604"/>
                </a:cubicBezTo>
                <a:cubicBezTo>
                  <a:pt x="2517" y="1604"/>
                  <a:pt x="2516" y="1604"/>
                  <a:pt x="2515" y="1604"/>
                </a:cubicBezTo>
                <a:cubicBezTo>
                  <a:pt x="2517" y="1620"/>
                  <a:pt x="2517" y="1620"/>
                  <a:pt x="2517" y="1620"/>
                </a:cubicBezTo>
                <a:cubicBezTo>
                  <a:pt x="2520" y="1618"/>
                  <a:pt x="2524" y="1616"/>
                  <a:pt x="2529" y="1616"/>
                </a:cubicBezTo>
                <a:cubicBezTo>
                  <a:pt x="2529" y="1616"/>
                  <a:pt x="2529" y="1616"/>
                  <a:pt x="2529" y="1616"/>
                </a:cubicBezTo>
                <a:cubicBezTo>
                  <a:pt x="2530" y="1616"/>
                  <a:pt x="2531" y="1616"/>
                  <a:pt x="2531" y="1615"/>
                </a:cubicBezTo>
                <a:cubicBezTo>
                  <a:pt x="2546" y="1615"/>
                  <a:pt x="2559" y="1626"/>
                  <a:pt x="2561" y="1642"/>
                </a:cubicBezTo>
                <a:cubicBezTo>
                  <a:pt x="2563" y="1658"/>
                  <a:pt x="2552" y="1673"/>
                  <a:pt x="2537" y="1675"/>
                </a:cubicBezTo>
                <a:close/>
                <a:moveTo>
                  <a:pt x="2568" y="1507"/>
                </a:moveTo>
                <a:cubicBezTo>
                  <a:pt x="2567" y="1507"/>
                  <a:pt x="2567" y="1507"/>
                  <a:pt x="2567" y="1507"/>
                </a:cubicBezTo>
                <a:cubicBezTo>
                  <a:pt x="2564" y="1506"/>
                  <a:pt x="2562" y="1505"/>
                  <a:pt x="2559" y="1506"/>
                </a:cubicBezTo>
                <a:cubicBezTo>
                  <a:pt x="2559" y="1506"/>
                  <a:pt x="2558" y="1506"/>
                  <a:pt x="2558" y="1506"/>
                </a:cubicBezTo>
                <a:cubicBezTo>
                  <a:pt x="2554" y="1505"/>
                  <a:pt x="2551" y="1506"/>
                  <a:pt x="2547" y="1507"/>
                </a:cubicBezTo>
                <a:cubicBezTo>
                  <a:pt x="2546" y="1506"/>
                  <a:pt x="2544" y="1506"/>
                  <a:pt x="2543" y="1505"/>
                </a:cubicBezTo>
                <a:cubicBezTo>
                  <a:pt x="2537" y="1503"/>
                  <a:pt x="2531" y="1501"/>
                  <a:pt x="2525" y="1499"/>
                </a:cubicBezTo>
                <a:cubicBezTo>
                  <a:pt x="2535" y="1496"/>
                  <a:pt x="2547" y="1493"/>
                  <a:pt x="2558" y="1493"/>
                </a:cubicBezTo>
                <a:cubicBezTo>
                  <a:pt x="2560" y="1493"/>
                  <a:pt x="2562" y="1493"/>
                  <a:pt x="2563" y="1493"/>
                </a:cubicBezTo>
                <a:cubicBezTo>
                  <a:pt x="2565" y="1493"/>
                  <a:pt x="2566" y="1494"/>
                  <a:pt x="2567" y="1495"/>
                </a:cubicBezTo>
                <a:cubicBezTo>
                  <a:pt x="2566" y="1499"/>
                  <a:pt x="2567" y="1503"/>
                  <a:pt x="2568" y="1507"/>
                </a:cubicBezTo>
                <a:cubicBezTo>
                  <a:pt x="2568" y="1507"/>
                  <a:pt x="2568" y="1507"/>
                  <a:pt x="2568" y="1507"/>
                </a:cubicBezTo>
                <a:close/>
                <a:moveTo>
                  <a:pt x="2622" y="1300"/>
                </a:moveTo>
                <a:cubicBezTo>
                  <a:pt x="2628" y="1311"/>
                  <a:pt x="2624" y="1325"/>
                  <a:pt x="2613" y="1330"/>
                </a:cubicBezTo>
                <a:cubicBezTo>
                  <a:pt x="2602" y="1336"/>
                  <a:pt x="2589" y="1332"/>
                  <a:pt x="2583" y="1321"/>
                </a:cubicBezTo>
                <a:cubicBezTo>
                  <a:pt x="2578" y="1310"/>
                  <a:pt x="2582" y="1297"/>
                  <a:pt x="2593" y="1291"/>
                </a:cubicBezTo>
                <a:cubicBezTo>
                  <a:pt x="2603" y="1285"/>
                  <a:pt x="2617" y="1290"/>
                  <a:pt x="2622" y="1300"/>
                </a:cubicBezTo>
                <a:close/>
                <a:moveTo>
                  <a:pt x="2563" y="1234"/>
                </a:moveTo>
                <a:cubicBezTo>
                  <a:pt x="2574" y="1228"/>
                  <a:pt x="2587" y="1232"/>
                  <a:pt x="2593" y="1243"/>
                </a:cubicBezTo>
                <a:cubicBezTo>
                  <a:pt x="2598" y="1254"/>
                  <a:pt x="2594" y="1267"/>
                  <a:pt x="2583" y="1273"/>
                </a:cubicBezTo>
                <a:cubicBezTo>
                  <a:pt x="2572" y="1279"/>
                  <a:pt x="2559" y="1274"/>
                  <a:pt x="2553" y="1264"/>
                </a:cubicBezTo>
                <a:cubicBezTo>
                  <a:pt x="2548" y="1253"/>
                  <a:pt x="2552" y="1239"/>
                  <a:pt x="2563" y="1234"/>
                </a:cubicBezTo>
                <a:close/>
                <a:moveTo>
                  <a:pt x="2567" y="1329"/>
                </a:moveTo>
                <a:cubicBezTo>
                  <a:pt x="2572" y="1340"/>
                  <a:pt x="2568" y="1354"/>
                  <a:pt x="2557" y="1359"/>
                </a:cubicBezTo>
                <a:cubicBezTo>
                  <a:pt x="2547" y="1365"/>
                  <a:pt x="2533" y="1361"/>
                  <a:pt x="2528" y="1350"/>
                </a:cubicBezTo>
                <a:cubicBezTo>
                  <a:pt x="2522" y="1339"/>
                  <a:pt x="2526" y="1326"/>
                  <a:pt x="2537" y="1320"/>
                </a:cubicBezTo>
                <a:cubicBezTo>
                  <a:pt x="2548" y="1314"/>
                  <a:pt x="2561" y="1319"/>
                  <a:pt x="2567" y="1329"/>
                </a:cubicBezTo>
                <a:close/>
                <a:moveTo>
                  <a:pt x="2507" y="1263"/>
                </a:moveTo>
                <a:cubicBezTo>
                  <a:pt x="2518" y="1257"/>
                  <a:pt x="2531" y="1261"/>
                  <a:pt x="2537" y="1272"/>
                </a:cubicBezTo>
                <a:cubicBezTo>
                  <a:pt x="2543" y="1283"/>
                  <a:pt x="2538" y="1296"/>
                  <a:pt x="2528" y="1302"/>
                </a:cubicBezTo>
                <a:cubicBezTo>
                  <a:pt x="2517" y="1308"/>
                  <a:pt x="2503" y="1303"/>
                  <a:pt x="2498" y="1293"/>
                </a:cubicBezTo>
                <a:cubicBezTo>
                  <a:pt x="2492" y="1282"/>
                  <a:pt x="2496" y="1268"/>
                  <a:pt x="2507" y="1263"/>
                </a:cubicBezTo>
                <a:close/>
                <a:moveTo>
                  <a:pt x="2511" y="1358"/>
                </a:moveTo>
                <a:cubicBezTo>
                  <a:pt x="2517" y="1369"/>
                  <a:pt x="2513" y="1383"/>
                  <a:pt x="2502" y="1388"/>
                </a:cubicBezTo>
                <a:cubicBezTo>
                  <a:pt x="2491" y="1394"/>
                  <a:pt x="2478" y="1390"/>
                  <a:pt x="2472" y="1379"/>
                </a:cubicBezTo>
                <a:cubicBezTo>
                  <a:pt x="2466" y="1368"/>
                  <a:pt x="2471" y="1355"/>
                  <a:pt x="2481" y="1349"/>
                </a:cubicBezTo>
                <a:cubicBezTo>
                  <a:pt x="2492" y="1344"/>
                  <a:pt x="2505" y="1348"/>
                  <a:pt x="2511" y="1358"/>
                </a:cubicBezTo>
                <a:close/>
                <a:moveTo>
                  <a:pt x="2472" y="1331"/>
                </a:moveTo>
                <a:cubicBezTo>
                  <a:pt x="2461" y="1337"/>
                  <a:pt x="2448" y="1332"/>
                  <a:pt x="2442" y="1322"/>
                </a:cubicBezTo>
                <a:cubicBezTo>
                  <a:pt x="2436" y="1311"/>
                  <a:pt x="2441" y="1297"/>
                  <a:pt x="2451" y="1292"/>
                </a:cubicBezTo>
                <a:cubicBezTo>
                  <a:pt x="2462" y="1286"/>
                  <a:pt x="2476" y="1290"/>
                  <a:pt x="2481" y="1301"/>
                </a:cubicBezTo>
                <a:cubicBezTo>
                  <a:pt x="2487" y="1312"/>
                  <a:pt x="2483" y="1325"/>
                  <a:pt x="2472" y="1331"/>
                </a:cubicBezTo>
                <a:close/>
                <a:moveTo>
                  <a:pt x="2483" y="1175"/>
                </a:moveTo>
                <a:cubicBezTo>
                  <a:pt x="2467" y="1154"/>
                  <a:pt x="2467" y="1154"/>
                  <a:pt x="2467" y="1154"/>
                </a:cubicBezTo>
                <a:cubicBezTo>
                  <a:pt x="2501" y="1128"/>
                  <a:pt x="2501" y="1128"/>
                  <a:pt x="2501" y="1128"/>
                </a:cubicBezTo>
                <a:cubicBezTo>
                  <a:pt x="2517" y="1149"/>
                  <a:pt x="2517" y="1149"/>
                  <a:pt x="2517" y="1149"/>
                </a:cubicBezTo>
                <a:lnTo>
                  <a:pt x="2483" y="1175"/>
                </a:lnTo>
                <a:close/>
                <a:moveTo>
                  <a:pt x="2564" y="1113"/>
                </a:moveTo>
                <a:cubicBezTo>
                  <a:pt x="2530" y="1140"/>
                  <a:pt x="2530" y="1140"/>
                  <a:pt x="2530" y="1140"/>
                </a:cubicBezTo>
                <a:cubicBezTo>
                  <a:pt x="2514" y="1118"/>
                  <a:pt x="2514" y="1118"/>
                  <a:pt x="2514" y="1118"/>
                </a:cubicBezTo>
                <a:cubicBezTo>
                  <a:pt x="2547" y="1092"/>
                  <a:pt x="2547" y="1092"/>
                  <a:pt x="2547" y="1092"/>
                </a:cubicBezTo>
                <a:lnTo>
                  <a:pt x="2564" y="1113"/>
                </a:lnTo>
                <a:close/>
                <a:moveTo>
                  <a:pt x="2517" y="1053"/>
                </a:moveTo>
                <a:cubicBezTo>
                  <a:pt x="2533" y="1074"/>
                  <a:pt x="2533" y="1074"/>
                  <a:pt x="2533" y="1074"/>
                </a:cubicBezTo>
                <a:cubicBezTo>
                  <a:pt x="2499" y="1100"/>
                  <a:pt x="2499" y="1100"/>
                  <a:pt x="2499" y="1100"/>
                </a:cubicBezTo>
                <a:cubicBezTo>
                  <a:pt x="2483" y="1079"/>
                  <a:pt x="2483" y="1079"/>
                  <a:pt x="2483" y="1079"/>
                </a:cubicBezTo>
                <a:lnTo>
                  <a:pt x="2517" y="1053"/>
                </a:lnTo>
                <a:close/>
                <a:moveTo>
                  <a:pt x="2503" y="1035"/>
                </a:moveTo>
                <a:cubicBezTo>
                  <a:pt x="2469" y="1061"/>
                  <a:pt x="2469" y="1061"/>
                  <a:pt x="2469" y="1061"/>
                </a:cubicBezTo>
                <a:cubicBezTo>
                  <a:pt x="2453" y="1040"/>
                  <a:pt x="2453" y="1040"/>
                  <a:pt x="2453" y="1040"/>
                </a:cubicBezTo>
                <a:cubicBezTo>
                  <a:pt x="2487" y="1014"/>
                  <a:pt x="2487" y="1014"/>
                  <a:pt x="2487" y="1014"/>
                </a:cubicBezTo>
                <a:lnTo>
                  <a:pt x="2503" y="1035"/>
                </a:lnTo>
                <a:close/>
                <a:moveTo>
                  <a:pt x="2456" y="974"/>
                </a:moveTo>
                <a:cubicBezTo>
                  <a:pt x="2472" y="995"/>
                  <a:pt x="2472" y="995"/>
                  <a:pt x="2472" y="995"/>
                </a:cubicBezTo>
                <a:cubicBezTo>
                  <a:pt x="2439" y="1021"/>
                  <a:pt x="2439" y="1021"/>
                  <a:pt x="2439" y="1021"/>
                </a:cubicBezTo>
                <a:cubicBezTo>
                  <a:pt x="2422" y="1000"/>
                  <a:pt x="2422" y="1000"/>
                  <a:pt x="2422" y="1000"/>
                </a:cubicBezTo>
                <a:lnTo>
                  <a:pt x="2456" y="974"/>
                </a:lnTo>
                <a:close/>
                <a:moveTo>
                  <a:pt x="2410" y="1010"/>
                </a:moveTo>
                <a:cubicBezTo>
                  <a:pt x="2426" y="1031"/>
                  <a:pt x="2426" y="1031"/>
                  <a:pt x="2426" y="1031"/>
                </a:cubicBezTo>
                <a:cubicBezTo>
                  <a:pt x="2392" y="1057"/>
                  <a:pt x="2392" y="1057"/>
                  <a:pt x="2392" y="1057"/>
                </a:cubicBezTo>
                <a:cubicBezTo>
                  <a:pt x="2376" y="1036"/>
                  <a:pt x="2376" y="1036"/>
                  <a:pt x="2376" y="1036"/>
                </a:cubicBezTo>
                <a:lnTo>
                  <a:pt x="2410" y="1010"/>
                </a:lnTo>
                <a:close/>
                <a:moveTo>
                  <a:pt x="2363" y="1046"/>
                </a:moveTo>
                <a:cubicBezTo>
                  <a:pt x="2379" y="1067"/>
                  <a:pt x="2379" y="1067"/>
                  <a:pt x="2379" y="1067"/>
                </a:cubicBezTo>
                <a:cubicBezTo>
                  <a:pt x="2345" y="1093"/>
                  <a:pt x="2345" y="1093"/>
                  <a:pt x="2345" y="1093"/>
                </a:cubicBezTo>
                <a:cubicBezTo>
                  <a:pt x="2329" y="1072"/>
                  <a:pt x="2329" y="1072"/>
                  <a:pt x="2329" y="1072"/>
                </a:cubicBezTo>
                <a:lnTo>
                  <a:pt x="2363" y="1046"/>
                </a:lnTo>
                <a:close/>
                <a:moveTo>
                  <a:pt x="2294" y="887"/>
                </a:moveTo>
                <a:cubicBezTo>
                  <a:pt x="2315" y="866"/>
                  <a:pt x="2315" y="866"/>
                  <a:pt x="2315" y="866"/>
                </a:cubicBezTo>
                <a:cubicBezTo>
                  <a:pt x="2341" y="891"/>
                  <a:pt x="2341" y="891"/>
                  <a:pt x="2341" y="891"/>
                </a:cubicBezTo>
                <a:cubicBezTo>
                  <a:pt x="2320" y="913"/>
                  <a:pt x="2320" y="913"/>
                  <a:pt x="2320" y="913"/>
                </a:cubicBezTo>
                <a:lnTo>
                  <a:pt x="2294" y="887"/>
                </a:lnTo>
                <a:close/>
                <a:moveTo>
                  <a:pt x="2455" y="774"/>
                </a:moveTo>
                <a:cubicBezTo>
                  <a:pt x="2434" y="795"/>
                  <a:pt x="2434" y="795"/>
                  <a:pt x="2434" y="795"/>
                </a:cubicBezTo>
                <a:cubicBezTo>
                  <a:pt x="2407" y="770"/>
                  <a:pt x="2407" y="770"/>
                  <a:pt x="2407" y="770"/>
                </a:cubicBezTo>
                <a:cubicBezTo>
                  <a:pt x="2428" y="748"/>
                  <a:pt x="2428" y="748"/>
                  <a:pt x="2428" y="748"/>
                </a:cubicBezTo>
                <a:lnTo>
                  <a:pt x="2455" y="774"/>
                </a:lnTo>
                <a:close/>
                <a:moveTo>
                  <a:pt x="2445" y="731"/>
                </a:moveTo>
                <a:cubicBezTo>
                  <a:pt x="2466" y="709"/>
                  <a:pt x="2466" y="709"/>
                  <a:pt x="2466" y="709"/>
                </a:cubicBezTo>
                <a:cubicBezTo>
                  <a:pt x="2492" y="735"/>
                  <a:pt x="2492" y="735"/>
                  <a:pt x="2492" y="735"/>
                </a:cubicBezTo>
                <a:cubicBezTo>
                  <a:pt x="2472" y="756"/>
                  <a:pt x="2472" y="756"/>
                  <a:pt x="2472" y="756"/>
                </a:cubicBezTo>
                <a:lnTo>
                  <a:pt x="2445" y="731"/>
                </a:lnTo>
                <a:close/>
                <a:moveTo>
                  <a:pt x="2417" y="813"/>
                </a:moveTo>
                <a:cubicBezTo>
                  <a:pt x="2396" y="835"/>
                  <a:pt x="2396" y="835"/>
                  <a:pt x="2396" y="835"/>
                </a:cubicBezTo>
                <a:cubicBezTo>
                  <a:pt x="2370" y="809"/>
                  <a:pt x="2370" y="809"/>
                  <a:pt x="2370" y="809"/>
                </a:cubicBezTo>
                <a:cubicBezTo>
                  <a:pt x="2390" y="787"/>
                  <a:pt x="2390" y="787"/>
                  <a:pt x="2390" y="787"/>
                </a:cubicBezTo>
                <a:lnTo>
                  <a:pt x="2417" y="813"/>
                </a:lnTo>
                <a:close/>
                <a:moveTo>
                  <a:pt x="2379" y="852"/>
                </a:moveTo>
                <a:cubicBezTo>
                  <a:pt x="2358" y="874"/>
                  <a:pt x="2358" y="874"/>
                  <a:pt x="2358" y="874"/>
                </a:cubicBezTo>
                <a:cubicBezTo>
                  <a:pt x="2332" y="848"/>
                  <a:pt x="2332" y="848"/>
                  <a:pt x="2332" y="848"/>
                </a:cubicBezTo>
                <a:cubicBezTo>
                  <a:pt x="2353" y="827"/>
                  <a:pt x="2353" y="827"/>
                  <a:pt x="2353" y="827"/>
                </a:cubicBezTo>
                <a:lnTo>
                  <a:pt x="2379" y="852"/>
                </a:lnTo>
                <a:close/>
                <a:moveTo>
                  <a:pt x="2351" y="943"/>
                </a:moveTo>
                <a:cubicBezTo>
                  <a:pt x="2325" y="917"/>
                  <a:pt x="2325" y="917"/>
                  <a:pt x="2325" y="917"/>
                </a:cubicBezTo>
                <a:cubicBezTo>
                  <a:pt x="2346" y="896"/>
                  <a:pt x="2346" y="896"/>
                  <a:pt x="2346" y="896"/>
                </a:cubicBezTo>
                <a:cubicBezTo>
                  <a:pt x="2372" y="921"/>
                  <a:pt x="2372" y="921"/>
                  <a:pt x="2372" y="921"/>
                </a:cubicBezTo>
                <a:lnTo>
                  <a:pt x="2351" y="943"/>
                </a:lnTo>
                <a:close/>
                <a:moveTo>
                  <a:pt x="2389" y="904"/>
                </a:moveTo>
                <a:cubicBezTo>
                  <a:pt x="2363" y="878"/>
                  <a:pt x="2363" y="878"/>
                  <a:pt x="2363" y="878"/>
                </a:cubicBezTo>
                <a:cubicBezTo>
                  <a:pt x="2384" y="857"/>
                  <a:pt x="2384" y="857"/>
                  <a:pt x="2384" y="857"/>
                </a:cubicBezTo>
                <a:cubicBezTo>
                  <a:pt x="2410" y="882"/>
                  <a:pt x="2410" y="882"/>
                  <a:pt x="2410" y="882"/>
                </a:cubicBezTo>
                <a:lnTo>
                  <a:pt x="2389" y="904"/>
                </a:lnTo>
                <a:close/>
                <a:moveTo>
                  <a:pt x="2427" y="865"/>
                </a:moveTo>
                <a:cubicBezTo>
                  <a:pt x="2401" y="839"/>
                  <a:pt x="2401" y="839"/>
                  <a:pt x="2401" y="839"/>
                </a:cubicBezTo>
                <a:cubicBezTo>
                  <a:pt x="2422" y="818"/>
                  <a:pt x="2422" y="818"/>
                  <a:pt x="2422" y="818"/>
                </a:cubicBezTo>
                <a:cubicBezTo>
                  <a:pt x="2448" y="843"/>
                  <a:pt x="2448" y="843"/>
                  <a:pt x="2448" y="843"/>
                </a:cubicBezTo>
                <a:lnTo>
                  <a:pt x="2427" y="865"/>
                </a:lnTo>
                <a:close/>
                <a:moveTo>
                  <a:pt x="2465" y="826"/>
                </a:moveTo>
                <a:cubicBezTo>
                  <a:pt x="2438" y="800"/>
                  <a:pt x="2438" y="800"/>
                  <a:pt x="2438" y="800"/>
                </a:cubicBezTo>
                <a:cubicBezTo>
                  <a:pt x="2459" y="778"/>
                  <a:pt x="2459" y="778"/>
                  <a:pt x="2459" y="778"/>
                </a:cubicBezTo>
                <a:cubicBezTo>
                  <a:pt x="2486" y="804"/>
                  <a:pt x="2486" y="804"/>
                  <a:pt x="2486" y="804"/>
                </a:cubicBezTo>
                <a:lnTo>
                  <a:pt x="2465" y="826"/>
                </a:lnTo>
                <a:close/>
                <a:moveTo>
                  <a:pt x="2503" y="786"/>
                </a:moveTo>
                <a:cubicBezTo>
                  <a:pt x="2476" y="761"/>
                  <a:pt x="2476" y="761"/>
                  <a:pt x="2476" y="761"/>
                </a:cubicBezTo>
                <a:cubicBezTo>
                  <a:pt x="2497" y="739"/>
                  <a:pt x="2497" y="739"/>
                  <a:pt x="2497" y="739"/>
                </a:cubicBezTo>
                <a:cubicBezTo>
                  <a:pt x="2523" y="765"/>
                  <a:pt x="2523" y="765"/>
                  <a:pt x="2523" y="765"/>
                </a:cubicBezTo>
                <a:lnTo>
                  <a:pt x="2503" y="786"/>
                </a:lnTo>
                <a:close/>
                <a:moveTo>
                  <a:pt x="2561" y="726"/>
                </a:moveTo>
                <a:cubicBezTo>
                  <a:pt x="2540" y="747"/>
                  <a:pt x="2540" y="747"/>
                  <a:pt x="2540" y="747"/>
                </a:cubicBezTo>
                <a:cubicBezTo>
                  <a:pt x="2514" y="722"/>
                  <a:pt x="2514" y="722"/>
                  <a:pt x="2514" y="722"/>
                </a:cubicBezTo>
                <a:cubicBezTo>
                  <a:pt x="2535" y="700"/>
                  <a:pt x="2535" y="700"/>
                  <a:pt x="2535" y="700"/>
                </a:cubicBezTo>
                <a:lnTo>
                  <a:pt x="2561" y="726"/>
                </a:lnTo>
                <a:close/>
                <a:moveTo>
                  <a:pt x="2530" y="696"/>
                </a:moveTo>
                <a:cubicBezTo>
                  <a:pt x="2509" y="717"/>
                  <a:pt x="2509" y="717"/>
                  <a:pt x="2509" y="717"/>
                </a:cubicBezTo>
                <a:cubicBezTo>
                  <a:pt x="2483" y="692"/>
                  <a:pt x="2483" y="692"/>
                  <a:pt x="2483" y="692"/>
                </a:cubicBezTo>
                <a:cubicBezTo>
                  <a:pt x="2504" y="670"/>
                  <a:pt x="2504" y="670"/>
                  <a:pt x="2504" y="670"/>
                </a:cubicBezTo>
                <a:lnTo>
                  <a:pt x="2530" y="696"/>
                </a:lnTo>
                <a:close/>
                <a:moveTo>
                  <a:pt x="2473" y="640"/>
                </a:moveTo>
                <a:cubicBezTo>
                  <a:pt x="2499" y="666"/>
                  <a:pt x="2499" y="666"/>
                  <a:pt x="2499" y="666"/>
                </a:cubicBezTo>
                <a:cubicBezTo>
                  <a:pt x="2478" y="687"/>
                  <a:pt x="2478" y="687"/>
                  <a:pt x="2478" y="687"/>
                </a:cubicBezTo>
                <a:cubicBezTo>
                  <a:pt x="2452" y="662"/>
                  <a:pt x="2452" y="662"/>
                  <a:pt x="2452" y="662"/>
                </a:cubicBezTo>
                <a:lnTo>
                  <a:pt x="2473" y="640"/>
                </a:lnTo>
                <a:close/>
                <a:moveTo>
                  <a:pt x="2435" y="679"/>
                </a:moveTo>
                <a:cubicBezTo>
                  <a:pt x="2461" y="705"/>
                  <a:pt x="2461" y="705"/>
                  <a:pt x="2461" y="705"/>
                </a:cubicBezTo>
                <a:cubicBezTo>
                  <a:pt x="2440" y="726"/>
                  <a:pt x="2440" y="726"/>
                  <a:pt x="2440" y="726"/>
                </a:cubicBezTo>
                <a:cubicBezTo>
                  <a:pt x="2414" y="701"/>
                  <a:pt x="2414" y="701"/>
                  <a:pt x="2414" y="701"/>
                </a:cubicBezTo>
                <a:lnTo>
                  <a:pt x="2435" y="679"/>
                </a:lnTo>
                <a:close/>
                <a:moveTo>
                  <a:pt x="2397" y="718"/>
                </a:moveTo>
                <a:cubicBezTo>
                  <a:pt x="2424" y="744"/>
                  <a:pt x="2424" y="744"/>
                  <a:pt x="2424" y="744"/>
                </a:cubicBezTo>
                <a:cubicBezTo>
                  <a:pt x="2403" y="765"/>
                  <a:pt x="2403" y="765"/>
                  <a:pt x="2403" y="765"/>
                </a:cubicBezTo>
                <a:cubicBezTo>
                  <a:pt x="2376" y="740"/>
                  <a:pt x="2376" y="740"/>
                  <a:pt x="2376" y="740"/>
                </a:cubicBezTo>
                <a:lnTo>
                  <a:pt x="2397" y="718"/>
                </a:lnTo>
                <a:close/>
                <a:moveTo>
                  <a:pt x="2359" y="757"/>
                </a:moveTo>
                <a:cubicBezTo>
                  <a:pt x="2386" y="783"/>
                  <a:pt x="2386" y="783"/>
                  <a:pt x="2386" y="783"/>
                </a:cubicBezTo>
                <a:cubicBezTo>
                  <a:pt x="2365" y="805"/>
                  <a:pt x="2365" y="805"/>
                  <a:pt x="2365" y="805"/>
                </a:cubicBezTo>
                <a:cubicBezTo>
                  <a:pt x="2339" y="779"/>
                  <a:pt x="2339" y="779"/>
                  <a:pt x="2339" y="779"/>
                </a:cubicBezTo>
                <a:lnTo>
                  <a:pt x="2359" y="757"/>
                </a:lnTo>
                <a:close/>
                <a:moveTo>
                  <a:pt x="2322" y="797"/>
                </a:moveTo>
                <a:cubicBezTo>
                  <a:pt x="2348" y="822"/>
                  <a:pt x="2348" y="822"/>
                  <a:pt x="2348" y="822"/>
                </a:cubicBezTo>
                <a:cubicBezTo>
                  <a:pt x="2327" y="844"/>
                  <a:pt x="2327" y="844"/>
                  <a:pt x="2327" y="844"/>
                </a:cubicBezTo>
                <a:cubicBezTo>
                  <a:pt x="2301" y="818"/>
                  <a:pt x="2301" y="818"/>
                  <a:pt x="2301" y="818"/>
                </a:cubicBezTo>
                <a:lnTo>
                  <a:pt x="2322" y="797"/>
                </a:lnTo>
                <a:close/>
                <a:moveTo>
                  <a:pt x="2284" y="836"/>
                </a:moveTo>
                <a:cubicBezTo>
                  <a:pt x="2310" y="861"/>
                  <a:pt x="2310" y="861"/>
                  <a:pt x="2310" y="861"/>
                </a:cubicBezTo>
                <a:cubicBezTo>
                  <a:pt x="2289" y="883"/>
                  <a:pt x="2289" y="883"/>
                  <a:pt x="2289" y="883"/>
                </a:cubicBezTo>
                <a:cubicBezTo>
                  <a:pt x="2263" y="857"/>
                  <a:pt x="2263" y="857"/>
                  <a:pt x="2263" y="857"/>
                </a:cubicBezTo>
                <a:lnTo>
                  <a:pt x="2284" y="836"/>
                </a:lnTo>
                <a:close/>
                <a:moveTo>
                  <a:pt x="2125" y="2829"/>
                </a:moveTo>
                <a:cubicBezTo>
                  <a:pt x="2126" y="2831"/>
                  <a:pt x="2126" y="2833"/>
                  <a:pt x="2124" y="2835"/>
                </a:cubicBezTo>
                <a:cubicBezTo>
                  <a:pt x="2122" y="2839"/>
                  <a:pt x="2121" y="2842"/>
                  <a:pt x="2120" y="2846"/>
                </a:cubicBezTo>
                <a:cubicBezTo>
                  <a:pt x="2065" y="2740"/>
                  <a:pt x="2065" y="2740"/>
                  <a:pt x="2065" y="2740"/>
                </a:cubicBezTo>
                <a:cubicBezTo>
                  <a:pt x="2077" y="2731"/>
                  <a:pt x="2089" y="2722"/>
                  <a:pt x="2101" y="2713"/>
                </a:cubicBezTo>
                <a:cubicBezTo>
                  <a:pt x="2102" y="2714"/>
                  <a:pt x="2103" y="2714"/>
                  <a:pt x="2103" y="2715"/>
                </a:cubicBezTo>
                <a:cubicBezTo>
                  <a:pt x="2103" y="2715"/>
                  <a:pt x="2104" y="2715"/>
                  <a:pt x="2106" y="2717"/>
                </a:cubicBezTo>
                <a:cubicBezTo>
                  <a:pt x="2111" y="2730"/>
                  <a:pt x="2107" y="2747"/>
                  <a:pt x="2111" y="2761"/>
                </a:cubicBezTo>
                <a:cubicBezTo>
                  <a:pt x="2113" y="2770"/>
                  <a:pt x="2117" y="2778"/>
                  <a:pt x="2122" y="2785"/>
                </a:cubicBezTo>
                <a:cubicBezTo>
                  <a:pt x="2122" y="2786"/>
                  <a:pt x="2122" y="2786"/>
                  <a:pt x="2122" y="2786"/>
                </a:cubicBezTo>
                <a:cubicBezTo>
                  <a:pt x="2119" y="2791"/>
                  <a:pt x="2117" y="2796"/>
                  <a:pt x="2116" y="2802"/>
                </a:cubicBezTo>
                <a:cubicBezTo>
                  <a:pt x="2115" y="2812"/>
                  <a:pt x="2119" y="2822"/>
                  <a:pt x="2125" y="2829"/>
                </a:cubicBezTo>
                <a:close/>
                <a:moveTo>
                  <a:pt x="2118" y="3067"/>
                </a:moveTo>
                <a:cubicBezTo>
                  <a:pt x="2142" y="3115"/>
                  <a:pt x="2142" y="3115"/>
                  <a:pt x="2142" y="3115"/>
                </a:cubicBezTo>
                <a:cubicBezTo>
                  <a:pt x="2121" y="3126"/>
                  <a:pt x="2121" y="3126"/>
                  <a:pt x="2121" y="3126"/>
                </a:cubicBezTo>
                <a:cubicBezTo>
                  <a:pt x="2096" y="3078"/>
                  <a:pt x="2096" y="3078"/>
                  <a:pt x="2096" y="3078"/>
                </a:cubicBezTo>
                <a:lnTo>
                  <a:pt x="2118" y="3067"/>
                </a:lnTo>
                <a:close/>
                <a:moveTo>
                  <a:pt x="2087" y="3061"/>
                </a:moveTo>
                <a:cubicBezTo>
                  <a:pt x="2062" y="3013"/>
                  <a:pt x="2062" y="3013"/>
                  <a:pt x="2062" y="3013"/>
                </a:cubicBezTo>
                <a:cubicBezTo>
                  <a:pt x="2084" y="3001"/>
                  <a:pt x="2084" y="3001"/>
                  <a:pt x="2084" y="3001"/>
                </a:cubicBezTo>
                <a:cubicBezTo>
                  <a:pt x="2109" y="3049"/>
                  <a:pt x="2109" y="3049"/>
                  <a:pt x="2109" y="3049"/>
                </a:cubicBezTo>
                <a:lnTo>
                  <a:pt x="2087" y="3061"/>
                </a:lnTo>
                <a:close/>
                <a:moveTo>
                  <a:pt x="2151" y="3132"/>
                </a:moveTo>
                <a:cubicBezTo>
                  <a:pt x="2176" y="3180"/>
                  <a:pt x="2176" y="3180"/>
                  <a:pt x="2176" y="3180"/>
                </a:cubicBezTo>
                <a:cubicBezTo>
                  <a:pt x="2155" y="3192"/>
                  <a:pt x="2155" y="3192"/>
                  <a:pt x="2155" y="3192"/>
                </a:cubicBezTo>
                <a:cubicBezTo>
                  <a:pt x="2130" y="3144"/>
                  <a:pt x="2130" y="3144"/>
                  <a:pt x="2130" y="3144"/>
                </a:cubicBezTo>
                <a:lnTo>
                  <a:pt x="2151" y="3132"/>
                </a:lnTo>
                <a:close/>
                <a:moveTo>
                  <a:pt x="2164" y="3126"/>
                </a:moveTo>
                <a:cubicBezTo>
                  <a:pt x="2185" y="3115"/>
                  <a:pt x="2185" y="3115"/>
                  <a:pt x="2185" y="3115"/>
                </a:cubicBezTo>
                <a:cubicBezTo>
                  <a:pt x="2210" y="3163"/>
                  <a:pt x="2210" y="3163"/>
                  <a:pt x="2210" y="3163"/>
                </a:cubicBezTo>
                <a:cubicBezTo>
                  <a:pt x="2188" y="3174"/>
                  <a:pt x="2188" y="3174"/>
                  <a:pt x="2188" y="3174"/>
                </a:cubicBezTo>
                <a:lnTo>
                  <a:pt x="2164" y="3126"/>
                </a:lnTo>
                <a:close/>
                <a:moveTo>
                  <a:pt x="2155" y="3109"/>
                </a:moveTo>
                <a:cubicBezTo>
                  <a:pt x="2130" y="3061"/>
                  <a:pt x="2130" y="3061"/>
                  <a:pt x="2130" y="3061"/>
                </a:cubicBezTo>
                <a:cubicBezTo>
                  <a:pt x="2151" y="3049"/>
                  <a:pt x="2151" y="3049"/>
                  <a:pt x="2151" y="3049"/>
                </a:cubicBezTo>
                <a:cubicBezTo>
                  <a:pt x="2176" y="3097"/>
                  <a:pt x="2176" y="3097"/>
                  <a:pt x="2176" y="3097"/>
                </a:cubicBezTo>
                <a:lnTo>
                  <a:pt x="2155" y="3109"/>
                </a:lnTo>
                <a:close/>
                <a:moveTo>
                  <a:pt x="2121" y="3043"/>
                </a:moveTo>
                <a:cubicBezTo>
                  <a:pt x="2096" y="2995"/>
                  <a:pt x="2096" y="2995"/>
                  <a:pt x="2096" y="2995"/>
                </a:cubicBezTo>
                <a:cubicBezTo>
                  <a:pt x="2118" y="2984"/>
                  <a:pt x="2118" y="2984"/>
                  <a:pt x="2118" y="2984"/>
                </a:cubicBezTo>
                <a:cubicBezTo>
                  <a:pt x="2142" y="3032"/>
                  <a:pt x="2142" y="3032"/>
                  <a:pt x="2142" y="3032"/>
                </a:cubicBezTo>
                <a:lnTo>
                  <a:pt x="2121" y="3043"/>
                </a:lnTo>
                <a:close/>
                <a:moveTo>
                  <a:pt x="1894" y="3050"/>
                </a:moveTo>
                <a:cubicBezTo>
                  <a:pt x="1910" y="3102"/>
                  <a:pt x="1910" y="3102"/>
                  <a:pt x="1910" y="3102"/>
                </a:cubicBezTo>
                <a:cubicBezTo>
                  <a:pt x="1886" y="3109"/>
                  <a:pt x="1886" y="3109"/>
                  <a:pt x="1886" y="3109"/>
                </a:cubicBezTo>
                <a:cubicBezTo>
                  <a:pt x="1870" y="3057"/>
                  <a:pt x="1870" y="3057"/>
                  <a:pt x="1870" y="3057"/>
                </a:cubicBezTo>
                <a:lnTo>
                  <a:pt x="1894" y="3050"/>
                </a:lnTo>
                <a:close/>
                <a:moveTo>
                  <a:pt x="1866" y="3044"/>
                </a:moveTo>
                <a:cubicBezTo>
                  <a:pt x="1851" y="2993"/>
                  <a:pt x="1851" y="2993"/>
                  <a:pt x="1851" y="2993"/>
                </a:cubicBezTo>
                <a:cubicBezTo>
                  <a:pt x="1874" y="2986"/>
                  <a:pt x="1874" y="2986"/>
                  <a:pt x="1874" y="2986"/>
                </a:cubicBezTo>
                <a:cubicBezTo>
                  <a:pt x="1890" y="3037"/>
                  <a:pt x="1890" y="3037"/>
                  <a:pt x="1890" y="3037"/>
                </a:cubicBezTo>
                <a:lnTo>
                  <a:pt x="1866" y="3044"/>
                </a:lnTo>
                <a:close/>
                <a:moveTo>
                  <a:pt x="1887" y="2982"/>
                </a:moveTo>
                <a:cubicBezTo>
                  <a:pt x="1910" y="2974"/>
                  <a:pt x="1910" y="2974"/>
                  <a:pt x="1910" y="2974"/>
                </a:cubicBezTo>
                <a:cubicBezTo>
                  <a:pt x="1926" y="3026"/>
                  <a:pt x="1926" y="3026"/>
                  <a:pt x="1926" y="3026"/>
                </a:cubicBezTo>
                <a:cubicBezTo>
                  <a:pt x="1903" y="3033"/>
                  <a:pt x="1903" y="3033"/>
                  <a:pt x="1903" y="3033"/>
                </a:cubicBezTo>
                <a:lnTo>
                  <a:pt x="1887" y="2982"/>
                </a:lnTo>
                <a:close/>
                <a:moveTo>
                  <a:pt x="1158" y="3280"/>
                </a:moveTo>
                <a:cubicBezTo>
                  <a:pt x="1165" y="3238"/>
                  <a:pt x="1165" y="3238"/>
                  <a:pt x="1165" y="3238"/>
                </a:cubicBezTo>
                <a:cubicBezTo>
                  <a:pt x="1183" y="3240"/>
                  <a:pt x="1183" y="3240"/>
                  <a:pt x="1183" y="3240"/>
                </a:cubicBezTo>
                <a:cubicBezTo>
                  <a:pt x="1176" y="3283"/>
                  <a:pt x="1176" y="3283"/>
                  <a:pt x="1176" y="3283"/>
                </a:cubicBezTo>
                <a:lnTo>
                  <a:pt x="1158" y="3280"/>
                </a:lnTo>
                <a:close/>
                <a:moveTo>
                  <a:pt x="1174" y="3298"/>
                </a:moveTo>
                <a:cubicBezTo>
                  <a:pt x="1168" y="3341"/>
                  <a:pt x="1168" y="3341"/>
                  <a:pt x="1168" y="3341"/>
                </a:cubicBezTo>
                <a:cubicBezTo>
                  <a:pt x="1150" y="3338"/>
                  <a:pt x="1150" y="3338"/>
                  <a:pt x="1150" y="3338"/>
                </a:cubicBezTo>
                <a:cubicBezTo>
                  <a:pt x="1156" y="3296"/>
                  <a:pt x="1156" y="3296"/>
                  <a:pt x="1156" y="3296"/>
                </a:cubicBezTo>
                <a:lnTo>
                  <a:pt x="1174" y="3298"/>
                </a:lnTo>
                <a:close/>
                <a:moveTo>
                  <a:pt x="1167" y="3222"/>
                </a:moveTo>
                <a:cubicBezTo>
                  <a:pt x="1173" y="3179"/>
                  <a:pt x="1173" y="3179"/>
                  <a:pt x="1173" y="3179"/>
                </a:cubicBezTo>
                <a:cubicBezTo>
                  <a:pt x="1191" y="3182"/>
                  <a:pt x="1191" y="3182"/>
                  <a:pt x="1191" y="3182"/>
                </a:cubicBezTo>
                <a:cubicBezTo>
                  <a:pt x="1185" y="3224"/>
                  <a:pt x="1185" y="3224"/>
                  <a:pt x="1185" y="3224"/>
                </a:cubicBezTo>
                <a:lnTo>
                  <a:pt x="1167" y="3222"/>
                </a:lnTo>
                <a:close/>
                <a:moveTo>
                  <a:pt x="1217" y="3008"/>
                </a:moveTo>
                <a:cubicBezTo>
                  <a:pt x="1211" y="3050"/>
                  <a:pt x="1211" y="3050"/>
                  <a:pt x="1211" y="3050"/>
                </a:cubicBezTo>
                <a:cubicBezTo>
                  <a:pt x="1193" y="3047"/>
                  <a:pt x="1193" y="3047"/>
                  <a:pt x="1193" y="3047"/>
                </a:cubicBezTo>
                <a:cubicBezTo>
                  <a:pt x="1199" y="3005"/>
                  <a:pt x="1199" y="3005"/>
                  <a:pt x="1199" y="3005"/>
                </a:cubicBezTo>
                <a:lnTo>
                  <a:pt x="1217" y="3008"/>
                </a:lnTo>
                <a:close/>
                <a:moveTo>
                  <a:pt x="1202" y="2989"/>
                </a:moveTo>
                <a:cubicBezTo>
                  <a:pt x="1208" y="2947"/>
                  <a:pt x="1208" y="2947"/>
                  <a:pt x="1208" y="2947"/>
                </a:cubicBezTo>
                <a:cubicBezTo>
                  <a:pt x="1226" y="2949"/>
                  <a:pt x="1226" y="2949"/>
                  <a:pt x="1226" y="2949"/>
                </a:cubicBezTo>
                <a:cubicBezTo>
                  <a:pt x="1220" y="2992"/>
                  <a:pt x="1220" y="2992"/>
                  <a:pt x="1220" y="2992"/>
                </a:cubicBezTo>
                <a:lnTo>
                  <a:pt x="1202" y="2989"/>
                </a:lnTo>
                <a:close/>
                <a:moveTo>
                  <a:pt x="1208" y="3066"/>
                </a:moveTo>
                <a:cubicBezTo>
                  <a:pt x="1202" y="3108"/>
                  <a:pt x="1202" y="3108"/>
                  <a:pt x="1202" y="3108"/>
                </a:cubicBezTo>
                <a:cubicBezTo>
                  <a:pt x="1184" y="3105"/>
                  <a:pt x="1184" y="3105"/>
                  <a:pt x="1184" y="3105"/>
                </a:cubicBezTo>
                <a:cubicBezTo>
                  <a:pt x="1190" y="3063"/>
                  <a:pt x="1190" y="3063"/>
                  <a:pt x="1190" y="3063"/>
                </a:cubicBezTo>
                <a:lnTo>
                  <a:pt x="1208" y="3066"/>
                </a:lnTo>
                <a:close/>
                <a:moveTo>
                  <a:pt x="1186" y="2987"/>
                </a:moveTo>
                <a:cubicBezTo>
                  <a:pt x="1168" y="2984"/>
                  <a:pt x="1168" y="2984"/>
                  <a:pt x="1168" y="2984"/>
                </a:cubicBezTo>
                <a:cubicBezTo>
                  <a:pt x="1174" y="2942"/>
                  <a:pt x="1174" y="2942"/>
                  <a:pt x="1174" y="2942"/>
                </a:cubicBezTo>
                <a:cubicBezTo>
                  <a:pt x="1192" y="2944"/>
                  <a:pt x="1192" y="2944"/>
                  <a:pt x="1192" y="2944"/>
                </a:cubicBezTo>
                <a:lnTo>
                  <a:pt x="1186" y="2987"/>
                </a:lnTo>
                <a:close/>
                <a:moveTo>
                  <a:pt x="1183" y="3003"/>
                </a:moveTo>
                <a:cubicBezTo>
                  <a:pt x="1177" y="3045"/>
                  <a:pt x="1177" y="3045"/>
                  <a:pt x="1177" y="3045"/>
                </a:cubicBezTo>
                <a:cubicBezTo>
                  <a:pt x="1159" y="3042"/>
                  <a:pt x="1159" y="3042"/>
                  <a:pt x="1159" y="3042"/>
                </a:cubicBezTo>
                <a:cubicBezTo>
                  <a:pt x="1165" y="3000"/>
                  <a:pt x="1165" y="3000"/>
                  <a:pt x="1165" y="3000"/>
                </a:cubicBezTo>
                <a:lnTo>
                  <a:pt x="1183" y="3003"/>
                </a:lnTo>
                <a:close/>
                <a:moveTo>
                  <a:pt x="1175" y="3061"/>
                </a:moveTo>
                <a:cubicBezTo>
                  <a:pt x="1168" y="3103"/>
                  <a:pt x="1168" y="3103"/>
                  <a:pt x="1168" y="3103"/>
                </a:cubicBezTo>
                <a:cubicBezTo>
                  <a:pt x="1150" y="3100"/>
                  <a:pt x="1150" y="3100"/>
                  <a:pt x="1150" y="3100"/>
                </a:cubicBezTo>
                <a:cubicBezTo>
                  <a:pt x="1157" y="3058"/>
                  <a:pt x="1157" y="3058"/>
                  <a:pt x="1157" y="3058"/>
                </a:cubicBezTo>
                <a:lnTo>
                  <a:pt x="1175" y="3061"/>
                </a:lnTo>
                <a:close/>
                <a:moveTo>
                  <a:pt x="1176" y="3164"/>
                </a:moveTo>
                <a:cubicBezTo>
                  <a:pt x="1182" y="3121"/>
                  <a:pt x="1182" y="3121"/>
                  <a:pt x="1182" y="3121"/>
                </a:cubicBezTo>
                <a:cubicBezTo>
                  <a:pt x="1200" y="3124"/>
                  <a:pt x="1200" y="3124"/>
                  <a:pt x="1200" y="3124"/>
                </a:cubicBezTo>
                <a:cubicBezTo>
                  <a:pt x="1194" y="3166"/>
                  <a:pt x="1194" y="3166"/>
                  <a:pt x="1194" y="3166"/>
                </a:cubicBezTo>
                <a:lnTo>
                  <a:pt x="1176" y="3164"/>
                </a:lnTo>
                <a:close/>
                <a:moveTo>
                  <a:pt x="1198" y="3243"/>
                </a:moveTo>
                <a:cubicBezTo>
                  <a:pt x="1216" y="3245"/>
                  <a:pt x="1216" y="3245"/>
                  <a:pt x="1216" y="3245"/>
                </a:cubicBezTo>
                <a:cubicBezTo>
                  <a:pt x="1210" y="3287"/>
                  <a:pt x="1210" y="3287"/>
                  <a:pt x="1210" y="3287"/>
                </a:cubicBezTo>
                <a:cubicBezTo>
                  <a:pt x="1192" y="3285"/>
                  <a:pt x="1192" y="3285"/>
                  <a:pt x="1192" y="3285"/>
                </a:cubicBezTo>
                <a:lnTo>
                  <a:pt x="1198" y="3243"/>
                </a:lnTo>
                <a:close/>
                <a:moveTo>
                  <a:pt x="1200" y="3227"/>
                </a:moveTo>
                <a:cubicBezTo>
                  <a:pt x="1207" y="3184"/>
                  <a:pt x="1207" y="3184"/>
                  <a:pt x="1207" y="3184"/>
                </a:cubicBezTo>
                <a:cubicBezTo>
                  <a:pt x="1225" y="3187"/>
                  <a:pt x="1225" y="3187"/>
                  <a:pt x="1225" y="3187"/>
                </a:cubicBezTo>
                <a:cubicBezTo>
                  <a:pt x="1218" y="3229"/>
                  <a:pt x="1218" y="3229"/>
                  <a:pt x="1218" y="3229"/>
                </a:cubicBezTo>
                <a:lnTo>
                  <a:pt x="1200" y="3227"/>
                </a:lnTo>
                <a:close/>
                <a:moveTo>
                  <a:pt x="1209" y="3168"/>
                </a:moveTo>
                <a:cubicBezTo>
                  <a:pt x="1215" y="3126"/>
                  <a:pt x="1215" y="3126"/>
                  <a:pt x="1215" y="3126"/>
                </a:cubicBezTo>
                <a:cubicBezTo>
                  <a:pt x="1233" y="3129"/>
                  <a:pt x="1233" y="3129"/>
                  <a:pt x="1233" y="3129"/>
                </a:cubicBezTo>
                <a:cubicBezTo>
                  <a:pt x="1227" y="3171"/>
                  <a:pt x="1227" y="3171"/>
                  <a:pt x="1227" y="3171"/>
                </a:cubicBezTo>
                <a:lnTo>
                  <a:pt x="1209" y="3168"/>
                </a:lnTo>
                <a:close/>
                <a:moveTo>
                  <a:pt x="1218" y="3110"/>
                </a:moveTo>
                <a:cubicBezTo>
                  <a:pt x="1224" y="3068"/>
                  <a:pt x="1224" y="3068"/>
                  <a:pt x="1224" y="3068"/>
                </a:cubicBezTo>
                <a:cubicBezTo>
                  <a:pt x="1242" y="3071"/>
                  <a:pt x="1242" y="3071"/>
                  <a:pt x="1242" y="3071"/>
                </a:cubicBezTo>
                <a:cubicBezTo>
                  <a:pt x="1236" y="3113"/>
                  <a:pt x="1236" y="3113"/>
                  <a:pt x="1236" y="3113"/>
                </a:cubicBezTo>
                <a:lnTo>
                  <a:pt x="1218" y="3110"/>
                </a:lnTo>
                <a:close/>
                <a:moveTo>
                  <a:pt x="1226" y="3052"/>
                </a:moveTo>
                <a:cubicBezTo>
                  <a:pt x="1232" y="3010"/>
                  <a:pt x="1232" y="3010"/>
                  <a:pt x="1232" y="3010"/>
                </a:cubicBezTo>
                <a:cubicBezTo>
                  <a:pt x="1250" y="3013"/>
                  <a:pt x="1250" y="3013"/>
                  <a:pt x="1250" y="3013"/>
                </a:cubicBezTo>
                <a:cubicBezTo>
                  <a:pt x="1244" y="3055"/>
                  <a:pt x="1244" y="3055"/>
                  <a:pt x="1244" y="3055"/>
                </a:cubicBezTo>
                <a:lnTo>
                  <a:pt x="1226" y="3052"/>
                </a:lnTo>
                <a:close/>
                <a:moveTo>
                  <a:pt x="1235" y="2994"/>
                </a:moveTo>
                <a:cubicBezTo>
                  <a:pt x="1241" y="2952"/>
                  <a:pt x="1241" y="2952"/>
                  <a:pt x="1241" y="2952"/>
                </a:cubicBezTo>
                <a:cubicBezTo>
                  <a:pt x="1259" y="2954"/>
                  <a:pt x="1259" y="2954"/>
                  <a:pt x="1259" y="2954"/>
                </a:cubicBezTo>
                <a:cubicBezTo>
                  <a:pt x="1253" y="2997"/>
                  <a:pt x="1253" y="2997"/>
                  <a:pt x="1253" y="2997"/>
                </a:cubicBezTo>
                <a:lnTo>
                  <a:pt x="1235" y="2994"/>
                </a:lnTo>
                <a:close/>
                <a:moveTo>
                  <a:pt x="768" y="857"/>
                </a:moveTo>
                <a:cubicBezTo>
                  <a:pt x="767" y="855"/>
                  <a:pt x="767" y="853"/>
                  <a:pt x="769" y="851"/>
                </a:cubicBezTo>
                <a:cubicBezTo>
                  <a:pt x="771" y="847"/>
                  <a:pt x="773" y="843"/>
                  <a:pt x="773" y="840"/>
                </a:cubicBezTo>
                <a:cubicBezTo>
                  <a:pt x="828" y="946"/>
                  <a:pt x="828" y="946"/>
                  <a:pt x="828" y="946"/>
                </a:cubicBezTo>
                <a:cubicBezTo>
                  <a:pt x="816" y="955"/>
                  <a:pt x="804" y="963"/>
                  <a:pt x="792" y="972"/>
                </a:cubicBezTo>
                <a:cubicBezTo>
                  <a:pt x="791" y="972"/>
                  <a:pt x="791" y="972"/>
                  <a:pt x="790" y="971"/>
                </a:cubicBezTo>
                <a:cubicBezTo>
                  <a:pt x="790" y="971"/>
                  <a:pt x="789" y="970"/>
                  <a:pt x="788" y="969"/>
                </a:cubicBezTo>
                <a:cubicBezTo>
                  <a:pt x="782" y="956"/>
                  <a:pt x="786" y="939"/>
                  <a:pt x="783" y="925"/>
                </a:cubicBezTo>
                <a:cubicBezTo>
                  <a:pt x="780" y="916"/>
                  <a:pt x="777" y="908"/>
                  <a:pt x="772" y="901"/>
                </a:cubicBezTo>
                <a:cubicBezTo>
                  <a:pt x="771" y="900"/>
                  <a:pt x="771" y="900"/>
                  <a:pt x="771" y="900"/>
                </a:cubicBezTo>
                <a:cubicBezTo>
                  <a:pt x="774" y="895"/>
                  <a:pt x="776" y="890"/>
                  <a:pt x="777" y="883"/>
                </a:cubicBezTo>
                <a:cubicBezTo>
                  <a:pt x="778" y="874"/>
                  <a:pt x="775" y="864"/>
                  <a:pt x="768" y="857"/>
                </a:cubicBezTo>
                <a:close/>
                <a:moveTo>
                  <a:pt x="776" y="619"/>
                </a:moveTo>
                <a:cubicBezTo>
                  <a:pt x="751" y="571"/>
                  <a:pt x="751" y="571"/>
                  <a:pt x="751" y="571"/>
                </a:cubicBezTo>
                <a:cubicBezTo>
                  <a:pt x="773" y="560"/>
                  <a:pt x="773" y="560"/>
                  <a:pt x="773" y="560"/>
                </a:cubicBezTo>
                <a:cubicBezTo>
                  <a:pt x="797" y="608"/>
                  <a:pt x="797" y="608"/>
                  <a:pt x="797" y="608"/>
                </a:cubicBezTo>
                <a:lnTo>
                  <a:pt x="776" y="619"/>
                </a:lnTo>
                <a:close/>
                <a:moveTo>
                  <a:pt x="806" y="625"/>
                </a:moveTo>
                <a:cubicBezTo>
                  <a:pt x="831" y="673"/>
                  <a:pt x="831" y="673"/>
                  <a:pt x="831" y="673"/>
                </a:cubicBezTo>
                <a:cubicBezTo>
                  <a:pt x="810" y="684"/>
                  <a:pt x="810" y="684"/>
                  <a:pt x="810" y="684"/>
                </a:cubicBezTo>
                <a:cubicBezTo>
                  <a:pt x="785" y="636"/>
                  <a:pt x="785" y="636"/>
                  <a:pt x="785" y="636"/>
                </a:cubicBezTo>
                <a:lnTo>
                  <a:pt x="806" y="625"/>
                </a:lnTo>
                <a:close/>
                <a:moveTo>
                  <a:pt x="742" y="554"/>
                </a:moveTo>
                <a:cubicBezTo>
                  <a:pt x="717" y="506"/>
                  <a:pt x="717" y="506"/>
                  <a:pt x="717" y="506"/>
                </a:cubicBezTo>
                <a:cubicBezTo>
                  <a:pt x="739" y="494"/>
                  <a:pt x="739" y="494"/>
                  <a:pt x="739" y="494"/>
                </a:cubicBezTo>
                <a:cubicBezTo>
                  <a:pt x="764" y="542"/>
                  <a:pt x="764" y="542"/>
                  <a:pt x="764" y="542"/>
                </a:cubicBezTo>
                <a:lnTo>
                  <a:pt x="742" y="554"/>
                </a:lnTo>
                <a:close/>
                <a:moveTo>
                  <a:pt x="730" y="560"/>
                </a:moveTo>
                <a:cubicBezTo>
                  <a:pt x="708" y="571"/>
                  <a:pt x="708" y="571"/>
                  <a:pt x="708" y="571"/>
                </a:cubicBezTo>
                <a:cubicBezTo>
                  <a:pt x="683" y="523"/>
                  <a:pt x="683" y="523"/>
                  <a:pt x="683" y="523"/>
                </a:cubicBezTo>
                <a:cubicBezTo>
                  <a:pt x="705" y="512"/>
                  <a:pt x="705" y="512"/>
                  <a:pt x="705" y="512"/>
                </a:cubicBezTo>
                <a:lnTo>
                  <a:pt x="730" y="560"/>
                </a:lnTo>
                <a:close/>
                <a:moveTo>
                  <a:pt x="739" y="577"/>
                </a:moveTo>
                <a:cubicBezTo>
                  <a:pt x="764" y="625"/>
                  <a:pt x="764" y="625"/>
                  <a:pt x="764" y="625"/>
                </a:cubicBezTo>
                <a:cubicBezTo>
                  <a:pt x="742" y="636"/>
                  <a:pt x="742" y="636"/>
                  <a:pt x="742" y="636"/>
                </a:cubicBezTo>
                <a:cubicBezTo>
                  <a:pt x="717" y="589"/>
                  <a:pt x="717" y="589"/>
                  <a:pt x="717" y="589"/>
                </a:cubicBezTo>
                <a:lnTo>
                  <a:pt x="739" y="577"/>
                </a:lnTo>
                <a:close/>
                <a:moveTo>
                  <a:pt x="773" y="643"/>
                </a:moveTo>
                <a:cubicBezTo>
                  <a:pt x="797" y="691"/>
                  <a:pt x="797" y="691"/>
                  <a:pt x="797" y="691"/>
                </a:cubicBezTo>
                <a:cubicBezTo>
                  <a:pt x="776" y="702"/>
                  <a:pt x="776" y="702"/>
                  <a:pt x="776" y="702"/>
                </a:cubicBezTo>
                <a:cubicBezTo>
                  <a:pt x="751" y="654"/>
                  <a:pt x="751" y="654"/>
                  <a:pt x="751" y="654"/>
                </a:cubicBezTo>
                <a:lnTo>
                  <a:pt x="773" y="643"/>
                </a:lnTo>
                <a:close/>
                <a:moveTo>
                  <a:pt x="999" y="636"/>
                </a:moveTo>
                <a:cubicBezTo>
                  <a:pt x="984" y="584"/>
                  <a:pt x="984" y="584"/>
                  <a:pt x="984" y="584"/>
                </a:cubicBezTo>
                <a:cubicBezTo>
                  <a:pt x="1007" y="577"/>
                  <a:pt x="1007" y="577"/>
                  <a:pt x="1007" y="577"/>
                </a:cubicBezTo>
                <a:cubicBezTo>
                  <a:pt x="1023" y="628"/>
                  <a:pt x="1023" y="628"/>
                  <a:pt x="1023" y="628"/>
                </a:cubicBezTo>
                <a:lnTo>
                  <a:pt x="999" y="636"/>
                </a:lnTo>
                <a:close/>
                <a:moveTo>
                  <a:pt x="1027" y="642"/>
                </a:moveTo>
                <a:cubicBezTo>
                  <a:pt x="1043" y="693"/>
                  <a:pt x="1043" y="693"/>
                  <a:pt x="1043" y="693"/>
                </a:cubicBezTo>
                <a:cubicBezTo>
                  <a:pt x="1019" y="700"/>
                  <a:pt x="1019" y="700"/>
                  <a:pt x="1019" y="700"/>
                </a:cubicBezTo>
                <a:cubicBezTo>
                  <a:pt x="1004" y="649"/>
                  <a:pt x="1004" y="649"/>
                  <a:pt x="1004" y="649"/>
                </a:cubicBezTo>
                <a:lnTo>
                  <a:pt x="1027" y="642"/>
                </a:lnTo>
                <a:close/>
                <a:moveTo>
                  <a:pt x="1006" y="704"/>
                </a:moveTo>
                <a:cubicBezTo>
                  <a:pt x="983" y="712"/>
                  <a:pt x="983" y="712"/>
                  <a:pt x="983" y="712"/>
                </a:cubicBezTo>
                <a:cubicBezTo>
                  <a:pt x="967" y="660"/>
                  <a:pt x="967" y="660"/>
                  <a:pt x="967" y="660"/>
                </a:cubicBezTo>
                <a:cubicBezTo>
                  <a:pt x="990" y="653"/>
                  <a:pt x="990" y="653"/>
                  <a:pt x="990" y="653"/>
                </a:cubicBezTo>
                <a:lnTo>
                  <a:pt x="1006" y="704"/>
                </a:lnTo>
                <a:close/>
                <a:moveTo>
                  <a:pt x="1735" y="406"/>
                </a:moveTo>
                <a:cubicBezTo>
                  <a:pt x="1729" y="448"/>
                  <a:pt x="1729" y="448"/>
                  <a:pt x="1729" y="448"/>
                </a:cubicBezTo>
                <a:cubicBezTo>
                  <a:pt x="1711" y="446"/>
                  <a:pt x="1711" y="446"/>
                  <a:pt x="1711" y="446"/>
                </a:cubicBezTo>
                <a:cubicBezTo>
                  <a:pt x="1717" y="403"/>
                  <a:pt x="1717" y="403"/>
                  <a:pt x="1717" y="403"/>
                </a:cubicBezTo>
                <a:lnTo>
                  <a:pt x="1735" y="406"/>
                </a:lnTo>
                <a:close/>
                <a:moveTo>
                  <a:pt x="1719" y="387"/>
                </a:moveTo>
                <a:cubicBezTo>
                  <a:pt x="1726" y="345"/>
                  <a:pt x="1726" y="345"/>
                  <a:pt x="1726" y="345"/>
                </a:cubicBezTo>
                <a:cubicBezTo>
                  <a:pt x="1744" y="348"/>
                  <a:pt x="1744" y="348"/>
                  <a:pt x="1744" y="348"/>
                </a:cubicBezTo>
                <a:cubicBezTo>
                  <a:pt x="1737" y="390"/>
                  <a:pt x="1737" y="390"/>
                  <a:pt x="1737" y="390"/>
                </a:cubicBezTo>
                <a:lnTo>
                  <a:pt x="1719" y="387"/>
                </a:lnTo>
                <a:close/>
                <a:moveTo>
                  <a:pt x="1726" y="464"/>
                </a:moveTo>
                <a:cubicBezTo>
                  <a:pt x="1720" y="506"/>
                  <a:pt x="1720" y="506"/>
                  <a:pt x="1720" y="506"/>
                </a:cubicBezTo>
                <a:cubicBezTo>
                  <a:pt x="1702" y="504"/>
                  <a:pt x="1702" y="504"/>
                  <a:pt x="1702" y="504"/>
                </a:cubicBezTo>
                <a:cubicBezTo>
                  <a:pt x="1708" y="461"/>
                  <a:pt x="1708" y="461"/>
                  <a:pt x="1708" y="461"/>
                </a:cubicBezTo>
                <a:lnTo>
                  <a:pt x="1726" y="464"/>
                </a:lnTo>
                <a:close/>
                <a:moveTo>
                  <a:pt x="1676" y="678"/>
                </a:moveTo>
                <a:cubicBezTo>
                  <a:pt x="1682" y="636"/>
                  <a:pt x="1682" y="636"/>
                  <a:pt x="1682" y="636"/>
                </a:cubicBezTo>
                <a:cubicBezTo>
                  <a:pt x="1700" y="639"/>
                  <a:pt x="1700" y="639"/>
                  <a:pt x="1700" y="639"/>
                </a:cubicBezTo>
                <a:cubicBezTo>
                  <a:pt x="1694" y="681"/>
                  <a:pt x="1694" y="681"/>
                  <a:pt x="1694" y="681"/>
                </a:cubicBezTo>
                <a:lnTo>
                  <a:pt x="1676" y="678"/>
                </a:lnTo>
                <a:close/>
                <a:moveTo>
                  <a:pt x="1692" y="697"/>
                </a:moveTo>
                <a:cubicBezTo>
                  <a:pt x="1685" y="739"/>
                  <a:pt x="1685" y="739"/>
                  <a:pt x="1685" y="739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4" y="694"/>
                  <a:pt x="1674" y="694"/>
                  <a:pt x="1674" y="694"/>
                </a:cubicBezTo>
                <a:lnTo>
                  <a:pt x="1692" y="697"/>
                </a:lnTo>
                <a:close/>
                <a:moveTo>
                  <a:pt x="1685" y="620"/>
                </a:moveTo>
                <a:cubicBezTo>
                  <a:pt x="1691" y="578"/>
                  <a:pt x="1691" y="578"/>
                  <a:pt x="1691" y="578"/>
                </a:cubicBezTo>
                <a:cubicBezTo>
                  <a:pt x="1709" y="580"/>
                  <a:pt x="1709" y="580"/>
                  <a:pt x="1709" y="580"/>
                </a:cubicBezTo>
                <a:cubicBezTo>
                  <a:pt x="1703" y="623"/>
                  <a:pt x="1703" y="623"/>
                  <a:pt x="1703" y="623"/>
                </a:cubicBezTo>
                <a:lnTo>
                  <a:pt x="1685" y="620"/>
                </a:lnTo>
                <a:close/>
                <a:moveTo>
                  <a:pt x="1708" y="699"/>
                </a:moveTo>
                <a:cubicBezTo>
                  <a:pt x="1726" y="702"/>
                  <a:pt x="1726" y="702"/>
                  <a:pt x="1726" y="702"/>
                </a:cubicBezTo>
                <a:cubicBezTo>
                  <a:pt x="1719" y="744"/>
                  <a:pt x="1719" y="744"/>
                  <a:pt x="1719" y="744"/>
                </a:cubicBezTo>
                <a:cubicBezTo>
                  <a:pt x="1701" y="741"/>
                  <a:pt x="1701" y="741"/>
                  <a:pt x="1701" y="741"/>
                </a:cubicBezTo>
                <a:lnTo>
                  <a:pt x="1708" y="699"/>
                </a:lnTo>
                <a:close/>
                <a:moveTo>
                  <a:pt x="1710" y="683"/>
                </a:moveTo>
                <a:cubicBezTo>
                  <a:pt x="1716" y="641"/>
                  <a:pt x="1716" y="641"/>
                  <a:pt x="1716" y="641"/>
                </a:cubicBezTo>
                <a:cubicBezTo>
                  <a:pt x="1734" y="644"/>
                  <a:pt x="1734" y="644"/>
                  <a:pt x="1734" y="644"/>
                </a:cubicBezTo>
                <a:cubicBezTo>
                  <a:pt x="1728" y="686"/>
                  <a:pt x="1728" y="686"/>
                  <a:pt x="1728" y="686"/>
                </a:cubicBezTo>
                <a:lnTo>
                  <a:pt x="1710" y="683"/>
                </a:lnTo>
                <a:close/>
                <a:moveTo>
                  <a:pt x="1719" y="625"/>
                </a:moveTo>
                <a:cubicBezTo>
                  <a:pt x="1725" y="583"/>
                  <a:pt x="1725" y="583"/>
                  <a:pt x="1725" y="583"/>
                </a:cubicBezTo>
                <a:cubicBezTo>
                  <a:pt x="1743" y="586"/>
                  <a:pt x="1743" y="586"/>
                  <a:pt x="1743" y="586"/>
                </a:cubicBezTo>
                <a:cubicBezTo>
                  <a:pt x="1737" y="628"/>
                  <a:pt x="1737" y="628"/>
                  <a:pt x="1737" y="628"/>
                </a:cubicBezTo>
                <a:lnTo>
                  <a:pt x="1719" y="625"/>
                </a:lnTo>
                <a:close/>
                <a:moveTo>
                  <a:pt x="1718" y="522"/>
                </a:moveTo>
                <a:cubicBezTo>
                  <a:pt x="1711" y="565"/>
                  <a:pt x="1711" y="565"/>
                  <a:pt x="1711" y="565"/>
                </a:cubicBezTo>
                <a:cubicBezTo>
                  <a:pt x="1693" y="562"/>
                  <a:pt x="1693" y="562"/>
                  <a:pt x="1693" y="562"/>
                </a:cubicBezTo>
                <a:cubicBezTo>
                  <a:pt x="1700" y="520"/>
                  <a:pt x="1700" y="520"/>
                  <a:pt x="1700" y="520"/>
                </a:cubicBezTo>
                <a:lnTo>
                  <a:pt x="1718" y="522"/>
                </a:lnTo>
                <a:close/>
                <a:moveTo>
                  <a:pt x="1695" y="443"/>
                </a:moveTo>
                <a:cubicBezTo>
                  <a:pt x="1677" y="441"/>
                  <a:pt x="1677" y="441"/>
                  <a:pt x="1677" y="441"/>
                </a:cubicBezTo>
                <a:cubicBezTo>
                  <a:pt x="1684" y="398"/>
                  <a:pt x="1684" y="398"/>
                  <a:pt x="1684" y="398"/>
                </a:cubicBezTo>
                <a:cubicBezTo>
                  <a:pt x="1702" y="401"/>
                  <a:pt x="1702" y="401"/>
                  <a:pt x="1702" y="401"/>
                </a:cubicBezTo>
                <a:lnTo>
                  <a:pt x="1695" y="443"/>
                </a:lnTo>
                <a:close/>
                <a:moveTo>
                  <a:pt x="1693" y="459"/>
                </a:moveTo>
                <a:cubicBezTo>
                  <a:pt x="1687" y="501"/>
                  <a:pt x="1687" y="501"/>
                  <a:pt x="1687" y="501"/>
                </a:cubicBezTo>
                <a:cubicBezTo>
                  <a:pt x="1669" y="499"/>
                  <a:pt x="1669" y="499"/>
                  <a:pt x="1669" y="499"/>
                </a:cubicBezTo>
                <a:cubicBezTo>
                  <a:pt x="1675" y="457"/>
                  <a:pt x="1675" y="457"/>
                  <a:pt x="1675" y="457"/>
                </a:cubicBezTo>
                <a:lnTo>
                  <a:pt x="1693" y="459"/>
                </a:lnTo>
                <a:close/>
                <a:moveTo>
                  <a:pt x="1684" y="517"/>
                </a:moveTo>
                <a:cubicBezTo>
                  <a:pt x="1678" y="560"/>
                  <a:pt x="1678" y="560"/>
                  <a:pt x="1678" y="560"/>
                </a:cubicBezTo>
                <a:cubicBezTo>
                  <a:pt x="1660" y="557"/>
                  <a:pt x="1660" y="557"/>
                  <a:pt x="1660" y="557"/>
                </a:cubicBezTo>
                <a:cubicBezTo>
                  <a:pt x="1666" y="515"/>
                  <a:pt x="1666" y="515"/>
                  <a:pt x="1666" y="515"/>
                </a:cubicBezTo>
                <a:lnTo>
                  <a:pt x="1684" y="517"/>
                </a:lnTo>
                <a:close/>
                <a:moveTo>
                  <a:pt x="1676" y="576"/>
                </a:moveTo>
                <a:cubicBezTo>
                  <a:pt x="1669" y="618"/>
                  <a:pt x="1669" y="618"/>
                  <a:pt x="1669" y="618"/>
                </a:cubicBezTo>
                <a:cubicBezTo>
                  <a:pt x="1651" y="615"/>
                  <a:pt x="1651" y="615"/>
                  <a:pt x="1651" y="615"/>
                </a:cubicBezTo>
                <a:cubicBezTo>
                  <a:pt x="1658" y="573"/>
                  <a:pt x="1658" y="573"/>
                  <a:pt x="1658" y="573"/>
                </a:cubicBezTo>
                <a:lnTo>
                  <a:pt x="1676" y="576"/>
                </a:lnTo>
                <a:close/>
                <a:moveTo>
                  <a:pt x="1667" y="634"/>
                </a:moveTo>
                <a:cubicBezTo>
                  <a:pt x="1661" y="676"/>
                  <a:pt x="1661" y="676"/>
                  <a:pt x="1661" y="676"/>
                </a:cubicBezTo>
                <a:cubicBezTo>
                  <a:pt x="1643" y="673"/>
                  <a:pt x="1643" y="673"/>
                  <a:pt x="1643" y="673"/>
                </a:cubicBezTo>
                <a:cubicBezTo>
                  <a:pt x="1649" y="631"/>
                  <a:pt x="1649" y="631"/>
                  <a:pt x="1649" y="631"/>
                </a:cubicBezTo>
                <a:lnTo>
                  <a:pt x="1667" y="634"/>
                </a:lnTo>
                <a:close/>
                <a:moveTo>
                  <a:pt x="1658" y="692"/>
                </a:moveTo>
                <a:cubicBezTo>
                  <a:pt x="1652" y="734"/>
                  <a:pt x="1652" y="734"/>
                  <a:pt x="1652" y="734"/>
                </a:cubicBezTo>
                <a:cubicBezTo>
                  <a:pt x="1634" y="731"/>
                  <a:pt x="1634" y="731"/>
                  <a:pt x="1634" y="731"/>
                </a:cubicBezTo>
                <a:cubicBezTo>
                  <a:pt x="1640" y="689"/>
                  <a:pt x="1640" y="689"/>
                  <a:pt x="1640" y="689"/>
                </a:cubicBezTo>
                <a:lnTo>
                  <a:pt x="1658" y="692"/>
                </a:lnTo>
                <a:close/>
                <a:moveTo>
                  <a:pt x="1957" y="861"/>
                </a:moveTo>
                <a:cubicBezTo>
                  <a:pt x="1959" y="856"/>
                  <a:pt x="1965" y="854"/>
                  <a:pt x="1970" y="857"/>
                </a:cubicBezTo>
                <a:cubicBezTo>
                  <a:pt x="1975" y="859"/>
                  <a:pt x="1977" y="865"/>
                  <a:pt x="1975" y="870"/>
                </a:cubicBezTo>
                <a:cubicBezTo>
                  <a:pt x="1972" y="875"/>
                  <a:pt x="1966" y="877"/>
                  <a:pt x="1961" y="874"/>
                </a:cubicBezTo>
                <a:cubicBezTo>
                  <a:pt x="1956" y="872"/>
                  <a:pt x="1954" y="866"/>
                  <a:pt x="1957" y="861"/>
                </a:cubicBezTo>
                <a:close/>
                <a:moveTo>
                  <a:pt x="1980" y="820"/>
                </a:moveTo>
                <a:cubicBezTo>
                  <a:pt x="1936" y="798"/>
                  <a:pt x="1936" y="798"/>
                  <a:pt x="1936" y="798"/>
                </a:cubicBezTo>
                <a:cubicBezTo>
                  <a:pt x="1953" y="762"/>
                  <a:pt x="1953" y="762"/>
                  <a:pt x="1953" y="762"/>
                </a:cubicBezTo>
                <a:cubicBezTo>
                  <a:pt x="1977" y="777"/>
                  <a:pt x="1987" y="804"/>
                  <a:pt x="1980" y="820"/>
                </a:cubicBezTo>
                <a:close/>
                <a:moveTo>
                  <a:pt x="1876" y="770"/>
                </a:moveTo>
                <a:cubicBezTo>
                  <a:pt x="1876" y="770"/>
                  <a:pt x="1876" y="769"/>
                  <a:pt x="1876" y="769"/>
                </a:cubicBezTo>
                <a:cubicBezTo>
                  <a:pt x="1884" y="754"/>
                  <a:pt x="1913" y="745"/>
                  <a:pt x="1941" y="756"/>
                </a:cubicBezTo>
                <a:cubicBezTo>
                  <a:pt x="1924" y="793"/>
                  <a:pt x="1924" y="793"/>
                  <a:pt x="1924" y="793"/>
                </a:cubicBezTo>
                <a:lnTo>
                  <a:pt x="1876" y="770"/>
                </a:lnTo>
                <a:close/>
                <a:moveTo>
                  <a:pt x="1841" y="806"/>
                </a:moveTo>
                <a:cubicBezTo>
                  <a:pt x="1843" y="801"/>
                  <a:pt x="1849" y="799"/>
                  <a:pt x="1854" y="801"/>
                </a:cubicBezTo>
                <a:cubicBezTo>
                  <a:pt x="1859" y="803"/>
                  <a:pt x="1861" y="809"/>
                  <a:pt x="1859" y="814"/>
                </a:cubicBezTo>
                <a:cubicBezTo>
                  <a:pt x="1856" y="819"/>
                  <a:pt x="1850" y="821"/>
                  <a:pt x="1845" y="819"/>
                </a:cubicBezTo>
                <a:cubicBezTo>
                  <a:pt x="1841" y="817"/>
                  <a:pt x="1838" y="811"/>
                  <a:pt x="1841" y="806"/>
                </a:cubicBezTo>
                <a:close/>
                <a:moveTo>
                  <a:pt x="1745" y="570"/>
                </a:moveTo>
                <a:cubicBezTo>
                  <a:pt x="1727" y="567"/>
                  <a:pt x="1727" y="567"/>
                  <a:pt x="1727" y="567"/>
                </a:cubicBezTo>
                <a:cubicBezTo>
                  <a:pt x="1734" y="525"/>
                  <a:pt x="1734" y="525"/>
                  <a:pt x="1734" y="525"/>
                </a:cubicBezTo>
                <a:cubicBezTo>
                  <a:pt x="1752" y="527"/>
                  <a:pt x="1752" y="527"/>
                  <a:pt x="1752" y="527"/>
                </a:cubicBezTo>
                <a:lnTo>
                  <a:pt x="1745" y="570"/>
                </a:lnTo>
                <a:close/>
                <a:moveTo>
                  <a:pt x="1754" y="511"/>
                </a:moveTo>
                <a:cubicBezTo>
                  <a:pt x="1736" y="509"/>
                  <a:pt x="1736" y="509"/>
                  <a:pt x="1736" y="509"/>
                </a:cubicBezTo>
                <a:cubicBezTo>
                  <a:pt x="1742" y="467"/>
                  <a:pt x="1742" y="467"/>
                  <a:pt x="1742" y="467"/>
                </a:cubicBezTo>
                <a:cubicBezTo>
                  <a:pt x="1760" y="469"/>
                  <a:pt x="1760" y="469"/>
                  <a:pt x="1760" y="469"/>
                </a:cubicBezTo>
                <a:lnTo>
                  <a:pt x="1754" y="511"/>
                </a:lnTo>
                <a:close/>
                <a:moveTo>
                  <a:pt x="1763" y="453"/>
                </a:moveTo>
                <a:cubicBezTo>
                  <a:pt x="1745" y="451"/>
                  <a:pt x="1745" y="451"/>
                  <a:pt x="1745" y="451"/>
                </a:cubicBezTo>
                <a:cubicBezTo>
                  <a:pt x="1751" y="408"/>
                  <a:pt x="1751" y="408"/>
                  <a:pt x="1751" y="408"/>
                </a:cubicBezTo>
                <a:cubicBezTo>
                  <a:pt x="1769" y="411"/>
                  <a:pt x="1769" y="411"/>
                  <a:pt x="1769" y="411"/>
                </a:cubicBezTo>
                <a:lnTo>
                  <a:pt x="1763" y="453"/>
                </a:lnTo>
                <a:close/>
                <a:moveTo>
                  <a:pt x="1771" y="395"/>
                </a:moveTo>
                <a:cubicBezTo>
                  <a:pt x="1753" y="392"/>
                  <a:pt x="1753" y="392"/>
                  <a:pt x="1753" y="392"/>
                </a:cubicBezTo>
                <a:cubicBezTo>
                  <a:pt x="1760" y="350"/>
                  <a:pt x="1760" y="350"/>
                  <a:pt x="1760" y="350"/>
                </a:cubicBezTo>
                <a:cubicBezTo>
                  <a:pt x="1778" y="353"/>
                  <a:pt x="1778" y="353"/>
                  <a:pt x="1778" y="353"/>
                </a:cubicBezTo>
                <a:lnTo>
                  <a:pt x="1771" y="395"/>
                </a:lnTo>
                <a:close/>
                <a:moveTo>
                  <a:pt x="1786" y="295"/>
                </a:moveTo>
                <a:cubicBezTo>
                  <a:pt x="1780" y="337"/>
                  <a:pt x="1780" y="337"/>
                  <a:pt x="1780" y="337"/>
                </a:cubicBezTo>
                <a:cubicBezTo>
                  <a:pt x="1762" y="334"/>
                  <a:pt x="1762" y="334"/>
                  <a:pt x="1762" y="334"/>
                </a:cubicBezTo>
                <a:cubicBezTo>
                  <a:pt x="1768" y="292"/>
                  <a:pt x="1768" y="292"/>
                  <a:pt x="1768" y="292"/>
                </a:cubicBezTo>
                <a:lnTo>
                  <a:pt x="1786" y="295"/>
                </a:lnTo>
                <a:close/>
                <a:moveTo>
                  <a:pt x="1745" y="219"/>
                </a:moveTo>
                <a:cubicBezTo>
                  <a:pt x="1763" y="221"/>
                  <a:pt x="1763" y="221"/>
                  <a:pt x="1763" y="221"/>
                </a:cubicBezTo>
                <a:cubicBezTo>
                  <a:pt x="1757" y="264"/>
                  <a:pt x="1757" y="264"/>
                  <a:pt x="1757" y="264"/>
                </a:cubicBezTo>
                <a:cubicBezTo>
                  <a:pt x="1739" y="261"/>
                  <a:pt x="1739" y="261"/>
                  <a:pt x="1739" y="261"/>
                </a:cubicBezTo>
                <a:lnTo>
                  <a:pt x="1745" y="219"/>
                </a:lnTo>
                <a:close/>
                <a:moveTo>
                  <a:pt x="1752" y="290"/>
                </a:moveTo>
                <a:cubicBezTo>
                  <a:pt x="1746" y="332"/>
                  <a:pt x="1746" y="332"/>
                  <a:pt x="1746" y="332"/>
                </a:cubicBezTo>
                <a:cubicBezTo>
                  <a:pt x="1728" y="329"/>
                  <a:pt x="1728" y="329"/>
                  <a:pt x="1728" y="329"/>
                </a:cubicBezTo>
                <a:cubicBezTo>
                  <a:pt x="1734" y="287"/>
                  <a:pt x="1734" y="287"/>
                  <a:pt x="1734" y="287"/>
                </a:cubicBezTo>
                <a:lnTo>
                  <a:pt x="1752" y="290"/>
                </a:lnTo>
                <a:close/>
                <a:moveTo>
                  <a:pt x="1711" y="214"/>
                </a:moveTo>
                <a:cubicBezTo>
                  <a:pt x="1729" y="216"/>
                  <a:pt x="1729" y="216"/>
                  <a:pt x="1729" y="216"/>
                </a:cubicBezTo>
                <a:cubicBezTo>
                  <a:pt x="1723" y="259"/>
                  <a:pt x="1723" y="259"/>
                  <a:pt x="1723" y="259"/>
                </a:cubicBezTo>
                <a:cubicBezTo>
                  <a:pt x="1705" y="256"/>
                  <a:pt x="1705" y="256"/>
                  <a:pt x="1705" y="256"/>
                </a:cubicBezTo>
                <a:lnTo>
                  <a:pt x="1711" y="214"/>
                </a:lnTo>
                <a:close/>
                <a:moveTo>
                  <a:pt x="1701" y="282"/>
                </a:moveTo>
                <a:cubicBezTo>
                  <a:pt x="1719" y="285"/>
                  <a:pt x="1719" y="285"/>
                  <a:pt x="1719" y="285"/>
                </a:cubicBezTo>
                <a:cubicBezTo>
                  <a:pt x="1713" y="327"/>
                  <a:pt x="1713" y="327"/>
                  <a:pt x="1713" y="327"/>
                </a:cubicBezTo>
                <a:cubicBezTo>
                  <a:pt x="1695" y="324"/>
                  <a:pt x="1695" y="324"/>
                  <a:pt x="1695" y="324"/>
                </a:cubicBezTo>
                <a:lnTo>
                  <a:pt x="1701" y="282"/>
                </a:lnTo>
                <a:close/>
                <a:moveTo>
                  <a:pt x="1692" y="340"/>
                </a:moveTo>
                <a:cubicBezTo>
                  <a:pt x="1710" y="343"/>
                  <a:pt x="1710" y="343"/>
                  <a:pt x="1710" y="343"/>
                </a:cubicBezTo>
                <a:cubicBezTo>
                  <a:pt x="1704" y="385"/>
                  <a:pt x="1704" y="385"/>
                  <a:pt x="1704" y="385"/>
                </a:cubicBezTo>
                <a:cubicBezTo>
                  <a:pt x="1686" y="382"/>
                  <a:pt x="1686" y="382"/>
                  <a:pt x="1686" y="382"/>
                </a:cubicBezTo>
                <a:lnTo>
                  <a:pt x="1692" y="340"/>
                </a:lnTo>
                <a:close/>
                <a:moveTo>
                  <a:pt x="1667" y="277"/>
                </a:moveTo>
                <a:cubicBezTo>
                  <a:pt x="1685" y="280"/>
                  <a:pt x="1685" y="280"/>
                  <a:pt x="1685" y="280"/>
                </a:cubicBezTo>
                <a:cubicBezTo>
                  <a:pt x="1679" y="322"/>
                  <a:pt x="1679" y="322"/>
                  <a:pt x="1679" y="322"/>
                </a:cubicBezTo>
                <a:cubicBezTo>
                  <a:pt x="1661" y="319"/>
                  <a:pt x="1661" y="319"/>
                  <a:pt x="1661" y="319"/>
                </a:cubicBezTo>
                <a:lnTo>
                  <a:pt x="1667" y="277"/>
                </a:lnTo>
                <a:close/>
                <a:moveTo>
                  <a:pt x="1658" y="335"/>
                </a:moveTo>
                <a:cubicBezTo>
                  <a:pt x="1676" y="338"/>
                  <a:pt x="1676" y="338"/>
                  <a:pt x="1676" y="338"/>
                </a:cubicBezTo>
                <a:cubicBezTo>
                  <a:pt x="1670" y="380"/>
                  <a:pt x="1670" y="380"/>
                  <a:pt x="1670" y="380"/>
                </a:cubicBezTo>
                <a:cubicBezTo>
                  <a:pt x="1652" y="377"/>
                  <a:pt x="1652" y="377"/>
                  <a:pt x="1652" y="377"/>
                </a:cubicBezTo>
                <a:lnTo>
                  <a:pt x="1658" y="335"/>
                </a:lnTo>
                <a:close/>
                <a:moveTo>
                  <a:pt x="1650" y="393"/>
                </a:moveTo>
                <a:cubicBezTo>
                  <a:pt x="1668" y="396"/>
                  <a:pt x="1668" y="396"/>
                  <a:pt x="1668" y="396"/>
                </a:cubicBezTo>
                <a:cubicBezTo>
                  <a:pt x="1662" y="438"/>
                  <a:pt x="1662" y="438"/>
                  <a:pt x="1662" y="438"/>
                </a:cubicBezTo>
                <a:cubicBezTo>
                  <a:pt x="1644" y="436"/>
                  <a:pt x="1644" y="436"/>
                  <a:pt x="1644" y="436"/>
                </a:cubicBezTo>
                <a:lnTo>
                  <a:pt x="1650" y="393"/>
                </a:lnTo>
                <a:close/>
                <a:moveTo>
                  <a:pt x="1641" y="451"/>
                </a:moveTo>
                <a:cubicBezTo>
                  <a:pt x="1659" y="454"/>
                  <a:pt x="1659" y="454"/>
                  <a:pt x="1659" y="454"/>
                </a:cubicBezTo>
                <a:cubicBezTo>
                  <a:pt x="1653" y="496"/>
                  <a:pt x="1653" y="496"/>
                  <a:pt x="1653" y="496"/>
                </a:cubicBezTo>
                <a:cubicBezTo>
                  <a:pt x="1635" y="494"/>
                  <a:pt x="1635" y="494"/>
                  <a:pt x="1635" y="494"/>
                </a:cubicBezTo>
                <a:lnTo>
                  <a:pt x="1641" y="451"/>
                </a:lnTo>
                <a:close/>
                <a:moveTo>
                  <a:pt x="1632" y="510"/>
                </a:moveTo>
                <a:cubicBezTo>
                  <a:pt x="1650" y="512"/>
                  <a:pt x="1650" y="512"/>
                  <a:pt x="1650" y="512"/>
                </a:cubicBezTo>
                <a:cubicBezTo>
                  <a:pt x="1644" y="555"/>
                  <a:pt x="1644" y="555"/>
                  <a:pt x="1644" y="555"/>
                </a:cubicBezTo>
                <a:cubicBezTo>
                  <a:pt x="1626" y="552"/>
                  <a:pt x="1626" y="552"/>
                  <a:pt x="1626" y="552"/>
                </a:cubicBezTo>
                <a:lnTo>
                  <a:pt x="1632" y="510"/>
                </a:lnTo>
                <a:close/>
                <a:moveTo>
                  <a:pt x="1624" y="568"/>
                </a:moveTo>
                <a:cubicBezTo>
                  <a:pt x="1642" y="570"/>
                  <a:pt x="1642" y="570"/>
                  <a:pt x="1642" y="570"/>
                </a:cubicBezTo>
                <a:cubicBezTo>
                  <a:pt x="1636" y="613"/>
                  <a:pt x="1636" y="613"/>
                  <a:pt x="1636" y="613"/>
                </a:cubicBezTo>
                <a:cubicBezTo>
                  <a:pt x="1618" y="610"/>
                  <a:pt x="1618" y="610"/>
                  <a:pt x="1618" y="610"/>
                </a:cubicBezTo>
                <a:lnTo>
                  <a:pt x="1624" y="568"/>
                </a:lnTo>
                <a:close/>
                <a:moveTo>
                  <a:pt x="1615" y="626"/>
                </a:moveTo>
                <a:cubicBezTo>
                  <a:pt x="1633" y="629"/>
                  <a:pt x="1633" y="629"/>
                  <a:pt x="1633" y="629"/>
                </a:cubicBezTo>
                <a:cubicBezTo>
                  <a:pt x="1627" y="671"/>
                  <a:pt x="1627" y="671"/>
                  <a:pt x="1627" y="671"/>
                </a:cubicBezTo>
                <a:cubicBezTo>
                  <a:pt x="1609" y="668"/>
                  <a:pt x="1609" y="668"/>
                  <a:pt x="1609" y="668"/>
                </a:cubicBezTo>
                <a:lnTo>
                  <a:pt x="1615" y="626"/>
                </a:lnTo>
                <a:close/>
                <a:moveTo>
                  <a:pt x="1607" y="684"/>
                </a:moveTo>
                <a:cubicBezTo>
                  <a:pt x="1625" y="687"/>
                  <a:pt x="1625" y="687"/>
                  <a:pt x="1625" y="687"/>
                </a:cubicBezTo>
                <a:cubicBezTo>
                  <a:pt x="1618" y="729"/>
                  <a:pt x="1618" y="729"/>
                  <a:pt x="1618" y="729"/>
                </a:cubicBezTo>
                <a:cubicBezTo>
                  <a:pt x="1600" y="726"/>
                  <a:pt x="1600" y="726"/>
                  <a:pt x="1600" y="726"/>
                </a:cubicBezTo>
                <a:lnTo>
                  <a:pt x="1607" y="684"/>
                </a:lnTo>
                <a:close/>
                <a:moveTo>
                  <a:pt x="1545" y="738"/>
                </a:moveTo>
                <a:cubicBezTo>
                  <a:pt x="1300" y="739"/>
                  <a:pt x="1300" y="739"/>
                  <a:pt x="1300" y="739"/>
                </a:cubicBezTo>
                <a:cubicBezTo>
                  <a:pt x="1300" y="730"/>
                  <a:pt x="1300" y="730"/>
                  <a:pt x="1300" y="730"/>
                </a:cubicBezTo>
                <a:cubicBezTo>
                  <a:pt x="1544" y="729"/>
                  <a:pt x="1544" y="729"/>
                  <a:pt x="1544" y="729"/>
                </a:cubicBezTo>
                <a:lnTo>
                  <a:pt x="1545" y="738"/>
                </a:lnTo>
                <a:close/>
                <a:moveTo>
                  <a:pt x="1544" y="706"/>
                </a:moveTo>
                <a:cubicBezTo>
                  <a:pt x="1300" y="707"/>
                  <a:pt x="1300" y="707"/>
                  <a:pt x="1300" y="707"/>
                </a:cubicBezTo>
                <a:cubicBezTo>
                  <a:pt x="1300" y="698"/>
                  <a:pt x="1300" y="698"/>
                  <a:pt x="1300" y="698"/>
                </a:cubicBezTo>
                <a:cubicBezTo>
                  <a:pt x="1544" y="697"/>
                  <a:pt x="1544" y="697"/>
                  <a:pt x="1544" y="697"/>
                </a:cubicBezTo>
                <a:lnTo>
                  <a:pt x="1544" y="706"/>
                </a:lnTo>
                <a:close/>
                <a:moveTo>
                  <a:pt x="1544" y="674"/>
                </a:moveTo>
                <a:cubicBezTo>
                  <a:pt x="1300" y="675"/>
                  <a:pt x="1300" y="675"/>
                  <a:pt x="1300" y="675"/>
                </a:cubicBezTo>
                <a:cubicBezTo>
                  <a:pt x="1300" y="666"/>
                  <a:pt x="1300" y="666"/>
                  <a:pt x="1300" y="666"/>
                </a:cubicBezTo>
                <a:cubicBezTo>
                  <a:pt x="1544" y="665"/>
                  <a:pt x="1544" y="665"/>
                  <a:pt x="1544" y="665"/>
                </a:cubicBezTo>
                <a:lnTo>
                  <a:pt x="1544" y="674"/>
                </a:lnTo>
                <a:close/>
                <a:moveTo>
                  <a:pt x="1544" y="642"/>
                </a:moveTo>
                <a:cubicBezTo>
                  <a:pt x="1300" y="643"/>
                  <a:pt x="1300" y="643"/>
                  <a:pt x="1300" y="643"/>
                </a:cubicBezTo>
                <a:cubicBezTo>
                  <a:pt x="1299" y="634"/>
                  <a:pt x="1299" y="634"/>
                  <a:pt x="1299" y="634"/>
                </a:cubicBezTo>
                <a:cubicBezTo>
                  <a:pt x="1544" y="632"/>
                  <a:pt x="1544" y="632"/>
                  <a:pt x="1544" y="632"/>
                </a:cubicBezTo>
                <a:lnTo>
                  <a:pt x="1544" y="642"/>
                </a:lnTo>
                <a:close/>
                <a:moveTo>
                  <a:pt x="1544" y="610"/>
                </a:moveTo>
                <a:cubicBezTo>
                  <a:pt x="1299" y="611"/>
                  <a:pt x="1299" y="611"/>
                  <a:pt x="1299" y="611"/>
                </a:cubicBezTo>
                <a:cubicBezTo>
                  <a:pt x="1299" y="602"/>
                  <a:pt x="1299" y="602"/>
                  <a:pt x="1299" y="602"/>
                </a:cubicBezTo>
                <a:cubicBezTo>
                  <a:pt x="1544" y="600"/>
                  <a:pt x="1544" y="600"/>
                  <a:pt x="1544" y="600"/>
                </a:cubicBezTo>
                <a:lnTo>
                  <a:pt x="1544" y="610"/>
                </a:lnTo>
                <a:close/>
                <a:moveTo>
                  <a:pt x="1544" y="578"/>
                </a:moveTo>
                <a:cubicBezTo>
                  <a:pt x="1299" y="579"/>
                  <a:pt x="1299" y="579"/>
                  <a:pt x="1299" y="579"/>
                </a:cubicBezTo>
                <a:cubicBezTo>
                  <a:pt x="1299" y="570"/>
                  <a:pt x="1299" y="570"/>
                  <a:pt x="1299" y="570"/>
                </a:cubicBezTo>
                <a:cubicBezTo>
                  <a:pt x="1544" y="568"/>
                  <a:pt x="1544" y="568"/>
                  <a:pt x="1544" y="568"/>
                </a:cubicBezTo>
                <a:lnTo>
                  <a:pt x="1544" y="578"/>
                </a:lnTo>
                <a:close/>
                <a:moveTo>
                  <a:pt x="1543" y="545"/>
                </a:moveTo>
                <a:cubicBezTo>
                  <a:pt x="1299" y="547"/>
                  <a:pt x="1299" y="547"/>
                  <a:pt x="1299" y="547"/>
                </a:cubicBezTo>
                <a:cubicBezTo>
                  <a:pt x="1299" y="538"/>
                  <a:pt x="1299" y="538"/>
                  <a:pt x="1299" y="538"/>
                </a:cubicBezTo>
                <a:cubicBezTo>
                  <a:pt x="1543" y="536"/>
                  <a:pt x="1543" y="536"/>
                  <a:pt x="1543" y="536"/>
                </a:cubicBezTo>
                <a:lnTo>
                  <a:pt x="1543" y="545"/>
                </a:lnTo>
                <a:close/>
                <a:moveTo>
                  <a:pt x="1543" y="513"/>
                </a:moveTo>
                <a:cubicBezTo>
                  <a:pt x="1299" y="515"/>
                  <a:pt x="1299" y="515"/>
                  <a:pt x="1299" y="515"/>
                </a:cubicBezTo>
                <a:cubicBezTo>
                  <a:pt x="1299" y="506"/>
                  <a:pt x="1299" y="506"/>
                  <a:pt x="1299" y="506"/>
                </a:cubicBezTo>
                <a:cubicBezTo>
                  <a:pt x="1543" y="504"/>
                  <a:pt x="1543" y="504"/>
                  <a:pt x="1543" y="504"/>
                </a:cubicBezTo>
                <a:lnTo>
                  <a:pt x="1543" y="513"/>
                </a:lnTo>
                <a:close/>
                <a:moveTo>
                  <a:pt x="1543" y="481"/>
                </a:moveTo>
                <a:cubicBezTo>
                  <a:pt x="1299" y="483"/>
                  <a:pt x="1299" y="483"/>
                  <a:pt x="1299" y="483"/>
                </a:cubicBezTo>
                <a:cubicBezTo>
                  <a:pt x="1299" y="474"/>
                  <a:pt x="1299" y="474"/>
                  <a:pt x="1299" y="474"/>
                </a:cubicBezTo>
                <a:cubicBezTo>
                  <a:pt x="1543" y="472"/>
                  <a:pt x="1543" y="472"/>
                  <a:pt x="1543" y="472"/>
                </a:cubicBezTo>
                <a:lnTo>
                  <a:pt x="1543" y="481"/>
                </a:lnTo>
                <a:close/>
                <a:moveTo>
                  <a:pt x="1543" y="449"/>
                </a:moveTo>
                <a:cubicBezTo>
                  <a:pt x="1298" y="451"/>
                  <a:pt x="1298" y="451"/>
                  <a:pt x="1298" y="451"/>
                </a:cubicBezTo>
                <a:cubicBezTo>
                  <a:pt x="1298" y="442"/>
                  <a:pt x="1298" y="442"/>
                  <a:pt x="1298" y="442"/>
                </a:cubicBezTo>
                <a:cubicBezTo>
                  <a:pt x="1543" y="440"/>
                  <a:pt x="1543" y="440"/>
                  <a:pt x="1543" y="440"/>
                </a:cubicBezTo>
                <a:lnTo>
                  <a:pt x="1543" y="449"/>
                </a:lnTo>
                <a:close/>
                <a:moveTo>
                  <a:pt x="1543" y="417"/>
                </a:moveTo>
                <a:cubicBezTo>
                  <a:pt x="1298" y="419"/>
                  <a:pt x="1298" y="419"/>
                  <a:pt x="1298" y="419"/>
                </a:cubicBezTo>
                <a:cubicBezTo>
                  <a:pt x="1298" y="410"/>
                  <a:pt x="1298" y="410"/>
                  <a:pt x="1298" y="410"/>
                </a:cubicBezTo>
                <a:cubicBezTo>
                  <a:pt x="1543" y="408"/>
                  <a:pt x="1543" y="408"/>
                  <a:pt x="1543" y="408"/>
                </a:cubicBezTo>
                <a:lnTo>
                  <a:pt x="1543" y="417"/>
                </a:lnTo>
                <a:close/>
                <a:moveTo>
                  <a:pt x="1543" y="385"/>
                </a:moveTo>
                <a:cubicBezTo>
                  <a:pt x="1298" y="387"/>
                  <a:pt x="1298" y="387"/>
                  <a:pt x="1298" y="387"/>
                </a:cubicBezTo>
                <a:cubicBezTo>
                  <a:pt x="1298" y="378"/>
                  <a:pt x="1298" y="378"/>
                  <a:pt x="1298" y="378"/>
                </a:cubicBezTo>
                <a:cubicBezTo>
                  <a:pt x="1542" y="376"/>
                  <a:pt x="1542" y="376"/>
                  <a:pt x="1542" y="376"/>
                </a:cubicBezTo>
                <a:lnTo>
                  <a:pt x="1543" y="385"/>
                </a:lnTo>
                <a:close/>
                <a:moveTo>
                  <a:pt x="1542" y="353"/>
                </a:moveTo>
                <a:cubicBezTo>
                  <a:pt x="1298" y="355"/>
                  <a:pt x="1298" y="355"/>
                  <a:pt x="1298" y="355"/>
                </a:cubicBezTo>
                <a:cubicBezTo>
                  <a:pt x="1298" y="345"/>
                  <a:pt x="1298" y="345"/>
                  <a:pt x="1298" y="345"/>
                </a:cubicBezTo>
                <a:cubicBezTo>
                  <a:pt x="1542" y="344"/>
                  <a:pt x="1542" y="344"/>
                  <a:pt x="1542" y="344"/>
                </a:cubicBezTo>
                <a:lnTo>
                  <a:pt x="1542" y="353"/>
                </a:lnTo>
                <a:close/>
                <a:moveTo>
                  <a:pt x="1542" y="321"/>
                </a:moveTo>
                <a:cubicBezTo>
                  <a:pt x="1298" y="323"/>
                  <a:pt x="1298" y="323"/>
                  <a:pt x="1298" y="323"/>
                </a:cubicBezTo>
                <a:cubicBezTo>
                  <a:pt x="1298" y="313"/>
                  <a:pt x="1298" y="313"/>
                  <a:pt x="1298" y="313"/>
                </a:cubicBezTo>
                <a:cubicBezTo>
                  <a:pt x="1542" y="312"/>
                  <a:pt x="1542" y="312"/>
                  <a:pt x="1542" y="312"/>
                </a:cubicBezTo>
                <a:lnTo>
                  <a:pt x="1542" y="321"/>
                </a:lnTo>
                <a:close/>
                <a:moveTo>
                  <a:pt x="1542" y="289"/>
                </a:moveTo>
                <a:cubicBezTo>
                  <a:pt x="1298" y="290"/>
                  <a:pt x="1298" y="290"/>
                  <a:pt x="1298" y="290"/>
                </a:cubicBezTo>
                <a:cubicBezTo>
                  <a:pt x="1297" y="281"/>
                  <a:pt x="1297" y="281"/>
                  <a:pt x="1297" y="281"/>
                </a:cubicBezTo>
                <a:cubicBezTo>
                  <a:pt x="1542" y="280"/>
                  <a:pt x="1542" y="280"/>
                  <a:pt x="1542" y="280"/>
                </a:cubicBezTo>
                <a:lnTo>
                  <a:pt x="1542" y="289"/>
                </a:lnTo>
                <a:close/>
                <a:moveTo>
                  <a:pt x="1542" y="257"/>
                </a:moveTo>
                <a:cubicBezTo>
                  <a:pt x="1297" y="258"/>
                  <a:pt x="1297" y="258"/>
                  <a:pt x="1297" y="258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542" y="248"/>
                  <a:pt x="1542" y="248"/>
                  <a:pt x="1542" y="248"/>
                </a:cubicBezTo>
                <a:lnTo>
                  <a:pt x="1542" y="257"/>
                </a:lnTo>
                <a:close/>
                <a:moveTo>
                  <a:pt x="1542" y="225"/>
                </a:moveTo>
                <a:cubicBezTo>
                  <a:pt x="1297" y="226"/>
                  <a:pt x="1297" y="226"/>
                  <a:pt x="1297" y="226"/>
                </a:cubicBezTo>
                <a:cubicBezTo>
                  <a:pt x="1297" y="217"/>
                  <a:pt x="1297" y="217"/>
                  <a:pt x="1297" y="217"/>
                </a:cubicBezTo>
                <a:cubicBezTo>
                  <a:pt x="1542" y="216"/>
                  <a:pt x="1542" y="216"/>
                  <a:pt x="1542" y="216"/>
                </a:cubicBezTo>
                <a:lnTo>
                  <a:pt x="1542" y="225"/>
                </a:lnTo>
                <a:close/>
                <a:moveTo>
                  <a:pt x="1541" y="193"/>
                </a:moveTo>
                <a:cubicBezTo>
                  <a:pt x="1297" y="194"/>
                  <a:pt x="1297" y="194"/>
                  <a:pt x="1297" y="194"/>
                </a:cubicBezTo>
                <a:cubicBezTo>
                  <a:pt x="1297" y="185"/>
                  <a:pt x="1297" y="185"/>
                  <a:pt x="1297" y="185"/>
                </a:cubicBezTo>
                <a:cubicBezTo>
                  <a:pt x="1541" y="184"/>
                  <a:pt x="1541" y="184"/>
                  <a:pt x="1541" y="184"/>
                </a:cubicBezTo>
                <a:lnTo>
                  <a:pt x="1541" y="193"/>
                </a:lnTo>
                <a:close/>
                <a:moveTo>
                  <a:pt x="1541" y="161"/>
                </a:moveTo>
                <a:cubicBezTo>
                  <a:pt x="1297" y="162"/>
                  <a:pt x="1297" y="162"/>
                  <a:pt x="1297" y="162"/>
                </a:cubicBezTo>
                <a:cubicBezTo>
                  <a:pt x="1297" y="153"/>
                  <a:pt x="1297" y="153"/>
                  <a:pt x="1297" y="153"/>
                </a:cubicBezTo>
                <a:cubicBezTo>
                  <a:pt x="1541" y="152"/>
                  <a:pt x="1541" y="152"/>
                  <a:pt x="1541" y="152"/>
                </a:cubicBezTo>
                <a:lnTo>
                  <a:pt x="1541" y="161"/>
                </a:lnTo>
                <a:close/>
                <a:moveTo>
                  <a:pt x="1541" y="129"/>
                </a:moveTo>
                <a:cubicBezTo>
                  <a:pt x="1297" y="130"/>
                  <a:pt x="1297" y="130"/>
                  <a:pt x="1297" y="130"/>
                </a:cubicBezTo>
                <a:cubicBezTo>
                  <a:pt x="1297" y="121"/>
                  <a:pt x="1297" y="121"/>
                  <a:pt x="1297" y="121"/>
                </a:cubicBezTo>
                <a:cubicBezTo>
                  <a:pt x="1541" y="120"/>
                  <a:pt x="1541" y="120"/>
                  <a:pt x="1541" y="120"/>
                </a:cubicBezTo>
                <a:lnTo>
                  <a:pt x="1541" y="129"/>
                </a:lnTo>
                <a:close/>
                <a:moveTo>
                  <a:pt x="1541" y="97"/>
                </a:moveTo>
                <a:cubicBezTo>
                  <a:pt x="1296" y="98"/>
                  <a:pt x="1296" y="98"/>
                  <a:pt x="1296" y="98"/>
                </a:cubicBezTo>
                <a:cubicBezTo>
                  <a:pt x="1296" y="89"/>
                  <a:pt x="1296" y="89"/>
                  <a:pt x="1296" y="89"/>
                </a:cubicBezTo>
                <a:cubicBezTo>
                  <a:pt x="1541" y="88"/>
                  <a:pt x="1541" y="88"/>
                  <a:pt x="1541" y="88"/>
                </a:cubicBezTo>
                <a:lnTo>
                  <a:pt x="1541" y="97"/>
                </a:lnTo>
                <a:close/>
                <a:moveTo>
                  <a:pt x="1541" y="65"/>
                </a:moveTo>
                <a:cubicBezTo>
                  <a:pt x="1296" y="66"/>
                  <a:pt x="1296" y="66"/>
                  <a:pt x="1296" y="66"/>
                </a:cubicBezTo>
                <a:cubicBezTo>
                  <a:pt x="1296" y="57"/>
                  <a:pt x="1296" y="57"/>
                  <a:pt x="1296" y="57"/>
                </a:cubicBezTo>
                <a:cubicBezTo>
                  <a:pt x="1541" y="56"/>
                  <a:pt x="1541" y="56"/>
                  <a:pt x="1541" y="56"/>
                </a:cubicBezTo>
                <a:lnTo>
                  <a:pt x="1541" y="65"/>
                </a:lnTo>
                <a:close/>
                <a:moveTo>
                  <a:pt x="1540" y="24"/>
                </a:moveTo>
                <a:cubicBezTo>
                  <a:pt x="1541" y="33"/>
                  <a:pt x="1541" y="33"/>
                  <a:pt x="1541" y="33"/>
                </a:cubicBezTo>
                <a:cubicBezTo>
                  <a:pt x="1296" y="34"/>
                  <a:pt x="1296" y="34"/>
                  <a:pt x="1296" y="34"/>
                </a:cubicBezTo>
                <a:cubicBezTo>
                  <a:pt x="1296" y="25"/>
                  <a:pt x="1296" y="25"/>
                  <a:pt x="1296" y="25"/>
                </a:cubicBezTo>
                <a:lnTo>
                  <a:pt x="1540" y="24"/>
                </a:lnTo>
                <a:close/>
                <a:moveTo>
                  <a:pt x="1173" y="728"/>
                </a:moveTo>
                <a:cubicBezTo>
                  <a:pt x="1173" y="728"/>
                  <a:pt x="1173" y="728"/>
                  <a:pt x="1173" y="728"/>
                </a:cubicBezTo>
                <a:cubicBezTo>
                  <a:pt x="1173" y="728"/>
                  <a:pt x="1174" y="728"/>
                  <a:pt x="1174" y="728"/>
                </a:cubicBezTo>
                <a:cubicBezTo>
                  <a:pt x="1176" y="731"/>
                  <a:pt x="1179" y="733"/>
                  <a:pt x="1181" y="735"/>
                </a:cubicBezTo>
                <a:cubicBezTo>
                  <a:pt x="1181" y="735"/>
                  <a:pt x="1181" y="735"/>
                  <a:pt x="1181" y="735"/>
                </a:cubicBezTo>
                <a:cubicBezTo>
                  <a:pt x="1183" y="737"/>
                  <a:pt x="1184" y="740"/>
                  <a:pt x="1185" y="743"/>
                </a:cubicBezTo>
                <a:cubicBezTo>
                  <a:pt x="1181" y="738"/>
                  <a:pt x="1177" y="733"/>
                  <a:pt x="1173" y="728"/>
                </a:cubicBezTo>
                <a:close/>
                <a:moveTo>
                  <a:pt x="1189" y="736"/>
                </a:moveTo>
                <a:cubicBezTo>
                  <a:pt x="1189" y="736"/>
                  <a:pt x="1189" y="736"/>
                  <a:pt x="1189" y="736"/>
                </a:cubicBezTo>
                <a:cubicBezTo>
                  <a:pt x="1193" y="735"/>
                  <a:pt x="1197" y="735"/>
                  <a:pt x="1200" y="734"/>
                </a:cubicBezTo>
                <a:cubicBezTo>
                  <a:pt x="1202" y="734"/>
                  <a:pt x="1203" y="734"/>
                  <a:pt x="1205" y="734"/>
                </a:cubicBezTo>
                <a:cubicBezTo>
                  <a:pt x="1205" y="734"/>
                  <a:pt x="1205" y="734"/>
                  <a:pt x="1205" y="734"/>
                </a:cubicBezTo>
                <a:cubicBezTo>
                  <a:pt x="1205" y="734"/>
                  <a:pt x="1205" y="735"/>
                  <a:pt x="1205" y="735"/>
                </a:cubicBezTo>
                <a:cubicBezTo>
                  <a:pt x="1204" y="737"/>
                  <a:pt x="1203" y="743"/>
                  <a:pt x="1201" y="747"/>
                </a:cubicBezTo>
                <a:cubicBezTo>
                  <a:pt x="1201" y="748"/>
                  <a:pt x="1200" y="749"/>
                  <a:pt x="1199" y="749"/>
                </a:cubicBezTo>
                <a:cubicBezTo>
                  <a:pt x="1197" y="749"/>
                  <a:pt x="1191" y="739"/>
                  <a:pt x="1189" y="736"/>
                </a:cubicBezTo>
                <a:close/>
                <a:moveTo>
                  <a:pt x="1063" y="630"/>
                </a:moveTo>
                <a:cubicBezTo>
                  <a:pt x="1079" y="682"/>
                  <a:pt x="1079" y="682"/>
                  <a:pt x="1079" y="682"/>
                </a:cubicBezTo>
                <a:cubicBezTo>
                  <a:pt x="1056" y="689"/>
                  <a:pt x="1056" y="689"/>
                  <a:pt x="1056" y="689"/>
                </a:cubicBezTo>
                <a:cubicBezTo>
                  <a:pt x="1040" y="638"/>
                  <a:pt x="1040" y="638"/>
                  <a:pt x="1040" y="638"/>
                </a:cubicBezTo>
                <a:lnTo>
                  <a:pt x="1063" y="630"/>
                </a:lnTo>
                <a:close/>
                <a:moveTo>
                  <a:pt x="1059" y="617"/>
                </a:moveTo>
                <a:cubicBezTo>
                  <a:pt x="1036" y="624"/>
                  <a:pt x="1036" y="624"/>
                  <a:pt x="1036" y="624"/>
                </a:cubicBezTo>
                <a:cubicBezTo>
                  <a:pt x="1020" y="573"/>
                  <a:pt x="1020" y="573"/>
                  <a:pt x="1020" y="573"/>
                </a:cubicBezTo>
                <a:cubicBezTo>
                  <a:pt x="1043" y="566"/>
                  <a:pt x="1043" y="566"/>
                  <a:pt x="1043" y="566"/>
                </a:cubicBezTo>
                <a:lnTo>
                  <a:pt x="1059" y="617"/>
                </a:lnTo>
                <a:close/>
                <a:moveTo>
                  <a:pt x="1023" y="501"/>
                </a:moveTo>
                <a:cubicBezTo>
                  <a:pt x="1039" y="552"/>
                  <a:pt x="1039" y="552"/>
                  <a:pt x="1039" y="552"/>
                </a:cubicBezTo>
                <a:cubicBezTo>
                  <a:pt x="1016" y="560"/>
                  <a:pt x="1016" y="560"/>
                  <a:pt x="1016" y="560"/>
                </a:cubicBezTo>
                <a:cubicBezTo>
                  <a:pt x="1000" y="508"/>
                  <a:pt x="1000" y="508"/>
                  <a:pt x="1000" y="508"/>
                </a:cubicBezTo>
                <a:lnTo>
                  <a:pt x="1023" y="501"/>
                </a:lnTo>
                <a:close/>
                <a:moveTo>
                  <a:pt x="987" y="512"/>
                </a:moveTo>
                <a:cubicBezTo>
                  <a:pt x="1003" y="564"/>
                  <a:pt x="1003" y="564"/>
                  <a:pt x="1003" y="564"/>
                </a:cubicBezTo>
                <a:cubicBezTo>
                  <a:pt x="980" y="571"/>
                  <a:pt x="980" y="571"/>
                  <a:pt x="980" y="571"/>
                </a:cubicBezTo>
                <a:cubicBezTo>
                  <a:pt x="964" y="519"/>
                  <a:pt x="964" y="519"/>
                  <a:pt x="964" y="519"/>
                </a:cubicBezTo>
                <a:lnTo>
                  <a:pt x="987" y="512"/>
                </a:lnTo>
                <a:close/>
                <a:moveTo>
                  <a:pt x="927" y="531"/>
                </a:moveTo>
                <a:cubicBezTo>
                  <a:pt x="951" y="523"/>
                  <a:pt x="951" y="523"/>
                  <a:pt x="951" y="523"/>
                </a:cubicBezTo>
                <a:cubicBezTo>
                  <a:pt x="966" y="575"/>
                  <a:pt x="966" y="575"/>
                  <a:pt x="966" y="575"/>
                </a:cubicBezTo>
                <a:cubicBezTo>
                  <a:pt x="943" y="582"/>
                  <a:pt x="943" y="582"/>
                  <a:pt x="943" y="582"/>
                </a:cubicBezTo>
                <a:lnTo>
                  <a:pt x="927" y="531"/>
                </a:lnTo>
                <a:close/>
                <a:moveTo>
                  <a:pt x="947" y="595"/>
                </a:moveTo>
                <a:cubicBezTo>
                  <a:pt x="971" y="588"/>
                  <a:pt x="971" y="588"/>
                  <a:pt x="971" y="588"/>
                </a:cubicBezTo>
                <a:cubicBezTo>
                  <a:pt x="986" y="640"/>
                  <a:pt x="986" y="640"/>
                  <a:pt x="986" y="640"/>
                </a:cubicBezTo>
                <a:cubicBezTo>
                  <a:pt x="963" y="647"/>
                  <a:pt x="963" y="647"/>
                  <a:pt x="963" y="647"/>
                </a:cubicBezTo>
                <a:lnTo>
                  <a:pt x="947" y="595"/>
                </a:lnTo>
                <a:close/>
                <a:moveTo>
                  <a:pt x="865" y="656"/>
                </a:moveTo>
                <a:cubicBezTo>
                  <a:pt x="843" y="667"/>
                  <a:pt x="843" y="667"/>
                  <a:pt x="843" y="667"/>
                </a:cubicBezTo>
                <a:cubicBezTo>
                  <a:pt x="819" y="619"/>
                  <a:pt x="819" y="619"/>
                  <a:pt x="819" y="619"/>
                </a:cubicBezTo>
                <a:cubicBezTo>
                  <a:pt x="840" y="608"/>
                  <a:pt x="840" y="608"/>
                  <a:pt x="840" y="608"/>
                </a:cubicBezTo>
                <a:lnTo>
                  <a:pt x="865" y="656"/>
                </a:lnTo>
                <a:close/>
                <a:moveTo>
                  <a:pt x="831" y="590"/>
                </a:moveTo>
                <a:cubicBezTo>
                  <a:pt x="809" y="601"/>
                  <a:pt x="809" y="601"/>
                  <a:pt x="809" y="601"/>
                </a:cubicBezTo>
                <a:cubicBezTo>
                  <a:pt x="785" y="554"/>
                  <a:pt x="785" y="554"/>
                  <a:pt x="785" y="554"/>
                </a:cubicBezTo>
                <a:cubicBezTo>
                  <a:pt x="806" y="542"/>
                  <a:pt x="806" y="542"/>
                  <a:pt x="806" y="542"/>
                </a:cubicBezTo>
                <a:lnTo>
                  <a:pt x="831" y="590"/>
                </a:lnTo>
                <a:close/>
                <a:moveTo>
                  <a:pt x="797" y="525"/>
                </a:moveTo>
                <a:cubicBezTo>
                  <a:pt x="776" y="536"/>
                  <a:pt x="776" y="536"/>
                  <a:pt x="776" y="536"/>
                </a:cubicBezTo>
                <a:cubicBezTo>
                  <a:pt x="751" y="488"/>
                  <a:pt x="751" y="488"/>
                  <a:pt x="751" y="488"/>
                </a:cubicBezTo>
                <a:cubicBezTo>
                  <a:pt x="773" y="477"/>
                  <a:pt x="773" y="477"/>
                  <a:pt x="773" y="477"/>
                </a:cubicBezTo>
                <a:lnTo>
                  <a:pt x="797" y="525"/>
                </a:lnTo>
                <a:close/>
                <a:moveTo>
                  <a:pt x="739" y="411"/>
                </a:moveTo>
                <a:cubicBezTo>
                  <a:pt x="763" y="459"/>
                  <a:pt x="763" y="459"/>
                  <a:pt x="763" y="459"/>
                </a:cubicBezTo>
                <a:cubicBezTo>
                  <a:pt x="742" y="471"/>
                  <a:pt x="742" y="471"/>
                  <a:pt x="742" y="471"/>
                </a:cubicBezTo>
                <a:cubicBezTo>
                  <a:pt x="717" y="423"/>
                  <a:pt x="717" y="423"/>
                  <a:pt x="717" y="423"/>
                </a:cubicBezTo>
                <a:lnTo>
                  <a:pt x="739" y="411"/>
                </a:lnTo>
                <a:close/>
                <a:moveTo>
                  <a:pt x="705" y="429"/>
                </a:moveTo>
                <a:cubicBezTo>
                  <a:pt x="730" y="477"/>
                  <a:pt x="730" y="477"/>
                  <a:pt x="730" y="477"/>
                </a:cubicBezTo>
                <a:cubicBezTo>
                  <a:pt x="708" y="488"/>
                  <a:pt x="708" y="488"/>
                  <a:pt x="708" y="488"/>
                </a:cubicBezTo>
                <a:cubicBezTo>
                  <a:pt x="683" y="440"/>
                  <a:pt x="683" y="440"/>
                  <a:pt x="683" y="440"/>
                </a:cubicBezTo>
                <a:lnTo>
                  <a:pt x="705" y="429"/>
                </a:lnTo>
                <a:close/>
                <a:moveTo>
                  <a:pt x="671" y="446"/>
                </a:moveTo>
                <a:cubicBezTo>
                  <a:pt x="696" y="494"/>
                  <a:pt x="696" y="494"/>
                  <a:pt x="696" y="494"/>
                </a:cubicBezTo>
                <a:cubicBezTo>
                  <a:pt x="674" y="506"/>
                  <a:pt x="674" y="506"/>
                  <a:pt x="674" y="506"/>
                </a:cubicBezTo>
                <a:cubicBezTo>
                  <a:pt x="649" y="458"/>
                  <a:pt x="649" y="458"/>
                  <a:pt x="649" y="458"/>
                </a:cubicBezTo>
                <a:lnTo>
                  <a:pt x="671" y="446"/>
                </a:lnTo>
                <a:close/>
                <a:moveTo>
                  <a:pt x="616" y="475"/>
                </a:moveTo>
                <a:cubicBezTo>
                  <a:pt x="637" y="464"/>
                  <a:pt x="637" y="464"/>
                  <a:pt x="637" y="464"/>
                </a:cubicBezTo>
                <a:cubicBezTo>
                  <a:pt x="662" y="512"/>
                  <a:pt x="662" y="512"/>
                  <a:pt x="662" y="512"/>
                </a:cubicBezTo>
                <a:cubicBezTo>
                  <a:pt x="640" y="523"/>
                  <a:pt x="640" y="523"/>
                  <a:pt x="640" y="523"/>
                </a:cubicBezTo>
                <a:lnTo>
                  <a:pt x="616" y="475"/>
                </a:lnTo>
                <a:close/>
                <a:moveTo>
                  <a:pt x="649" y="541"/>
                </a:moveTo>
                <a:cubicBezTo>
                  <a:pt x="671" y="529"/>
                  <a:pt x="671" y="529"/>
                  <a:pt x="671" y="529"/>
                </a:cubicBezTo>
                <a:cubicBezTo>
                  <a:pt x="696" y="577"/>
                  <a:pt x="696" y="577"/>
                  <a:pt x="696" y="577"/>
                </a:cubicBezTo>
                <a:cubicBezTo>
                  <a:pt x="674" y="588"/>
                  <a:pt x="674" y="588"/>
                  <a:pt x="674" y="588"/>
                </a:cubicBezTo>
                <a:lnTo>
                  <a:pt x="649" y="541"/>
                </a:lnTo>
                <a:close/>
                <a:moveTo>
                  <a:pt x="683" y="606"/>
                </a:moveTo>
                <a:cubicBezTo>
                  <a:pt x="705" y="595"/>
                  <a:pt x="705" y="595"/>
                  <a:pt x="705" y="595"/>
                </a:cubicBezTo>
                <a:cubicBezTo>
                  <a:pt x="730" y="643"/>
                  <a:pt x="730" y="643"/>
                  <a:pt x="730" y="643"/>
                </a:cubicBezTo>
                <a:cubicBezTo>
                  <a:pt x="708" y="654"/>
                  <a:pt x="708" y="654"/>
                  <a:pt x="708" y="654"/>
                </a:cubicBezTo>
                <a:lnTo>
                  <a:pt x="683" y="606"/>
                </a:lnTo>
                <a:close/>
                <a:moveTo>
                  <a:pt x="742" y="719"/>
                </a:moveTo>
                <a:cubicBezTo>
                  <a:pt x="717" y="671"/>
                  <a:pt x="717" y="671"/>
                  <a:pt x="717" y="671"/>
                </a:cubicBezTo>
                <a:cubicBezTo>
                  <a:pt x="739" y="660"/>
                  <a:pt x="739" y="660"/>
                  <a:pt x="739" y="660"/>
                </a:cubicBezTo>
                <a:cubicBezTo>
                  <a:pt x="764" y="708"/>
                  <a:pt x="764" y="708"/>
                  <a:pt x="764" y="708"/>
                </a:cubicBezTo>
                <a:lnTo>
                  <a:pt x="742" y="719"/>
                </a:lnTo>
                <a:close/>
                <a:moveTo>
                  <a:pt x="751" y="914"/>
                </a:moveTo>
                <a:cubicBezTo>
                  <a:pt x="756" y="912"/>
                  <a:pt x="760" y="910"/>
                  <a:pt x="764" y="907"/>
                </a:cubicBezTo>
                <a:cubicBezTo>
                  <a:pt x="764" y="907"/>
                  <a:pt x="764" y="907"/>
                  <a:pt x="764" y="907"/>
                </a:cubicBezTo>
                <a:cubicBezTo>
                  <a:pt x="769" y="915"/>
                  <a:pt x="773" y="924"/>
                  <a:pt x="774" y="935"/>
                </a:cubicBezTo>
                <a:cubicBezTo>
                  <a:pt x="775" y="942"/>
                  <a:pt x="775" y="949"/>
                  <a:pt x="775" y="956"/>
                </a:cubicBezTo>
                <a:cubicBezTo>
                  <a:pt x="768" y="947"/>
                  <a:pt x="759" y="936"/>
                  <a:pt x="754" y="924"/>
                </a:cubicBezTo>
                <a:cubicBezTo>
                  <a:pt x="753" y="922"/>
                  <a:pt x="752" y="920"/>
                  <a:pt x="751" y="918"/>
                </a:cubicBezTo>
                <a:cubicBezTo>
                  <a:pt x="751" y="917"/>
                  <a:pt x="751" y="915"/>
                  <a:pt x="751" y="914"/>
                </a:cubicBezTo>
                <a:close/>
                <a:moveTo>
                  <a:pt x="744" y="938"/>
                </a:moveTo>
                <a:cubicBezTo>
                  <a:pt x="745" y="936"/>
                  <a:pt x="747" y="935"/>
                  <a:pt x="748" y="932"/>
                </a:cubicBezTo>
                <a:cubicBezTo>
                  <a:pt x="748" y="932"/>
                  <a:pt x="749" y="932"/>
                  <a:pt x="749" y="932"/>
                </a:cubicBezTo>
                <a:cubicBezTo>
                  <a:pt x="749" y="933"/>
                  <a:pt x="749" y="933"/>
                  <a:pt x="750" y="934"/>
                </a:cubicBezTo>
                <a:cubicBezTo>
                  <a:pt x="751" y="938"/>
                  <a:pt x="758" y="945"/>
                  <a:pt x="760" y="951"/>
                </a:cubicBezTo>
                <a:cubicBezTo>
                  <a:pt x="760" y="954"/>
                  <a:pt x="760" y="956"/>
                  <a:pt x="759" y="957"/>
                </a:cubicBezTo>
                <a:cubicBezTo>
                  <a:pt x="758" y="960"/>
                  <a:pt x="739" y="955"/>
                  <a:pt x="733" y="954"/>
                </a:cubicBezTo>
                <a:cubicBezTo>
                  <a:pt x="733" y="954"/>
                  <a:pt x="733" y="954"/>
                  <a:pt x="733" y="954"/>
                </a:cubicBezTo>
                <a:cubicBezTo>
                  <a:pt x="737" y="949"/>
                  <a:pt x="740" y="944"/>
                  <a:pt x="744" y="938"/>
                </a:cubicBezTo>
                <a:close/>
                <a:moveTo>
                  <a:pt x="707" y="963"/>
                </a:moveTo>
                <a:cubicBezTo>
                  <a:pt x="712" y="963"/>
                  <a:pt x="717" y="962"/>
                  <a:pt x="723" y="962"/>
                </a:cubicBezTo>
                <a:cubicBezTo>
                  <a:pt x="723" y="962"/>
                  <a:pt x="723" y="962"/>
                  <a:pt x="723" y="962"/>
                </a:cubicBezTo>
                <a:cubicBezTo>
                  <a:pt x="727" y="962"/>
                  <a:pt x="732" y="965"/>
                  <a:pt x="737" y="967"/>
                </a:cubicBezTo>
                <a:cubicBezTo>
                  <a:pt x="727" y="966"/>
                  <a:pt x="717" y="965"/>
                  <a:pt x="706" y="964"/>
                </a:cubicBezTo>
                <a:cubicBezTo>
                  <a:pt x="706" y="964"/>
                  <a:pt x="705" y="964"/>
                  <a:pt x="705" y="964"/>
                </a:cubicBezTo>
                <a:cubicBezTo>
                  <a:pt x="705" y="964"/>
                  <a:pt x="706" y="963"/>
                  <a:pt x="707" y="963"/>
                </a:cubicBezTo>
                <a:close/>
                <a:moveTo>
                  <a:pt x="655" y="1040"/>
                </a:moveTo>
                <a:cubicBezTo>
                  <a:pt x="655" y="1040"/>
                  <a:pt x="655" y="1040"/>
                  <a:pt x="654" y="1040"/>
                </a:cubicBezTo>
                <a:cubicBezTo>
                  <a:pt x="655" y="1040"/>
                  <a:pt x="655" y="1040"/>
                  <a:pt x="655" y="1040"/>
                </a:cubicBezTo>
                <a:cubicBezTo>
                  <a:pt x="658" y="1040"/>
                  <a:pt x="661" y="1039"/>
                  <a:pt x="664" y="1039"/>
                </a:cubicBezTo>
                <a:cubicBezTo>
                  <a:pt x="664" y="1039"/>
                  <a:pt x="664" y="1039"/>
                  <a:pt x="664" y="1039"/>
                </a:cubicBezTo>
                <a:cubicBezTo>
                  <a:pt x="666" y="1039"/>
                  <a:pt x="669" y="1040"/>
                  <a:pt x="672" y="1041"/>
                </a:cubicBezTo>
                <a:cubicBezTo>
                  <a:pt x="666" y="1041"/>
                  <a:pt x="661" y="1040"/>
                  <a:pt x="655" y="1040"/>
                </a:cubicBezTo>
                <a:close/>
                <a:moveTo>
                  <a:pt x="683" y="1035"/>
                </a:moveTo>
                <a:cubicBezTo>
                  <a:pt x="682" y="1037"/>
                  <a:pt x="672" y="1035"/>
                  <a:pt x="669" y="1034"/>
                </a:cubicBezTo>
                <a:cubicBezTo>
                  <a:pt x="669" y="1034"/>
                  <a:pt x="669" y="1034"/>
                  <a:pt x="669" y="1034"/>
                </a:cubicBezTo>
                <a:cubicBezTo>
                  <a:pt x="671" y="1031"/>
                  <a:pt x="672" y="1029"/>
                  <a:pt x="674" y="1026"/>
                </a:cubicBezTo>
                <a:cubicBezTo>
                  <a:pt x="675" y="1025"/>
                  <a:pt x="676" y="1024"/>
                  <a:pt x="676" y="1023"/>
                </a:cubicBezTo>
                <a:cubicBezTo>
                  <a:pt x="676" y="1022"/>
                  <a:pt x="676" y="1022"/>
                  <a:pt x="676" y="1022"/>
                </a:cubicBezTo>
                <a:cubicBezTo>
                  <a:pt x="677" y="1023"/>
                  <a:pt x="677" y="1023"/>
                  <a:pt x="677" y="1023"/>
                </a:cubicBezTo>
                <a:cubicBezTo>
                  <a:pt x="678" y="1025"/>
                  <a:pt x="682" y="1029"/>
                  <a:pt x="683" y="1032"/>
                </a:cubicBezTo>
                <a:cubicBezTo>
                  <a:pt x="683" y="1033"/>
                  <a:pt x="683" y="1034"/>
                  <a:pt x="683" y="1035"/>
                </a:cubicBezTo>
                <a:close/>
                <a:moveTo>
                  <a:pt x="679" y="1018"/>
                </a:moveTo>
                <a:cubicBezTo>
                  <a:pt x="678" y="1017"/>
                  <a:pt x="678" y="1016"/>
                  <a:pt x="677" y="1015"/>
                </a:cubicBezTo>
                <a:cubicBezTo>
                  <a:pt x="677" y="1014"/>
                  <a:pt x="677" y="1014"/>
                  <a:pt x="677" y="1013"/>
                </a:cubicBezTo>
                <a:cubicBezTo>
                  <a:pt x="680" y="1012"/>
                  <a:pt x="682" y="1010"/>
                  <a:pt x="684" y="1009"/>
                </a:cubicBezTo>
                <a:cubicBezTo>
                  <a:pt x="684" y="1009"/>
                  <a:pt x="684" y="1009"/>
                  <a:pt x="684" y="1009"/>
                </a:cubicBezTo>
                <a:cubicBezTo>
                  <a:pt x="687" y="1013"/>
                  <a:pt x="689" y="1018"/>
                  <a:pt x="690" y="1023"/>
                </a:cubicBezTo>
                <a:cubicBezTo>
                  <a:pt x="691" y="1027"/>
                  <a:pt x="691" y="1030"/>
                  <a:pt x="691" y="1034"/>
                </a:cubicBezTo>
                <a:cubicBezTo>
                  <a:pt x="687" y="1030"/>
                  <a:pt x="682" y="1024"/>
                  <a:pt x="679" y="1018"/>
                </a:cubicBezTo>
                <a:close/>
                <a:moveTo>
                  <a:pt x="694" y="1017"/>
                </a:moveTo>
                <a:cubicBezTo>
                  <a:pt x="693" y="1013"/>
                  <a:pt x="690" y="1009"/>
                  <a:pt x="688" y="1005"/>
                </a:cubicBezTo>
                <a:cubicBezTo>
                  <a:pt x="687" y="1005"/>
                  <a:pt x="687" y="1005"/>
                  <a:pt x="687" y="1005"/>
                </a:cubicBezTo>
                <a:cubicBezTo>
                  <a:pt x="689" y="1002"/>
                  <a:pt x="690" y="999"/>
                  <a:pt x="690" y="996"/>
                </a:cubicBezTo>
                <a:cubicBezTo>
                  <a:pt x="690" y="991"/>
                  <a:pt x="688" y="986"/>
                  <a:pt x="684" y="982"/>
                </a:cubicBezTo>
                <a:cubicBezTo>
                  <a:pt x="684" y="981"/>
                  <a:pt x="684" y="980"/>
                  <a:pt x="684" y="979"/>
                </a:cubicBezTo>
                <a:cubicBezTo>
                  <a:pt x="687" y="977"/>
                  <a:pt x="689" y="975"/>
                  <a:pt x="691" y="972"/>
                </a:cubicBezTo>
                <a:cubicBezTo>
                  <a:pt x="692" y="973"/>
                  <a:pt x="692" y="973"/>
                  <a:pt x="693" y="973"/>
                </a:cubicBezTo>
                <a:cubicBezTo>
                  <a:pt x="721" y="974"/>
                  <a:pt x="748" y="978"/>
                  <a:pt x="775" y="982"/>
                </a:cubicBezTo>
                <a:cubicBezTo>
                  <a:pt x="776" y="983"/>
                  <a:pt x="776" y="984"/>
                  <a:pt x="777" y="985"/>
                </a:cubicBezTo>
                <a:cubicBezTo>
                  <a:pt x="753" y="1004"/>
                  <a:pt x="729" y="1023"/>
                  <a:pt x="707" y="1044"/>
                </a:cubicBezTo>
                <a:cubicBezTo>
                  <a:pt x="707" y="1044"/>
                  <a:pt x="707" y="1044"/>
                  <a:pt x="706" y="1044"/>
                </a:cubicBezTo>
                <a:cubicBezTo>
                  <a:pt x="704" y="1043"/>
                  <a:pt x="702" y="1043"/>
                  <a:pt x="699" y="1042"/>
                </a:cubicBezTo>
                <a:cubicBezTo>
                  <a:pt x="699" y="1042"/>
                  <a:pt x="699" y="1041"/>
                  <a:pt x="698" y="1041"/>
                </a:cubicBezTo>
                <a:cubicBezTo>
                  <a:pt x="695" y="1034"/>
                  <a:pt x="696" y="1025"/>
                  <a:pt x="694" y="1017"/>
                </a:cubicBezTo>
                <a:close/>
                <a:moveTo>
                  <a:pt x="592" y="1146"/>
                </a:moveTo>
                <a:cubicBezTo>
                  <a:pt x="587" y="1143"/>
                  <a:pt x="586" y="1137"/>
                  <a:pt x="589" y="1132"/>
                </a:cubicBezTo>
                <a:cubicBezTo>
                  <a:pt x="593" y="1128"/>
                  <a:pt x="599" y="1127"/>
                  <a:pt x="603" y="1130"/>
                </a:cubicBezTo>
                <a:cubicBezTo>
                  <a:pt x="608" y="1133"/>
                  <a:pt x="609" y="1139"/>
                  <a:pt x="605" y="1144"/>
                </a:cubicBezTo>
                <a:cubicBezTo>
                  <a:pt x="602" y="1148"/>
                  <a:pt x="596" y="1149"/>
                  <a:pt x="592" y="1146"/>
                </a:cubicBezTo>
                <a:close/>
                <a:moveTo>
                  <a:pt x="439" y="2522"/>
                </a:moveTo>
                <a:cubicBezTo>
                  <a:pt x="423" y="2501"/>
                  <a:pt x="423" y="2501"/>
                  <a:pt x="423" y="2501"/>
                </a:cubicBezTo>
                <a:cubicBezTo>
                  <a:pt x="457" y="2475"/>
                  <a:pt x="457" y="2475"/>
                  <a:pt x="457" y="2475"/>
                </a:cubicBezTo>
                <a:cubicBezTo>
                  <a:pt x="473" y="2496"/>
                  <a:pt x="473" y="2496"/>
                  <a:pt x="473" y="2496"/>
                </a:cubicBezTo>
                <a:lnTo>
                  <a:pt x="439" y="2522"/>
                </a:lnTo>
                <a:close/>
                <a:moveTo>
                  <a:pt x="487" y="2514"/>
                </a:moveTo>
                <a:cubicBezTo>
                  <a:pt x="503" y="2535"/>
                  <a:pt x="503" y="2535"/>
                  <a:pt x="503" y="2535"/>
                </a:cubicBezTo>
                <a:cubicBezTo>
                  <a:pt x="470" y="2561"/>
                  <a:pt x="470" y="2561"/>
                  <a:pt x="470" y="2561"/>
                </a:cubicBezTo>
                <a:cubicBezTo>
                  <a:pt x="453" y="2540"/>
                  <a:pt x="453" y="2540"/>
                  <a:pt x="453" y="2540"/>
                </a:cubicBezTo>
                <a:lnTo>
                  <a:pt x="487" y="2514"/>
                </a:lnTo>
                <a:close/>
                <a:moveTo>
                  <a:pt x="441" y="2550"/>
                </a:moveTo>
                <a:cubicBezTo>
                  <a:pt x="457" y="2571"/>
                  <a:pt x="457" y="2571"/>
                  <a:pt x="457" y="2571"/>
                </a:cubicBezTo>
                <a:cubicBezTo>
                  <a:pt x="423" y="2597"/>
                  <a:pt x="423" y="2597"/>
                  <a:pt x="423" y="2597"/>
                </a:cubicBezTo>
                <a:cubicBezTo>
                  <a:pt x="407" y="2576"/>
                  <a:pt x="407" y="2576"/>
                  <a:pt x="407" y="2576"/>
                </a:cubicBezTo>
                <a:lnTo>
                  <a:pt x="441" y="2550"/>
                </a:lnTo>
                <a:close/>
                <a:moveTo>
                  <a:pt x="471" y="2589"/>
                </a:moveTo>
                <a:cubicBezTo>
                  <a:pt x="487" y="2610"/>
                  <a:pt x="487" y="2610"/>
                  <a:pt x="487" y="2610"/>
                </a:cubicBezTo>
                <a:cubicBezTo>
                  <a:pt x="453" y="2636"/>
                  <a:pt x="453" y="2636"/>
                  <a:pt x="453" y="2636"/>
                </a:cubicBezTo>
                <a:cubicBezTo>
                  <a:pt x="437" y="2615"/>
                  <a:pt x="437" y="2615"/>
                  <a:pt x="437" y="2615"/>
                </a:cubicBezTo>
                <a:lnTo>
                  <a:pt x="471" y="2589"/>
                </a:lnTo>
                <a:close/>
                <a:moveTo>
                  <a:pt x="483" y="2579"/>
                </a:moveTo>
                <a:cubicBezTo>
                  <a:pt x="517" y="2553"/>
                  <a:pt x="517" y="2553"/>
                  <a:pt x="517" y="2553"/>
                </a:cubicBezTo>
                <a:cubicBezTo>
                  <a:pt x="534" y="2574"/>
                  <a:pt x="534" y="2574"/>
                  <a:pt x="534" y="2574"/>
                </a:cubicBezTo>
                <a:cubicBezTo>
                  <a:pt x="500" y="2600"/>
                  <a:pt x="500" y="2600"/>
                  <a:pt x="500" y="2600"/>
                </a:cubicBezTo>
                <a:lnTo>
                  <a:pt x="483" y="2579"/>
                </a:lnTo>
                <a:close/>
                <a:moveTo>
                  <a:pt x="349" y="2243"/>
                </a:moveTo>
                <a:cubicBezTo>
                  <a:pt x="350" y="2239"/>
                  <a:pt x="352" y="2235"/>
                  <a:pt x="354" y="2230"/>
                </a:cubicBezTo>
                <a:cubicBezTo>
                  <a:pt x="354" y="2230"/>
                  <a:pt x="354" y="2230"/>
                  <a:pt x="354" y="2230"/>
                </a:cubicBezTo>
                <a:cubicBezTo>
                  <a:pt x="355" y="2227"/>
                  <a:pt x="359" y="2224"/>
                  <a:pt x="363" y="2221"/>
                </a:cubicBezTo>
                <a:cubicBezTo>
                  <a:pt x="358" y="2228"/>
                  <a:pt x="353" y="2236"/>
                  <a:pt x="349" y="2244"/>
                </a:cubicBezTo>
                <a:cubicBezTo>
                  <a:pt x="349" y="2244"/>
                  <a:pt x="349" y="2244"/>
                  <a:pt x="348" y="2245"/>
                </a:cubicBezTo>
                <a:cubicBezTo>
                  <a:pt x="349" y="2244"/>
                  <a:pt x="349" y="2244"/>
                  <a:pt x="349" y="2243"/>
                </a:cubicBezTo>
                <a:close/>
                <a:moveTo>
                  <a:pt x="343" y="2205"/>
                </a:moveTo>
                <a:cubicBezTo>
                  <a:pt x="342" y="2204"/>
                  <a:pt x="341" y="2202"/>
                  <a:pt x="340" y="2200"/>
                </a:cubicBezTo>
                <a:cubicBezTo>
                  <a:pt x="340" y="2200"/>
                  <a:pt x="340" y="2200"/>
                  <a:pt x="340" y="2199"/>
                </a:cubicBezTo>
                <a:cubicBezTo>
                  <a:pt x="340" y="2199"/>
                  <a:pt x="341" y="2199"/>
                  <a:pt x="341" y="2199"/>
                </a:cubicBezTo>
                <a:cubicBezTo>
                  <a:pt x="345" y="2200"/>
                  <a:pt x="353" y="2197"/>
                  <a:pt x="359" y="2198"/>
                </a:cubicBezTo>
                <a:cubicBezTo>
                  <a:pt x="360" y="2198"/>
                  <a:pt x="362" y="2199"/>
                  <a:pt x="363" y="2200"/>
                </a:cubicBezTo>
                <a:cubicBezTo>
                  <a:pt x="365" y="2203"/>
                  <a:pt x="354" y="2215"/>
                  <a:pt x="351" y="2219"/>
                </a:cubicBezTo>
                <a:cubicBezTo>
                  <a:pt x="351" y="2219"/>
                  <a:pt x="351" y="2219"/>
                  <a:pt x="351" y="2219"/>
                </a:cubicBezTo>
                <a:cubicBezTo>
                  <a:pt x="348" y="2215"/>
                  <a:pt x="346" y="2210"/>
                  <a:pt x="343" y="2205"/>
                </a:cubicBezTo>
                <a:close/>
                <a:moveTo>
                  <a:pt x="351" y="2257"/>
                </a:moveTo>
                <a:cubicBezTo>
                  <a:pt x="362" y="2236"/>
                  <a:pt x="375" y="2216"/>
                  <a:pt x="388" y="2197"/>
                </a:cubicBezTo>
                <a:cubicBezTo>
                  <a:pt x="391" y="2196"/>
                  <a:pt x="395" y="2196"/>
                  <a:pt x="400" y="2195"/>
                </a:cubicBezTo>
                <a:cubicBezTo>
                  <a:pt x="406" y="2194"/>
                  <a:pt x="410" y="2192"/>
                  <a:pt x="410" y="2188"/>
                </a:cubicBezTo>
                <a:cubicBezTo>
                  <a:pt x="416" y="2204"/>
                  <a:pt x="422" y="2221"/>
                  <a:pt x="428" y="2237"/>
                </a:cubicBezTo>
                <a:cubicBezTo>
                  <a:pt x="355" y="2275"/>
                  <a:pt x="355" y="2275"/>
                  <a:pt x="355" y="2275"/>
                </a:cubicBezTo>
                <a:cubicBezTo>
                  <a:pt x="354" y="2269"/>
                  <a:pt x="353" y="2264"/>
                  <a:pt x="351" y="2258"/>
                </a:cubicBezTo>
                <a:cubicBezTo>
                  <a:pt x="351" y="2258"/>
                  <a:pt x="351" y="2258"/>
                  <a:pt x="351" y="2257"/>
                </a:cubicBezTo>
                <a:close/>
                <a:moveTo>
                  <a:pt x="367" y="2129"/>
                </a:moveTo>
                <a:cubicBezTo>
                  <a:pt x="367" y="2129"/>
                  <a:pt x="367" y="2129"/>
                  <a:pt x="367" y="2129"/>
                </a:cubicBezTo>
                <a:cubicBezTo>
                  <a:pt x="366" y="2126"/>
                  <a:pt x="365" y="2124"/>
                  <a:pt x="364" y="2121"/>
                </a:cubicBezTo>
                <a:cubicBezTo>
                  <a:pt x="364" y="2119"/>
                  <a:pt x="363" y="2118"/>
                  <a:pt x="363" y="2117"/>
                </a:cubicBezTo>
                <a:cubicBezTo>
                  <a:pt x="363" y="2117"/>
                  <a:pt x="363" y="2117"/>
                  <a:pt x="363" y="2117"/>
                </a:cubicBezTo>
                <a:cubicBezTo>
                  <a:pt x="363" y="2117"/>
                  <a:pt x="364" y="2117"/>
                  <a:pt x="364" y="2117"/>
                </a:cubicBezTo>
                <a:cubicBezTo>
                  <a:pt x="366" y="2118"/>
                  <a:pt x="371" y="2117"/>
                  <a:pt x="374" y="2118"/>
                </a:cubicBezTo>
                <a:cubicBezTo>
                  <a:pt x="375" y="2119"/>
                  <a:pt x="375" y="2119"/>
                  <a:pt x="376" y="2120"/>
                </a:cubicBezTo>
                <a:cubicBezTo>
                  <a:pt x="376" y="2122"/>
                  <a:pt x="369" y="2127"/>
                  <a:pt x="367" y="2129"/>
                </a:cubicBezTo>
                <a:close/>
                <a:moveTo>
                  <a:pt x="373" y="2131"/>
                </a:moveTo>
                <a:cubicBezTo>
                  <a:pt x="370" y="2135"/>
                  <a:pt x="366" y="2139"/>
                  <a:pt x="363" y="2143"/>
                </a:cubicBezTo>
                <a:cubicBezTo>
                  <a:pt x="363" y="2143"/>
                  <a:pt x="363" y="2143"/>
                  <a:pt x="363" y="2143"/>
                </a:cubicBezTo>
                <a:cubicBezTo>
                  <a:pt x="363" y="2143"/>
                  <a:pt x="363" y="2143"/>
                  <a:pt x="363" y="2142"/>
                </a:cubicBezTo>
                <a:cubicBezTo>
                  <a:pt x="364" y="2140"/>
                  <a:pt x="366" y="2138"/>
                  <a:pt x="367" y="2136"/>
                </a:cubicBezTo>
                <a:cubicBezTo>
                  <a:pt x="367" y="2136"/>
                  <a:pt x="367" y="2136"/>
                  <a:pt x="367" y="2136"/>
                </a:cubicBezTo>
                <a:cubicBezTo>
                  <a:pt x="368" y="2134"/>
                  <a:pt x="371" y="2133"/>
                  <a:pt x="373" y="2131"/>
                </a:cubicBezTo>
                <a:close/>
                <a:moveTo>
                  <a:pt x="361" y="2113"/>
                </a:moveTo>
                <a:cubicBezTo>
                  <a:pt x="360" y="2113"/>
                  <a:pt x="359" y="2112"/>
                  <a:pt x="358" y="2112"/>
                </a:cubicBezTo>
                <a:cubicBezTo>
                  <a:pt x="358" y="2112"/>
                  <a:pt x="357" y="2111"/>
                  <a:pt x="357" y="2111"/>
                </a:cubicBezTo>
                <a:cubicBezTo>
                  <a:pt x="357" y="2109"/>
                  <a:pt x="358" y="2106"/>
                  <a:pt x="357" y="2104"/>
                </a:cubicBezTo>
                <a:cubicBezTo>
                  <a:pt x="358" y="2104"/>
                  <a:pt x="358" y="2104"/>
                  <a:pt x="358" y="2104"/>
                </a:cubicBezTo>
                <a:cubicBezTo>
                  <a:pt x="362" y="2104"/>
                  <a:pt x="367" y="2105"/>
                  <a:pt x="371" y="2108"/>
                </a:cubicBezTo>
                <a:cubicBezTo>
                  <a:pt x="374" y="2109"/>
                  <a:pt x="377" y="2112"/>
                  <a:pt x="380" y="2113"/>
                </a:cubicBezTo>
                <a:cubicBezTo>
                  <a:pt x="374" y="2114"/>
                  <a:pt x="367" y="2114"/>
                  <a:pt x="361" y="2113"/>
                </a:cubicBezTo>
                <a:close/>
                <a:moveTo>
                  <a:pt x="362" y="2151"/>
                </a:moveTo>
                <a:cubicBezTo>
                  <a:pt x="362" y="2151"/>
                  <a:pt x="363" y="2150"/>
                  <a:pt x="363" y="2150"/>
                </a:cubicBezTo>
                <a:cubicBezTo>
                  <a:pt x="371" y="2140"/>
                  <a:pt x="380" y="2130"/>
                  <a:pt x="390" y="2121"/>
                </a:cubicBezTo>
                <a:cubicBezTo>
                  <a:pt x="390" y="2121"/>
                  <a:pt x="390" y="2121"/>
                  <a:pt x="391" y="2121"/>
                </a:cubicBezTo>
                <a:cubicBezTo>
                  <a:pt x="395" y="2139"/>
                  <a:pt x="400" y="2157"/>
                  <a:pt x="406" y="2174"/>
                </a:cubicBezTo>
                <a:cubicBezTo>
                  <a:pt x="403" y="2170"/>
                  <a:pt x="398" y="2169"/>
                  <a:pt x="394" y="2173"/>
                </a:cubicBezTo>
                <a:cubicBezTo>
                  <a:pt x="391" y="2176"/>
                  <a:pt x="388" y="2179"/>
                  <a:pt x="385" y="2181"/>
                </a:cubicBezTo>
                <a:cubicBezTo>
                  <a:pt x="385" y="2181"/>
                  <a:pt x="384" y="2182"/>
                  <a:pt x="382" y="2182"/>
                </a:cubicBezTo>
                <a:cubicBezTo>
                  <a:pt x="373" y="2182"/>
                  <a:pt x="364" y="2177"/>
                  <a:pt x="356" y="2173"/>
                </a:cubicBezTo>
                <a:cubicBezTo>
                  <a:pt x="356" y="2173"/>
                  <a:pt x="356" y="2173"/>
                  <a:pt x="356" y="2173"/>
                </a:cubicBezTo>
                <a:cubicBezTo>
                  <a:pt x="362" y="2167"/>
                  <a:pt x="364" y="2159"/>
                  <a:pt x="362" y="2151"/>
                </a:cubicBezTo>
                <a:close/>
                <a:moveTo>
                  <a:pt x="361" y="2050"/>
                </a:moveTo>
                <a:cubicBezTo>
                  <a:pt x="356" y="2051"/>
                  <a:pt x="351" y="2047"/>
                  <a:pt x="350" y="2042"/>
                </a:cubicBezTo>
                <a:cubicBezTo>
                  <a:pt x="350" y="2037"/>
                  <a:pt x="353" y="2032"/>
                  <a:pt x="359" y="2031"/>
                </a:cubicBezTo>
                <a:cubicBezTo>
                  <a:pt x="364" y="2030"/>
                  <a:pt x="369" y="2034"/>
                  <a:pt x="370" y="2039"/>
                </a:cubicBezTo>
                <a:cubicBezTo>
                  <a:pt x="371" y="2045"/>
                  <a:pt x="367" y="2050"/>
                  <a:pt x="361" y="2050"/>
                </a:cubicBezTo>
                <a:close/>
                <a:moveTo>
                  <a:pt x="452" y="1291"/>
                </a:moveTo>
                <a:cubicBezTo>
                  <a:pt x="455" y="1290"/>
                  <a:pt x="457" y="1288"/>
                  <a:pt x="459" y="1286"/>
                </a:cubicBezTo>
                <a:cubicBezTo>
                  <a:pt x="459" y="1286"/>
                  <a:pt x="459" y="1286"/>
                  <a:pt x="459" y="1286"/>
                </a:cubicBezTo>
                <a:cubicBezTo>
                  <a:pt x="463" y="1291"/>
                  <a:pt x="466" y="1296"/>
                  <a:pt x="467" y="1302"/>
                </a:cubicBezTo>
                <a:cubicBezTo>
                  <a:pt x="468" y="1306"/>
                  <a:pt x="469" y="1311"/>
                  <a:pt x="470" y="1315"/>
                </a:cubicBezTo>
                <a:cubicBezTo>
                  <a:pt x="464" y="1310"/>
                  <a:pt x="458" y="1304"/>
                  <a:pt x="454" y="1297"/>
                </a:cubicBezTo>
                <a:cubicBezTo>
                  <a:pt x="453" y="1296"/>
                  <a:pt x="453" y="1295"/>
                  <a:pt x="452" y="1294"/>
                </a:cubicBezTo>
                <a:cubicBezTo>
                  <a:pt x="452" y="1293"/>
                  <a:pt x="452" y="1292"/>
                  <a:pt x="452" y="1291"/>
                </a:cubicBezTo>
                <a:close/>
                <a:moveTo>
                  <a:pt x="449" y="1306"/>
                </a:moveTo>
                <a:cubicBezTo>
                  <a:pt x="450" y="1305"/>
                  <a:pt x="451" y="1304"/>
                  <a:pt x="452" y="1303"/>
                </a:cubicBezTo>
                <a:cubicBezTo>
                  <a:pt x="452" y="1302"/>
                  <a:pt x="452" y="1302"/>
                  <a:pt x="452" y="1302"/>
                </a:cubicBezTo>
                <a:cubicBezTo>
                  <a:pt x="452" y="1303"/>
                  <a:pt x="452" y="1303"/>
                  <a:pt x="452" y="1303"/>
                </a:cubicBezTo>
                <a:cubicBezTo>
                  <a:pt x="454" y="1306"/>
                  <a:pt x="458" y="1310"/>
                  <a:pt x="460" y="1313"/>
                </a:cubicBezTo>
                <a:cubicBezTo>
                  <a:pt x="460" y="1314"/>
                  <a:pt x="460" y="1316"/>
                  <a:pt x="460" y="1317"/>
                </a:cubicBezTo>
                <a:cubicBezTo>
                  <a:pt x="459" y="1319"/>
                  <a:pt x="448" y="1317"/>
                  <a:pt x="444" y="1316"/>
                </a:cubicBezTo>
                <a:cubicBezTo>
                  <a:pt x="444" y="1316"/>
                  <a:pt x="444" y="1316"/>
                  <a:pt x="444" y="1316"/>
                </a:cubicBezTo>
                <a:cubicBezTo>
                  <a:pt x="446" y="1313"/>
                  <a:pt x="447" y="1310"/>
                  <a:pt x="449" y="1306"/>
                </a:cubicBezTo>
                <a:close/>
                <a:moveTo>
                  <a:pt x="429" y="1324"/>
                </a:moveTo>
                <a:cubicBezTo>
                  <a:pt x="432" y="1323"/>
                  <a:pt x="435" y="1323"/>
                  <a:pt x="438" y="1322"/>
                </a:cubicBezTo>
                <a:cubicBezTo>
                  <a:pt x="438" y="1322"/>
                  <a:pt x="438" y="1322"/>
                  <a:pt x="438" y="1322"/>
                </a:cubicBezTo>
                <a:cubicBezTo>
                  <a:pt x="441" y="1322"/>
                  <a:pt x="444" y="1323"/>
                  <a:pt x="447" y="1324"/>
                </a:cubicBezTo>
                <a:cubicBezTo>
                  <a:pt x="441" y="1324"/>
                  <a:pt x="435" y="1324"/>
                  <a:pt x="428" y="1324"/>
                </a:cubicBezTo>
                <a:cubicBezTo>
                  <a:pt x="428" y="1324"/>
                  <a:pt x="428" y="1324"/>
                  <a:pt x="427" y="1324"/>
                </a:cubicBezTo>
                <a:cubicBezTo>
                  <a:pt x="428" y="1324"/>
                  <a:pt x="428" y="1324"/>
                  <a:pt x="429" y="1324"/>
                </a:cubicBezTo>
                <a:close/>
                <a:moveTo>
                  <a:pt x="420" y="1331"/>
                </a:moveTo>
                <a:cubicBezTo>
                  <a:pt x="420" y="1331"/>
                  <a:pt x="421" y="1331"/>
                  <a:pt x="421" y="1331"/>
                </a:cubicBezTo>
                <a:cubicBezTo>
                  <a:pt x="438" y="1330"/>
                  <a:pt x="454" y="1330"/>
                  <a:pt x="471" y="1331"/>
                </a:cubicBezTo>
                <a:cubicBezTo>
                  <a:pt x="473" y="1332"/>
                  <a:pt x="475" y="1334"/>
                  <a:pt x="477" y="1337"/>
                </a:cubicBezTo>
                <a:cubicBezTo>
                  <a:pt x="478" y="1339"/>
                  <a:pt x="479" y="1340"/>
                  <a:pt x="481" y="1341"/>
                </a:cubicBezTo>
                <a:cubicBezTo>
                  <a:pt x="478" y="1346"/>
                  <a:pt x="475" y="1352"/>
                  <a:pt x="472" y="1358"/>
                </a:cubicBezTo>
                <a:cubicBezTo>
                  <a:pt x="415" y="1337"/>
                  <a:pt x="415" y="1337"/>
                  <a:pt x="415" y="1337"/>
                </a:cubicBezTo>
                <a:cubicBezTo>
                  <a:pt x="417" y="1335"/>
                  <a:pt x="418" y="1333"/>
                  <a:pt x="420" y="1331"/>
                </a:cubicBezTo>
                <a:close/>
                <a:moveTo>
                  <a:pt x="324" y="1336"/>
                </a:moveTo>
                <a:cubicBezTo>
                  <a:pt x="364" y="1351"/>
                  <a:pt x="364" y="1351"/>
                  <a:pt x="364" y="1351"/>
                </a:cubicBezTo>
                <a:cubicBezTo>
                  <a:pt x="357" y="1368"/>
                  <a:pt x="357" y="1368"/>
                  <a:pt x="357" y="1368"/>
                </a:cubicBezTo>
                <a:cubicBezTo>
                  <a:pt x="317" y="1353"/>
                  <a:pt x="317" y="1353"/>
                  <a:pt x="317" y="1353"/>
                </a:cubicBezTo>
                <a:lnTo>
                  <a:pt x="324" y="1336"/>
                </a:lnTo>
                <a:close/>
                <a:moveTo>
                  <a:pt x="268" y="1316"/>
                </a:moveTo>
                <a:cubicBezTo>
                  <a:pt x="308" y="1331"/>
                  <a:pt x="308" y="1331"/>
                  <a:pt x="308" y="1331"/>
                </a:cubicBezTo>
                <a:cubicBezTo>
                  <a:pt x="302" y="1348"/>
                  <a:pt x="302" y="1348"/>
                  <a:pt x="302" y="1348"/>
                </a:cubicBezTo>
                <a:cubicBezTo>
                  <a:pt x="262" y="1333"/>
                  <a:pt x="262" y="1333"/>
                  <a:pt x="262" y="1333"/>
                </a:cubicBezTo>
                <a:lnTo>
                  <a:pt x="268" y="1316"/>
                </a:lnTo>
                <a:close/>
                <a:moveTo>
                  <a:pt x="297" y="1363"/>
                </a:moveTo>
                <a:cubicBezTo>
                  <a:pt x="290" y="1380"/>
                  <a:pt x="290" y="1380"/>
                  <a:pt x="290" y="1380"/>
                </a:cubicBezTo>
                <a:cubicBezTo>
                  <a:pt x="250" y="1365"/>
                  <a:pt x="250" y="1365"/>
                  <a:pt x="250" y="1365"/>
                </a:cubicBezTo>
                <a:cubicBezTo>
                  <a:pt x="257" y="1348"/>
                  <a:pt x="257" y="1348"/>
                  <a:pt x="257" y="1348"/>
                </a:cubicBezTo>
                <a:lnTo>
                  <a:pt x="297" y="1363"/>
                </a:lnTo>
                <a:close/>
                <a:moveTo>
                  <a:pt x="213" y="1296"/>
                </a:moveTo>
                <a:cubicBezTo>
                  <a:pt x="253" y="1311"/>
                  <a:pt x="253" y="1311"/>
                  <a:pt x="253" y="1311"/>
                </a:cubicBezTo>
                <a:cubicBezTo>
                  <a:pt x="247" y="1328"/>
                  <a:pt x="247" y="1328"/>
                  <a:pt x="247" y="1328"/>
                </a:cubicBezTo>
                <a:cubicBezTo>
                  <a:pt x="207" y="1313"/>
                  <a:pt x="207" y="1313"/>
                  <a:pt x="207" y="1313"/>
                </a:cubicBezTo>
                <a:lnTo>
                  <a:pt x="213" y="1296"/>
                </a:lnTo>
                <a:close/>
                <a:moveTo>
                  <a:pt x="201" y="1328"/>
                </a:moveTo>
                <a:cubicBezTo>
                  <a:pt x="241" y="1343"/>
                  <a:pt x="241" y="1343"/>
                  <a:pt x="241" y="1343"/>
                </a:cubicBezTo>
                <a:cubicBezTo>
                  <a:pt x="235" y="1360"/>
                  <a:pt x="235" y="1360"/>
                  <a:pt x="235" y="1360"/>
                </a:cubicBezTo>
                <a:cubicBezTo>
                  <a:pt x="195" y="1345"/>
                  <a:pt x="195" y="1345"/>
                  <a:pt x="195" y="1345"/>
                </a:cubicBezTo>
                <a:lnTo>
                  <a:pt x="201" y="1328"/>
                </a:lnTo>
                <a:close/>
                <a:moveTo>
                  <a:pt x="212" y="1424"/>
                </a:moveTo>
                <a:cubicBezTo>
                  <a:pt x="172" y="1409"/>
                  <a:pt x="172" y="1409"/>
                  <a:pt x="172" y="1409"/>
                </a:cubicBezTo>
                <a:cubicBezTo>
                  <a:pt x="178" y="1392"/>
                  <a:pt x="178" y="1392"/>
                  <a:pt x="178" y="1392"/>
                </a:cubicBezTo>
                <a:cubicBezTo>
                  <a:pt x="218" y="1407"/>
                  <a:pt x="218" y="1407"/>
                  <a:pt x="218" y="1407"/>
                </a:cubicBezTo>
                <a:lnTo>
                  <a:pt x="212" y="1424"/>
                </a:lnTo>
                <a:close/>
                <a:moveTo>
                  <a:pt x="183" y="1377"/>
                </a:moveTo>
                <a:cubicBezTo>
                  <a:pt x="190" y="1360"/>
                  <a:pt x="190" y="1360"/>
                  <a:pt x="190" y="1360"/>
                </a:cubicBezTo>
                <a:cubicBezTo>
                  <a:pt x="230" y="1374"/>
                  <a:pt x="230" y="1374"/>
                  <a:pt x="230" y="1374"/>
                </a:cubicBezTo>
                <a:cubicBezTo>
                  <a:pt x="224" y="1391"/>
                  <a:pt x="224" y="1391"/>
                  <a:pt x="224" y="1391"/>
                </a:cubicBezTo>
                <a:lnTo>
                  <a:pt x="183" y="1377"/>
                </a:lnTo>
                <a:close/>
                <a:moveTo>
                  <a:pt x="267" y="1444"/>
                </a:moveTo>
                <a:cubicBezTo>
                  <a:pt x="227" y="1429"/>
                  <a:pt x="227" y="1429"/>
                  <a:pt x="227" y="1429"/>
                </a:cubicBezTo>
                <a:cubicBezTo>
                  <a:pt x="233" y="1412"/>
                  <a:pt x="233" y="1412"/>
                  <a:pt x="233" y="1412"/>
                </a:cubicBezTo>
                <a:cubicBezTo>
                  <a:pt x="273" y="1427"/>
                  <a:pt x="273" y="1427"/>
                  <a:pt x="273" y="1427"/>
                </a:cubicBezTo>
                <a:lnTo>
                  <a:pt x="267" y="1444"/>
                </a:lnTo>
                <a:close/>
                <a:moveTo>
                  <a:pt x="239" y="1397"/>
                </a:moveTo>
                <a:cubicBezTo>
                  <a:pt x="245" y="1380"/>
                  <a:pt x="245" y="1380"/>
                  <a:pt x="245" y="1380"/>
                </a:cubicBezTo>
                <a:cubicBezTo>
                  <a:pt x="285" y="1395"/>
                  <a:pt x="285" y="1395"/>
                  <a:pt x="285" y="1395"/>
                </a:cubicBezTo>
                <a:cubicBezTo>
                  <a:pt x="279" y="1412"/>
                  <a:pt x="279" y="1412"/>
                  <a:pt x="279" y="1412"/>
                </a:cubicBezTo>
                <a:lnTo>
                  <a:pt x="239" y="1397"/>
                </a:lnTo>
                <a:close/>
                <a:moveTo>
                  <a:pt x="322" y="1464"/>
                </a:moveTo>
                <a:cubicBezTo>
                  <a:pt x="282" y="1449"/>
                  <a:pt x="282" y="1449"/>
                  <a:pt x="282" y="1449"/>
                </a:cubicBezTo>
                <a:cubicBezTo>
                  <a:pt x="288" y="1432"/>
                  <a:pt x="288" y="1432"/>
                  <a:pt x="288" y="1432"/>
                </a:cubicBezTo>
                <a:cubicBezTo>
                  <a:pt x="328" y="1447"/>
                  <a:pt x="328" y="1447"/>
                  <a:pt x="328" y="1447"/>
                </a:cubicBezTo>
                <a:lnTo>
                  <a:pt x="322" y="1464"/>
                </a:lnTo>
                <a:close/>
                <a:moveTo>
                  <a:pt x="334" y="1432"/>
                </a:moveTo>
                <a:cubicBezTo>
                  <a:pt x="294" y="1417"/>
                  <a:pt x="294" y="1417"/>
                  <a:pt x="294" y="1417"/>
                </a:cubicBezTo>
                <a:cubicBezTo>
                  <a:pt x="300" y="1400"/>
                  <a:pt x="300" y="1400"/>
                  <a:pt x="300" y="1400"/>
                </a:cubicBezTo>
                <a:cubicBezTo>
                  <a:pt x="340" y="1415"/>
                  <a:pt x="340" y="1415"/>
                  <a:pt x="340" y="1415"/>
                </a:cubicBezTo>
                <a:lnTo>
                  <a:pt x="334" y="1432"/>
                </a:lnTo>
                <a:close/>
                <a:moveTo>
                  <a:pt x="346" y="1400"/>
                </a:moveTo>
                <a:cubicBezTo>
                  <a:pt x="305" y="1386"/>
                  <a:pt x="305" y="1386"/>
                  <a:pt x="305" y="1386"/>
                </a:cubicBezTo>
                <a:cubicBezTo>
                  <a:pt x="312" y="1369"/>
                  <a:pt x="312" y="1369"/>
                  <a:pt x="312" y="1369"/>
                </a:cubicBezTo>
                <a:cubicBezTo>
                  <a:pt x="352" y="1383"/>
                  <a:pt x="352" y="1383"/>
                  <a:pt x="352" y="1383"/>
                </a:cubicBezTo>
                <a:lnTo>
                  <a:pt x="346" y="1400"/>
                </a:lnTo>
                <a:close/>
                <a:moveTo>
                  <a:pt x="319" y="1556"/>
                </a:moveTo>
                <a:cubicBezTo>
                  <a:pt x="323" y="1539"/>
                  <a:pt x="334" y="1527"/>
                  <a:pt x="345" y="1529"/>
                </a:cubicBezTo>
                <a:cubicBezTo>
                  <a:pt x="355" y="1531"/>
                  <a:pt x="361" y="1547"/>
                  <a:pt x="358" y="1564"/>
                </a:cubicBezTo>
                <a:cubicBezTo>
                  <a:pt x="354" y="1581"/>
                  <a:pt x="343" y="1594"/>
                  <a:pt x="332" y="1591"/>
                </a:cubicBezTo>
                <a:cubicBezTo>
                  <a:pt x="322" y="1589"/>
                  <a:pt x="316" y="1574"/>
                  <a:pt x="319" y="1556"/>
                </a:cubicBezTo>
                <a:close/>
                <a:moveTo>
                  <a:pt x="73" y="1596"/>
                </a:moveTo>
                <a:cubicBezTo>
                  <a:pt x="70" y="1613"/>
                  <a:pt x="58" y="1626"/>
                  <a:pt x="48" y="1624"/>
                </a:cubicBezTo>
                <a:cubicBezTo>
                  <a:pt x="37" y="1621"/>
                  <a:pt x="31" y="1606"/>
                  <a:pt x="35" y="1588"/>
                </a:cubicBezTo>
                <a:cubicBezTo>
                  <a:pt x="39" y="1571"/>
                  <a:pt x="50" y="1559"/>
                  <a:pt x="60" y="1561"/>
                </a:cubicBezTo>
                <a:cubicBezTo>
                  <a:pt x="71" y="1563"/>
                  <a:pt x="77" y="1579"/>
                  <a:pt x="73" y="1596"/>
                </a:cubicBezTo>
                <a:close/>
                <a:moveTo>
                  <a:pt x="65" y="1537"/>
                </a:moveTo>
                <a:cubicBezTo>
                  <a:pt x="55" y="1535"/>
                  <a:pt x="49" y="1519"/>
                  <a:pt x="52" y="1502"/>
                </a:cubicBezTo>
                <a:cubicBezTo>
                  <a:pt x="56" y="1485"/>
                  <a:pt x="67" y="1472"/>
                  <a:pt x="78" y="1475"/>
                </a:cubicBezTo>
                <a:cubicBezTo>
                  <a:pt x="88" y="1477"/>
                  <a:pt x="94" y="1493"/>
                  <a:pt x="91" y="1510"/>
                </a:cubicBezTo>
                <a:cubicBezTo>
                  <a:pt x="87" y="1527"/>
                  <a:pt x="76" y="1540"/>
                  <a:pt x="65" y="1537"/>
                </a:cubicBezTo>
                <a:close/>
                <a:moveTo>
                  <a:pt x="127" y="1607"/>
                </a:moveTo>
                <a:cubicBezTo>
                  <a:pt x="123" y="1624"/>
                  <a:pt x="112" y="1637"/>
                  <a:pt x="101" y="1634"/>
                </a:cubicBezTo>
                <a:cubicBezTo>
                  <a:pt x="91" y="1632"/>
                  <a:pt x="85" y="1616"/>
                  <a:pt x="88" y="1599"/>
                </a:cubicBezTo>
                <a:cubicBezTo>
                  <a:pt x="92" y="1582"/>
                  <a:pt x="103" y="1569"/>
                  <a:pt x="114" y="1572"/>
                </a:cubicBezTo>
                <a:cubicBezTo>
                  <a:pt x="124" y="1574"/>
                  <a:pt x="130" y="1589"/>
                  <a:pt x="127" y="1607"/>
                </a:cubicBezTo>
                <a:close/>
                <a:moveTo>
                  <a:pt x="119" y="1548"/>
                </a:moveTo>
                <a:cubicBezTo>
                  <a:pt x="108" y="1546"/>
                  <a:pt x="102" y="1530"/>
                  <a:pt x="106" y="1513"/>
                </a:cubicBezTo>
                <a:cubicBezTo>
                  <a:pt x="109" y="1496"/>
                  <a:pt x="121" y="1483"/>
                  <a:pt x="131" y="1485"/>
                </a:cubicBezTo>
                <a:cubicBezTo>
                  <a:pt x="142" y="1488"/>
                  <a:pt x="148" y="1503"/>
                  <a:pt x="144" y="1521"/>
                </a:cubicBezTo>
                <a:cubicBezTo>
                  <a:pt x="141" y="1538"/>
                  <a:pt x="129" y="1550"/>
                  <a:pt x="119" y="1548"/>
                </a:cubicBezTo>
                <a:close/>
                <a:moveTo>
                  <a:pt x="180" y="1618"/>
                </a:moveTo>
                <a:cubicBezTo>
                  <a:pt x="177" y="1635"/>
                  <a:pt x="165" y="1647"/>
                  <a:pt x="155" y="1645"/>
                </a:cubicBezTo>
                <a:cubicBezTo>
                  <a:pt x="144" y="1643"/>
                  <a:pt x="138" y="1627"/>
                  <a:pt x="142" y="1610"/>
                </a:cubicBezTo>
                <a:cubicBezTo>
                  <a:pt x="145" y="1593"/>
                  <a:pt x="157" y="1580"/>
                  <a:pt x="167" y="1582"/>
                </a:cubicBezTo>
                <a:cubicBezTo>
                  <a:pt x="178" y="1584"/>
                  <a:pt x="184" y="1600"/>
                  <a:pt x="180" y="1618"/>
                </a:cubicBezTo>
                <a:close/>
                <a:moveTo>
                  <a:pt x="172" y="1559"/>
                </a:moveTo>
                <a:cubicBezTo>
                  <a:pt x="161" y="1557"/>
                  <a:pt x="156" y="1541"/>
                  <a:pt x="159" y="1524"/>
                </a:cubicBezTo>
                <a:cubicBezTo>
                  <a:pt x="163" y="1506"/>
                  <a:pt x="174" y="1494"/>
                  <a:pt x="185" y="1496"/>
                </a:cubicBezTo>
                <a:cubicBezTo>
                  <a:pt x="195" y="1498"/>
                  <a:pt x="201" y="1514"/>
                  <a:pt x="197" y="1532"/>
                </a:cubicBezTo>
                <a:cubicBezTo>
                  <a:pt x="194" y="1549"/>
                  <a:pt x="183" y="1561"/>
                  <a:pt x="172" y="1559"/>
                </a:cubicBezTo>
                <a:close/>
                <a:moveTo>
                  <a:pt x="233" y="1628"/>
                </a:moveTo>
                <a:cubicBezTo>
                  <a:pt x="230" y="1646"/>
                  <a:pt x="219" y="1658"/>
                  <a:pt x="208" y="1656"/>
                </a:cubicBezTo>
                <a:cubicBezTo>
                  <a:pt x="197" y="1654"/>
                  <a:pt x="192" y="1638"/>
                  <a:pt x="195" y="1621"/>
                </a:cubicBezTo>
                <a:cubicBezTo>
                  <a:pt x="199" y="1603"/>
                  <a:pt x="210" y="1591"/>
                  <a:pt x="221" y="1593"/>
                </a:cubicBezTo>
                <a:cubicBezTo>
                  <a:pt x="231" y="1595"/>
                  <a:pt x="237" y="1611"/>
                  <a:pt x="233" y="1628"/>
                </a:cubicBezTo>
                <a:close/>
                <a:moveTo>
                  <a:pt x="225" y="1570"/>
                </a:moveTo>
                <a:cubicBezTo>
                  <a:pt x="215" y="1568"/>
                  <a:pt x="209" y="1552"/>
                  <a:pt x="213" y="1535"/>
                </a:cubicBezTo>
                <a:cubicBezTo>
                  <a:pt x="216" y="1517"/>
                  <a:pt x="228" y="1505"/>
                  <a:pt x="238" y="1507"/>
                </a:cubicBezTo>
                <a:cubicBezTo>
                  <a:pt x="249" y="1509"/>
                  <a:pt x="254" y="1525"/>
                  <a:pt x="251" y="1542"/>
                </a:cubicBezTo>
                <a:cubicBezTo>
                  <a:pt x="247" y="1560"/>
                  <a:pt x="236" y="1572"/>
                  <a:pt x="225" y="1570"/>
                </a:cubicBezTo>
                <a:close/>
                <a:moveTo>
                  <a:pt x="287" y="1639"/>
                </a:moveTo>
                <a:cubicBezTo>
                  <a:pt x="283" y="1657"/>
                  <a:pt x="272" y="1669"/>
                  <a:pt x="261" y="1667"/>
                </a:cubicBezTo>
                <a:cubicBezTo>
                  <a:pt x="251" y="1665"/>
                  <a:pt x="245" y="1649"/>
                  <a:pt x="249" y="1632"/>
                </a:cubicBezTo>
                <a:cubicBezTo>
                  <a:pt x="252" y="1614"/>
                  <a:pt x="264" y="1602"/>
                  <a:pt x="274" y="1604"/>
                </a:cubicBezTo>
                <a:cubicBezTo>
                  <a:pt x="285" y="1606"/>
                  <a:pt x="290" y="1622"/>
                  <a:pt x="287" y="1639"/>
                </a:cubicBezTo>
                <a:close/>
                <a:moveTo>
                  <a:pt x="279" y="1581"/>
                </a:moveTo>
                <a:cubicBezTo>
                  <a:pt x="268" y="1579"/>
                  <a:pt x="263" y="1563"/>
                  <a:pt x="266" y="1545"/>
                </a:cubicBezTo>
                <a:cubicBezTo>
                  <a:pt x="270" y="1528"/>
                  <a:pt x="281" y="1516"/>
                  <a:pt x="292" y="1518"/>
                </a:cubicBezTo>
                <a:cubicBezTo>
                  <a:pt x="302" y="1520"/>
                  <a:pt x="308" y="1536"/>
                  <a:pt x="304" y="1553"/>
                </a:cubicBezTo>
                <a:cubicBezTo>
                  <a:pt x="301" y="1570"/>
                  <a:pt x="289" y="1583"/>
                  <a:pt x="279" y="1581"/>
                </a:cubicBezTo>
                <a:close/>
                <a:moveTo>
                  <a:pt x="302" y="1642"/>
                </a:moveTo>
                <a:cubicBezTo>
                  <a:pt x="306" y="1625"/>
                  <a:pt x="317" y="1613"/>
                  <a:pt x="327" y="1615"/>
                </a:cubicBezTo>
                <a:cubicBezTo>
                  <a:pt x="338" y="1617"/>
                  <a:pt x="344" y="1633"/>
                  <a:pt x="340" y="1650"/>
                </a:cubicBezTo>
                <a:cubicBezTo>
                  <a:pt x="337" y="1667"/>
                  <a:pt x="325" y="1680"/>
                  <a:pt x="315" y="1678"/>
                </a:cubicBezTo>
                <a:cubicBezTo>
                  <a:pt x="304" y="1675"/>
                  <a:pt x="299" y="1660"/>
                  <a:pt x="302" y="1642"/>
                </a:cubicBezTo>
                <a:close/>
                <a:moveTo>
                  <a:pt x="318" y="1794"/>
                </a:moveTo>
                <a:cubicBezTo>
                  <a:pt x="318" y="1794"/>
                  <a:pt x="318" y="1794"/>
                  <a:pt x="317" y="1794"/>
                </a:cubicBezTo>
                <a:cubicBezTo>
                  <a:pt x="318" y="1794"/>
                  <a:pt x="318" y="1794"/>
                  <a:pt x="318" y="1794"/>
                </a:cubicBezTo>
                <a:cubicBezTo>
                  <a:pt x="321" y="1792"/>
                  <a:pt x="324" y="1790"/>
                  <a:pt x="327" y="1789"/>
                </a:cubicBezTo>
                <a:cubicBezTo>
                  <a:pt x="327" y="1788"/>
                  <a:pt x="327" y="1788"/>
                  <a:pt x="327" y="1788"/>
                </a:cubicBezTo>
                <a:cubicBezTo>
                  <a:pt x="329" y="1787"/>
                  <a:pt x="332" y="1787"/>
                  <a:pt x="336" y="1787"/>
                </a:cubicBezTo>
                <a:cubicBezTo>
                  <a:pt x="330" y="1789"/>
                  <a:pt x="324" y="1791"/>
                  <a:pt x="318" y="1794"/>
                </a:cubicBezTo>
                <a:close/>
                <a:moveTo>
                  <a:pt x="330" y="1781"/>
                </a:moveTo>
                <a:cubicBezTo>
                  <a:pt x="330" y="1781"/>
                  <a:pt x="330" y="1781"/>
                  <a:pt x="329" y="1781"/>
                </a:cubicBezTo>
                <a:cubicBezTo>
                  <a:pt x="330" y="1777"/>
                  <a:pt x="330" y="1773"/>
                  <a:pt x="331" y="1770"/>
                </a:cubicBezTo>
                <a:cubicBezTo>
                  <a:pt x="331" y="1768"/>
                  <a:pt x="331" y="1767"/>
                  <a:pt x="332" y="1765"/>
                </a:cubicBezTo>
                <a:cubicBezTo>
                  <a:pt x="332" y="1765"/>
                  <a:pt x="332" y="1765"/>
                  <a:pt x="332" y="1765"/>
                </a:cubicBezTo>
                <a:cubicBezTo>
                  <a:pt x="332" y="1765"/>
                  <a:pt x="332" y="1765"/>
                  <a:pt x="333" y="1765"/>
                </a:cubicBezTo>
                <a:cubicBezTo>
                  <a:pt x="335" y="1767"/>
                  <a:pt x="340" y="1769"/>
                  <a:pt x="343" y="1772"/>
                </a:cubicBezTo>
                <a:cubicBezTo>
                  <a:pt x="344" y="1773"/>
                  <a:pt x="345" y="1774"/>
                  <a:pt x="345" y="1775"/>
                </a:cubicBezTo>
                <a:cubicBezTo>
                  <a:pt x="345" y="1777"/>
                  <a:pt x="333" y="1780"/>
                  <a:pt x="330" y="1781"/>
                </a:cubicBezTo>
                <a:close/>
                <a:moveTo>
                  <a:pt x="332" y="1759"/>
                </a:moveTo>
                <a:cubicBezTo>
                  <a:pt x="331" y="1758"/>
                  <a:pt x="330" y="1758"/>
                  <a:pt x="329" y="1757"/>
                </a:cubicBezTo>
                <a:cubicBezTo>
                  <a:pt x="328" y="1756"/>
                  <a:pt x="328" y="1755"/>
                  <a:pt x="328" y="1755"/>
                </a:cubicBezTo>
                <a:cubicBezTo>
                  <a:pt x="330" y="1752"/>
                  <a:pt x="331" y="1750"/>
                  <a:pt x="332" y="1747"/>
                </a:cubicBezTo>
                <a:cubicBezTo>
                  <a:pt x="332" y="1747"/>
                  <a:pt x="332" y="1747"/>
                  <a:pt x="332" y="1747"/>
                </a:cubicBezTo>
                <a:cubicBezTo>
                  <a:pt x="338" y="1750"/>
                  <a:pt x="342" y="1754"/>
                  <a:pt x="346" y="1759"/>
                </a:cubicBezTo>
                <a:cubicBezTo>
                  <a:pt x="349" y="1762"/>
                  <a:pt x="351" y="1766"/>
                  <a:pt x="353" y="1770"/>
                </a:cubicBezTo>
                <a:cubicBezTo>
                  <a:pt x="346" y="1767"/>
                  <a:pt x="338" y="1764"/>
                  <a:pt x="332" y="1759"/>
                </a:cubicBezTo>
                <a:close/>
                <a:moveTo>
                  <a:pt x="348" y="1751"/>
                </a:moveTo>
                <a:cubicBezTo>
                  <a:pt x="344" y="1747"/>
                  <a:pt x="339" y="1744"/>
                  <a:pt x="335" y="1741"/>
                </a:cubicBezTo>
                <a:cubicBezTo>
                  <a:pt x="334" y="1741"/>
                  <a:pt x="334" y="1741"/>
                  <a:pt x="334" y="1741"/>
                </a:cubicBezTo>
                <a:cubicBezTo>
                  <a:pt x="334" y="1738"/>
                  <a:pt x="334" y="1734"/>
                  <a:pt x="333" y="1731"/>
                </a:cubicBezTo>
                <a:cubicBezTo>
                  <a:pt x="330" y="1725"/>
                  <a:pt x="326" y="1721"/>
                  <a:pt x="320" y="1719"/>
                </a:cubicBezTo>
                <a:cubicBezTo>
                  <a:pt x="319" y="1718"/>
                  <a:pt x="319" y="1717"/>
                  <a:pt x="319" y="1716"/>
                </a:cubicBezTo>
                <a:cubicBezTo>
                  <a:pt x="319" y="1708"/>
                  <a:pt x="316" y="1703"/>
                  <a:pt x="312" y="1699"/>
                </a:cubicBezTo>
                <a:cubicBezTo>
                  <a:pt x="364" y="1709"/>
                  <a:pt x="364" y="1709"/>
                  <a:pt x="364" y="1709"/>
                </a:cubicBezTo>
                <a:cubicBezTo>
                  <a:pt x="362" y="1729"/>
                  <a:pt x="360" y="1748"/>
                  <a:pt x="359" y="1768"/>
                </a:cubicBezTo>
                <a:cubicBezTo>
                  <a:pt x="355" y="1763"/>
                  <a:pt x="352" y="1756"/>
                  <a:pt x="348" y="1751"/>
                </a:cubicBezTo>
                <a:close/>
                <a:moveTo>
                  <a:pt x="357" y="2011"/>
                </a:moveTo>
                <a:cubicBezTo>
                  <a:pt x="361" y="2010"/>
                  <a:pt x="365" y="2011"/>
                  <a:pt x="368" y="2012"/>
                </a:cubicBezTo>
                <a:cubicBezTo>
                  <a:pt x="369" y="2014"/>
                  <a:pt x="369" y="2015"/>
                  <a:pt x="369" y="2017"/>
                </a:cubicBezTo>
                <a:cubicBezTo>
                  <a:pt x="365" y="2015"/>
                  <a:pt x="361" y="2015"/>
                  <a:pt x="357" y="2015"/>
                </a:cubicBezTo>
                <a:cubicBezTo>
                  <a:pt x="344" y="2017"/>
                  <a:pt x="335" y="2030"/>
                  <a:pt x="337" y="2044"/>
                </a:cubicBezTo>
                <a:cubicBezTo>
                  <a:pt x="338" y="2058"/>
                  <a:pt x="351" y="2067"/>
                  <a:pt x="364" y="2066"/>
                </a:cubicBezTo>
                <a:cubicBezTo>
                  <a:pt x="369" y="2065"/>
                  <a:pt x="373" y="2063"/>
                  <a:pt x="377" y="2060"/>
                </a:cubicBezTo>
                <a:cubicBezTo>
                  <a:pt x="380" y="2077"/>
                  <a:pt x="384" y="2095"/>
                  <a:pt x="388" y="2112"/>
                </a:cubicBezTo>
                <a:cubicBezTo>
                  <a:pt x="382" y="2111"/>
                  <a:pt x="376" y="2104"/>
                  <a:pt x="370" y="2102"/>
                </a:cubicBezTo>
                <a:cubicBezTo>
                  <a:pt x="366" y="2100"/>
                  <a:pt x="362" y="2099"/>
                  <a:pt x="357" y="2099"/>
                </a:cubicBezTo>
                <a:cubicBezTo>
                  <a:pt x="357" y="2099"/>
                  <a:pt x="357" y="2099"/>
                  <a:pt x="357" y="2099"/>
                </a:cubicBezTo>
                <a:cubicBezTo>
                  <a:pt x="356" y="2097"/>
                  <a:pt x="354" y="2094"/>
                  <a:pt x="352" y="2092"/>
                </a:cubicBezTo>
                <a:cubicBezTo>
                  <a:pt x="349" y="2089"/>
                  <a:pt x="344" y="2087"/>
                  <a:pt x="340" y="2088"/>
                </a:cubicBezTo>
                <a:cubicBezTo>
                  <a:pt x="338" y="2088"/>
                  <a:pt x="338" y="2087"/>
                  <a:pt x="337" y="2086"/>
                </a:cubicBezTo>
                <a:cubicBezTo>
                  <a:pt x="336" y="2083"/>
                  <a:pt x="334" y="2081"/>
                  <a:pt x="333" y="2079"/>
                </a:cubicBezTo>
                <a:cubicBezTo>
                  <a:pt x="340" y="2082"/>
                  <a:pt x="347" y="2083"/>
                  <a:pt x="355" y="2083"/>
                </a:cubicBezTo>
                <a:cubicBezTo>
                  <a:pt x="355" y="2084"/>
                  <a:pt x="355" y="2084"/>
                  <a:pt x="355" y="2084"/>
                </a:cubicBezTo>
                <a:cubicBezTo>
                  <a:pt x="355" y="2084"/>
                  <a:pt x="356" y="2091"/>
                  <a:pt x="364" y="2090"/>
                </a:cubicBezTo>
                <a:cubicBezTo>
                  <a:pt x="371" y="2089"/>
                  <a:pt x="376" y="2088"/>
                  <a:pt x="376" y="2082"/>
                </a:cubicBezTo>
                <a:cubicBezTo>
                  <a:pt x="377" y="2082"/>
                  <a:pt x="378" y="2082"/>
                  <a:pt x="379" y="2081"/>
                </a:cubicBezTo>
                <a:cubicBezTo>
                  <a:pt x="377" y="2066"/>
                  <a:pt x="377" y="2066"/>
                  <a:pt x="377" y="2066"/>
                </a:cubicBezTo>
                <a:cubicBezTo>
                  <a:pt x="373" y="2068"/>
                  <a:pt x="369" y="2070"/>
                  <a:pt x="365" y="2070"/>
                </a:cubicBezTo>
                <a:cubicBezTo>
                  <a:pt x="364" y="2070"/>
                  <a:pt x="364" y="2070"/>
                  <a:pt x="364" y="2070"/>
                </a:cubicBezTo>
                <a:cubicBezTo>
                  <a:pt x="363" y="2070"/>
                  <a:pt x="363" y="2070"/>
                  <a:pt x="362" y="2070"/>
                </a:cubicBezTo>
                <a:cubicBezTo>
                  <a:pt x="347" y="2071"/>
                  <a:pt x="334" y="2060"/>
                  <a:pt x="332" y="2044"/>
                </a:cubicBezTo>
                <a:cubicBezTo>
                  <a:pt x="330" y="2028"/>
                  <a:pt x="341" y="2013"/>
                  <a:pt x="357" y="2011"/>
                </a:cubicBezTo>
                <a:close/>
                <a:moveTo>
                  <a:pt x="326" y="2179"/>
                </a:moveTo>
                <a:cubicBezTo>
                  <a:pt x="326" y="2179"/>
                  <a:pt x="326" y="2179"/>
                  <a:pt x="327" y="2179"/>
                </a:cubicBezTo>
                <a:cubicBezTo>
                  <a:pt x="329" y="2180"/>
                  <a:pt x="332" y="2181"/>
                  <a:pt x="334" y="2180"/>
                </a:cubicBezTo>
                <a:cubicBezTo>
                  <a:pt x="335" y="2180"/>
                  <a:pt x="335" y="2180"/>
                  <a:pt x="335" y="2180"/>
                </a:cubicBezTo>
                <a:cubicBezTo>
                  <a:pt x="339" y="2180"/>
                  <a:pt x="343" y="2180"/>
                  <a:pt x="346" y="2179"/>
                </a:cubicBezTo>
                <a:cubicBezTo>
                  <a:pt x="348" y="2180"/>
                  <a:pt x="349" y="2180"/>
                  <a:pt x="351" y="2180"/>
                </a:cubicBezTo>
                <a:cubicBezTo>
                  <a:pt x="357" y="2182"/>
                  <a:pt x="362" y="2185"/>
                  <a:pt x="368" y="2187"/>
                </a:cubicBezTo>
                <a:cubicBezTo>
                  <a:pt x="358" y="2190"/>
                  <a:pt x="346" y="2193"/>
                  <a:pt x="335" y="2193"/>
                </a:cubicBezTo>
                <a:cubicBezTo>
                  <a:pt x="333" y="2193"/>
                  <a:pt x="332" y="2193"/>
                  <a:pt x="330" y="2193"/>
                </a:cubicBezTo>
                <a:cubicBezTo>
                  <a:pt x="328" y="2193"/>
                  <a:pt x="327" y="2192"/>
                  <a:pt x="327" y="2191"/>
                </a:cubicBezTo>
                <a:cubicBezTo>
                  <a:pt x="327" y="2187"/>
                  <a:pt x="326" y="2183"/>
                  <a:pt x="325" y="2179"/>
                </a:cubicBezTo>
                <a:cubicBezTo>
                  <a:pt x="326" y="2179"/>
                  <a:pt x="326" y="2179"/>
                  <a:pt x="326" y="2179"/>
                </a:cubicBezTo>
                <a:close/>
                <a:moveTo>
                  <a:pt x="271" y="2385"/>
                </a:moveTo>
                <a:cubicBezTo>
                  <a:pt x="265" y="2375"/>
                  <a:pt x="269" y="2361"/>
                  <a:pt x="280" y="2356"/>
                </a:cubicBezTo>
                <a:cubicBezTo>
                  <a:pt x="291" y="2350"/>
                  <a:pt x="304" y="2354"/>
                  <a:pt x="310" y="2365"/>
                </a:cubicBezTo>
                <a:cubicBezTo>
                  <a:pt x="316" y="2376"/>
                  <a:pt x="311" y="2389"/>
                  <a:pt x="301" y="2395"/>
                </a:cubicBezTo>
                <a:cubicBezTo>
                  <a:pt x="290" y="2400"/>
                  <a:pt x="276" y="2396"/>
                  <a:pt x="271" y="2385"/>
                </a:cubicBezTo>
                <a:close/>
                <a:moveTo>
                  <a:pt x="330" y="2452"/>
                </a:moveTo>
                <a:cubicBezTo>
                  <a:pt x="320" y="2458"/>
                  <a:pt x="306" y="2454"/>
                  <a:pt x="301" y="2443"/>
                </a:cubicBezTo>
                <a:cubicBezTo>
                  <a:pt x="295" y="2432"/>
                  <a:pt x="299" y="2419"/>
                  <a:pt x="310" y="2413"/>
                </a:cubicBezTo>
                <a:cubicBezTo>
                  <a:pt x="321" y="2407"/>
                  <a:pt x="334" y="2412"/>
                  <a:pt x="340" y="2422"/>
                </a:cubicBezTo>
                <a:cubicBezTo>
                  <a:pt x="345" y="2433"/>
                  <a:pt x="341" y="2446"/>
                  <a:pt x="330" y="2452"/>
                </a:cubicBezTo>
                <a:close/>
                <a:moveTo>
                  <a:pt x="326" y="2356"/>
                </a:moveTo>
                <a:cubicBezTo>
                  <a:pt x="321" y="2346"/>
                  <a:pt x="325" y="2332"/>
                  <a:pt x="336" y="2327"/>
                </a:cubicBezTo>
                <a:cubicBezTo>
                  <a:pt x="347" y="2321"/>
                  <a:pt x="360" y="2325"/>
                  <a:pt x="366" y="2336"/>
                </a:cubicBezTo>
                <a:cubicBezTo>
                  <a:pt x="371" y="2347"/>
                  <a:pt x="367" y="2360"/>
                  <a:pt x="356" y="2366"/>
                </a:cubicBezTo>
                <a:cubicBezTo>
                  <a:pt x="345" y="2371"/>
                  <a:pt x="332" y="2367"/>
                  <a:pt x="326" y="2356"/>
                </a:cubicBezTo>
                <a:close/>
                <a:moveTo>
                  <a:pt x="386" y="2423"/>
                </a:moveTo>
                <a:cubicBezTo>
                  <a:pt x="375" y="2429"/>
                  <a:pt x="362" y="2424"/>
                  <a:pt x="356" y="2414"/>
                </a:cubicBezTo>
                <a:cubicBezTo>
                  <a:pt x="351" y="2403"/>
                  <a:pt x="355" y="2390"/>
                  <a:pt x="366" y="2384"/>
                </a:cubicBezTo>
                <a:cubicBezTo>
                  <a:pt x="377" y="2378"/>
                  <a:pt x="390" y="2382"/>
                  <a:pt x="395" y="2393"/>
                </a:cubicBezTo>
                <a:cubicBezTo>
                  <a:pt x="401" y="2404"/>
                  <a:pt x="397" y="2417"/>
                  <a:pt x="386" y="2423"/>
                </a:cubicBezTo>
                <a:close/>
                <a:moveTo>
                  <a:pt x="382" y="2327"/>
                </a:moveTo>
                <a:cubicBezTo>
                  <a:pt x="377" y="2317"/>
                  <a:pt x="381" y="2303"/>
                  <a:pt x="392" y="2298"/>
                </a:cubicBezTo>
                <a:cubicBezTo>
                  <a:pt x="402" y="2292"/>
                  <a:pt x="416" y="2296"/>
                  <a:pt x="421" y="2307"/>
                </a:cubicBezTo>
                <a:cubicBezTo>
                  <a:pt x="427" y="2318"/>
                  <a:pt x="423" y="2331"/>
                  <a:pt x="412" y="2337"/>
                </a:cubicBezTo>
                <a:cubicBezTo>
                  <a:pt x="401" y="2342"/>
                  <a:pt x="388" y="2338"/>
                  <a:pt x="382" y="2327"/>
                </a:cubicBezTo>
                <a:close/>
                <a:moveTo>
                  <a:pt x="421" y="2355"/>
                </a:moveTo>
                <a:cubicBezTo>
                  <a:pt x="432" y="2349"/>
                  <a:pt x="446" y="2353"/>
                  <a:pt x="451" y="2364"/>
                </a:cubicBezTo>
                <a:cubicBezTo>
                  <a:pt x="457" y="2375"/>
                  <a:pt x="453" y="2388"/>
                  <a:pt x="442" y="2394"/>
                </a:cubicBezTo>
                <a:cubicBezTo>
                  <a:pt x="431" y="2400"/>
                  <a:pt x="418" y="2395"/>
                  <a:pt x="412" y="2385"/>
                </a:cubicBezTo>
                <a:cubicBezTo>
                  <a:pt x="406" y="2374"/>
                  <a:pt x="411" y="2361"/>
                  <a:pt x="421" y="2355"/>
                </a:cubicBezTo>
                <a:close/>
                <a:moveTo>
                  <a:pt x="410" y="2510"/>
                </a:moveTo>
                <a:cubicBezTo>
                  <a:pt x="426" y="2531"/>
                  <a:pt x="426" y="2531"/>
                  <a:pt x="426" y="2531"/>
                </a:cubicBezTo>
                <a:cubicBezTo>
                  <a:pt x="393" y="2558"/>
                  <a:pt x="393" y="2558"/>
                  <a:pt x="393" y="2558"/>
                </a:cubicBezTo>
                <a:cubicBezTo>
                  <a:pt x="376" y="2536"/>
                  <a:pt x="376" y="2536"/>
                  <a:pt x="376" y="2536"/>
                </a:cubicBezTo>
                <a:lnTo>
                  <a:pt x="410" y="2510"/>
                </a:lnTo>
                <a:close/>
                <a:moveTo>
                  <a:pt x="330" y="2572"/>
                </a:moveTo>
                <a:cubicBezTo>
                  <a:pt x="364" y="2546"/>
                  <a:pt x="364" y="2546"/>
                  <a:pt x="364" y="2546"/>
                </a:cubicBezTo>
                <a:cubicBezTo>
                  <a:pt x="380" y="2567"/>
                  <a:pt x="380" y="2567"/>
                  <a:pt x="380" y="2567"/>
                </a:cubicBezTo>
                <a:cubicBezTo>
                  <a:pt x="346" y="2593"/>
                  <a:pt x="346" y="2593"/>
                  <a:pt x="346" y="2593"/>
                </a:cubicBezTo>
                <a:lnTo>
                  <a:pt x="330" y="2572"/>
                </a:lnTo>
                <a:close/>
                <a:moveTo>
                  <a:pt x="376" y="2633"/>
                </a:moveTo>
                <a:cubicBezTo>
                  <a:pt x="360" y="2612"/>
                  <a:pt x="360" y="2612"/>
                  <a:pt x="360" y="2612"/>
                </a:cubicBezTo>
                <a:cubicBezTo>
                  <a:pt x="394" y="2586"/>
                  <a:pt x="394" y="2586"/>
                  <a:pt x="394" y="2586"/>
                </a:cubicBezTo>
                <a:cubicBezTo>
                  <a:pt x="410" y="2607"/>
                  <a:pt x="410" y="2607"/>
                  <a:pt x="410" y="2607"/>
                </a:cubicBezTo>
                <a:lnTo>
                  <a:pt x="376" y="2633"/>
                </a:lnTo>
                <a:close/>
                <a:moveTo>
                  <a:pt x="390" y="2651"/>
                </a:moveTo>
                <a:cubicBezTo>
                  <a:pt x="424" y="2625"/>
                  <a:pt x="424" y="2625"/>
                  <a:pt x="424" y="2625"/>
                </a:cubicBezTo>
                <a:cubicBezTo>
                  <a:pt x="440" y="2646"/>
                  <a:pt x="440" y="2646"/>
                  <a:pt x="440" y="2646"/>
                </a:cubicBezTo>
                <a:cubicBezTo>
                  <a:pt x="406" y="2672"/>
                  <a:pt x="406" y="2672"/>
                  <a:pt x="406" y="2672"/>
                </a:cubicBezTo>
                <a:lnTo>
                  <a:pt x="390" y="2651"/>
                </a:lnTo>
                <a:close/>
                <a:moveTo>
                  <a:pt x="437" y="2712"/>
                </a:moveTo>
                <a:cubicBezTo>
                  <a:pt x="421" y="2691"/>
                  <a:pt x="421" y="2691"/>
                  <a:pt x="421" y="2691"/>
                </a:cubicBezTo>
                <a:cubicBezTo>
                  <a:pt x="455" y="2665"/>
                  <a:pt x="455" y="2665"/>
                  <a:pt x="455" y="2665"/>
                </a:cubicBezTo>
                <a:cubicBezTo>
                  <a:pt x="471" y="2686"/>
                  <a:pt x="471" y="2686"/>
                  <a:pt x="471" y="2686"/>
                </a:cubicBezTo>
                <a:lnTo>
                  <a:pt x="437" y="2712"/>
                </a:lnTo>
                <a:close/>
                <a:moveTo>
                  <a:pt x="484" y="2676"/>
                </a:moveTo>
                <a:cubicBezTo>
                  <a:pt x="467" y="2655"/>
                  <a:pt x="467" y="2655"/>
                  <a:pt x="467" y="2655"/>
                </a:cubicBezTo>
                <a:cubicBezTo>
                  <a:pt x="501" y="2629"/>
                  <a:pt x="501" y="2629"/>
                  <a:pt x="501" y="2629"/>
                </a:cubicBezTo>
                <a:cubicBezTo>
                  <a:pt x="517" y="2650"/>
                  <a:pt x="517" y="2650"/>
                  <a:pt x="517" y="2650"/>
                </a:cubicBezTo>
                <a:lnTo>
                  <a:pt x="484" y="2676"/>
                </a:lnTo>
                <a:close/>
                <a:moveTo>
                  <a:pt x="530" y="2640"/>
                </a:moveTo>
                <a:cubicBezTo>
                  <a:pt x="514" y="2619"/>
                  <a:pt x="514" y="2619"/>
                  <a:pt x="514" y="2619"/>
                </a:cubicBezTo>
                <a:cubicBezTo>
                  <a:pt x="548" y="2593"/>
                  <a:pt x="548" y="2593"/>
                  <a:pt x="548" y="2593"/>
                </a:cubicBezTo>
                <a:cubicBezTo>
                  <a:pt x="564" y="2614"/>
                  <a:pt x="564" y="2614"/>
                  <a:pt x="564" y="2614"/>
                </a:cubicBezTo>
                <a:lnTo>
                  <a:pt x="530" y="2640"/>
                </a:lnTo>
                <a:close/>
                <a:moveTo>
                  <a:pt x="599" y="2799"/>
                </a:moveTo>
                <a:cubicBezTo>
                  <a:pt x="578" y="2820"/>
                  <a:pt x="578" y="2820"/>
                  <a:pt x="578" y="2820"/>
                </a:cubicBezTo>
                <a:cubicBezTo>
                  <a:pt x="552" y="2795"/>
                  <a:pt x="552" y="2795"/>
                  <a:pt x="552" y="2795"/>
                </a:cubicBezTo>
                <a:cubicBezTo>
                  <a:pt x="573" y="2773"/>
                  <a:pt x="573" y="2773"/>
                  <a:pt x="573" y="2773"/>
                </a:cubicBezTo>
                <a:lnTo>
                  <a:pt x="599" y="2799"/>
                </a:lnTo>
                <a:close/>
                <a:moveTo>
                  <a:pt x="439" y="2912"/>
                </a:moveTo>
                <a:cubicBezTo>
                  <a:pt x="460" y="2890"/>
                  <a:pt x="460" y="2890"/>
                  <a:pt x="460" y="2890"/>
                </a:cubicBezTo>
                <a:cubicBezTo>
                  <a:pt x="486" y="2916"/>
                  <a:pt x="486" y="2916"/>
                  <a:pt x="486" y="2916"/>
                </a:cubicBezTo>
                <a:cubicBezTo>
                  <a:pt x="465" y="2937"/>
                  <a:pt x="465" y="2937"/>
                  <a:pt x="465" y="2937"/>
                </a:cubicBezTo>
                <a:lnTo>
                  <a:pt x="439" y="2912"/>
                </a:lnTo>
                <a:close/>
                <a:moveTo>
                  <a:pt x="448" y="2955"/>
                </a:moveTo>
                <a:cubicBezTo>
                  <a:pt x="427" y="2977"/>
                  <a:pt x="427" y="2977"/>
                  <a:pt x="427" y="2977"/>
                </a:cubicBezTo>
                <a:cubicBezTo>
                  <a:pt x="401" y="2951"/>
                  <a:pt x="401" y="2951"/>
                  <a:pt x="401" y="2951"/>
                </a:cubicBezTo>
                <a:cubicBezTo>
                  <a:pt x="422" y="2929"/>
                  <a:pt x="422" y="2929"/>
                  <a:pt x="422" y="2929"/>
                </a:cubicBezTo>
                <a:lnTo>
                  <a:pt x="448" y="2955"/>
                </a:lnTo>
                <a:close/>
                <a:moveTo>
                  <a:pt x="476" y="2873"/>
                </a:moveTo>
                <a:cubicBezTo>
                  <a:pt x="497" y="2851"/>
                  <a:pt x="497" y="2851"/>
                  <a:pt x="497" y="2851"/>
                </a:cubicBezTo>
                <a:cubicBezTo>
                  <a:pt x="524" y="2877"/>
                  <a:pt x="524" y="2877"/>
                  <a:pt x="524" y="2877"/>
                </a:cubicBezTo>
                <a:cubicBezTo>
                  <a:pt x="503" y="2898"/>
                  <a:pt x="503" y="2898"/>
                  <a:pt x="503" y="2898"/>
                </a:cubicBezTo>
                <a:lnTo>
                  <a:pt x="476" y="2873"/>
                </a:lnTo>
                <a:close/>
                <a:moveTo>
                  <a:pt x="514" y="2834"/>
                </a:moveTo>
                <a:cubicBezTo>
                  <a:pt x="535" y="2812"/>
                  <a:pt x="535" y="2812"/>
                  <a:pt x="535" y="2812"/>
                </a:cubicBezTo>
                <a:cubicBezTo>
                  <a:pt x="561" y="2838"/>
                  <a:pt x="561" y="2838"/>
                  <a:pt x="561" y="2838"/>
                </a:cubicBezTo>
                <a:cubicBezTo>
                  <a:pt x="541" y="2859"/>
                  <a:pt x="541" y="2859"/>
                  <a:pt x="541" y="2859"/>
                </a:cubicBezTo>
                <a:lnTo>
                  <a:pt x="514" y="2834"/>
                </a:lnTo>
                <a:close/>
                <a:moveTo>
                  <a:pt x="542" y="2743"/>
                </a:moveTo>
                <a:cubicBezTo>
                  <a:pt x="568" y="2769"/>
                  <a:pt x="568" y="2769"/>
                  <a:pt x="568" y="2769"/>
                </a:cubicBezTo>
                <a:cubicBezTo>
                  <a:pt x="547" y="2790"/>
                  <a:pt x="547" y="2790"/>
                  <a:pt x="547" y="2790"/>
                </a:cubicBezTo>
                <a:cubicBezTo>
                  <a:pt x="521" y="2765"/>
                  <a:pt x="521" y="2765"/>
                  <a:pt x="521" y="2765"/>
                </a:cubicBezTo>
                <a:lnTo>
                  <a:pt x="542" y="2743"/>
                </a:lnTo>
                <a:close/>
                <a:moveTo>
                  <a:pt x="504" y="2782"/>
                </a:moveTo>
                <a:cubicBezTo>
                  <a:pt x="530" y="2808"/>
                  <a:pt x="530" y="2808"/>
                  <a:pt x="530" y="2808"/>
                </a:cubicBezTo>
                <a:cubicBezTo>
                  <a:pt x="510" y="2829"/>
                  <a:pt x="510" y="2829"/>
                  <a:pt x="510" y="2829"/>
                </a:cubicBezTo>
                <a:cubicBezTo>
                  <a:pt x="483" y="2804"/>
                  <a:pt x="483" y="2804"/>
                  <a:pt x="483" y="2804"/>
                </a:cubicBezTo>
                <a:lnTo>
                  <a:pt x="504" y="2782"/>
                </a:lnTo>
                <a:close/>
                <a:moveTo>
                  <a:pt x="466" y="2821"/>
                </a:moveTo>
                <a:cubicBezTo>
                  <a:pt x="493" y="2847"/>
                  <a:pt x="493" y="2847"/>
                  <a:pt x="493" y="2847"/>
                </a:cubicBezTo>
                <a:cubicBezTo>
                  <a:pt x="472" y="2868"/>
                  <a:pt x="472" y="2868"/>
                  <a:pt x="472" y="2868"/>
                </a:cubicBezTo>
                <a:cubicBezTo>
                  <a:pt x="445" y="2843"/>
                  <a:pt x="445" y="2843"/>
                  <a:pt x="445" y="2843"/>
                </a:cubicBezTo>
                <a:lnTo>
                  <a:pt x="466" y="2821"/>
                </a:lnTo>
                <a:close/>
                <a:moveTo>
                  <a:pt x="428" y="2860"/>
                </a:moveTo>
                <a:cubicBezTo>
                  <a:pt x="455" y="2886"/>
                  <a:pt x="455" y="2886"/>
                  <a:pt x="455" y="2886"/>
                </a:cubicBezTo>
                <a:cubicBezTo>
                  <a:pt x="434" y="2907"/>
                  <a:pt x="434" y="2907"/>
                  <a:pt x="434" y="2907"/>
                </a:cubicBezTo>
                <a:cubicBezTo>
                  <a:pt x="408" y="2882"/>
                  <a:pt x="408" y="2882"/>
                  <a:pt x="408" y="2882"/>
                </a:cubicBezTo>
                <a:lnTo>
                  <a:pt x="428" y="2860"/>
                </a:lnTo>
                <a:close/>
                <a:moveTo>
                  <a:pt x="391" y="2899"/>
                </a:moveTo>
                <a:cubicBezTo>
                  <a:pt x="417" y="2925"/>
                  <a:pt x="417" y="2925"/>
                  <a:pt x="417" y="2925"/>
                </a:cubicBezTo>
                <a:cubicBezTo>
                  <a:pt x="396" y="2947"/>
                  <a:pt x="396" y="2947"/>
                  <a:pt x="396" y="2947"/>
                </a:cubicBezTo>
                <a:cubicBezTo>
                  <a:pt x="370" y="2921"/>
                  <a:pt x="370" y="2921"/>
                  <a:pt x="370" y="2921"/>
                </a:cubicBezTo>
                <a:lnTo>
                  <a:pt x="391" y="2899"/>
                </a:lnTo>
                <a:close/>
                <a:moveTo>
                  <a:pt x="332" y="2960"/>
                </a:moveTo>
                <a:cubicBezTo>
                  <a:pt x="353" y="2939"/>
                  <a:pt x="353" y="2939"/>
                  <a:pt x="353" y="2939"/>
                </a:cubicBezTo>
                <a:cubicBezTo>
                  <a:pt x="379" y="2964"/>
                  <a:pt x="379" y="2964"/>
                  <a:pt x="379" y="2964"/>
                </a:cubicBezTo>
                <a:cubicBezTo>
                  <a:pt x="358" y="2986"/>
                  <a:pt x="358" y="2986"/>
                  <a:pt x="358" y="2986"/>
                </a:cubicBezTo>
                <a:lnTo>
                  <a:pt x="332" y="2960"/>
                </a:lnTo>
                <a:close/>
                <a:moveTo>
                  <a:pt x="363" y="2990"/>
                </a:moveTo>
                <a:cubicBezTo>
                  <a:pt x="384" y="2969"/>
                  <a:pt x="384" y="2969"/>
                  <a:pt x="384" y="2969"/>
                </a:cubicBezTo>
                <a:cubicBezTo>
                  <a:pt x="410" y="2994"/>
                  <a:pt x="410" y="2994"/>
                  <a:pt x="410" y="2994"/>
                </a:cubicBezTo>
                <a:cubicBezTo>
                  <a:pt x="389" y="3016"/>
                  <a:pt x="389" y="3016"/>
                  <a:pt x="389" y="3016"/>
                </a:cubicBezTo>
                <a:lnTo>
                  <a:pt x="363" y="2990"/>
                </a:lnTo>
                <a:close/>
                <a:moveTo>
                  <a:pt x="420" y="3046"/>
                </a:moveTo>
                <a:cubicBezTo>
                  <a:pt x="394" y="3020"/>
                  <a:pt x="394" y="3020"/>
                  <a:pt x="394" y="3020"/>
                </a:cubicBezTo>
                <a:cubicBezTo>
                  <a:pt x="415" y="2999"/>
                  <a:pt x="415" y="2999"/>
                  <a:pt x="415" y="2999"/>
                </a:cubicBezTo>
                <a:cubicBezTo>
                  <a:pt x="441" y="3024"/>
                  <a:pt x="441" y="3024"/>
                  <a:pt x="441" y="3024"/>
                </a:cubicBezTo>
                <a:lnTo>
                  <a:pt x="420" y="3046"/>
                </a:lnTo>
                <a:close/>
                <a:moveTo>
                  <a:pt x="458" y="3007"/>
                </a:moveTo>
                <a:cubicBezTo>
                  <a:pt x="432" y="2981"/>
                  <a:pt x="432" y="2981"/>
                  <a:pt x="432" y="2981"/>
                </a:cubicBezTo>
                <a:cubicBezTo>
                  <a:pt x="453" y="2960"/>
                  <a:pt x="453" y="2960"/>
                  <a:pt x="453" y="2960"/>
                </a:cubicBezTo>
                <a:cubicBezTo>
                  <a:pt x="479" y="2985"/>
                  <a:pt x="479" y="2985"/>
                  <a:pt x="479" y="2985"/>
                </a:cubicBezTo>
                <a:lnTo>
                  <a:pt x="458" y="3007"/>
                </a:lnTo>
                <a:close/>
                <a:moveTo>
                  <a:pt x="496" y="2968"/>
                </a:moveTo>
                <a:cubicBezTo>
                  <a:pt x="470" y="2942"/>
                  <a:pt x="470" y="2942"/>
                  <a:pt x="470" y="2942"/>
                </a:cubicBezTo>
                <a:cubicBezTo>
                  <a:pt x="491" y="2920"/>
                  <a:pt x="491" y="2920"/>
                  <a:pt x="491" y="2920"/>
                </a:cubicBezTo>
                <a:cubicBezTo>
                  <a:pt x="517" y="2946"/>
                  <a:pt x="517" y="2946"/>
                  <a:pt x="517" y="2946"/>
                </a:cubicBezTo>
                <a:lnTo>
                  <a:pt x="496" y="2968"/>
                </a:lnTo>
                <a:close/>
                <a:moveTo>
                  <a:pt x="534" y="2928"/>
                </a:moveTo>
                <a:cubicBezTo>
                  <a:pt x="507" y="2903"/>
                  <a:pt x="507" y="2903"/>
                  <a:pt x="507" y="2903"/>
                </a:cubicBezTo>
                <a:cubicBezTo>
                  <a:pt x="528" y="2881"/>
                  <a:pt x="528" y="2881"/>
                  <a:pt x="528" y="2881"/>
                </a:cubicBezTo>
                <a:cubicBezTo>
                  <a:pt x="555" y="2907"/>
                  <a:pt x="555" y="2907"/>
                  <a:pt x="555" y="2907"/>
                </a:cubicBezTo>
                <a:lnTo>
                  <a:pt x="534" y="2928"/>
                </a:lnTo>
                <a:close/>
                <a:moveTo>
                  <a:pt x="572" y="2889"/>
                </a:moveTo>
                <a:cubicBezTo>
                  <a:pt x="545" y="2864"/>
                  <a:pt x="545" y="2864"/>
                  <a:pt x="545" y="2864"/>
                </a:cubicBezTo>
                <a:cubicBezTo>
                  <a:pt x="566" y="2842"/>
                  <a:pt x="566" y="2842"/>
                  <a:pt x="566" y="2842"/>
                </a:cubicBezTo>
                <a:cubicBezTo>
                  <a:pt x="593" y="2868"/>
                  <a:pt x="593" y="2868"/>
                  <a:pt x="593" y="2868"/>
                </a:cubicBezTo>
                <a:lnTo>
                  <a:pt x="572" y="2889"/>
                </a:lnTo>
                <a:close/>
                <a:moveTo>
                  <a:pt x="609" y="2850"/>
                </a:moveTo>
                <a:cubicBezTo>
                  <a:pt x="583" y="2825"/>
                  <a:pt x="583" y="2825"/>
                  <a:pt x="583" y="2825"/>
                </a:cubicBezTo>
                <a:cubicBezTo>
                  <a:pt x="604" y="2803"/>
                  <a:pt x="604" y="2803"/>
                  <a:pt x="604" y="2803"/>
                </a:cubicBezTo>
                <a:cubicBezTo>
                  <a:pt x="630" y="2829"/>
                  <a:pt x="630" y="2829"/>
                  <a:pt x="630" y="2829"/>
                </a:cubicBezTo>
                <a:lnTo>
                  <a:pt x="609" y="2850"/>
                </a:lnTo>
                <a:close/>
                <a:moveTo>
                  <a:pt x="937" y="2825"/>
                </a:moveTo>
                <a:cubicBezTo>
                  <a:pt x="934" y="2830"/>
                  <a:pt x="928" y="2832"/>
                  <a:pt x="923" y="2829"/>
                </a:cubicBezTo>
                <a:cubicBezTo>
                  <a:pt x="918" y="2827"/>
                  <a:pt x="916" y="2821"/>
                  <a:pt x="919" y="2816"/>
                </a:cubicBezTo>
                <a:cubicBezTo>
                  <a:pt x="921" y="2811"/>
                  <a:pt x="927" y="2809"/>
                  <a:pt x="932" y="2812"/>
                </a:cubicBezTo>
                <a:cubicBezTo>
                  <a:pt x="937" y="2814"/>
                  <a:pt x="939" y="2820"/>
                  <a:pt x="937" y="2825"/>
                </a:cubicBezTo>
                <a:close/>
                <a:moveTo>
                  <a:pt x="913" y="2866"/>
                </a:moveTo>
                <a:cubicBezTo>
                  <a:pt x="958" y="2887"/>
                  <a:pt x="958" y="2887"/>
                  <a:pt x="958" y="2887"/>
                </a:cubicBezTo>
                <a:cubicBezTo>
                  <a:pt x="940" y="2924"/>
                  <a:pt x="940" y="2924"/>
                  <a:pt x="940" y="2924"/>
                </a:cubicBezTo>
                <a:cubicBezTo>
                  <a:pt x="916" y="2909"/>
                  <a:pt x="906" y="2881"/>
                  <a:pt x="913" y="2866"/>
                </a:cubicBezTo>
                <a:close/>
                <a:moveTo>
                  <a:pt x="1017" y="2916"/>
                </a:moveTo>
                <a:cubicBezTo>
                  <a:pt x="1017" y="2916"/>
                  <a:pt x="1017" y="2916"/>
                  <a:pt x="1017" y="2917"/>
                </a:cubicBezTo>
                <a:cubicBezTo>
                  <a:pt x="1010" y="2932"/>
                  <a:pt x="980" y="2941"/>
                  <a:pt x="952" y="2930"/>
                </a:cubicBezTo>
                <a:cubicBezTo>
                  <a:pt x="969" y="2893"/>
                  <a:pt x="969" y="2893"/>
                  <a:pt x="969" y="2893"/>
                </a:cubicBezTo>
                <a:lnTo>
                  <a:pt x="1017" y="2916"/>
                </a:lnTo>
                <a:close/>
                <a:moveTo>
                  <a:pt x="1052" y="2880"/>
                </a:moveTo>
                <a:cubicBezTo>
                  <a:pt x="1050" y="2885"/>
                  <a:pt x="1044" y="2887"/>
                  <a:pt x="1039" y="2885"/>
                </a:cubicBezTo>
                <a:cubicBezTo>
                  <a:pt x="1034" y="2882"/>
                  <a:pt x="1032" y="2877"/>
                  <a:pt x="1035" y="2872"/>
                </a:cubicBezTo>
                <a:cubicBezTo>
                  <a:pt x="1037" y="2867"/>
                  <a:pt x="1043" y="2865"/>
                  <a:pt x="1048" y="2867"/>
                </a:cubicBezTo>
                <a:cubicBezTo>
                  <a:pt x="1053" y="2869"/>
                  <a:pt x="1055" y="2875"/>
                  <a:pt x="1052" y="2880"/>
                </a:cubicBezTo>
                <a:close/>
                <a:moveTo>
                  <a:pt x="1148" y="3116"/>
                </a:moveTo>
                <a:cubicBezTo>
                  <a:pt x="1166" y="3119"/>
                  <a:pt x="1166" y="3119"/>
                  <a:pt x="1166" y="3119"/>
                </a:cubicBezTo>
                <a:cubicBezTo>
                  <a:pt x="1160" y="3161"/>
                  <a:pt x="1160" y="3161"/>
                  <a:pt x="1160" y="3161"/>
                </a:cubicBezTo>
                <a:cubicBezTo>
                  <a:pt x="1142" y="3158"/>
                  <a:pt x="1142" y="3158"/>
                  <a:pt x="1142" y="3158"/>
                </a:cubicBezTo>
                <a:lnTo>
                  <a:pt x="1148" y="3116"/>
                </a:lnTo>
                <a:close/>
                <a:moveTo>
                  <a:pt x="1139" y="3174"/>
                </a:moveTo>
                <a:cubicBezTo>
                  <a:pt x="1157" y="3177"/>
                  <a:pt x="1157" y="3177"/>
                  <a:pt x="1157" y="3177"/>
                </a:cubicBezTo>
                <a:cubicBezTo>
                  <a:pt x="1151" y="3219"/>
                  <a:pt x="1151" y="3219"/>
                  <a:pt x="1151" y="3219"/>
                </a:cubicBezTo>
                <a:cubicBezTo>
                  <a:pt x="1133" y="3217"/>
                  <a:pt x="1133" y="3217"/>
                  <a:pt x="1133" y="3217"/>
                </a:cubicBezTo>
                <a:lnTo>
                  <a:pt x="1139" y="3174"/>
                </a:lnTo>
                <a:close/>
                <a:moveTo>
                  <a:pt x="1131" y="3233"/>
                </a:moveTo>
                <a:cubicBezTo>
                  <a:pt x="1149" y="3235"/>
                  <a:pt x="1149" y="3235"/>
                  <a:pt x="1149" y="3235"/>
                </a:cubicBezTo>
                <a:cubicBezTo>
                  <a:pt x="1142" y="3277"/>
                  <a:pt x="1142" y="3277"/>
                  <a:pt x="1142" y="3277"/>
                </a:cubicBezTo>
                <a:cubicBezTo>
                  <a:pt x="1124" y="3275"/>
                  <a:pt x="1124" y="3275"/>
                  <a:pt x="1124" y="3275"/>
                </a:cubicBezTo>
                <a:lnTo>
                  <a:pt x="1131" y="3233"/>
                </a:lnTo>
                <a:close/>
                <a:moveTo>
                  <a:pt x="1122" y="3291"/>
                </a:moveTo>
                <a:cubicBezTo>
                  <a:pt x="1140" y="3293"/>
                  <a:pt x="1140" y="3293"/>
                  <a:pt x="1140" y="3293"/>
                </a:cubicBezTo>
                <a:cubicBezTo>
                  <a:pt x="1134" y="3336"/>
                  <a:pt x="1134" y="3336"/>
                  <a:pt x="1134" y="3336"/>
                </a:cubicBezTo>
                <a:cubicBezTo>
                  <a:pt x="1116" y="3333"/>
                  <a:pt x="1116" y="3333"/>
                  <a:pt x="1116" y="3333"/>
                </a:cubicBezTo>
                <a:lnTo>
                  <a:pt x="1122" y="3291"/>
                </a:lnTo>
                <a:close/>
                <a:moveTo>
                  <a:pt x="1107" y="3391"/>
                </a:moveTo>
                <a:cubicBezTo>
                  <a:pt x="1113" y="3349"/>
                  <a:pt x="1113" y="3349"/>
                  <a:pt x="1113" y="3349"/>
                </a:cubicBezTo>
                <a:cubicBezTo>
                  <a:pt x="1131" y="3352"/>
                  <a:pt x="1131" y="3352"/>
                  <a:pt x="1131" y="3352"/>
                </a:cubicBezTo>
                <a:cubicBezTo>
                  <a:pt x="1125" y="3394"/>
                  <a:pt x="1125" y="3394"/>
                  <a:pt x="1125" y="3394"/>
                </a:cubicBezTo>
                <a:lnTo>
                  <a:pt x="1107" y="3391"/>
                </a:lnTo>
                <a:close/>
                <a:moveTo>
                  <a:pt x="1148" y="3467"/>
                </a:moveTo>
                <a:cubicBezTo>
                  <a:pt x="1130" y="3464"/>
                  <a:pt x="1130" y="3464"/>
                  <a:pt x="1130" y="3464"/>
                </a:cubicBezTo>
                <a:cubicBezTo>
                  <a:pt x="1137" y="3422"/>
                  <a:pt x="1137" y="3422"/>
                  <a:pt x="1137" y="3422"/>
                </a:cubicBezTo>
                <a:cubicBezTo>
                  <a:pt x="1155" y="3425"/>
                  <a:pt x="1155" y="3425"/>
                  <a:pt x="1155" y="3425"/>
                </a:cubicBezTo>
                <a:lnTo>
                  <a:pt x="1148" y="3467"/>
                </a:lnTo>
                <a:close/>
                <a:moveTo>
                  <a:pt x="1141" y="3396"/>
                </a:moveTo>
                <a:cubicBezTo>
                  <a:pt x="1147" y="3354"/>
                  <a:pt x="1147" y="3354"/>
                  <a:pt x="1147" y="3354"/>
                </a:cubicBezTo>
                <a:cubicBezTo>
                  <a:pt x="1165" y="3357"/>
                  <a:pt x="1165" y="3357"/>
                  <a:pt x="1165" y="3357"/>
                </a:cubicBezTo>
                <a:cubicBezTo>
                  <a:pt x="1159" y="3399"/>
                  <a:pt x="1159" y="3399"/>
                  <a:pt x="1159" y="3399"/>
                </a:cubicBezTo>
                <a:lnTo>
                  <a:pt x="1141" y="3396"/>
                </a:lnTo>
                <a:close/>
                <a:moveTo>
                  <a:pt x="1182" y="3472"/>
                </a:moveTo>
                <a:cubicBezTo>
                  <a:pt x="1164" y="3470"/>
                  <a:pt x="1164" y="3470"/>
                  <a:pt x="1164" y="3470"/>
                </a:cubicBezTo>
                <a:cubicBezTo>
                  <a:pt x="1171" y="3427"/>
                  <a:pt x="1171" y="3427"/>
                  <a:pt x="1171" y="3427"/>
                </a:cubicBezTo>
                <a:cubicBezTo>
                  <a:pt x="1189" y="3430"/>
                  <a:pt x="1189" y="3430"/>
                  <a:pt x="1189" y="3430"/>
                </a:cubicBezTo>
                <a:lnTo>
                  <a:pt x="1182" y="3472"/>
                </a:lnTo>
                <a:close/>
                <a:moveTo>
                  <a:pt x="1192" y="3404"/>
                </a:moveTo>
                <a:cubicBezTo>
                  <a:pt x="1174" y="3401"/>
                  <a:pt x="1174" y="3401"/>
                  <a:pt x="1174" y="3401"/>
                </a:cubicBezTo>
                <a:cubicBezTo>
                  <a:pt x="1181" y="3359"/>
                  <a:pt x="1181" y="3359"/>
                  <a:pt x="1181" y="3359"/>
                </a:cubicBezTo>
                <a:cubicBezTo>
                  <a:pt x="1199" y="3362"/>
                  <a:pt x="1199" y="3362"/>
                  <a:pt x="1199" y="3362"/>
                </a:cubicBezTo>
                <a:lnTo>
                  <a:pt x="1192" y="3404"/>
                </a:lnTo>
                <a:close/>
                <a:moveTo>
                  <a:pt x="1201" y="3346"/>
                </a:moveTo>
                <a:cubicBezTo>
                  <a:pt x="1183" y="3343"/>
                  <a:pt x="1183" y="3343"/>
                  <a:pt x="1183" y="3343"/>
                </a:cubicBezTo>
                <a:cubicBezTo>
                  <a:pt x="1189" y="3301"/>
                  <a:pt x="1189" y="3301"/>
                  <a:pt x="1189" y="3301"/>
                </a:cubicBezTo>
                <a:cubicBezTo>
                  <a:pt x="1207" y="3303"/>
                  <a:pt x="1207" y="3303"/>
                  <a:pt x="1207" y="3303"/>
                </a:cubicBezTo>
                <a:lnTo>
                  <a:pt x="1201" y="3346"/>
                </a:lnTo>
                <a:close/>
                <a:moveTo>
                  <a:pt x="1226" y="3409"/>
                </a:moveTo>
                <a:cubicBezTo>
                  <a:pt x="1208" y="3406"/>
                  <a:pt x="1208" y="3406"/>
                  <a:pt x="1208" y="3406"/>
                </a:cubicBezTo>
                <a:cubicBezTo>
                  <a:pt x="1214" y="3364"/>
                  <a:pt x="1214" y="3364"/>
                  <a:pt x="1214" y="3364"/>
                </a:cubicBezTo>
                <a:cubicBezTo>
                  <a:pt x="1232" y="3367"/>
                  <a:pt x="1232" y="3367"/>
                  <a:pt x="1232" y="3367"/>
                </a:cubicBezTo>
                <a:lnTo>
                  <a:pt x="1226" y="3409"/>
                </a:lnTo>
                <a:close/>
                <a:moveTo>
                  <a:pt x="1235" y="3351"/>
                </a:moveTo>
                <a:cubicBezTo>
                  <a:pt x="1217" y="3348"/>
                  <a:pt x="1217" y="3348"/>
                  <a:pt x="1217" y="3348"/>
                </a:cubicBezTo>
                <a:cubicBezTo>
                  <a:pt x="1223" y="3306"/>
                  <a:pt x="1223" y="3306"/>
                  <a:pt x="1223" y="3306"/>
                </a:cubicBezTo>
                <a:cubicBezTo>
                  <a:pt x="1241" y="3308"/>
                  <a:pt x="1241" y="3308"/>
                  <a:pt x="1241" y="3308"/>
                </a:cubicBezTo>
                <a:lnTo>
                  <a:pt x="1235" y="3351"/>
                </a:lnTo>
                <a:close/>
                <a:moveTo>
                  <a:pt x="1243" y="3293"/>
                </a:moveTo>
                <a:cubicBezTo>
                  <a:pt x="1225" y="3290"/>
                  <a:pt x="1225" y="3290"/>
                  <a:pt x="1225" y="3290"/>
                </a:cubicBezTo>
                <a:cubicBezTo>
                  <a:pt x="1232" y="3248"/>
                  <a:pt x="1232" y="3248"/>
                  <a:pt x="1232" y="3248"/>
                </a:cubicBezTo>
                <a:cubicBezTo>
                  <a:pt x="1250" y="3250"/>
                  <a:pt x="1250" y="3250"/>
                  <a:pt x="1250" y="3250"/>
                </a:cubicBezTo>
                <a:lnTo>
                  <a:pt x="1243" y="3293"/>
                </a:lnTo>
                <a:close/>
                <a:moveTo>
                  <a:pt x="1252" y="3234"/>
                </a:moveTo>
                <a:cubicBezTo>
                  <a:pt x="1234" y="3232"/>
                  <a:pt x="1234" y="3232"/>
                  <a:pt x="1234" y="3232"/>
                </a:cubicBezTo>
                <a:cubicBezTo>
                  <a:pt x="1240" y="3189"/>
                  <a:pt x="1240" y="3189"/>
                  <a:pt x="1240" y="3189"/>
                </a:cubicBezTo>
                <a:cubicBezTo>
                  <a:pt x="1258" y="3192"/>
                  <a:pt x="1258" y="3192"/>
                  <a:pt x="1258" y="3192"/>
                </a:cubicBezTo>
                <a:lnTo>
                  <a:pt x="1252" y="3234"/>
                </a:lnTo>
                <a:close/>
                <a:moveTo>
                  <a:pt x="1261" y="3176"/>
                </a:moveTo>
                <a:cubicBezTo>
                  <a:pt x="1243" y="3174"/>
                  <a:pt x="1243" y="3174"/>
                  <a:pt x="1243" y="3174"/>
                </a:cubicBezTo>
                <a:cubicBezTo>
                  <a:pt x="1249" y="3131"/>
                  <a:pt x="1249" y="3131"/>
                  <a:pt x="1249" y="3131"/>
                </a:cubicBezTo>
                <a:cubicBezTo>
                  <a:pt x="1267" y="3134"/>
                  <a:pt x="1267" y="3134"/>
                  <a:pt x="1267" y="3134"/>
                </a:cubicBezTo>
                <a:lnTo>
                  <a:pt x="1261" y="3176"/>
                </a:lnTo>
                <a:close/>
                <a:moveTo>
                  <a:pt x="1269" y="3118"/>
                </a:moveTo>
                <a:cubicBezTo>
                  <a:pt x="1251" y="3115"/>
                  <a:pt x="1251" y="3115"/>
                  <a:pt x="1251" y="3115"/>
                </a:cubicBezTo>
                <a:cubicBezTo>
                  <a:pt x="1258" y="3073"/>
                  <a:pt x="1258" y="3073"/>
                  <a:pt x="1258" y="3073"/>
                </a:cubicBezTo>
                <a:cubicBezTo>
                  <a:pt x="1276" y="3076"/>
                  <a:pt x="1276" y="3076"/>
                  <a:pt x="1276" y="3076"/>
                </a:cubicBezTo>
                <a:lnTo>
                  <a:pt x="1269" y="3118"/>
                </a:lnTo>
                <a:close/>
                <a:moveTo>
                  <a:pt x="1278" y="3060"/>
                </a:moveTo>
                <a:cubicBezTo>
                  <a:pt x="1260" y="3057"/>
                  <a:pt x="1260" y="3057"/>
                  <a:pt x="1260" y="3057"/>
                </a:cubicBezTo>
                <a:cubicBezTo>
                  <a:pt x="1266" y="3015"/>
                  <a:pt x="1266" y="3015"/>
                  <a:pt x="1266" y="3015"/>
                </a:cubicBezTo>
                <a:cubicBezTo>
                  <a:pt x="1284" y="3018"/>
                  <a:pt x="1284" y="3018"/>
                  <a:pt x="1284" y="3018"/>
                </a:cubicBezTo>
                <a:lnTo>
                  <a:pt x="1278" y="3060"/>
                </a:lnTo>
                <a:close/>
                <a:moveTo>
                  <a:pt x="1287" y="3002"/>
                </a:moveTo>
                <a:cubicBezTo>
                  <a:pt x="1269" y="2999"/>
                  <a:pt x="1269" y="2999"/>
                  <a:pt x="1269" y="2999"/>
                </a:cubicBezTo>
                <a:cubicBezTo>
                  <a:pt x="1275" y="2957"/>
                  <a:pt x="1275" y="2957"/>
                  <a:pt x="1275" y="2957"/>
                </a:cubicBezTo>
                <a:cubicBezTo>
                  <a:pt x="1293" y="2959"/>
                  <a:pt x="1293" y="2959"/>
                  <a:pt x="1293" y="2959"/>
                </a:cubicBezTo>
                <a:lnTo>
                  <a:pt x="1287" y="3002"/>
                </a:lnTo>
                <a:close/>
                <a:moveTo>
                  <a:pt x="1349" y="2948"/>
                </a:moveTo>
                <a:cubicBezTo>
                  <a:pt x="1593" y="2947"/>
                  <a:pt x="1593" y="2947"/>
                  <a:pt x="1593" y="2947"/>
                </a:cubicBezTo>
                <a:cubicBezTo>
                  <a:pt x="1593" y="2956"/>
                  <a:pt x="1593" y="2956"/>
                  <a:pt x="1593" y="2956"/>
                </a:cubicBezTo>
                <a:cubicBezTo>
                  <a:pt x="1349" y="2957"/>
                  <a:pt x="1349" y="2957"/>
                  <a:pt x="1349" y="2957"/>
                </a:cubicBezTo>
                <a:lnTo>
                  <a:pt x="1349" y="2948"/>
                </a:lnTo>
                <a:close/>
                <a:moveTo>
                  <a:pt x="1349" y="2980"/>
                </a:moveTo>
                <a:cubicBezTo>
                  <a:pt x="1593" y="2979"/>
                  <a:pt x="1593" y="2979"/>
                  <a:pt x="1593" y="2979"/>
                </a:cubicBezTo>
                <a:cubicBezTo>
                  <a:pt x="1593" y="2988"/>
                  <a:pt x="1593" y="2988"/>
                  <a:pt x="1593" y="2988"/>
                </a:cubicBezTo>
                <a:cubicBezTo>
                  <a:pt x="1349" y="2989"/>
                  <a:pt x="1349" y="2989"/>
                  <a:pt x="1349" y="2989"/>
                </a:cubicBezTo>
                <a:lnTo>
                  <a:pt x="1349" y="2980"/>
                </a:lnTo>
                <a:close/>
                <a:moveTo>
                  <a:pt x="1349" y="3012"/>
                </a:moveTo>
                <a:cubicBezTo>
                  <a:pt x="1594" y="3011"/>
                  <a:pt x="1594" y="3011"/>
                  <a:pt x="1594" y="3011"/>
                </a:cubicBezTo>
                <a:cubicBezTo>
                  <a:pt x="1594" y="3020"/>
                  <a:pt x="1594" y="3020"/>
                  <a:pt x="1594" y="3020"/>
                </a:cubicBezTo>
                <a:cubicBezTo>
                  <a:pt x="1349" y="3021"/>
                  <a:pt x="1349" y="3021"/>
                  <a:pt x="1349" y="3021"/>
                </a:cubicBezTo>
                <a:lnTo>
                  <a:pt x="1349" y="3012"/>
                </a:lnTo>
                <a:close/>
                <a:moveTo>
                  <a:pt x="1349" y="3044"/>
                </a:moveTo>
                <a:cubicBezTo>
                  <a:pt x="1594" y="3043"/>
                  <a:pt x="1594" y="3043"/>
                  <a:pt x="1594" y="3043"/>
                </a:cubicBezTo>
                <a:cubicBezTo>
                  <a:pt x="1594" y="3052"/>
                  <a:pt x="1594" y="3052"/>
                  <a:pt x="1594" y="3052"/>
                </a:cubicBezTo>
                <a:cubicBezTo>
                  <a:pt x="1349" y="3053"/>
                  <a:pt x="1349" y="3053"/>
                  <a:pt x="1349" y="3053"/>
                </a:cubicBezTo>
                <a:lnTo>
                  <a:pt x="1349" y="3044"/>
                </a:lnTo>
                <a:close/>
                <a:moveTo>
                  <a:pt x="1349" y="3076"/>
                </a:moveTo>
                <a:cubicBezTo>
                  <a:pt x="1594" y="3075"/>
                  <a:pt x="1594" y="3075"/>
                  <a:pt x="1594" y="3075"/>
                </a:cubicBezTo>
                <a:cubicBezTo>
                  <a:pt x="1594" y="3084"/>
                  <a:pt x="1594" y="3084"/>
                  <a:pt x="1594" y="3084"/>
                </a:cubicBezTo>
                <a:cubicBezTo>
                  <a:pt x="1350" y="3085"/>
                  <a:pt x="1350" y="3085"/>
                  <a:pt x="1350" y="3085"/>
                </a:cubicBezTo>
                <a:lnTo>
                  <a:pt x="1349" y="3076"/>
                </a:lnTo>
                <a:close/>
                <a:moveTo>
                  <a:pt x="1350" y="3108"/>
                </a:moveTo>
                <a:cubicBezTo>
                  <a:pt x="1594" y="3107"/>
                  <a:pt x="1594" y="3107"/>
                  <a:pt x="1594" y="3107"/>
                </a:cubicBezTo>
                <a:cubicBezTo>
                  <a:pt x="1594" y="3116"/>
                  <a:pt x="1594" y="3116"/>
                  <a:pt x="1594" y="3116"/>
                </a:cubicBezTo>
                <a:cubicBezTo>
                  <a:pt x="1350" y="3117"/>
                  <a:pt x="1350" y="3117"/>
                  <a:pt x="1350" y="3117"/>
                </a:cubicBezTo>
                <a:lnTo>
                  <a:pt x="1350" y="3108"/>
                </a:lnTo>
                <a:close/>
                <a:moveTo>
                  <a:pt x="1350" y="3140"/>
                </a:moveTo>
                <a:cubicBezTo>
                  <a:pt x="1594" y="3139"/>
                  <a:pt x="1594" y="3139"/>
                  <a:pt x="1594" y="3139"/>
                </a:cubicBezTo>
                <a:cubicBezTo>
                  <a:pt x="1594" y="3148"/>
                  <a:pt x="1594" y="3148"/>
                  <a:pt x="1594" y="3148"/>
                </a:cubicBezTo>
                <a:cubicBezTo>
                  <a:pt x="1350" y="3149"/>
                  <a:pt x="1350" y="3149"/>
                  <a:pt x="1350" y="3149"/>
                </a:cubicBezTo>
                <a:lnTo>
                  <a:pt x="1350" y="3140"/>
                </a:lnTo>
                <a:close/>
                <a:moveTo>
                  <a:pt x="1350" y="3172"/>
                </a:moveTo>
                <a:cubicBezTo>
                  <a:pt x="1594" y="3171"/>
                  <a:pt x="1594" y="3171"/>
                  <a:pt x="1594" y="3171"/>
                </a:cubicBezTo>
                <a:cubicBezTo>
                  <a:pt x="1595" y="3180"/>
                  <a:pt x="1595" y="3180"/>
                  <a:pt x="1595" y="3180"/>
                </a:cubicBezTo>
                <a:cubicBezTo>
                  <a:pt x="1350" y="3182"/>
                  <a:pt x="1350" y="3182"/>
                  <a:pt x="1350" y="3182"/>
                </a:cubicBezTo>
                <a:lnTo>
                  <a:pt x="1350" y="3172"/>
                </a:lnTo>
                <a:close/>
                <a:moveTo>
                  <a:pt x="1350" y="3204"/>
                </a:moveTo>
                <a:cubicBezTo>
                  <a:pt x="1595" y="3203"/>
                  <a:pt x="1595" y="3203"/>
                  <a:pt x="1595" y="3203"/>
                </a:cubicBezTo>
                <a:cubicBezTo>
                  <a:pt x="1595" y="3212"/>
                  <a:pt x="1595" y="3212"/>
                  <a:pt x="1595" y="3212"/>
                </a:cubicBezTo>
                <a:cubicBezTo>
                  <a:pt x="1350" y="3214"/>
                  <a:pt x="1350" y="3214"/>
                  <a:pt x="1350" y="3214"/>
                </a:cubicBezTo>
                <a:lnTo>
                  <a:pt x="1350" y="3204"/>
                </a:lnTo>
                <a:close/>
                <a:moveTo>
                  <a:pt x="1350" y="3237"/>
                </a:moveTo>
                <a:cubicBezTo>
                  <a:pt x="1595" y="3235"/>
                  <a:pt x="1595" y="3235"/>
                  <a:pt x="1595" y="3235"/>
                </a:cubicBezTo>
                <a:cubicBezTo>
                  <a:pt x="1595" y="3244"/>
                  <a:pt x="1595" y="3244"/>
                  <a:pt x="1595" y="3244"/>
                </a:cubicBezTo>
                <a:cubicBezTo>
                  <a:pt x="1350" y="3246"/>
                  <a:pt x="1350" y="3246"/>
                  <a:pt x="1350" y="3246"/>
                </a:cubicBezTo>
                <a:lnTo>
                  <a:pt x="1350" y="3237"/>
                </a:lnTo>
                <a:close/>
                <a:moveTo>
                  <a:pt x="1351" y="3269"/>
                </a:moveTo>
                <a:cubicBezTo>
                  <a:pt x="1595" y="3267"/>
                  <a:pt x="1595" y="3267"/>
                  <a:pt x="1595" y="3267"/>
                </a:cubicBezTo>
                <a:cubicBezTo>
                  <a:pt x="1595" y="3276"/>
                  <a:pt x="1595" y="3276"/>
                  <a:pt x="1595" y="3276"/>
                </a:cubicBezTo>
                <a:cubicBezTo>
                  <a:pt x="1351" y="3278"/>
                  <a:pt x="1351" y="3278"/>
                  <a:pt x="1351" y="3278"/>
                </a:cubicBezTo>
                <a:lnTo>
                  <a:pt x="1351" y="3269"/>
                </a:lnTo>
                <a:close/>
                <a:moveTo>
                  <a:pt x="1351" y="3301"/>
                </a:moveTo>
                <a:cubicBezTo>
                  <a:pt x="1595" y="3299"/>
                  <a:pt x="1595" y="3299"/>
                  <a:pt x="1595" y="3299"/>
                </a:cubicBezTo>
                <a:cubicBezTo>
                  <a:pt x="1595" y="3308"/>
                  <a:pt x="1595" y="3308"/>
                  <a:pt x="1595" y="3308"/>
                </a:cubicBezTo>
                <a:cubicBezTo>
                  <a:pt x="1351" y="3310"/>
                  <a:pt x="1351" y="3310"/>
                  <a:pt x="1351" y="3310"/>
                </a:cubicBezTo>
                <a:lnTo>
                  <a:pt x="1351" y="3301"/>
                </a:lnTo>
                <a:close/>
                <a:moveTo>
                  <a:pt x="1351" y="3333"/>
                </a:moveTo>
                <a:cubicBezTo>
                  <a:pt x="1595" y="3331"/>
                  <a:pt x="1595" y="3331"/>
                  <a:pt x="1595" y="3331"/>
                </a:cubicBezTo>
                <a:cubicBezTo>
                  <a:pt x="1595" y="3340"/>
                  <a:pt x="1595" y="3340"/>
                  <a:pt x="1595" y="3340"/>
                </a:cubicBezTo>
                <a:cubicBezTo>
                  <a:pt x="1351" y="3342"/>
                  <a:pt x="1351" y="3342"/>
                  <a:pt x="1351" y="3342"/>
                </a:cubicBezTo>
                <a:lnTo>
                  <a:pt x="1351" y="3333"/>
                </a:lnTo>
                <a:close/>
                <a:moveTo>
                  <a:pt x="1351" y="3365"/>
                </a:moveTo>
                <a:cubicBezTo>
                  <a:pt x="1596" y="3363"/>
                  <a:pt x="1596" y="3363"/>
                  <a:pt x="1596" y="3363"/>
                </a:cubicBezTo>
                <a:cubicBezTo>
                  <a:pt x="1596" y="3372"/>
                  <a:pt x="1596" y="3372"/>
                  <a:pt x="1596" y="3372"/>
                </a:cubicBezTo>
                <a:cubicBezTo>
                  <a:pt x="1351" y="3374"/>
                  <a:pt x="1351" y="3374"/>
                  <a:pt x="1351" y="3374"/>
                </a:cubicBezTo>
                <a:lnTo>
                  <a:pt x="1351" y="3365"/>
                </a:lnTo>
                <a:close/>
                <a:moveTo>
                  <a:pt x="1351" y="3397"/>
                </a:moveTo>
                <a:cubicBezTo>
                  <a:pt x="1596" y="3395"/>
                  <a:pt x="1596" y="3395"/>
                  <a:pt x="1596" y="3395"/>
                </a:cubicBezTo>
                <a:cubicBezTo>
                  <a:pt x="1596" y="3404"/>
                  <a:pt x="1596" y="3404"/>
                  <a:pt x="1596" y="3404"/>
                </a:cubicBezTo>
                <a:cubicBezTo>
                  <a:pt x="1351" y="3406"/>
                  <a:pt x="1351" y="3406"/>
                  <a:pt x="1351" y="3406"/>
                </a:cubicBezTo>
                <a:lnTo>
                  <a:pt x="1351" y="3397"/>
                </a:lnTo>
                <a:close/>
                <a:moveTo>
                  <a:pt x="1351" y="3429"/>
                </a:moveTo>
                <a:cubicBezTo>
                  <a:pt x="1596" y="3427"/>
                  <a:pt x="1596" y="3427"/>
                  <a:pt x="1596" y="3427"/>
                </a:cubicBezTo>
                <a:cubicBezTo>
                  <a:pt x="1596" y="3437"/>
                  <a:pt x="1596" y="3437"/>
                  <a:pt x="1596" y="3437"/>
                </a:cubicBezTo>
                <a:cubicBezTo>
                  <a:pt x="1352" y="3438"/>
                  <a:pt x="1352" y="3438"/>
                  <a:pt x="1352" y="3438"/>
                </a:cubicBezTo>
                <a:lnTo>
                  <a:pt x="1351" y="3429"/>
                </a:lnTo>
                <a:close/>
                <a:moveTo>
                  <a:pt x="1352" y="3461"/>
                </a:moveTo>
                <a:cubicBezTo>
                  <a:pt x="1596" y="3459"/>
                  <a:pt x="1596" y="3459"/>
                  <a:pt x="1596" y="3459"/>
                </a:cubicBezTo>
                <a:cubicBezTo>
                  <a:pt x="1596" y="3469"/>
                  <a:pt x="1596" y="3469"/>
                  <a:pt x="1596" y="3469"/>
                </a:cubicBezTo>
                <a:cubicBezTo>
                  <a:pt x="1352" y="3470"/>
                  <a:pt x="1352" y="3470"/>
                  <a:pt x="1352" y="3470"/>
                </a:cubicBezTo>
                <a:lnTo>
                  <a:pt x="1352" y="3461"/>
                </a:lnTo>
                <a:close/>
                <a:moveTo>
                  <a:pt x="1352" y="3493"/>
                </a:moveTo>
                <a:cubicBezTo>
                  <a:pt x="1596" y="3492"/>
                  <a:pt x="1596" y="3492"/>
                  <a:pt x="1596" y="3492"/>
                </a:cubicBezTo>
                <a:cubicBezTo>
                  <a:pt x="1596" y="3501"/>
                  <a:pt x="1596" y="3501"/>
                  <a:pt x="1596" y="3501"/>
                </a:cubicBezTo>
                <a:cubicBezTo>
                  <a:pt x="1352" y="3502"/>
                  <a:pt x="1352" y="3502"/>
                  <a:pt x="1352" y="3502"/>
                </a:cubicBezTo>
                <a:lnTo>
                  <a:pt x="1352" y="3493"/>
                </a:lnTo>
                <a:close/>
                <a:moveTo>
                  <a:pt x="1352" y="3525"/>
                </a:moveTo>
                <a:cubicBezTo>
                  <a:pt x="1596" y="3524"/>
                  <a:pt x="1596" y="3524"/>
                  <a:pt x="1596" y="3524"/>
                </a:cubicBezTo>
                <a:cubicBezTo>
                  <a:pt x="1597" y="3533"/>
                  <a:pt x="1597" y="3533"/>
                  <a:pt x="1597" y="3533"/>
                </a:cubicBezTo>
                <a:cubicBezTo>
                  <a:pt x="1352" y="3534"/>
                  <a:pt x="1352" y="3534"/>
                  <a:pt x="1352" y="3534"/>
                </a:cubicBezTo>
                <a:lnTo>
                  <a:pt x="1352" y="3525"/>
                </a:lnTo>
                <a:close/>
                <a:moveTo>
                  <a:pt x="1352" y="3557"/>
                </a:moveTo>
                <a:cubicBezTo>
                  <a:pt x="1597" y="3556"/>
                  <a:pt x="1597" y="3556"/>
                  <a:pt x="1597" y="3556"/>
                </a:cubicBezTo>
                <a:cubicBezTo>
                  <a:pt x="1597" y="3565"/>
                  <a:pt x="1597" y="3565"/>
                  <a:pt x="1597" y="3565"/>
                </a:cubicBezTo>
                <a:cubicBezTo>
                  <a:pt x="1352" y="3566"/>
                  <a:pt x="1352" y="3566"/>
                  <a:pt x="1352" y="3566"/>
                </a:cubicBezTo>
                <a:lnTo>
                  <a:pt x="1352" y="3557"/>
                </a:lnTo>
                <a:close/>
                <a:moveTo>
                  <a:pt x="1352" y="3589"/>
                </a:moveTo>
                <a:cubicBezTo>
                  <a:pt x="1597" y="3588"/>
                  <a:pt x="1597" y="3588"/>
                  <a:pt x="1597" y="3588"/>
                </a:cubicBezTo>
                <a:cubicBezTo>
                  <a:pt x="1597" y="3597"/>
                  <a:pt x="1597" y="3597"/>
                  <a:pt x="1597" y="3597"/>
                </a:cubicBezTo>
                <a:cubicBezTo>
                  <a:pt x="1352" y="3598"/>
                  <a:pt x="1352" y="3598"/>
                  <a:pt x="1352" y="3598"/>
                </a:cubicBezTo>
                <a:lnTo>
                  <a:pt x="1352" y="3589"/>
                </a:lnTo>
                <a:close/>
                <a:moveTo>
                  <a:pt x="1353" y="3621"/>
                </a:moveTo>
                <a:cubicBezTo>
                  <a:pt x="1597" y="3620"/>
                  <a:pt x="1597" y="3620"/>
                  <a:pt x="1597" y="3620"/>
                </a:cubicBezTo>
                <a:cubicBezTo>
                  <a:pt x="1597" y="3629"/>
                  <a:pt x="1597" y="3629"/>
                  <a:pt x="1597" y="3629"/>
                </a:cubicBezTo>
                <a:cubicBezTo>
                  <a:pt x="1353" y="3630"/>
                  <a:pt x="1353" y="3630"/>
                  <a:pt x="1353" y="3630"/>
                </a:cubicBezTo>
                <a:lnTo>
                  <a:pt x="1353" y="3621"/>
                </a:lnTo>
                <a:close/>
                <a:moveTo>
                  <a:pt x="1353" y="3662"/>
                </a:moveTo>
                <a:cubicBezTo>
                  <a:pt x="1353" y="3653"/>
                  <a:pt x="1353" y="3653"/>
                  <a:pt x="1353" y="3653"/>
                </a:cubicBezTo>
                <a:cubicBezTo>
                  <a:pt x="1597" y="3652"/>
                  <a:pt x="1597" y="3652"/>
                  <a:pt x="1597" y="3652"/>
                </a:cubicBezTo>
                <a:cubicBezTo>
                  <a:pt x="1597" y="3661"/>
                  <a:pt x="1597" y="3661"/>
                  <a:pt x="1597" y="3661"/>
                </a:cubicBezTo>
                <a:lnTo>
                  <a:pt x="1353" y="3662"/>
                </a:lnTo>
                <a:close/>
                <a:moveTo>
                  <a:pt x="1720" y="2957"/>
                </a:moveTo>
                <a:cubicBezTo>
                  <a:pt x="1720" y="2958"/>
                  <a:pt x="1720" y="2958"/>
                  <a:pt x="1720" y="2958"/>
                </a:cubicBezTo>
                <a:cubicBezTo>
                  <a:pt x="1720" y="2958"/>
                  <a:pt x="1720" y="2958"/>
                  <a:pt x="1719" y="2957"/>
                </a:cubicBezTo>
                <a:cubicBezTo>
                  <a:pt x="1717" y="2955"/>
                  <a:pt x="1714" y="2953"/>
                  <a:pt x="1712" y="2951"/>
                </a:cubicBezTo>
                <a:cubicBezTo>
                  <a:pt x="1712" y="2951"/>
                  <a:pt x="1712" y="2951"/>
                  <a:pt x="1712" y="2951"/>
                </a:cubicBezTo>
                <a:cubicBezTo>
                  <a:pt x="1711" y="2949"/>
                  <a:pt x="1709" y="2946"/>
                  <a:pt x="1708" y="2942"/>
                </a:cubicBezTo>
                <a:cubicBezTo>
                  <a:pt x="1712" y="2948"/>
                  <a:pt x="1716" y="2953"/>
                  <a:pt x="1720" y="2957"/>
                </a:cubicBezTo>
                <a:close/>
                <a:moveTo>
                  <a:pt x="1704" y="2950"/>
                </a:moveTo>
                <a:cubicBezTo>
                  <a:pt x="1704" y="2950"/>
                  <a:pt x="1704" y="2950"/>
                  <a:pt x="1704" y="2950"/>
                </a:cubicBezTo>
                <a:cubicBezTo>
                  <a:pt x="1700" y="2950"/>
                  <a:pt x="1697" y="2951"/>
                  <a:pt x="1693" y="2951"/>
                </a:cubicBezTo>
                <a:cubicBezTo>
                  <a:pt x="1691" y="2952"/>
                  <a:pt x="1690" y="2952"/>
                  <a:pt x="1688" y="2952"/>
                </a:cubicBezTo>
                <a:cubicBezTo>
                  <a:pt x="1688" y="2952"/>
                  <a:pt x="1688" y="2952"/>
                  <a:pt x="1688" y="2952"/>
                </a:cubicBezTo>
                <a:cubicBezTo>
                  <a:pt x="1688" y="2952"/>
                  <a:pt x="1688" y="2951"/>
                  <a:pt x="1688" y="2951"/>
                </a:cubicBezTo>
                <a:cubicBezTo>
                  <a:pt x="1690" y="2948"/>
                  <a:pt x="1690" y="2942"/>
                  <a:pt x="1692" y="2939"/>
                </a:cubicBezTo>
                <a:cubicBezTo>
                  <a:pt x="1693" y="2938"/>
                  <a:pt x="1694" y="2937"/>
                  <a:pt x="1695" y="2937"/>
                </a:cubicBezTo>
                <a:cubicBezTo>
                  <a:pt x="1697" y="2936"/>
                  <a:pt x="1702" y="2946"/>
                  <a:pt x="1704" y="2950"/>
                </a:cubicBezTo>
                <a:close/>
                <a:moveTo>
                  <a:pt x="1830" y="3056"/>
                </a:moveTo>
                <a:cubicBezTo>
                  <a:pt x="1814" y="3004"/>
                  <a:pt x="1814" y="3004"/>
                  <a:pt x="1814" y="3004"/>
                </a:cubicBezTo>
                <a:cubicBezTo>
                  <a:pt x="1837" y="2997"/>
                  <a:pt x="1837" y="2997"/>
                  <a:pt x="1837" y="2997"/>
                </a:cubicBezTo>
                <a:cubicBezTo>
                  <a:pt x="1853" y="3048"/>
                  <a:pt x="1853" y="3048"/>
                  <a:pt x="1853" y="3048"/>
                </a:cubicBezTo>
                <a:lnTo>
                  <a:pt x="1830" y="3056"/>
                </a:lnTo>
                <a:close/>
                <a:moveTo>
                  <a:pt x="1834" y="3069"/>
                </a:moveTo>
                <a:cubicBezTo>
                  <a:pt x="1857" y="3061"/>
                  <a:pt x="1857" y="3061"/>
                  <a:pt x="1857" y="3061"/>
                </a:cubicBezTo>
                <a:cubicBezTo>
                  <a:pt x="1873" y="3113"/>
                  <a:pt x="1873" y="3113"/>
                  <a:pt x="1873" y="3113"/>
                </a:cubicBezTo>
                <a:cubicBezTo>
                  <a:pt x="1850" y="3120"/>
                  <a:pt x="1850" y="3120"/>
                  <a:pt x="1850" y="3120"/>
                </a:cubicBezTo>
                <a:lnTo>
                  <a:pt x="1834" y="3069"/>
                </a:lnTo>
                <a:close/>
                <a:moveTo>
                  <a:pt x="1870" y="3185"/>
                </a:moveTo>
                <a:cubicBezTo>
                  <a:pt x="1854" y="3133"/>
                  <a:pt x="1854" y="3133"/>
                  <a:pt x="1854" y="3133"/>
                </a:cubicBezTo>
                <a:cubicBezTo>
                  <a:pt x="1877" y="3126"/>
                  <a:pt x="1877" y="3126"/>
                  <a:pt x="1877" y="3126"/>
                </a:cubicBezTo>
                <a:cubicBezTo>
                  <a:pt x="1893" y="3178"/>
                  <a:pt x="1893" y="3178"/>
                  <a:pt x="1893" y="3178"/>
                </a:cubicBezTo>
                <a:lnTo>
                  <a:pt x="1870" y="3185"/>
                </a:lnTo>
                <a:close/>
                <a:moveTo>
                  <a:pt x="1906" y="3174"/>
                </a:moveTo>
                <a:cubicBezTo>
                  <a:pt x="1890" y="3122"/>
                  <a:pt x="1890" y="3122"/>
                  <a:pt x="1890" y="3122"/>
                </a:cubicBezTo>
                <a:cubicBezTo>
                  <a:pt x="1914" y="3115"/>
                  <a:pt x="1914" y="3115"/>
                  <a:pt x="1914" y="3115"/>
                </a:cubicBezTo>
                <a:cubicBezTo>
                  <a:pt x="1930" y="3167"/>
                  <a:pt x="1930" y="3167"/>
                  <a:pt x="1930" y="3167"/>
                </a:cubicBezTo>
                <a:lnTo>
                  <a:pt x="1906" y="3174"/>
                </a:lnTo>
                <a:close/>
                <a:moveTo>
                  <a:pt x="1966" y="3155"/>
                </a:moveTo>
                <a:cubicBezTo>
                  <a:pt x="1943" y="3163"/>
                  <a:pt x="1943" y="3163"/>
                  <a:pt x="1943" y="3163"/>
                </a:cubicBezTo>
                <a:cubicBezTo>
                  <a:pt x="1927" y="3111"/>
                  <a:pt x="1927" y="3111"/>
                  <a:pt x="1927" y="3111"/>
                </a:cubicBezTo>
                <a:cubicBezTo>
                  <a:pt x="1950" y="3104"/>
                  <a:pt x="1950" y="3104"/>
                  <a:pt x="1950" y="3104"/>
                </a:cubicBezTo>
                <a:lnTo>
                  <a:pt x="1966" y="3155"/>
                </a:lnTo>
                <a:close/>
                <a:moveTo>
                  <a:pt x="1946" y="3091"/>
                </a:moveTo>
                <a:cubicBezTo>
                  <a:pt x="1923" y="3098"/>
                  <a:pt x="1923" y="3098"/>
                  <a:pt x="1923" y="3098"/>
                </a:cubicBezTo>
                <a:cubicBezTo>
                  <a:pt x="1907" y="3046"/>
                  <a:pt x="1907" y="3046"/>
                  <a:pt x="1907" y="3046"/>
                </a:cubicBezTo>
                <a:cubicBezTo>
                  <a:pt x="1930" y="3039"/>
                  <a:pt x="1930" y="3039"/>
                  <a:pt x="1930" y="3039"/>
                </a:cubicBezTo>
                <a:lnTo>
                  <a:pt x="1946" y="3091"/>
                </a:lnTo>
                <a:close/>
                <a:moveTo>
                  <a:pt x="2028" y="3030"/>
                </a:moveTo>
                <a:cubicBezTo>
                  <a:pt x="2050" y="3019"/>
                  <a:pt x="2050" y="3019"/>
                  <a:pt x="2050" y="3019"/>
                </a:cubicBezTo>
                <a:cubicBezTo>
                  <a:pt x="2075" y="3067"/>
                  <a:pt x="2075" y="3067"/>
                  <a:pt x="2075" y="3067"/>
                </a:cubicBezTo>
                <a:cubicBezTo>
                  <a:pt x="2053" y="3078"/>
                  <a:pt x="2053" y="3078"/>
                  <a:pt x="2053" y="3078"/>
                </a:cubicBezTo>
                <a:lnTo>
                  <a:pt x="2028" y="3030"/>
                </a:lnTo>
                <a:close/>
                <a:moveTo>
                  <a:pt x="2062" y="3096"/>
                </a:moveTo>
                <a:cubicBezTo>
                  <a:pt x="2084" y="3084"/>
                  <a:pt x="2084" y="3084"/>
                  <a:pt x="2084" y="3084"/>
                </a:cubicBezTo>
                <a:cubicBezTo>
                  <a:pt x="2109" y="3132"/>
                  <a:pt x="2109" y="3132"/>
                  <a:pt x="2109" y="3132"/>
                </a:cubicBezTo>
                <a:cubicBezTo>
                  <a:pt x="2087" y="3144"/>
                  <a:pt x="2087" y="3144"/>
                  <a:pt x="2087" y="3144"/>
                </a:cubicBezTo>
                <a:lnTo>
                  <a:pt x="2062" y="3096"/>
                </a:lnTo>
                <a:close/>
                <a:moveTo>
                  <a:pt x="2096" y="3161"/>
                </a:moveTo>
                <a:cubicBezTo>
                  <a:pt x="2118" y="3150"/>
                  <a:pt x="2118" y="3150"/>
                  <a:pt x="2118" y="3150"/>
                </a:cubicBezTo>
                <a:cubicBezTo>
                  <a:pt x="2142" y="3198"/>
                  <a:pt x="2142" y="3198"/>
                  <a:pt x="2142" y="3198"/>
                </a:cubicBezTo>
                <a:cubicBezTo>
                  <a:pt x="2121" y="3209"/>
                  <a:pt x="2121" y="3209"/>
                  <a:pt x="2121" y="3209"/>
                </a:cubicBezTo>
                <a:lnTo>
                  <a:pt x="2096" y="3161"/>
                </a:lnTo>
                <a:close/>
                <a:moveTo>
                  <a:pt x="2155" y="3274"/>
                </a:moveTo>
                <a:cubicBezTo>
                  <a:pt x="2130" y="3227"/>
                  <a:pt x="2130" y="3227"/>
                  <a:pt x="2130" y="3227"/>
                </a:cubicBezTo>
                <a:cubicBezTo>
                  <a:pt x="2152" y="3215"/>
                  <a:pt x="2152" y="3215"/>
                  <a:pt x="2152" y="3215"/>
                </a:cubicBezTo>
                <a:cubicBezTo>
                  <a:pt x="2176" y="3263"/>
                  <a:pt x="2176" y="3263"/>
                  <a:pt x="2176" y="3263"/>
                </a:cubicBezTo>
                <a:lnTo>
                  <a:pt x="2155" y="3274"/>
                </a:lnTo>
                <a:close/>
                <a:moveTo>
                  <a:pt x="2188" y="3257"/>
                </a:moveTo>
                <a:cubicBezTo>
                  <a:pt x="2164" y="3209"/>
                  <a:pt x="2164" y="3209"/>
                  <a:pt x="2164" y="3209"/>
                </a:cubicBezTo>
                <a:cubicBezTo>
                  <a:pt x="2185" y="3198"/>
                  <a:pt x="2185" y="3198"/>
                  <a:pt x="2185" y="3198"/>
                </a:cubicBezTo>
                <a:cubicBezTo>
                  <a:pt x="2210" y="3246"/>
                  <a:pt x="2210" y="3246"/>
                  <a:pt x="2210" y="3246"/>
                </a:cubicBezTo>
                <a:lnTo>
                  <a:pt x="2188" y="3257"/>
                </a:lnTo>
                <a:close/>
                <a:moveTo>
                  <a:pt x="2222" y="3239"/>
                </a:moveTo>
                <a:cubicBezTo>
                  <a:pt x="2197" y="3192"/>
                  <a:pt x="2197" y="3192"/>
                  <a:pt x="2197" y="3192"/>
                </a:cubicBezTo>
                <a:cubicBezTo>
                  <a:pt x="2219" y="3180"/>
                  <a:pt x="2219" y="3180"/>
                  <a:pt x="2219" y="3180"/>
                </a:cubicBezTo>
                <a:cubicBezTo>
                  <a:pt x="2244" y="3228"/>
                  <a:pt x="2244" y="3228"/>
                  <a:pt x="2244" y="3228"/>
                </a:cubicBezTo>
                <a:lnTo>
                  <a:pt x="2222" y="3239"/>
                </a:lnTo>
                <a:close/>
                <a:moveTo>
                  <a:pt x="2278" y="3211"/>
                </a:moveTo>
                <a:cubicBezTo>
                  <a:pt x="2256" y="3222"/>
                  <a:pt x="2256" y="3222"/>
                  <a:pt x="2256" y="3222"/>
                </a:cubicBezTo>
                <a:cubicBezTo>
                  <a:pt x="2231" y="3174"/>
                  <a:pt x="2231" y="3174"/>
                  <a:pt x="2231" y="3174"/>
                </a:cubicBezTo>
                <a:cubicBezTo>
                  <a:pt x="2253" y="3163"/>
                  <a:pt x="2253" y="3163"/>
                  <a:pt x="2253" y="3163"/>
                </a:cubicBezTo>
                <a:lnTo>
                  <a:pt x="2278" y="3211"/>
                </a:lnTo>
                <a:close/>
                <a:moveTo>
                  <a:pt x="2244" y="3145"/>
                </a:moveTo>
                <a:cubicBezTo>
                  <a:pt x="2222" y="3157"/>
                  <a:pt x="2222" y="3157"/>
                  <a:pt x="2222" y="3157"/>
                </a:cubicBezTo>
                <a:cubicBezTo>
                  <a:pt x="2197" y="3109"/>
                  <a:pt x="2197" y="3109"/>
                  <a:pt x="2197" y="3109"/>
                </a:cubicBezTo>
                <a:cubicBezTo>
                  <a:pt x="2219" y="3097"/>
                  <a:pt x="2219" y="3097"/>
                  <a:pt x="2219" y="3097"/>
                </a:cubicBezTo>
                <a:lnTo>
                  <a:pt x="2244" y="3145"/>
                </a:lnTo>
                <a:close/>
                <a:moveTo>
                  <a:pt x="2210" y="3080"/>
                </a:moveTo>
                <a:cubicBezTo>
                  <a:pt x="2188" y="3091"/>
                  <a:pt x="2188" y="3091"/>
                  <a:pt x="2188" y="3091"/>
                </a:cubicBezTo>
                <a:cubicBezTo>
                  <a:pt x="2164" y="3043"/>
                  <a:pt x="2164" y="3043"/>
                  <a:pt x="2164" y="3043"/>
                </a:cubicBezTo>
                <a:cubicBezTo>
                  <a:pt x="2185" y="3032"/>
                  <a:pt x="2185" y="3032"/>
                  <a:pt x="2185" y="3032"/>
                </a:cubicBezTo>
                <a:lnTo>
                  <a:pt x="2210" y="3080"/>
                </a:lnTo>
                <a:close/>
                <a:moveTo>
                  <a:pt x="2151" y="2966"/>
                </a:moveTo>
                <a:cubicBezTo>
                  <a:pt x="2176" y="3014"/>
                  <a:pt x="2176" y="3014"/>
                  <a:pt x="2176" y="3014"/>
                </a:cubicBezTo>
                <a:cubicBezTo>
                  <a:pt x="2154" y="3026"/>
                  <a:pt x="2154" y="3026"/>
                  <a:pt x="2154" y="3026"/>
                </a:cubicBezTo>
                <a:cubicBezTo>
                  <a:pt x="2130" y="2978"/>
                  <a:pt x="2130" y="2978"/>
                  <a:pt x="2130" y="2978"/>
                </a:cubicBezTo>
                <a:lnTo>
                  <a:pt x="2151" y="2966"/>
                </a:lnTo>
                <a:close/>
                <a:moveTo>
                  <a:pt x="2142" y="2771"/>
                </a:moveTo>
                <a:cubicBezTo>
                  <a:pt x="2138" y="2774"/>
                  <a:pt x="2133" y="2776"/>
                  <a:pt x="2129" y="2779"/>
                </a:cubicBezTo>
                <a:cubicBezTo>
                  <a:pt x="2129" y="2779"/>
                  <a:pt x="2129" y="2779"/>
                  <a:pt x="2129" y="2779"/>
                </a:cubicBezTo>
                <a:cubicBezTo>
                  <a:pt x="2124" y="2771"/>
                  <a:pt x="2120" y="2761"/>
                  <a:pt x="2119" y="2751"/>
                </a:cubicBezTo>
                <a:cubicBezTo>
                  <a:pt x="2118" y="2744"/>
                  <a:pt x="2118" y="2737"/>
                  <a:pt x="2118" y="2730"/>
                </a:cubicBezTo>
                <a:cubicBezTo>
                  <a:pt x="2125" y="2738"/>
                  <a:pt x="2134" y="2750"/>
                  <a:pt x="2140" y="2762"/>
                </a:cubicBezTo>
                <a:cubicBezTo>
                  <a:pt x="2140" y="2764"/>
                  <a:pt x="2141" y="2766"/>
                  <a:pt x="2142" y="2768"/>
                </a:cubicBezTo>
                <a:cubicBezTo>
                  <a:pt x="2143" y="2769"/>
                  <a:pt x="2143" y="2770"/>
                  <a:pt x="2142" y="2771"/>
                </a:cubicBezTo>
                <a:close/>
                <a:moveTo>
                  <a:pt x="2149" y="2747"/>
                </a:moveTo>
                <a:cubicBezTo>
                  <a:pt x="2148" y="2749"/>
                  <a:pt x="2146" y="2751"/>
                  <a:pt x="2145" y="2753"/>
                </a:cubicBezTo>
                <a:cubicBezTo>
                  <a:pt x="2145" y="2753"/>
                  <a:pt x="2145" y="2754"/>
                  <a:pt x="2145" y="2754"/>
                </a:cubicBezTo>
                <a:cubicBezTo>
                  <a:pt x="2144" y="2753"/>
                  <a:pt x="2144" y="2753"/>
                  <a:pt x="2144" y="2752"/>
                </a:cubicBezTo>
                <a:cubicBezTo>
                  <a:pt x="2142" y="2748"/>
                  <a:pt x="2136" y="2740"/>
                  <a:pt x="2134" y="2734"/>
                </a:cubicBezTo>
                <a:cubicBezTo>
                  <a:pt x="2133" y="2732"/>
                  <a:pt x="2133" y="2730"/>
                  <a:pt x="2134" y="2729"/>
                </a:cubicBezTo>
                <a:cubicBezTo>
                  <a:pt x="2136" y="2726"/>
                  <a:pt x="2154" y="2731"/>
                  <a:pt x="2160" y="2732"/>
                </a:cubicBezTo>
                <a:cubicBezTo>
                  <a:pt x="2160" y="2732"/>
                  <a:pt x="2160" y="2732"/>
                  <a:pt x="2160" y="2732"/>
                </a:cubicBezTo>
                <a:cubicBezTo>
                  <a:pt x="2157" y="2737"/>
                  <a:pt x="2153" y="2742"/>
                  <a:pt x="2149" y="2747"/>
                </a:cubicBezTo>
                <a:close/>
                <a:moveTo>
                  <a:pt x="2187" y="2722"/>
                </a:moveTo>
                <a:cubicBezTo>
                  <a:pt x="2181" y="2723"/>
                  <a:pt x="2176" y="2724"/>
                  <a:pt x="2171" y="2724"/>
                </a:cubicBezTo>
                <a:cubicBezTo>
                  <a:pt x="2170" y="2724"/>
                  <a:pt x="2170" y="2724"/>
                  <a:pt x="2170" y="2724"/>
                </a:cubicBezTo>
                <a:cubicBezTo>
                  <a:pt x="2167" y="2723"/>
                  <a:pt x="2161" y="2721"/>
                  <a:pt x="2156" y="2719"/>
                </a:cubicBezTo>
                <a:cubicBezTo>
                  <a:pt x="2166" y="2720"/>
                  <a:pt x="2177" y="2721"/>
                  <a:pt x="2187" y="2722"/>
                </a:cubicBezTo>
                <a:cubicBezTo>
                  <a:pt x="2188" y="2722"/>
                  <a:pt x="2188" y="2722"/>
                  <a:pt x="2188" y="2722"/>
                </a:cubicBezTo>
                <a:cubicBezTo>
                  <a:pt x="2188" y="2722"/>
                  <a:pt x="2187" y="2722"/>
                  <a:pt x="2187" y="2722"/>
                </a:cubicBezTo>
                <a:close/>
                <a:moveTo>
                  <a:pt x="2238" y="2646"/>
                </a:moveTo>
                <a:cubicBezTo>
                  <a:pt x="2238" y="2646"/>
                  <a:pt x="2239" y="2646"/>
                  <a:pt x="2239" y="2646"/>
                </a:cubicBezTo>
                <a:cubicBezTo>
                  <a:pt x="2239" y="2646"/>
                  <a:pt x="2238" y="2646"/>
                  <a:pt x="2238" y="2646"/>
                </a:cubicBezTo>
                <a:cubicBezTo>
                  <a:pt x="2235" y="2646"/>
                  <a:pt x="2232" y="2647"/>
                  <a:pt x="2230" y="2647"/>
                </a:cubicBezTo>
                <a:cubicBezTo>
                  <a:pt x="2229" y="2647"/>
                  <a:pt x="2229" y="2647"/>
                  <a:pt x="2229" y="2647"/>
                </a:cubicBezTo>
                <a:cubicBezTo>
                  <a:pt x="2227" y="2647"/>
                  <a:pt x="2225" y="2646"/>
                  <a:pt x="2222" y="2645"/>
                </a:cubicBezTo>
                <a:cubicBezTo>
                  <a:pt x="2227" y="2645"/>
                  <a:pt x="2233" y="2645"/>
                  <a:pt x="2238" y="2646"/>
                </a:cubicBezTo>
                <a:close/>
                <a:moveTo>
                  <a:pt x="2210" y="2651"/>
                </a:moveTo>
                <a:cubicBezTo>
                  <a:pt x="2211" y="2649"/>
                  <a:pt x="2221" y="2651"/>
                  <a:pt x="2224" y="2652"/>
                </a:cubicBezTo>
                <a:cubicBezTo>
                  <a:pt x="2224" y="2652"/>
                  <a:pt x="2224" y="2652"/>
                  <a:pt x="2224" y="2652"/>
                </a:cubicBezTo>
                <a:cubicBezTo>
                  <a:pt x="2223" y="2654"/>
                  <a:pt x="2221" y="2657"/>
                  <a:pt x="2219" y="2660"/>
                </a:cubicBezTo>
                <a:cubicBezTo>
                  <a:pt x="2218" y="2661"/>
                  <a:pt x="2218" y="2662"/>
                  <a:pt x="2217" y="2663"/>
                </a:cubicBezTo>
                <a:cubicBezTo>
                  <a:pt x="2217" y="2663"/>
                  <a:pt x="2217" y="2663"/>
                  <a:pt x="2217" y="2664"/>
                </a:cubicBezTo>
                <a:cubicBezTo>
                  <a:pt x="2217" y="2663"/>
                  <a:pt x="2216" y="2663"/>
                  <a:pt x="2216" y="2663"/>
                </a:cubicBezTo>
                <a:cubicBezTo>
                  <a:pt x="2215" y="2661"/>
                  <a:pt x="2212" y="2657"/>
                  <a:pt x="2210" y="2654"/>
                </a:cubicBezTo>
                <a:cubicBezTo>
                  <a:pt x="2210" y="2653"/>
                  <a:pt x="2210" y="2652"/>
                  <a:pt x="2210" y="2651"/>
                </a:cubicBezTo>
                <a:close/>
                <a:moveTo>
                  <a:pt x="2214" y="2668"/>
                </a:moveTo>
                <a:cubicBezTo>
                  <a:pt x="2215" y="2669"/>
                  <a:pt x="2215" y="2670"/>
                  <a:pt x="2216" y="2671"/>
                </a:cubicBezTo>
                <a:cubicBezTo>
                  <a:pt x="2216" y="2672"/>
                  <a:pt x="2216" y="2672"/>
                  <a:pt x="2216" y="2673"/>
                </a:cubicBezTo>
                <a:cubicBezTo>
                  <a:pt x="2214" y="2674"/>
                  <a:pt x="2211" y="2676"/>
                  <a:pt x="2210" y="2677"/>
                </a:cubicBezTo>
                <a:cubicBezTo>
                  <a:pt x="2210" y="2677"/>
                  <a:pt x="2210" y="2677"/>
                  <a:pt x="2210" y="2677"/>
                </a:cubicBezTo>
                <a:cubicBezTo>
                  <a:pt x="2206" y="2673"/>
                  <a:pt x="2204" y="2668"/>
                  <a:pt x="2203" y="2663"/>
                </a:cubicBezTo>
                <a:cubicBezTo>
                  <a:pt x="2203" y="2659"/>
                  <a:pt x="2202" y="2655"/>
                  <a:pt x="2202" y="2652"/>
                </a:cubicBezTo>
                <a:cubicBezTo>
                  <a:pt x="2206" y="2656"/>
                  <a:pt x="2211" y="2662"/>
                  <a:pt x="2214" y="2668"/>
                </a:cubicBezTo>
                <a:close/>
                <a:moveTo>
                  <a:pt x="2199" y="2668"/>
                </a:moveTo>
                <a:cubicBezTo>
                  <a:pt x="2201" y="2673"/>
                  <a:pt x="2203" y="2677"/>
                  <a:pt x="2206" y="2681"/>
                </a:cubicBezTo>
                <a:cubicBezTo>
                  <a:pt x="2206" y="2681"/>
                  <a:pt x="2206" y="2681"/>
                  <a:pt x="2206" y="2681"/>
                </a:cubicBezTo>
                <a:cubicBezTo>
                  <a:pt x="2205" y="2684"/>
                  <a:pt x="2204" y="2687"/>
                  <a:pt x="2203" y="2690"/>
                </a:cubicBezTo>
                <a:cubicBezTo>
                  <a:pt x="2203" y="2695"/>
                  <a:pt x="2205" y="2700"/>
                  <a:pt x="2209" y="2703"/>
                </a:cubicBezTo>
                <a:cubicBezTo>
                  <a:pt x="2209" y="2705"/>
                  <a:pt x="2209" y="2705"/>
                  <a:pt x="2209" y="2707"/>
                </a:cubicBezTo>
                <a:cubicBezTo>
                  <a:pt x="2206" y="2709"/>
                  <a:pt x="2204" y="2711"/>
                  <a:pt x="2202" y="2713"/>
                </a:cubicBezTo>
                <a:cubicBezTo>
                  <a:pt x="2201" y="2713"/>
                  <a:pt x="2201" y="2713"/>
                  <a:pt x="2200" y="2713"/>
                </a:cubicBezTo>
                <a:cubicBezTo>
                  <a:pt x="2173" y="2712"/>
                  <a:pt x="2145" y="2708"/>
                  <a:pt x="2118" y="2703"/>
                </a:cubicBezTo>
                <a:cubicBezTo>
                  <a:pt x="2118" y="2703"/>
                  <a:pt x="2117" y="2702"/>
                  <a:pt x="2117" y="2701"/>
                </a:cubicBezTo>
                <a:cubicBezTo>
                  <a:pt x="2141" y="2682"/>
                  <a:pt x="2164" y="2662"/>
                  <a:pt x="2186" y="2641"/>
                </a:cubicBezTo>
                <a:cubicBezTo>
                  <a:pt x="2186" y="2642"/>
                  <a:pt x="2187" y="2642"/>
                  <a:pt x="2187" y="2642"/>
                </a:cubicBezTo>
                <a:cubicBezTo>
                  <a:pt x="2189" y="2643"/>
                  <a:pt x="2192" y="2643"/>
                  <a:pt x="2194" y="2644"/>
                </a:cubicBezTo>
                <a:cubicBezTo>
                  <a:pt x="2194" y="2644"/>
                  <a:pt x="2194" y="2645"/>
                  <a:pt x="2195" y="2645"/>
                </a:cubicBezTo>
                <a:cubicBezTo>
                  <a:pt x="2198" y="2652"/>
                  <a:pt x="2197" y="2661"/>
                  <a:pt x="2199" y="2668"/>
                </a:cubicBezTo>
                <a:close/>
                <a:moveTo>
                  <a:pt x="2302" y="2540"/>
                </a:moveTo>
                <a:cubicBezTo>
                  <a:pt x="2306" y="2543"/>
                  <a:pt x="2307" y="2549"/>
                  <a:pt x="2304" y="2554"/>
                </a:cubicBezTo>
                <a:cubicBezTo>
                  <a:pt x="2301" y="2558"/>
                  <a:pt x="2295" y="2559"/>
                  <a:pt x="2290" y="2556"/>
                </a:cubicBezTo>
                <a:cubicBezTo>
                  <a:pt x="2286" y="2553"/>
                  <a:pt x="2285" y="2546"/>
                  <a:pt x="2288" y="2542"/>
                </a:cubicBezTo>
                <a:cubicBezTo>
                  <a:pt x="2291" y="2538"/>
                  <a:pt x="2297" y="2537"/>
                  <a:pt x="2302" y="2540"/>
                </a:cubicBezTo>
                <a:close/>
                <a:moveTo>
                  <a:pt x="2441" y="2394"/>
                </a:moveTo>
                <a:cubicBezTo>
                  <a:pt x="2439" y="2396"/>
                  <a:pt x="2436" y="2398"/>
                  <a:pt x="2434" y="2400"/>
                </a:cubicBezTo>
                <a:cubicBezTo>
                  <a:pt x="2434" y="2400"/>
                  <a:pt x="2434" y="2400"/>
                  <a:pt x="2434" y="2400"/>
                </a:cubicBezTo>
                <a:cubicBezTo>
                  <a:pt x="2430" y="2395"/>
                  <a:pt x="2427" y="2390"/>
                  <a:pt x="2426" y="2384"/>
                </a:cubicBezTo>
                <a:cubicBezTo>
                  <a:pt x="2425" y="2380"/>
                  <a:pt x="2424" y="2375"/>
                  <a:pt x="2424" y="2371"/>
                </a:cubicBezTo>
                <a:cubicBezTo>
                  <a:pt x="2429" y="2376"/>
                  <a:pt x="2435" y="2382"/>
                  <a:pt x="2439" y="2389"/>
                </a:cubicBezTo>
                <a:cubicBezTo>
                  <a:pt x="2440" y="2390"/>
                  <a:pt x="2440" y="2391"/>
                  <a:pt x="2441" y="2392"/>
                </a:cubicBezTo>
                <a:cubicBezTo>
                  <a:pt x="2441" y="2393"/>
                  <a:pt x="2442" y="2394"/>
                  <a:pt x="2441" y="2394"/>
                </a:cubicBezTo>
                <a:close/>
                <a:moveTo>
                  <a:pt x="2444" y="2379"/>
                </a:moveTo>
                <a:cubicBezTo>
                  <a:pt x="2443" y="2381"/>
                  <a:pt x="2442" y="2382"/>
                  <a:pt x="2442" y="2383"/>
                </a:cubicBezTo>
                <a:cubicBezTo>
                  <a:pt x="2442" y="2383"/>
                  <a:pt x="2442" y="2383"/>
                  <a:pt x="2442" y="2384"/>
                </a:cubicBezTo>
                <a:cubicBezTo>
                  <a:pt x="2441" y="2383"/>
                  <a:pt x="2441" y="2383"/>
                  <a:pt x="2441" y="2383"/>
                </a:cubicBezTo>
                <a:cubicBezTo>
                  <a:pt x="2440" y="2380"/>
                  <a:pt x="2435" y="2376"/>
                  <a:pt x="2434" y="2373"/>
                </a:cubicBezTo>
                <a:cubicBezTo>
                  <a:pt x="2433" y="2371"/>
                  <a:pt x="2433" y="2370"/>
                  <a:pt x="2433" y="2369"/>
                </a:cubicBezTo>
                <a:cubicBezTo>
                  <a:pt x="2434" y="2367"/>
                  <a:pt x="2446" y="2369"/>
                  <a:pt x="2449" y="2369"/>
                </a:cubicBezTo>
                <a:cubicBezTo>
                  <a:pt x="2449" y="2369"/>
                  <a:pt x="2450" y="2369"/>
                  <a:pt x="2450" y="2369"/>
                </a:cubicBezTo>
                <a:cubicBezTo>
                  <a:pt x="2448" y="2373"/>
                  <a:pt x="2446" y="2376"/>
                  <a:pt x="2444" y="2379"/>
                </a:cubicBezTo>
                <a:close/>
                <a:moveTo>
                  <a:pt x="2465" y="2362"/>
                </a:moveTo>
                <a:cubicBezTo>
                  <a:pt x="2462" y="2362"/>
                  <a:pt x="2458" y="2363"/>
                  <a:pt x="2455" y="2363"/>
                </a:cubicBezTo>
                <a:cubicBezTo>
                  <a:pt x="2455" y="2363"/>
                  <a:pt x="2455" y="2363"/>
                  <a:pt x="2455" y="2364"/>
                </a:cubicBezTo>
                <a:cubicBezTo>
                  <a:pt x="2453" y="2364"/>
                  <a:pt x="2449" y="2363"/>
                  <a:pt x="2446" y="2362"/>
                </a:cubicBezTo>
                <a:cubicBezTo>
                  <a:pt x="2452" y="2362"/>
                  <a:pt x="2459" y="2362"/>
                  <a:pt x="2465" y="2361"/>
                </a:cubicBezTo>
                <a:cubicBezTo>
                  <a:pt x="2465" y="2361"/>
                  <a:pt x="2466" y="2361"/>
                  <a:pt x="2466" y="2361"/>
                </a:cubicBezTo>
                <a:cubicBezTo>
                  <a:pt x="2465" y="2362"/>
                  <a:pt x="2465" y="2362"/>
                  <a:pt x="2465" y="2362"/>
                </a:cubicBezTo>
                <a:close/>
                <a:moveTo>
                  <a:pt x="2473" y="2355"/>
                </a:moveTo>
                <a:cubicBezTo>
                  <a:pt x="2473" y="2355"/>
                  <a:pt x="2473" y="2355"/>
                  <a:pt x="2472" y="2355"/>
                </a:cubicBezTo>
                <a:cubicBezTo>
                  <a:pt x="2456" y="2356"/>
                  <a:pt x="2439" y="2356"/>
                  <a:pt x="2422" y="2355"/>
                </a:cubicBezTo>
                <a:cubicBezTo>
                  <a:pt x="2420" y="2353"/>
                  <a:pt x="2419" y="2351"/>
                  <a:pt x="2417" y="2349"/>
                </a:cubicBezTo>
                <a:cubicBezTo>
                  <a:pt x="2415" y="2347"/>
                  <a:pt x="2414" y="2346"/>
                  <a:pt x="2413" y="2345"/>
                </a:cubicBezTo>
                <a:cubicBezTo>
                  <a:pt x="2416" y="2340"/>
                  <a:pt x="2419" y="2334"/>
                  <a:pt x="2421" y="2328"/>
                </a:cubicBezTo>
                <a:cubicBezTo>
                  <a:pt x="2478" y="2349"/>
                  <a:pt x="2478" y="2349"/>
                  <a:pt x="2478" y="2349"/>
                </a:cubicBezTo>
                <a:cubicBezTo>
                  <a:pt x="2477" y="2351"/>
                  <a:pt x="2475" y="2353"/>
                  <a:pt x="2473" y="2355"/>
                </a:cubicBezTo>
                <a:close/>
                <a:moveTo>
                  <a:pt x="2570" y="2349"/>
                </a:moveTo>
                <a:cubicBezTo>
                  <a:pt x="2530" y="2335"/>
                  <a:pt x="2530" y="2335"/>
                  <a:pt x="2530" y="2335"/>
                </a:cubicBezTo>
                <a:cubicBezTo>
                  <a:pt x="2536" y="2318"/>
                  <a:pt x="2536" y="2318"/>
                  <a:pt x="2536" y="2318"/>
                </a:cubicBezTo>
                <a:cubicBezTo>
                  <a:pt x="2576" y="2332"/>
                  <a:pt x="2576" y="2332"/>
                  <a:pt x="2576" y="2332"/>
                </a:cubicBezTo>
                <a:lnTo>
                  <a:pt x="2570" y="2349"/>
                </a:lnTo>
                <a:close/>
                <a:moveTo>
                  <a:pt x="2625" y="2370"/>
                </a:moveTo>
                <a:cubicBezTo>
                  <a:pt x="2585" y="2355"/>
                  <a:pt x="2585" y="2355"/>
                  <a:pt x="2585" y="2355"/>
                </a:cubicBezTo>
                <a:cubicBezTo>
                  <a:pt x="2591" y="2338"/>
                  <a:pt x="2591" y="2338"/>
                  <a:pt x="2591" y="2338"/>
                </a:cubicBezTo>
                <a:cubicBezTo>
                  <a:pt x="2631" y="2353"/>
                  <a:pt x="2631" y="2353"/>
                  <a:pt x="2631" y="2353"/>
                </a:cubicBezTo>
                <a:lnTo>
                  <a:pt x="2625" y="2370"/>
                </a:lnTo>
                <a:close/>
                <a:moveTo>
                  <a:pt x="2597" y="2323"/>
                </a:moveTo>
                <a:cubicBezTo>
                  <a:pt x="2603" y="2306"/>
                  <a:pt x="2603" y="2306"/>
                  <a:pt x="2603" y="2306"/>
                </a:cubicBezTo>
                <a:cubicBezTo>
                  <a:pt x="2643" y="2320"/>
                  <a:pt x="2643" y="2320"/>
                  <a:pt x="2643" y="2320"/>
                </a:cubicBezTo>
                <a:cubicBezTo>
                  <a:pt x="2637" y="2338"/>
                  <a:pt x="2637" y="2338"/>
                  <a:pt x="2637" y="2338"/>
                </a:cubicBezTo>
                <a:lnTo>
                  <a:pt x="2597" y="2323"/>
                </a:lnTo>
                <a:close/>
                <a:moveTo>
                  <a:pt x="2680" y="2390"/>
                </a:moveTo>
                <a:cubicBezTo>
                  <a:pt x="2640" y="2375"/>
                  <a:pt x="2640" y="2375"/>
                  <a:pt x="2640" y="2375"/>
                </a:cubicBezTo>
                <a:cubicBezTo>
                  <a:pt x="2646" y="2358"/>
                  <a:pt x="2646" y="2358"/>
                  <a:pt x="2646" y="2358"/>
                </a:cubicBezTo>
                <a:cubicBezTo>
                  <a:pt x="2686" y="2373"/>
                  <a:pt x="2686" y="2373"/>
                  <a:pt x="2686" y="2373"/>
                </a:cubicBezTo>
                <a:lnTo>
                  <a:pt x="2680" y="2390"/>
                </a:lnTo>
                <a:close/>
                <a:moveTo>
                  <a:pt x="2692" y="2358"/>
                </a:moveTo>
                <a:cubicBezTo>
                  <a:pt x="2652" y="2343"/>
                  <a:pt x="2652" y="2343"/>
                  <a:pt x="2652" y="2343"/>
                </a:cubicBezTo>
                <a:cubicBezTo>
                  <a:pt x="2658" y="2326"/>
                  <a:pt x="2658" y="2326"/>
                  <a:pt x="2658" y="2326"/>
                </a:cubicBezTo>
                <a:cubicBezTo>
                  <a:pt x="2698" y="2341"/>
                  <a:pt x="2698" y="2341"/>
                  <a:pt x="2698" y="2341"/>
                </a:cubicBezTo>
                <a:lnTo>
                  <a:pt x="2692" y="2358"/>
                </a:lnTo>
                <a:close/>
                <a:moveTo>
                  <a:pt x="2682" y="2262"/>
                </a:moveTo>
                <a:cubicBezTo>
                  <a:pt x="2722" y="2277"/>
                  <a:pt x="2722" y="2277"/>
                  <a:pt x="2722" y="2277"/>
                </a:cubicBezTo>
                <a:cubicBezTo>
                  <a:pt x="2715" y="2294"/>
                  <a:pt x="2715" y="2294"/>
                  <a:pt x="2715" y="2294"/>
                </a:cubicBezTo>
                <a:cubicBezTo>
                  <a:pt x="2675" y="2279"/>
                  <a:pt x="2675" y="2279"/>
                  <a:pt x="2675" y="2279"/>
                </a:cubicBezTo>
                <a:lnTo>
                  <a:pt x="2682" y="2262"/>
                </a:lnTo>
                <a:close/>
                <a:moveTo>
                  <a:pt x="2710" y="2309"/>
                </a:moveTo>
                <a:cubicBezTo>
                  <a:pt x="2704" y="2326"/>
                  <a:pt x="2704" y="2326"/>
                  <a:pt x="2704" y="2326"/>
                </a:cubicBezTo>
                <a:cubicBezTo>
                  <a:pt x="2663" y="2311"/>
                  <a:pt x="2663" y="2311"/>
                  <a:pt x="2663" y="2311"/>
                </a:cubicBezTo>
                <a:cubicBezTo>
                  <a:pt x="2670" y="2294"/>
                  <a:pt x="2670" y="2294"/>
                  <a:pt x="2670" y="2294"/>
                </a:cubicBezTo>
                <a:lnTo>
                  <a:pt x="2710" y="2309"/>
                </a:lnTo>
                <a:close/>
                <a:moveTo>
                  <a:pt x="2626" y="2242"/>
                </a:moveTo>
                <a:cubicBezTo>
                  <a:pt x="2666" y="2257"/>
                  <a:pt x="2666" y="2257"/>
                  <a:pt x="2666" y="2257"/>
                </a:cubicBezTo>
                <a:cubicBezTo>
                  <a:pt x="2660" y="2274"/>
                  <a:pt x="2660" y="2274"/>
                  <a:pt x="2660" y="2274"/>
                </a:cubicBezTo>
                <a:cubicBezTo>
                  <a:pt x="2620" y="2259"/>
                  <a:pt x="2620" y="2259"/>
                  <a:pt x="2620" y="2259"/>
                </a:cubicBezTo>
                <a:lnTo>
                  <a:pt x="2626" y="2242"/>
                </a:lnTo>
                <a:close/>
                <a:moveTo>
                  <a:pt x="2655" y="2289"/>
                </a:moveTo>
                <a:cubicBezTo>
                  <a:pt x="2648" y="2306"/>
                  <a:pt x="2648" y="2306"/>
                  <a:pt x="2648" y="2306"/>
                </a:cubicBezTo>
                <a:cubicBezTo>
                  <a:pt x="2608" y="2291"/>
                  <a:pt x="2608" y="2291"/>
                  <a:pt x="2608" y="2291"/>
                </a:cubicBezTo>
                <a:cubicBezTo>
                  <a:pt x="2614" y="2274"/>
                  <a:pt x="2614" y="2274"/>
                  <a:pt x="2614" y="2274"/>
                </a:cubicBezTo>
                <a:lnTo>
                  <a:pt x="2655" y="2289"/>
                </a:lnTo>
                <a:close/>
                <a:moveTo>
                  <a:pt x="2571" y="2222"/>
                </a:moveTo>
                <a:cubicBezTo>
                  <a:pt x="2611" y="2236"/>
                  <a:pt x="2611" y="2236"/>
                  <a:pt x="2611" y="2236"/>
                </a:cubicBezTo>
                <a:cubicBezTo>
                  <a:pt x="2605" y="2253"/>
                  <a:pt x="2605" y="2253"/>
                  <a:pt x="2605" y="2253"/>
                </a:cubicBezTo>
                <a:cubicBezTo>
                  <a:pt x="2565" y="2239"/>
                  <a:pt x="2565" y="2239"/>
                  <a:pt x="2565" y="2239"/>
                </a:cubicBezTo>
                <a:lnTo>
                  <a:pt x="2571" y="2222"/>
                </a:lnTo>
                <a:close/>
                <a:moveTo>
                  <a:pt x="2559" y="2254"/>
                </a:moveTo>
                <a:cubicBezTo>
                  <a:pt x="2599" y="2269"/>
                  <a:pt x="2599" y="2269"/>
                  <a:pt x="2599" y="2269"/>
                </a:cubicBezTo>
                <a:cubicBezTo>
                  <a:pt x="2593" y="2286"/>
                  <a:pt x="2593" y="2286"/>
                  <a:pt x="2593" y="2286"/>
                </a:cubicBezTo>
                <a:cubicBezTo>
                  <a:pt x="2553" y="2271"/>
                  <a:pt x="2553" y="2271"/>
                  <a:pt x="2553" y="2271"/>
                </a:cubicBezTo>
                <a:lnTo>
                  <a:pt x="2559" y="2254"/>
                </a:lnTo>
                <a:close/>
                <a:moveTo>
                  <a:pt x="2548" y="2285"/>
                </a:moveTo>
                <a:cubicBezTo>
                  <a:pt x="2588" y="2300"/>
                  <a:pt x="2588" y="2300"/>
                  <a:pt x="2588" y="2300"/>
                </a:cubicBezTo>
                <a:cubicBezTo>
                  <a:pt x="2581" y="2317"/>
                  <a:pt x="2581" y="2317"/>
                  <a:pt x="2581" y="2317"/>
                </a:cubicBezTo>
                <a:cubicBezTo>
                  <a:pt x="2541" y="2303"/>
                  <a:pt x="2541" y="2303"/>
                  <a:pt x="2541" y="2303"/>
                </a:cubicBezTo>
                <a:lnTo>
                  <a:pt x="2548" y="2285"/>
                </a:lnTo>
                <a:close/>
                <a:moveTo>
                  <a:pt x="2574" y="2130"/>
                </a:moveTo>
                <a:cubicBezTo>
                  <a:pt x="2570" y="2147"/>
                  <a:pt x="2559" y="2159"/>
                  <a:pt x="2548" y="2157"/>
                </a:cubicBezTo>
                <a:cubicBezTo>
                  <a:pt x="2538" y="2155"/>
                  <a:pt x="2532" y="2139"/>
                  <a:pt x="2536" y="2122"/>
                </a:cubicBezTo>
                <a:cubicBezTo>
                  <a:pt x="2539" y="2105"/>
                  <a:pt x="2551" y="2092"/>
                  <a:pt x="2561" y="2094"/>
                </a:cubicBezTo>
                <a:cubicBezTo>
                  <a:pt x="2572" y="2096"/>
                  <a:pt x="2577" y="2112"/>
                  <a:pt x="2574" y="2130"/>
                </a:cubicBezTo>
                <a:close/>
                <a:moveTo>
                  <a:pt x="2566" y="2071"/>
                </a:moveTo>
                <a:cubicBezTo>
                  <a:pt x="2555" y="2069"/>
                  <a:pt x="2550" y="2053"/>
                  <a:pt x="2553" y="2036"/>
                </a:cubicBezTo>
                <a:cubicBezTo>
                  <a:pt x="2557" y="2018"/>
                  <a:pt x="2568" y="2006"/>
                  <a:pt x="2579" y="2008"/>
                </a:cubicBezTo>
                <a:cubicBezTo>
                  <a:pt x="2589" y="2010"/>
                  <a:pt x="2595" y="2026"/>
                  <a:pt x="2591" y="2044"/>
                </a:cubicBezTo>
                <a:cubicBezTo>
                  <a:pt x="2588" y="2061"/>
                  <a:pt x="2576" y="2073"/>
                  <a:pt x="2566" y="2071"/>
                </a:cubicBezTo>
                <a:close/>
                <a:moveTo>
                  <a:pt x="2627" y="2140"/>
                </a:moveTo>
                <a:cubicBezTo>
                  <a:pt x="2624" y="2158"/>
                  <a:pt x="2612" y="2170"/>
                  <a:pt x="2602" y="2168"/>
                </a:cubicBezTo>
                <a:cubicBezTo>
                  <a:pt x="2591" y="2166"/>
                  <a:pt x="2585" y="2150"/>
                  <a:pt x="2589" y="2133"/>
                </a:cubicBezTo>
                <a:cubicBezTo>
                  <a:pt x="2593" y="2115"/>
                  <a:pt x="2604" y="2103"/>
                  <a:pt x="2614" y="2105"/>
                </a:cubicBezTo>
                <a:cubicBezTo>
                  <a:pt x="2625" y="2107"/>
                  <a:pt x="2631" y="2123"/>
                  <a:pt x="2627" y="2140"/>
                </a:cubicBezTo>
                <a:close/>
                <a:moveTo>
                  <a:pt x="2619" y="2082"/>
                </a:moveTo>
                <a:cubicBezTo>
                  <a:pt x="2609" y="2080"/>
                  <a:pt x="2603" y="2064"/>
                  <a:pt x="2606" y="2047"/>
                </a:cubicBezTo>
                <a:cubicBezTo>
                  <a:pt x="2610" y="2029"/>
                  <a:pt x="2621" y="2017"/>
                  <a:pt x="2632" y="2019"/>
                </a:cubicBezTo>
                <a:cubicBezTo>
                  <a:pt x="2642" y="2021"/>
                  <a:pt x="2648" y="2037"/>
                  <a:pt x="2645" y="2054"/>
                </a:cubicBezTo>
                <a:cubicBezTo>
                  <a:pt x="2641" y="2072"/>
                  <a:pt x="2630" y="2084"/>
                  <a:pt x="2619" y="2082"/>
                </a:cubicBezTo>
                <a:close/>
                <a:moveTo>
                  <a:pt x="2681" y="2151"/>
                </a:moveTo>
                <a:cubicBezTo>
                  <a:pt x="2677" y="2169"/>
                  <a:pt x="2666" y="2181"/>
                  <a:pt x="2655" y="2179"/>
                </a:cubicBezTo>
                <a:cubicBezTo>
                  <a:pt x="2645" y="2177"/>
                  <a:pt x="2639" y="2161"/>
                  <a:pt x="2642" y="2144"/>
                </a:cubicBezTo>
                <a:cubicBezTo>
                  <a:pt x="2646" y="2126"/>
                  <a:pt x="2657" y="2114"/>
                  <a:pt x="2668" y="2116"/>
                </a:cubicBezTo>
                <a:cubicBezTo>
                  <a:pt x="2678" y="2118"/>
                  <a:pt x="2684" y="2134"/>
                  <a:pt x="2681" y="2151"/>
                </a:cubicBezTo>
                <a:close/>
                <a:moveTo>
                  <a:pt x="2673" y="2093"/>
                </a:moveTo>
                <a:cubicBezTo>
                  <a:pt x="2662" y="2091"/>
                  <a:pt x="2656" y="2075"/>
                  <a:pt x="2660" y="2057"/>
                </a:cubicBezTo>
                <a:cubicBezTo>
                  <a:pt x="2663" y="2040"/>
                  <a:pt x="2675" y="2028"/>
                  <a:pt x="2685" y="2030"/>
                </a:cubicBezTo>
                <a:cubicBezTo>
                  <a:pt x="2696" y="2032"/>
                  <a:pt x="2702" y="2048"/>
                  <a:pt x="2698" y="2065"/>
                </a:cubicBezTo>
                <a:cubicBezTo>
                  <a:pt x="2695" y="2082"/>
                  <a:pt x="2683" y="2095"/>
                  <a:pt x="2673" y="2093"/>
                </a:cubicBezTo>
                <a:close/>
                <a:moveTo>
                  <a:pt x="2734" y="2162"/>
                </a:moveTo>
                <a:cubicBezTo>
                  <a:pt x="2730" y="2179"/>
                  <a:pt x="2719" y="2192"/>
                  <a:pt x="2709" y="2190"/>
                </a:cubicBezTo>
                <a:cubicBezTo>
                  <a:pt x="2698" y="2187"/>
                  <a:pt x="2692" y="2172"/>
                  <a:pt x="2696" y="2154"/>
                </a:cubicBezTo>
                <a:cubicBezTo>
                  <a:pt x="2699" y="2137"/>
                  <a:pt x="2711" y="2125"/>
                  <a:pt x="2721" y="2127"/>
                </a:cubicBezTo>
                <a:cubicBezTo>
                  <a:pt x="2732" y="2129"/>
                  <a:pt x="2738" y="2145"/>
                  <a:pt x="2734" y="2162"/>
                </a:cubicBezTo>
                <a:close/>
                <a:moveTo>
                  <a:pt x="2726" y="2104"/>
                </a:moveTo>
                <a:cubicBezTo>
                  <a:pt x="2715" y="2101"/>
                  <a:pt x="2710" y="2086"/>
                  <a:pt x="2713" y="2068"/>
                </a:cubicBezTo>
                <a:cubicBezTo>
                  <a:pt x="2717" y="2051"/>
                  <a:pt x="2728" y="2039"/>
                  <a:pt x="2739" y="2041"/>
                </a:cubicBezTo>
                <a:cubicBezTo>
                  <a:pt x="2749" y="2043"/>
                  <a:pt x="2755" y="2059"/>
                  <a:pt x="2751" y="2076"/>
                </a:cubicBezTo>
                <a:cubicBezTo>
                  <a:pt x="2748" y="2093"/>
                  <a:pt x="2737" y="2106"/>
                  <a:pt x="2726" y="2104"/>
                </a:cubicBezTo>
                <a:close/>
                <a:moveTo>
                  <a:pt x="2787" y="2173"/>
                </a:moveTo>
                <a:cubicBezTo>
                  <a:pt x="2784" y="2190"/>
                  <a:pt x="2772" y="2203"/>
                  <a:pt x="2762" y="2200"/>
                </a:cubicBezTo>
                <a:cubicBezTo>
                  <a:pt x="2751" y="2198"/>
                  <a:pt x="2746" y="2183"/>
                  <a:pt x="2749" y="2165"/>
                </a:cubicBezTo>
                <a:cubicBezTo>
                  <a:pt x="2753" y="2148"/>
                  <a:pt x="2764" y="2135"/>
                  <a:pt x="2775" y="2138"/>
                </a:cubicBezTo>
                <a:cubicBezTo>
                  <a:pt x="2785" y="2140"/>
                  <a:pt x="2791" y="2156"/>
                  <a:pt x="2787" y="2173"/>
                </a:cubicBezTo>
                <a:close/>
                <a:moveTo>
                  <a:pt x="2779" y="2114"/>
                </a:moveTo>
                <a:cubicBezTo>
                  <a:pt x="2769" y="2112"/>
                  <a:pt x="2763" y="2096"/>
                  <a:pt x="2767" y="2079"/>
                </a:cubicBezTo>
                <a:cubicBezTo>
                  <a:pt x="2770" y="2062"/>
                  <a:pt x="2782" y="2049"/>
                  <a:pt x="2792" y="2051"/>
                </a:cubicBezTo>
                <a:cubicBezTo>
                  <a:pt x="2803" y="2054"/>
                  <a:pt x="2808" y="2069"/>
                  <a:pt x="2805" y="2087"/>
                </a:cubicBezTo>
                <a:cubicBezTo>
                  <a:pt x="2801" y="2104"/>
                  <a:pt x="2790" y="2116"/>
                  <a:pt x="2779" y="2114"/>
                </a:cubicBezTo>
                <a:close/>
                <a:moveTo>
                  <a:pt x="2841" y="2184"/>
                </a:moveTo>
                <a:cubicBezTo>
                  <a:pt x="2837" y="2201"/>
                  <a:pt x="2826" y="2213"/>
                  <a:pt x="2815" y="2211"/>
                </a:cubicBezTo>
                <a:cubicBezTo>
                  <a:pt x="2805" y="2209"/>
                  <a:pt x="2799" y="2193"/>
                  <a:pt x="2803" y="2176"/>
                </a:cubicBezTo>
                <a:cubicBezTo>
                  <a:pt x="2806" y="2159"/>
                  <a:pt x="2818" y="2146"/>
                  <a:pt x="2828" y="2148"/>
                </a:cubicBezTo>
                <a:cubicBezTo>
                  <a:pt x="2839" y="2151"/>
                  <a:pt x="2844" y="2166"/>
                  <a:pt x="2841" y="2184"/>
                </a:cubicBezTo>
                <a:close/>
                <a:moveTo>
                  <a:pt x="2833" y="2125"/>
                </a:moveTo>
                <a:cubicBezTo>
                  <a:pt x="2822" y="2123"/>
                  <a:pt x="2817" y="2107"/>
                  <a:pt x="2820" y="2090"/>
                </a:cubicBezTo>
                <a:cubicBezTo>
                  <a:pt x="2824" y="2072"/>
                  <a:pt x="2835" y="2060"/>
                  <a:pt x="2846" y="2062"/>
                </a:cubicBezTo>
                <a:cubicBezTo>
                  <a:pt x="2856" y="2064"/>
                  <a:pt x="2862" y="2080"/>
                  <a:pt x="2858" y="2098"/>
                </a:cubicBezTo>
                <a:cubicBezTo>
                  <a:pt x="2855" y="2115"/>
                  <a:pt x="2843" y="2127"/>
                  <a:pt x="2833" y="2125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Freeform 10"/>
          <p:cNvSpPr>
            <a:spLocks noEditPoints="1"/>
          </p:cNvSpPr>
          <p:nvPr/>
        </p:nvSpPr>
        <p:spPr bwMode="auto">
          <a:xfrm>
            <a:off x="2787650" y="4251325"/>
            <a:ext cx="360363" cy="384175"/>
          </a:xfrm>
          <a:custGeom>
            <a:avLst/>
            <a:gdLst>
              <a:gd name="T0" fmla="*/ 2147483646 w 150"/>
              <a:gd name="T1" fmla="*/ 2147483646 h 160"/>
              <a:gd name="T2" fmla="*/ 2147483646 w 150"/>
              <a:gd name="T3" fmla="*/ 2147483646 h 160"/>
              <a:gd name="T4" fmla="*/ 2147483646 w 150"/>
              <a:gd name="T5" fmla="*/ 2147483646 h 160"/>
              <a:gd name="T6" fmla="*/ 2147483646 w 150"/>
              <a:gd name="T7" fmla="*/ 2147483646 h 160"/>
              <a:gd name="T8" fmla="*/ 2147483646 w 150"/>
              <a:gd name="T9" fmla="*/ 2147483646 h 160"/>
              <a:gd name="T10" fmla="*/ 2147483646 w 150"/>
              <a:gd name="T11" fmla="*/ 2147483646 h 160"/>
              <a:gd name="T12" fmla="*/ 2147483646 w 150"/>
              <a:gd name="T13" fmla="*/ 2147483646 h 160"/>
              <a:gd name="T14" fmla="*/ 2147483646 w 150"/>
              <a:gd name="T15" fmla="*/ 2147483646 h 160"/>
              <a:gd name="T16" fmla="*/ 2147483646 w 150"/>
              <a:gd name="T17" fmla="*/ 2147483646 h 160"/>
              <a:gd name="T18" fmla="*/ 2147483646 w 150"/>
              <a:gd name="T19" fmla="*/ 2147483646 h 160"/>
              <a:gd name="T20" fmla="*/ 2147483646 w 150"/>
              <a:gd name="T21" fmla="*/ 2147483646 h 160"/>
              <a:gd name="T22" fmla="*/ 2147483646 w 150"/>
              <a:gd name="T23" fmla="*/ 2147483646 h 160"/>
              <a:gd name="T24" fmla="*/ 2147483646 w 150"/>
              <a:gd name="T25" fmla="*/ 2147483646 h 160"/>
              <a:gd name="T26" fmla="*/ 2147483646 w 150"/>
              <a:gd name="T27" fmla="*/ 2147483646 h 160"/>
              <a:gd name="T28" fmla="*/ 2147483646 w 150"/>
              <a:gd name="T29" fmla="*/ 2147483646 h 160"/>
              <a:gd name="T30" fmla="*/ 2147483646 w 150"/>
              <a:gd name="T31" fmla="*/ 2147483646 h 160"/>
              <a:gd name="T32" fmla="*/ 2147483646 w 150"/>
              <a:gd name="T33" fmla="*/ 2147483646 h 160"/>
              <a:gd name="T34" fmla="*/ 2147483646 w 150"/>
              <a:gd name="T35" fmla="*/ 2147483646 h 1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"/>
              <a:gd name="T55" fmla="*/ 0 h 160"/>
              <a:gd name="T56" fmla="*/ 150 w 150"/>
              <a:gd name="T57" fmla="*/ 160 h 1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" h="160">
                <a:moveTo>
                  <a:pt x="131" y="12"/>
                </a:moveTo>
                <a:cubicBezTo>
                  <a:pt x="116" y="0"/>
                  <a:pt x="94" y="2"/>
                  <a:pt x="81" y="17"/>
                </a:cubicBezTo>
                <a:cubicBezTo>
                  <a:pt x="66" y="6"/>
                  <a:pt x="44" y="8"/>
                  <a:pt x="32" y="24"/>
                </a:cubicBezTo>
                <a:cubicBezTo>
                  <a:pt x="29" y="27"/>
                  <a:pt x="27" y="31"/>
                  <a:pt x="26" y="35"/>
                </a:cubicBezTo>
                <a:cubicBezTo>
                  <a:pt x="23" y="43"/>
                  <a:pt x="23" y="51"/>
                  <a:pt x="26" y="59"/>
                </a:cubicBezTo>
                <a:cubicBezTo>
                  <a:pt x="20" y="60"/>
                  <a:pt x="14" y="64"/>
                  <a:pt x="10" y="69"/>
                </a:cubicBezTo>
                <a:cubicBezTo>
                  <a:pt x="0" y="82"/>
                  <a:pt x="2" y="100"/>
                  <a:pt x="15" y="110"/>
                </a:cubicBezTo>
                <a:cubicBezTo>
                  <a:pt x="16" y="111"/>
                  <a:pt x="18" y="112"/>
                  <a:pt x="19" y="113"/>
                </a:cubicBezTo>
                <a:cubicBezTo>
                  <a:pt x="15" y="126"/>
                  <a:pt x="18" y="140"/>
                  <a:pt x="29" y="149"/>
                </a:cubicBezTo>
                <a:cubicBezTo>
                  <a:pt x="43" y="160"/>
                  <a:pt x="63" y="157"/>
                  <a:pt x="74" y="144"/>
                </a:cubicBezTo>
                <a:cubicBezTo>
                  <a:pt x="75" y="143"/>
                  <a:pt x="76" y="141"/>
                  <a:pt x="76" y="140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5"/>
                  <a:pt x="137" y="64"/>
                  <a:pt x="137" y="63"/>
                </a:cubicBezTo>
                <a:cubicBezTo>
                  <a:pt x="150" y="47"/>
                  <a:pt x="147" y="24"/>
                  <a:pt x="131" y="12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1" y="82"/>
                </a:cubicBezTo>
                <a:cubicBezTo>
                  <a:pt x="62" y="82"/>
                  <a:pt x="62" y="82"/>
                  <a:pt x="62" y="8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Freeform 11"/>
          <p:cNvSpPr>
            <a:spLocks noEditPoints="1"/>
          </p:cNvSpPr>
          <p:nvPr/>
        </p:nvSpPr>
        <p:spPr bwMode="auto">
          <a:xfrm>
            <a:off x="9224963" y="4500563"/>
            <a:ext cx="352425" cy="385762"/>
          </a:xfrm>
          <a:custGeom>
            <a:avLst/>
            <a:gdLst>
              <a:gd name="T0" fmla="*/ 2147483646 w 147"/>
              <a:gd name="T1" fmla="*/ 2147483646 h 161"/>
              <a:gd name="T2" fmla="*/ 2147483646 w 147"/>
              <a:gd name="T3" fmla="*/ 2147483646 h 161"/>
              <a:gd name="T4" fmla="*/ 2147483646 w 147"/>
              <a:gd name="T5" fmla="*/ 2147483646 h 161"/>
              <a:gd name="T6" fmla="*/ 2147483646 w 147"/>
              <a:gd name="T7" fmla="*/ 2147483646 h 161"/>
              <a:gd name="T8" fmla="*/ 2147483646 w 147"/>
              <a:gd name="T9" fmla="*/ 2147483646 h 161"/>
              <a:gd name="T10" fmla="*/ 2147483646 w 147"/>
              <a:gd name="T11" fmla="*/ 2147483646 h 161"/>
              <a:gd name="T12" fmla="*/ 2147483646 w 147"/>
              <a:gd name="T13" fmla="*/ 2147483646 h 161"/>
              <a:gd name="T14" fmla="*/ 2147483646 w 147"/>
              <a:gd name="T15" fmla="*/ 2147483646 h 161"/>
              <a:gd name="T16" fmla="*/ 2147483646 w 147"/>
              <a:gd name="T17" fmla="*/ 2147483646 h 161"/>
              <a:gd name="T18" fmla="*/ 2147483646 w 147"/>
              <a:gd name="T19" fmla="*/ 2147483646 h 161"/>
              <a:gd name="T20" fmla="*/ 2147483646 w 147"/>
              <a:gd name="T21" fmla="*/ 2147483646 h 161"/>
              <a:gd name="T22" fmla="*/ 2147483646 w 147"/>
              <a:gd name="T23" fmla="*/ 2147483646 h 161"/>
              <a:gd name="T24" fmla="*/ 2147483646 w 147"/>
              <a:gd name="T25" fmla="*/ 2147483646 h 161"/>
              <a:gd name="T26" fmla="*/ 2147483646 w 147"/>
              <a:gd name="T27" fmla="*/ 2147483646 h 161"/>
              <a:gd name="T28" fmla="*/ 2147483646 w 147"/>
              <a:gd name="T29" fmla="*/ 2147483646 h 161"/>
              <a:gd name="T30" fmla="*/ 2147483646 w 147"/>
              <a:gd name="T31" fmla="*/ 2147483646 h 161"/>
              <a:gd name="T32" fmla="*/ 2147483646 w 147"/>
              <a:gd name="T33" fmla="*/ 2147483646 h 161"/>
              <a:gd name="T34" fmla="*/ 2147483646 w 147"/>
              <a:gd name="T35" fmla="*/ 2147483646 h 161"/>
              <a:gd name="T36" fmla="*/ 2147483646 w 147"/>
              <a:gd name="T37" fmla="*/ 2147483646 h 1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7"/>
              <a:gd name="T58" fmla="*/ 0 h 161"/>
              <a:gd name="T59" fmla="*/ 147 w 147"/>
              <a:gd name="T60" fmla="*/ 161 h 1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7" h="161">
                <a:moveTo>
                  <a:pt x="137" y="52"/>
                </a:moveTo>
                <a:cubicBezTo>
                  <a:pt x="134" y="49"/>
                  <a:pt x="131" y="46"/>
                  <a:pt x="128" y="43"/>
                </a:cubicBezTo>
                <a:cubicBezTo>
                  <a:pt x="121" y="38"/>
                  <a:pt x="113" y="36"/>
                  <a:pt x="105" y="36"/>
                </a:cubicBezTo>
                <a:cubicBezTo>
                  <a:pt x="106" y="29"/>
                  <a:pt x="104" y="23"/>
                  <a:pt x="101" y="17"/>
                </a:cubicBezTo>
                <a:cubicBezTo>
                  <a:pt x="92" y="3"/>
                  <a:pt x="73" y="0"/>
                  <a:pt x="60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45" y="4"/>
                  <a:pt x="30" y="3"/>
                  <a:pt x="18" y="11"/>
                </a:cubicBezTo>
                <a:cubicBezTo>
                  <a:pt x="4" y="20"/>
                  <a:pt x="0" y="40"/>
                  <a:pt x="10" y="54"/>
                </a:cubicBezTo>
                <a:cubicBezTo>
                  <a:pt x="10" y="56"/>
                  <a:pt x="11" y="57"/>
                  <a:pt x="12" y="58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6" y="139"/>
                  <a:pt x="67" y="140"/>
                </a:cubicBezTo>
                <a:cubicBezTo>
                  <a:pt x="78" y="157"/>
                  <a:pt x="100" y="161"/>
                  <a:pt x="117" y="150"/>
                </a:cubicBezTo>
                <a:cubicBezTo>
                  <a:pt x="133" y="140"/>
                  <a:pt x="138" y="118"/>
                  <a:pt x="128" y="101"/>
                </a:cubicBezTo>
                <a:cubicBezTo>
                  <a:pt x="143" y="90"/>
                  <a:pt x="147" y="68"/>
                  <a:pt x="137" y="52"/>
                </a:cubicBezTo>
                <a:close/>
                <a:moveTo>
                  <a:pt x="72" y="62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Freeform 12"/>
          <p:cNvSpPr>
            <a:spLocks noEditPoints="1"/>
          </p:cNvSpPr>
          <p:nvPr/>
        </p:nvSpPr>
        <p:spPr bwMode="auto">
          <a:xfrm>
            <a:off x="5030788" y="3027363"/>
            <a:ext cx="409575" cy="255587"/>
          </a:xfrm>
          <a:custGeom>
            <a:avLst/>
            <a:gdLst>
              <a:gd name="T0" fmla="*/ 2147483646 w 171"/>
              <a:gd name="T1" fmla="*/ 2147483646 h 107"/>
              <a:gd name="T2" fmla="*/ 2147483646 w 171"/>
              <a:gd name="T3" fmla="*/ 0 h 107"/>
              <a:gd name="T4" fmla="*/ 2147483646 w 171"/>
              <a:gd name="T5" fmla="*/ 2147483646 h 107"/>
              <a:gd name="T6" fmla="*/ 2147483646 w 171"/>
              <a:gd name="T7" fmla="*/ 2147483646 h 107"/>
              <a:gd name="T8" fmla="*/ 2147483646 w 171"/>
              <a:gd name="T9" fmla="*/ 2147483646 h 107"/>
              <a:gd name="T10" fmla="*/ 2147483646 w 171"/>
              <a:gd name="T11" fmla="*/ 2147483646 h 107"/>
              <a:gd name="T12" fmla="*/ 2147483646 w 171"/>
              <a:gd name="T13" fmla="*/ 2147483646 h 107"/>
              <a:gd name="T14" fmla="*/ 0 w 171"/>
              <a:gd name="T15" fmla="*/ 2147483646 h 107"/>
              <a:gd name="T16" fmla="*/ 2147483646 w 171"/>
              <a:gd name="T17" fmla="*/ 2147483646 h 107"/>
              <a:gd name="T18" fmla="*/ 2147483646 w 171"/>
              <a:gd name="T19" fmla="*/ 2147483646 h 107"/>
              <a:gd name="T20" fmla="*/ 2147483646 w 171"/>
              <a:gd name="T21" fmla="*/ 2147483646 h 107"/>
              <a:gd name="T22" fmla="*/ 2147483646 w 171"/>
              <a:gd name="T23" fmla="*/ 2147483646 h 107"/>
              <a:gd name="T24" fmla="*/ 2147483646 w 171"/>
              <a:gd name="T25" fmla="*/ 2147483646 h 107"/>
              <a:gd name="T26" fmla="*/ 2147483646 w 171"/>
              <a:gd name="T27" fmla="*/ 2147483646 h 107"/>
              <a:gd name="T28" fmla="*/ 2147483646 w 171"/>
              <a:gd name="T29" fmla="*/ 2147483646 h 107"/>
              <a:gd name="T30" fmla="*/ 2147483646 w 171"/>
              <a:gd name="T31" fmla="*/ 2147483646 h 107"/>
              <a:gd name="T32" fmla="*/ 2147483646 w 171"/>
              <a:gd name="T33" fmla="*/ 2147483646 h 107"/>
              <a:gd name="T34" fmla="*/ 2147483646 w 171"/>
              <a:gd name="T35" fmla="*/ 2147483646 h 1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1"/>
              <a:gd name="T55" fmla="*/ 0 h 107"/>
              <a:gd name="T56" fmla="*/ 171 w 171"/>
              <a:gd name="T57" fmla="*/ 107 h 1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1" h="107">
                <a:moveTo>
                  <a:pt x="136" y="35"/>
                </a:moveTo>
                <a:cubicBezTo>
                  <a:pt x="135" y="16"/>
                  <a:pt x="119" y="0"/>
                  <a:pt x="100" y="0"/>
                </a:cubicBezTo>
                <a:cubicBezTo>
                  <a:pt x="95" y="0"/>
                  <a:pt x="91" y="1"/>
                  <a:pt x="87" y="2"/>
                </a:cubicBezTo>
                <a:cubicBezTo>
                  <a:pt x="80" y="5"/>
                  <a:pt x="73" y="11"/>
                  <a:pt x="69" y="17"/>
                </a:cubicBezTo>
                <a:cubicBezTo>
                  <a:pt x="64" y="13"/>
                  <a:pt x="57" y="11"/>
                  <a:pt x="50" y="11"/>
                </a:cubicBezTo>
                <a:cubicBezTo>
                  <a:pt x="34" y="11"/>
                  <a:pt x="21" y="24"/>
                  <a:pt x="21" y="40"/>
                </a:cubicBezTo>
                <a:cubicBezTo>
                  <a:pt x="21" y="42"/>
                  <a:pt x="21" y="44"/>
                  <a:pt x="22" y="46"/>
                </a:cubicBezTo>
                <a:cubicBezTo>
                  <a:pt x="9" y="50"/>
                  <a:pt x="0" y="62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33" y="107"/>
                  <a:pt x="34" y="107"/>
                  <a:pt x="3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2" y="107"/>
                  <a:pt x="133" y="107"/>
                  <a:pt x="134" y="107"/>
                </a:cubicBezTo>
                <a:cubicBezTo>
                  <a:pt x="154" y="107"/>
                  <a:pt x="171" y="91"/>
                  <a:pt x="171" y="71"/>
                </a:cubicBezTo>
                <a:cubicBezTo>
                  <a:pt x="171" y="52"/>
                  <a:pt x="155" y="36"/>
                  <a:pt x="136" y="35"/>
                </a:cubicBezTo>
                <a:close/>
                <a:moveTo>
                  <a:pt x="72" y="60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Freeform 13"/>
          <p:cNvSpPr>
            <a:spLocks noEditPoints="1"/>
          </p:cNvSpPr>
          <p:nvPr/>
        </p:nvSpPr>
        <p:spPr bwMode="auto">
          <a:xfrm>
            <a:off x="7435850" y="3440113"/>
            <a:ext cx="417513" cy="327025"/>
          </a:xfrm>
          <a:custGeom>
            <a:avLst/>
            <a:gdLst>
              <a:gd name="T0" fmla="*/ 2147483646 w 174"/>
              <a:gd name="T1" fmla="*/ 2147483646 h 136"/>
              <a:gd name="T2" fmla="*/ 2147483646 w 174"/>
              <a:gd name="T3" fmla="*/ 2147483646 h 136"/>
              <a:gd name="T4" fmla="*/ 2147483646 w 174"/>
              <a:gd name="T5" fmla="*/ 2147483646 h 136"/>
              <a:gd name="T6" fmla="*/ 2147483646 w 174"/>
              <a:gd name="T7" fmla="*/ 2147483646 h 136"/>
              <a:gd name="T8" fmla="*/ 2147483646 w 174"/>
              <a:gd name="T9" fmla="*/ 2147483646 h 136"/>
              <a:gd name="T10" fmla="*/ 2147483646 w 174"/>
              <a:gd name="T11" fmla="*/ 2147483646 h 136"/>
              <a:gd name="T12" fmla="*/ 2147483646 w 174"/>
              <a:gd name="T13" fmla="*/ 2147483646 h 136"/>
              <a:gd name="T14" fmla="*/ 2147483646 w 174"/>
              <a:gd name="T15" fmla="*/ 2147483646 h 136"/>
              <a:gd name="T16" fmla="*/ 2147483646 w 174"/>
              <a:gd name="T17" fmla="*/ 2147483646 h 136"/>
              <a:gd name="T18" fmla="*/ 2147483646 w 174"/>
              <a:gd name="T19" fmla="*/ 2147483646 h 136"/>
              <a:gd name="T20" fmla="*/ 2147483646 w 174"/>
              <a:gd name="T21" fmla="*/ 2147483646 h 136"/>
              <a:gd name="T22" fmla="*/ 2147483646 w 174"/>
              <a:gd name="T23" fmla="*/ 2147483646 h 136"/>
              <a:gd name="T24" fmla="*/ 2147483646 w 174"/>
              <a:gd name="T25" fmla="*/ 2147483646 h 136"/>
              <a:gd name="T26" fmla="*/ 2147483646 w 174"/>
              <a:gd name="T27" fmla="*/ 2147483646 h 136"/>
              <a:gd name="T28" fmla="*/ 2147483646 w 174"/>
              <a:gd name="T29" fmla="*/ 2147483646 h 136"/>
              <a:gd name="T30" fmla="*/ 2147483646 w 174"/>
              <a:gd name="T31" fmla="*/ 2147483646 h 136"/>
              <a:gd name="T32" fmla="*/ 2147483646 w 174"/>
              <a:gd name="T33" fmla="*/ 2147483646 h 136"/>
              <a:gd name="T34" fmla="*/ 2147483646 w 174"/>
              <a:gd name="T35" fmla="*/ 2147483646 h 136"/>
              <a:gd name="T36" fmla="*/ 2147483646 w 174"/>
              <a:gd name="T37" fmla="*/ 2147483646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6"/>
              <a:gd name="T59" fmla="*/ 174 w 174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6">
                <a:moveTo>
                  <a:pt x="148" y="62"/>
                </a:moveTo>
                <a:cubicBezTo>
                  <a:pt x="155" y="44"/>
                  <a:pt x="146" y="23"/>
                  <a:pt x="128" y="16"/>
                </a:cubicBezTo>
                <a:cubicBezTo>
                  <a:pt x="124" y="14"/>
                  <a:pt x="120" y="13"/>
                  <a:pt x="116" y="13"/>
                </a:cubicBezTo>
                <a:cubicBezTo>
                  <a:pt x="108" y="12"/>
                  <a:pt x="100" y="15"/>
                  <a:pt x="93" y="19"/>
                </a:cubicBezTo>
                <a:cubicBezTo>
                  <a:pt x="90" y="14"/>
                  <a:pt x="85" y="9"/>
                  <a:pt x="79" y="6"/>
                </a:cubicBezTo>
                <a:cubicBezTo>
                  <a:pt x="64" y="0"/>
                  <a:pt x="47" y="7"/>
                  <a:pt x="41" y="21"/>
                </a:cubicBezTo>
                <a:cubicBezTo>
                  <a:pt x="40" y="23"/>
                  <a:pt x="39" y="25"/>
                  <a:pt x="39" y="27"/>
                </a:cubicBezTo>
                <a:cubicBezTo>
                  <a:pt x="26" y="26"/>
                  <a:pt x="12" y="33"/>
                  <a:pt x="7" y="46"/>
                </a:cubicBezTo>
                <a:cubicBezTo>
                  <a:pt x="0" y="62"/>
                  <a:pt x="8" y="81"/>
                  <a:pt x="24" y="87"/>
                </a:cubicBezTo>
                <a:cubicBezTo>
                  <a:pt x="25" y="88"/>
                  <a:pt x="26" y="89"/>
                  <a:pt x="28" y="8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6" y="127"/>
                  <a:pt x="117" y="127"/>
                  <a:pt x="118" y="128"/>
                </a:cubicBezTo>
                <a:cubicBezTo>
                  <a:pt x="137" y="136"/>
                  <a:pt x="158" y="127"/>
                  <a:pt x="166" y="109"/>
                </a:cubicBezTo>
                <a:cubicBezTo>
                  <a:pt x="174" y="91"/>
                  <a:pt x="166" y="70"/>
                  <a:pt x="148" y="62"/>
                </a:cubicBezTo>
                <a:close/>
                <a:moveTo>
                  <a:pt x="80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6" name="Freeform 14"/>
          <p:cNvSpPr>
            <a:spLocks noEditPoints="1"/>
          </p:cNvSpPr>
          <p:nvPr/>
        </p:nvSpPr>
        <p:spPr bwMode="auto">
          <a:xfrm>
            <a:off x="2497138" y="5162550"/>
            <a:ext cx="290512" cy="561975"/>
          </a:xfrm>
          <a:custGeom>
            <a:avLst/>
            <a:gdLst>
              <a:gd name="T0" fmla="*/ 2147483646 w 121"/>
              <a:gd name="T1" fmla="*/ 2147483646 h 234"/>
              <a:gd name="T2" fmla="*/ 2147483646 w 121"/>
              <a:gd name="T3" fmla="*/ 2147483646 h 234"/>
              <a:gd name="T4" fmla="*/ 2147483646 w 121"/>
              <a:gd name="T5" fmla="*/ 2147483646 h 234"/>
              <a:gd name="T6" fmla="*/ 2147483646 w 121"/>
              <a:gd name="T7" fmla="*/ 2147483646 h 234"/>
              <a:gd name="T8" fmla="*/ 2147483646 w 121"/>
              <a:gd name="T9" fmla="*/ 2147483646 h 234"/>
              <a:gd name="T10" fmla="*/ 2147483646 w 121"/>
              <a:gd name="T11" fmla="*/ 2147483646 h 234"/>
              <a:gd name="T12" fmla="*/ 2147483646 w 121"/>
              <a:gd name="T13" fmla="*/ 2147483646 h 234"/>
              <a:gd name="T14" fmla="*/ 2147483646 w 121"/>
              <a:gd name="T15" fmla="*/ 2147483646 h 234"/>
              <a:gd name="T16" fmla="*/ 2147483646 w 121"/>
              <a:gd name="T17" fmla="*/ 2147483646 h 234"/>
              <a:gd name="T18" fmla="*/ 2147483646 w 121"/>
              <a:gd name="T19" fmla="*/ 2147483646 h 234"/>
              <a:gd name="T20" fmla="*/ 2147483646 w 121"/>
              <a:gd name="T21" fmla="*/ 2147483646 h 234"/>
              <a:gd name="T22" fmla="*/ 2147483646 w 121"/>
              <a:gd name="T23" fmla="*/ 2147483646 h 234"/>
              <a:gd name="T24" fmla="*/ 2147483646 w 121"/>
              <a:gd name="T25" fmla="*/ 2147483646 h 234"/>
              <a:gd name="T26" fmla="*/ 2147483646 w 121"/>
              <a:gd name="T27" fmla="*/ 2147483646 h 234"/>
              <a:gd name="T28" fmla="*/ 2147483646 w 121"/>
              <a:gd name="T29" fmla="*/ 2147483646 h 234"/>
              <a:gd name="T30" fmla="*/ 2147483646 w 121"/>
              <a:gd name="T31" fmla="*/ 2147483646 h 234"/>
              <a:gd name="T32" fmla="*/ 2147483646 w 121"/>
              <a:gd name="T33" fmla="*/ 2147483646 h 234"/>
              <a:gd name="T34" fmla="*/ 2147483646 w 121"/>
              <a:gd name="T35" fmla="*/ 2147483646 h 234"/>
              <a:gd name="T36" fmla="*/ 2147483646 w 121"/>
              <a:gd name="T37" fmla="*/ 2147483646 h 234"/>
              <a:gd name="T38" fmla="*/ 2147483646 w 121"/>
              <a:gd name="T39" fmla="*/ 2147483646 h 234"/>
              <a:gd name="T40" fmla="*/ 2147483646 w 121"/>
              <a:gd name="T41" fmla="*/ 2147483646 h 234"/>
              <a:gd name="T42" fmla="*/ 2147483646 w 121"/>
              <a:gd name="T43" fmla="*/ 2147483646 h 234"/>
              <a:gd name="T44" fmla="*/ 2147483646 w 121"/>
              <a:gd name="T45" fmla="*/ 2147483646 h 234"/>
              <a:gd name="T46" fmla="*/ 2147483646 w 121"/>
              <a:gd name="T47" fmla="*/ 2147483646 h 234"/>
              <a:gd name="T48" fmla="*/ 2147483646 w 121"/>
              <a:gd name="T49" fmla="*/ 2147483646 h 234"/>
              <a:gd name="T50" fmla="*/ 2147483646 w 121"/>
              <a:gd name="T51" fmla="*/ 2147483646 h 234"/>
              <a:gd name="T52" fmla="*/ 2147483646 w 121"/>
              <a:gd name="T53" fmla="*/ 2147483646 h 234"/>
              <a:gd name="T54" fmla="*/ 2147483646 w 121"/>
              <a:gd name="T55" fmla="*/ 2147483646 h 234"/>
              <a:gd name="T56" fmla="*/ 2147483646 w 121"/>
              <a:gd name="T57" fmla="*/ 2147483646 h 234"/>
              <a:gd name="T58" fmla="*/ 2147483646 w 121"/>
              <a:gd name="T59" fmla="*/ 2147483646 h 234"/>
              <a:gd name="T60" fmla="*/ 2147483646 w 121"/>
              <a:gd name="T61" fmla="*/ 2147483646 h 234"/>
              <a:gd name="T62" fmla="*/ 2147483646 w 121"/>
              <a:gd name="T63" fmla="*/ 2147483646 h 234"/>
              <a:gd name="T64" fmla="*/ 2147483646 w 121"/>
              <a:gd name="T65" fmla="*/ 2147483646 h 234"/>
              <a:gd name="T66" fmla="*/ 2147483646 w 121"/>
              <a:gd name="T67" fmla="*/ 2147483646 h 234"/>
              <a:gd name="T68" fmla="*/ 2147483646 w 121"/>
              <a:gd name="T69" fmla="*/ 2147483646 h 234"/>
              <a:gd name="T70" fmla="*/ 2147483646 w 121"/>
              <a:gd name="T71" fmla="*/ 2147483646 h 234"/>
              <a:gd name="T72" fmla="*/ 2147483646 w 121"/>
              <a:gd name="T73" fmla="*/ 2147483646 h 234"/>
              <a:gd name="T74" fmla="*/ 2147483646 w 121"/>
              <a:gd name="T75" fmla="*/ 2147483646 h 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"/>
              <a:gd name="T115" fmla="*/ 0 h 234"/>
              <a:gd name="T116" fmla="*/ 121 w 121"/>
              <a:gd name="T117" fmla="*/ 234 h 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" h="234">
                <a:moveTo>
                  <a:pt x="90" y="4"/>
                </a:moveTo>
                <a:cubicBezTo>
                  <a:pt x="71" y="0"/>
                  <a:pt x="52" y="11"/>
                  <a:pt x="47" y="30"/>
                </a:cubicBezTo>
                <a:cubicBezTo>
                  <a:pt x="28" y="26"/>
                  <a:pt x="9" y="38"/>
                  <a:pt x="5" y="57"/>
                </a:cubicBezTo>
                <a:cubicBezTo>
                  <a:pt x="4" y="61"/>
                  <a:pt x="4" y="66"/>
                  <a:pt x="4" y="70"/>
                </a:cubicBezTo>
                <a:cubicBezTo>
                  <a:pt x="5" y="78"/>
                  <a:pt x="9" y="85"/>
                  <a:pt x="15" y="91"/>
                </a:cubicBezTo>
                <a:cubicBezTo>
                  <a:pt x="10" y="95"/>
                  <a:pt x="6" y="100"/>
                  <a:pt x="4" y="107"/>
                </a:cubicBezTo>
                <a:cubicBezTo>
                  <a:pt x="4" y="107"/>
                  <a:pt x="4" y="107"/>
                  <a:pt x="4" y="108"/>
                </a:cubicBezTo>
                <a:cubicBezTo>
                  <a:pt x="0" y="123"/>
                  <a:pt x="10" y="139"/>
                  <a:pt x="26" y="143"/>
                </a:cubicBezTo>
                <a:cubicBezTo>
                  <a:pt x="28" y="143"/>
                  <a:pt x="30" y="143"/>
                  <a:pt x="32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7" y="148"/>
                  <a:pt x="23" y="153"/>
                  <a:pt x="21" y="159"/>
                </a:cubicBezTo>
                <a:cubicBezTo>
                  <a:pt x="21" y="162"/>
                  <a:pt x="21" y="164"/>
                  <a:pt x="21" y="167"/>
                </a:cubicBezTo>
                <a:cubicBezTo>
                  <a:pt x="22" y="172"/>
                  <a:pt x="24" y="177"/>
                  <a:pt x="28" y="180"/>
                </a:cubicBezTo>
                <a:cubicBezTo>
                  <a:pt x="24" y="183"/>
                  <a:pt x="22" y="187"/>
                  <a:pt x="21" y="191"/>
                </a:cubicBezTo>
                <a:cubicBezTo>
                  <a:pt x="19" y="201"/>
                  <a:pt x="25" y="211"/>
                  <a:pt x="35" y="213"/>
                </a:cubicBezTo>
                <a:cubicBezTo>
                  <a:pt x="36" y="214"/>
                  <a:pt x="37" y="214"/>
                  <a:pt x="38" y="214"/>
                </a:cubicBezTo>
                <a:cubicBezTo>
                  <a:pt x="39" y="222"/>
                  <a:pt x="45" y="230"/>
                  <a:pt x="54" y="232"/>
                </a:cubicBezTo>
                <a:cubicBezTo>
                  <a:pt x="65" y="234"/>
                  <a:pt x="76" y="227"/>
                  <a:pt x="78" y="216"/>
                </a:cubicBezTo>
                <a:cubicBezTo>
                  <a:pt x="78" y="215"/>
                  <a:pt x="79" y="215"/>
                  <a:pt x="79" y="214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4"/>
                  <a:pt x="93" y="153"/>
                  <a:pt x="93" y="152"/>
                </a:cubicBezTo>
                <a:cubicBezTo>
                  <a:pt x="93" y="152"/>
                  <a:pt x="93" y="151"/>
                  <a:pt x="93" y="151"/>
                </a:cubicBezTo>
                <a:cubicBezTo>
                  <a:pt x="93" y="150"/>
                  <a:pt x="94" y="149"/>
                  <a:pt x="94" y="148"/>
                </a:cubicBezTo>
                <a:cubicBezTo>
                  <a:pt x="94" y="146"/>
                  <a:pt x="94" y="145"/>
                  <a:pt x="95" y="143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0"/>
                  <a:pt x="116" y="48"/>
                  <a:pt x="117" y="47"/>
                </a:cubicBezTo>
                <a:cubicBezTo>
                  <a:pt x="121" y="28"/>
                  <a:pt x="109" y="8"/>
                  <a:pt x="90" y="4"/>
                </a:cubicBezTo>
                <a:close/>
                <a:moveTo>
                  <a:pt x="54" y="185"/>
                </a:moveTo>
                <a:cubicBezTo>
                  <a:pt x="54" y="184"/>
                  <a:pt x="54" y="184"/>
                  <a:pt x="54" y="184"/>
                </a:cubicBezTo>
                <a:cubicBezTo>
                  <a:pt x="54" y="184"/>
                  <a:pt x="54" y="184"/>
                  <a:pt x="55" y="184"/>
                </a:cubicBezTo>
                <a:lnTo>
                  <a:pt x="54" y="185"/>
                </a:ln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98"/>
                  <a:pt x="57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Freeform 16"/>
          <p:cNvSpPr>
            <a:spLocks noEditPoints="1"/>
          </p:cNvSpPr>
          <p:nvPr/>
        </p:nvSpPr>
        <p:spPr bwMode="auto">
          <a:xfrm>
            <a:off x="3963988" y="2055813"/>
            <a:ext cx="893762" cy="625475"/>
          </a:xfrm>
          <a:custGeom>
            <a:avLst/>
            <a:gdLst>
              <a:gd name="T0" fmla="*/ 2147483646 w 372"/>
              <a:gd name="T1" fmla="*/ 2147483646 h 260"/>
              <a:gd name="T2" fmla="*/ 2147483646 w 372"/>
              <a:gd name="T3" fmla="*/ 2147483646 h 260"/>
              <a:gd name="T4" fmla="*/ 2147483646 w 372"/>
              <a:gd name="T5" fmla="*/ 2147483646 h 260"/>
              <a:gd name="T6" fmla="*/ 2147483646 w 372"/>
              <a:gd name="T7" fmla="*/ 2147483646 h 260"/>
              <a:gd name="T8" fmla="*/ 2147483646 w 372"/>
              <a:gd name="T9" fmla="*/ 2147483646 h 260"/>
              <a:gd name="T10" fmla="*/ 2147483646 w 372"/>
              <a:gd name="T11" fmla="*/ 2147483646 h 260"/>
              <a:gd name="T12" fmla="*/ 2147483646 w 372"/>
              <a:gd name="T13" fmla="*/ 2147483646 h 260"/>
              <a:gd name="T14" fmla="*/ 2147483646 w 372"/>
              <a:gd name="T15" fmla="*/ 2147483646 h 260"/>
              <a:gd name="T16" fmla="*/ 2147483646 w 372"/>
              <a:gd name="T17" fmla="*/ 2147483646 h 260"/>
              <a:gd name="T18" fmla="*/ 2147483646 w 372"/>
              <a:gd name="T19" fmla="*/ 2147483646 h 260"/>
              <a:gd name="T20" fmla="*/ 2147483646 w 372"/>
              <a:gd name="T21" fmla="*/ 2147483646 h 260"/>
              <a:gd name="T22" fmla="*/ 2147483646 w 372"/>
              <a:gd name="T23" fmla="*/ 2147483646 h 260"/>
              <a:gd name="T24" fmla="*/ 2147483646 w 372"/>
              <a:gd name="T25" fmla="*/ 2147483646 h 260"/>
              <a:gd name="T26" fmla="*/ 2147483646 w 372"/>
              <a:gd name="T27" fmla="*/ 2147483646 h 260"/>
              <a:gd name="T28" fmla="*/ 2147483646 w 372"/>
              <a:gd name="T29" fmla="*/ 2147483646 h 260"/>
              <a:gd name="T30" fmla="*/ 2147483646 w 372"/>
              <a:gd name="T31" fmla="*/ 2147483646 h 260"/>
              <a:gd name="T32" fmla="*/ 2147483646 w 372"/>
              <a:gd name="T33" fmla="*/ 2147483646 h 260"/>
              <a:gd name="T34" fmla="*/ 2147483646 w 372"/>
              <a:gd name="T35" fmla="*/ 2147483646 h 260"/>
              <a:gd name="T36" fmla="*/ 2147483646 w 372"/>
              <a:gd name="T37" fmla="*/ 2147483646 h 260"/>
              <a:gd name="T38" fmla="*/ 2147483646 w 372"/>
              <a:gd name="T39" fmla="*/ 2147483646 h 260"/>
              <a:gd name="T40" fmla="*/ 2147483646 w 372"/>
              <a:gd name="T41" fmla="*/ 2147483646 h 260"/>
              <a:gd name="T42" fmla="*/ 2147483646 w 372"/>
              <a:gd name="T43" fmla="*/ 2147483646 h 260"/>
              <a:gd name="T44" fmla="*/ 2147483646 w 372"/>
              <a:gd name="T45" fmla="*/ 2147483646 h 260"/>
              <a:gd name="T46" fmla="*/ 2147483646 w 372"/>
              <a:gd name="T47" fmla="*/ 2147483646 h 260"/>
              <a:gd name="T48" fmla="*/ 2147483646 w 372"/>
              <a:gd name="T49" fmla="*/ 2147483646 h 260"/>
              <a:gd name="T50" fmla="*/ 2147483646 w 372"/>
              <a:gd name="T51" fmla="*/ 2147483646 h 260"/>
              <a:gd name="T52" fmla="*/ 2147483646 w 372"/>
              <a:gd name="T53" fmla="*/ 2147483646 h 260"/>
              <a:gd name="T54" fmla="*/ 2147483646 w 372"/>
              <a:gd name="T55" fmla="*/ 2147483646 h 260"/>
              <a:gd name="T56" fmla="*/ 2147483646 w 372"/>
              <a:gd name="T57" fmla="*/ 2147483646 h 260"/>
              <a:gd name="T58" fmla="*/ 2147483646 w 372"/>
              <a:gd name="T59" fmla="*/ 2147483646 h 260"/>
              <a:gd name="T60" fmla="*/ 2147483646 w 372"/>
              <a:gd name="T61" fmla="*/ 2147483646 h 260"/>
              <a:gd name="T62" fmla="*/ 2147483646 w 372"/>
              <a:gd name="T63" fmla="*/ 2147483646 h 260"/>
              <a:gd name="T64" fmla="*/ 2147483646 w 372"/>
              <a:gd name="T65" fmla="*/ 2147483646 h 260"/>
              <a:gd name="T66" fmla="*/ 2147483646 w 372"/>
              <a:gd name="T67" fmla="*/ 2147483646 h 260"/>
              <a:gd name="T68" fmla="*/ 2147483646 w 372"/>
              <a:gd name="T69" fmla="*/ 2147483646 h 260"/>
              <a:gd name="T70" fmla="*/ 2147483646 w 372"/>
              <a:gd name="T71" fmla="*/ 2147483646 h 260"/>
              <a:gd name="T72" fmla="*/ 2147483646 w 372"/>
              <a:gd name="T73" fmla="*/ 2147483646 h 2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2"/>
              <a:gd name="T112" fmla="*/ 0 h 260"/>
              <a:gd name="T113" fmla="*/ 372 w 372"/>
              <a:gd name="T114" fmla="*/ 260 h 2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2" h="260">
                <a:moveTo>
                  <a:pt x="361" y="86"/>
                </a:moveTo>
                <a:cubicBezTo>
                  <a:pt x="351" y="55"/>
                  <a:pt x="318" y="38"/>
                  <a:pt x="287" y="47"/>
                </a:cubicBezTo>
                <a:cubicBezTo>
                  <a:pt x="276" y="17"/>
                  <a:pt x="242" y="0"/>
                  <a:pt x="211" y="11"/>
                </a:cubicBezTo>
                <a:cubicBezTo>
                  <a:pt x="204" y="13"/>
                  <a:pt x="198" y="16"/>
                  <a:pt x="193" y="20"/>
                </a:cubicBezTo>
                <a:cubicBezTo>
                  <a:pt x="182" y="29"/>
                  <a:pt x="175" y="41"/>
                  <a:pt x="171" y="54"/>
                </a:cubicBezTo>
                <a:cubicBezTo>
                  <a:pt x="162" y="50"/>
                  <a:pt x="151" y="50"/>
                  <a:pt x="140" y="53"/>
                </a:cubicBezTo>
                <a:cubicBezTo>
                  <a:pt x="140" y="53"/>
                  <a:pt x="139" y="53"/>
                  <a:pt x="139" y="53"/>
                </a:cubicBezTo>
                <a:cubicBezTo>
                  <a:pt x="113" y="62"/>
                  <a:pt x="99" y="90"/>
                  <a:pt x="108" y="115"/>
                </a:cubicBezTo>
                <a:cubicBezTo>
                  <a:pt x="109" y="118"/>
                  <a:pt x="110" y="121"/>
                  <a:pt x="111" y="124"/>
                </a:cubicBezTo>
                <a:cubicBezTo>
                  <a:pt x="111" y="124"/>
                  <a:pt x="110" y="124"/>
                  <a:pt x="110" y="125"/>
                </a:cubicBezTo>
                <a:cubicBezTo>
                  <a:pt x="101" y="120"/>
                  <a:pt x="91" y="119"/>
                  <a:pt x="81" y="123"/>
                </a:cubicBezTo>
                <a:cubicBezTo>
                  <a:pt x="76" y="124"/>
                  <a:pt x="72" y="126"/>
                  <a:pt x="69" y="129"/>
                </a:cubicBezTo>
                <a:cubicBezTo>
                  <a:pt x="62" y="134"/>
                  <a:pt x="57" y="142"/>
                  <a:pt x="55" y="150"/>
                </a:cubicBezTo>
                <a:cubicBezTo>
                  <a:pt x="49" y="148"/>
                  <a:pt x="41" y="147"/>
                  <a:pt x="34" y="150"/>
                </a:cubicBezTo>
                <a:cubicBezTo>
                  <a:pt x="18" y="155"/>
                  <a:pt x="9" y="173"/>
                  <a:pt x="14" y="189"/>
                </a:cubicBezTo>
                <a:cubicBezTo>
                  <a:pt x="15" y="191"/>
                  <a:pt x="16" y="193"/>
                  <a:pt x="17" y="195"/>
                </a:cubicBezTo>
                <a:cubicBezTo>
                  <a:pt x="5" y="203"/>
                  <a:pt x="0" y="218"/>
                  <a:pt x="5" y="232"/>
                </a:cubicBezTo>
                <a:cubicBezTo>
                  <a:pt x="11" y="250"/>
                  <a:pt x="30" y="260"/>
                  <a:pt x="47" y="254"/>
                </a:cubicBezTo>
                <a:cubicBezTo>
                  <a:pt x="49" y="253"/>
                  <a:pt x="50" y="253"/>
                  <a:pt x="52" y="25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9" y="220"/>
                  <a:pt x="150" y="220"/>
                  <a:pt x="152" y="219"/>
                </a:cubicBezTo>
                <a:cubicBezTo>
                  <a:pt x="153" y="219"/>
                  <a:pt x="153" y="218"/>
                  <a:pt x="154" y="218"/>
                </a:cubicBezTo>
                <a:cubicBezTo>
                  <a:pt x="156" y="218"/>
                  <a:pt x="158" y="217"/>
                  <a:pt x="159" y="217"/>
                </a:cubicBezTo>
                <a:cubicBezTo>
                  <a:pt x="162" y="216"/>
                  <a:pt x="164" y="215"/>
                  <a:pt x="166" y="214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9" y="163"/>
                  <a:pt x="321" y="163"/>
                  <a:pt x="323" y="162"/>
                </a:cubicBezTo>
                <a:cubicBezTo>
                  <a:pt x="354" y="152"/>
                  <a:pt x="372" y="117"/>
                  <a:pt x="361" y="86"/>
                </a:cubicBezTo>
                <a:close/>
                <a:moveTo>
                  <a:pt x="72" y="192"/>
                </a:moveTo>
                <a:cubicBezTo>
                  <a:pt x="73" y="192"/>
                  <a:pt x="73" y="192"/>
                  <a:pt x="73" y="192"/>
                </a:cubicBezTo>
                <a:cubicBezTo>
                  <a:pt x="73" y="192"/>
                  <a:pt x="73" y="192"/>
                  <a:pt x="73" y="192"/>
                </a:cubicBezTo>
                <a:lnTo>
                  <a:pt x="72" y="192"/>
                </a:lnTo>
                <a:close/>
                <a:moveTo>
                  <a:pt x="199" y="120"/>
                </a:moveTo>
                <a:cubicBezTo>
                  <a:pt x="199" y="120"/>
                  <a:pt x="199" y="120"/>
                  <a:pt x="199" y="120"/>
                </a:cubicBezTo>
                <a:cubicBezTo>
                  <a:pt x="199" y="120"/>
                  <a:pt x="199" y="120"/>
                  <a:pt x="199" y="12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Freeform 17"/>
          <p:cNvSpPr>
            <a:spLocks noEditPoints="1"/>
          </p:cNvSpPr>
          <p:nvPr/>
        </p:nvSpPr>
        <p:spPr bwMode="auto">
          <a:xfrm>
            <a:off x="9294813" y="5578475"/>
            <a:ext cx="431800" cy="584200"/>
          </a:xfrm>
          <a:custGeom>
            <a:avLst/>
            <a:gdLst>
              <a:gd name="T0" fmla="*/ 2147483646 w 180"/>
              <a:gd name="T1" fmla="*/ 2147483646 h 243"/>
              <a:gd name="T2" fmla="*/ 2147483646 w 180"/>
              <a:gd name="T3" fmla="*/ 2147483646 h 243"/>
              <a:gd name="T4" fmla="*/ 2147483646 w 180"/>
              <a:gd name="T5" fmla="*/ 2147483646 h 243"/>
              <a:gd name="T6" fmla="*/ 2147483646 w 180"/>
              <a:gd name="T7" fmla="*/ 2147483646 h 243"/>
              <a:gd name="T8" fmla="*/ 2147483646 w 180"/>
              <a:gd name="T9" fmla="*/ 2147483646 h 243"/>
              <a:gd name="T10" fmla="*/ 2147483646 w 180"/>
              <a:gd name="T11" fmla="*/ 2147483646 h 243"/>
              <a:gd name="T12" fmla="*/ 2147483646 w 180"/>
              <a:gd name="T13" fmla="*/ 2147483646 h 243"/>
              <a:gd name="T14" fmla="*/ 2147483646 w 180"/>
              <a:gd name="T15" fmla="*/ 2147483646 h 243"/>
              <a:gd name="T16" fmla="*/ 2147483646 w 180"/>
              <a:gd name="T17" fmla="*/ 2147483646 h 243"/>
              <a:gd name="T18" fmla="*/ 2147483646 w 180"/>
              <a:gd name="T19" fmla="*/ 2147483646 h 243"/>
              <a:gd name="T20" fmla="*/ 2147483646 w 180"/>
              <a:gd name="T21" fmla="*/ 2147483646 h 243"/>
              <a:gd name="T22" fmla="*/ 2147483646 w 180"/>
              <a:gd name="T23" fmla="*/ 2147483646 h 243"/>
              <a:gd name="T24" fmla="*/ 2147483646 w 180"/>
              <a:gd name="T25" fmla="*/ 2147483646 h 243"/>
              <a:gd name="T26" fmla="*/ 2147483646 w 180"/>
              <a:gd name="T27" fmla="*/ 2147483646 h 243"/>
              <a:gd name="T28" fmla="*/ 2147483646 w 180"/>
              <a:gd name="T29" fmla="*/ 2147483646 h 243"/>
              <a:gd name="T30" fmla="*/ 2147483646 w 180"/>
              <a:gd name="T31" fmla="*/ 2147483646 h 243"/>
              <a:gd name="T32" fmla="*/ 2147483646 w 180"/>
              <a:gd name="T33" fmla="*/ 2147483646 h 243"/>
              <a:gd name="T34" fmla="*/ 2147483646 w 180"/>
              <a:gd name="T35" fmla="*/ 2147483646 h 243"/>
              <a:gd name="T36" fmla="*/ 2147483646 w 180"/>
              <a:gd name="T37" fmla="*/ 2147483646 h 243"/>
              <a:gd name="T38" fmla="*/ 2147483646 w 180"/>
              <a:gd name="T39" fmla="*/ 2147483646 h 243"/>
              <a:gd name="T40" fmla="*/ 2147483646 w 180"/>
              <a:gd name="T41" fmla="*/ 2147483646 h 2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0"/>
              <a:gd name="T64" fmla="*/ 0 h 243"/>
              <a:gd name="T65" fmla="*/ 180 w 180"/>
              <a:gd name="T66" fmla="*/ 243 h 2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0" h="243">
                <a:moveTo>
                  <a:pt x="174" y="117"/>
                </a:moveTo>
                <a:cubicBezTo>
                  <a:pt x="172" y="111"/>
                  <a:pt x="170" y="105"/>
                  <a:pt x="167" y="101"/>
                </a:cubicBezTo>
                <a:cubicBezTo>
                  <a:pt x="167" y="101"/>
                  <a:pt x="167" y="100"/>
                  <a:pt x="167" y="100"/>
                </a:cubicBezTo>
                <a:cubicBezTo>
                  <a:pt x="160" y="91"/>
                  <a:pt x="151" y="84"/>
                  <a:pt x="140" y="80"/>
                </a:cubicBezTo>
                <a:cubicBezTo>
                  <a:pt x="144" y="72"/>
                  <a:pt x="146" y="62"/>
                  <a:pt x="144" y="53"/>
                </a:cubicBezTo>
                <a:cubicBezTo>
                  <a:pt x="138" y="31"/>
                  <a:pt x="116" y="17"/>
                  <a:pt x="94" y="22"/>
                </a:cubicBezTo>
                <a:cubicBezTo>
                  <a:pt x="91" y="23"/>
                  <a:pt x="89" y="24"/>
                  <a:pt x="87" y="25"/>
                </a:cubicBezTo>
                <a:cubicBezTo>
                  <a:pt x="77" y="9"/>
                  <a:pt x="58" y="0"/>
                  <a:pt x="38" y="4"/>
                </a:cubicBezTo>
                <a:cubicBezTo>
                  <a:pt x="15" y="10"/>
                  <a:pt x="0" y="34"/>
                  <a:pt x="5" y="58"/>
                </a:cubicBezTo>
                <a:cubicBezTo>
                  <a:pt x="6" y="60"/>
                  <a:pt x="6" y="62"/>
                  <a:pt x="7" y="6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38" y="193"/>
                  <a:pt x="38" y="193"/>
                  <a:pt x="38" y="193"/>
                </a:cubicBezTo>
                <a:cubicBezTo>
                  <a:pt x="38" y="195"/>
                  <a:pt x="38" y="197"/>
                  <a:pt x="39" y="199"/>
                </a:cubicBezTo>
                <a:cubicBezTo>
                  <a:pt x="45" y="226"/>
                  <a:pt x="72" y="243"/>
                  <a:pt x="100" y="237"/>
                </a:cubicBezTo>
                <a:cubicBezTo>
                  <a:pt x="126" y="230"/>
                  <a:pt x="143" y="204"/>
                  <a:pt x="138" y="177"/>
                </a:cubicBezTo>
                <a:cubicBezTo>
                  <a:pt x="164" y="170"/>
                  <a:pt x="180" y="143"/>
                  <a:pt x="174" y="117"/>
                </a:cubicBezTo>
                <a:close/>
                <a:moveTo>
                  <a:pt x="84" y="98"/>
                </a:move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4" y="98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Freeform 18"/>
          <p:cNvSpPr>
            <a:spLocks noEditPoints="1"/>
          </p:cNvSpPr>
          <p:nvPr/>
        </p:nvSpPr>
        <p:spPr bwMode="auto">
          <a:xfrm>
            <a:off x="2881313" y="3219450"/>
            <a:ext cx="534987" cy="503238"/>
          </a:xfrm>
          <a:custGeom>
            <a:avLst/>
            <a:gdLst>
              <a:gd name="T0" fmla="*/ 2147483646 w 223"/>
              <a:gd name="T1" fmla="*/ 2147483646 h 210"/>
              <a:gd name="T2" fmla="*/ 2147483646 w 223"/>
              <a:gd name="T3" fmla="*/ 2147483646 h 210"/>
              <a:gd name="T4" fmla="*/ 2147483646 w 223"/>
              <a:gd name="T5" fmla="*/ 2147483646 h 210"/>
              <a:gd name="T6" fmla="*/ 2147483646 w 223"/>
              <a:gd name="T7" fmla="*/ 2147483646 h 210"/>
              <a:gd name="T8" fmla="*/ 2147483646 w 223"/>
              <a:gd name="T9" fmla="*/ 2147483646 h 210"/>
              <a:gd name="T10" fmla="*/ 2147483646 w 223"/>
              <a:gd name="T11" fmla="*/ 2147483646 h 210"/>
              <a:gd name="T12" fmla="*/ 2147483646 w 223"/>
              <a:gd name="T13" fmla="*/ 2147483646 h 210"/>
              <a:gd name="T14" fmla="*/ 2147483646 w 223"/>
              <a:gd name="T15" fmla="*/ 2147483646 h 210"/>
              <a:gd name="T16" fmla="*/ 2147483646 w 223"/>
              <a:gd name="T17" fmla="*/ 2147483646 h 210"/>
              <a:gd name="T18" fmla="*/ 2147483646 w 223"/>
              <a:gd name="T19" fmla="*/ 2147483646 h 210"/>
              <a:gd name="T20" fmla="*/ 2147483646 w 223"/>
              <a:gd name="T21" fmla="*/ 2147483646 h 210"/>
              <a:gd name="T22" fmla="*/ 2147483646 w 223"/>
              <a:gd name="T23" fmla="*/ 2147483646 h 210"/>
              <a:gd name="T24" fmla="*/ 2147483646 w 223"/>
              <a:gd name="T25" fmla="*/ 2147483646 h 210"/>
              <a:gd name="T26" fmla="*/ 2147483646 w 223"/>
              <a:gd name="T27" fmla="*/ 2147483646 h 210"/>
              <a:gd name="T28" fmla="*/ 2147483646 w 223"/>
              <a:gd name="T29" fmla="*/ 2147483646 h 210"/>
              <a:gd name="T30" fmla="*/ 2147483646 w 223"/>
              <a:gd name="T31" fmla="*/ 2147483646 h 210"/>
              <a:gd name="T32" fmla="*/ 2147483646 w 223"/>
              <a:gd name="T33" fmla="*/ 2147483646 h 210"/>
              <a:gd name="T34" fmla="*/ 2147483646 w 223"/>
              <a:gd name="T35" fmla="*/ 2147483646 h 210"/>
              <a:gd name="T36" fmla="*/ 2147483646 w 223"/>
              <a:gd name="T37" fmla="*/ 2147483646 h 210"/>
              <a:gd name="T38" fmla="*/ 2147483646 w 223"/>
              <a:gd name="T39" fmla="*/ 2147483646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3"/>
              <a:gd name="T61" fmla="*/ 0 h 210"/>
              <a:gd name="T62" fmla="*/ 223 w 223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3" h="210">
                <a:moveTo>
                  <a:pt x="206" y="32"/>
                </a:moveTo>
                <a:cubicBezTo>
                  <a:pt x="188" y="10"/>
                  <a:pt x="158" y="7"/>
                  <a:pt x="136" y="23"/>
                </a:cubicBezTo>
                <a:cubicBezTo>
                  <a:pt x="118" y="2"/>
                  <a:pt x="87" y="0"/>
                  <a:pt x="66" y="17"/>
                </a:cubicBezTo>
                <a:cubicBezTo>
                  <a:pt x="61" y="21"/>
                  <a:pt x="57" y="25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8" y="40"/>
                  <a:pt x="46" y="51"/>
                  <a:pt x="47" y="63"/>
                </a:cubicBezTo>
                <a:cubicBezTo>
                  <a:pt x="38" y="63"/>
                  <a:pt x="29" y="65"/>
                  <a:pt x="21" y="72"/>
                </a:cubicBezTo>
                <a:cubicBezTo>
                  <a:pt x="3" y="86"/>
                  <a:pt x="0" y="112"/>
                  <a:pt x="15" y="130"/>
                </a:cubicBezTo>
                <a:cubicBezTo>
                  <a:pt x="16" y="132"/>
                  <a:pt x="18" y="133"/>
                  <a:pt x="20" y="135"/>
                </a:cubicBezTo>
                <a:cubicBezTo>
                  <a:pt x="10" y="151"/>
                  <a:pt x="10" y="172"/>
                  <a:pt x="23" y="187"/>
                </a:cubicBezTo>
                <a:cubicBezTo>
                  <a:pt x="38" y="207"/>
                  <a:pt x="66" y="210"/>
                  <a:pt x="85" y="194"/>
                </a:cubicBezTo>
                <a:cubicBezTo>
                  <a:pt x="87" y="193"/>
                  <a:pt x="89" y="191"/>
                  <a:pt x="90" y="190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5" y="105"/>
                  <a:pt x="197" y="104"/>
                  <a:pt x="198" y="103"/>
                </a:cubicBezTo>
                <a:cubicBezTo>
                  <a:pt x="220" y="86"/>
                  <a:pt x="223" y="54"/>
                  <a:pt x="206" y="32"/>
                </a:cubicBezTo>
                <a:close/>
                <a:moveTo>
                  <a:pt x="88" y="106"/>
                </a:moveTo>
                <a:cubicBezTo>
                  <a:pt x="88" y="106"/>
                  <a:pt x="88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Freeform 19"/>
          <p:cNvSpPr/>
          <p:nvPr/>
        </p:nvSpPr>
        <p:spPr bwMode="auto">
          <a:xfrm rot="396022">
            <a:off x="7031038" y="2306638"/>
            <a:ext cx="3052762" cy="1833562"/>
          </a:xfrm>
          <a:custGeom>
            <a:avLst/>
            <a:gdLst>
              <a:gd name="T0" fmla="*/ 2147483646 w 727"/>
              <a:gd name="T1" fmla="*/ 2147483646 h 436"/>
              <a:gd name="T2" fmla="*/ 2147483646 w 727"/>
              <a:gd name="T3" fmla="*/ 2147483646 h 436"/>
              <a:gd name="T4" fmla="*/ 2147483646 w 727"/>
              <a:gd name="T5" fmla="*/ 2147483646 h 436"/>
              <a:gd name="T6" fmla="*/ 2147483646 w 727"/>
              <a:gd name="T7" fmla="*/ 2147483646 h 436"/>
              <a:gd name="T8" fmla="*/ 0 60000 65536"/>
              <a:gd name="T9" fmla="*/ 0 60000 65536"/>
              <a:gd name="T10" fmla="*/ 0 60000 65536"/>
              <a:gd name="T11" fmla="*/ 0 60000 65536"/>
              <a:gd name="T12" fmla="*/ 0 w 727"/>
              <a:gd name="T13" fmla="*/ 0 h 436"/>
              <a:gd name="T14" fmla="*/ 727 w 727"/>
              <a:gd name="T15" fmla="*/ 436 h 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" h="436">
                <a:moveTo>
                  <a:pt x="1" y="24"/>
                </a:moveTo>
                <a:cubicBezTo>
                  <a:pt x="0" y="16"/>
                  <a:pt x="1" y="0"/>
                  <a:pt x="2" y="1"/>
                </a:cubicBezTo>
                <a:cubicBezTo>
                  <a:pt x="293" y="36"/>
                  <a:pt x="559" y="196"/>
                  <a:pt x="727" y="436"/>
                </a:cubicBezTo>
                <a:cubicBezTo>
                  <a:pt x="727" y="436"/>
                  <a:pt x="475" y="86"/>
                  <a:pt x="1" y="24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Freeform 20"/>
          <p:cNvSpPr/>
          <p:nvPr/>
        </p:nvSpPr>
        <p:spPr bwMode="auto">
          <a:xfrm>
            <a:off x="6148388" y="1646238"/>
            <a:ext cx="1069975" cy="1052512"/>
          </a:xfrm>
          <a:custGeom>
            <a:avLst/>
            <a:gdLst>
              <a:gd name="T0" fmla="*/ 2147483646 w 179"/>
              <a:gd name="T1" fmla="*/ 2147483646 h 176"/>
              <a:gd name="T2" fmla="*/ 2147483646 w 179"/>
              <a:gd name="T3" fmla="*/ 2147483646 h 176"/>
              <a:gd name="T4" fmla="*/ 2147483646 w 179"/>
              <a:gd name="T5" fmla="*/ 2147483646 h 176"/>
              <a:gd name="T6" fmla="*/ 2147483646 w 179"/>
              <a:gd name="T7" fmla="*/ 2147483646 h 176"/>
              <a:gd name="T8" fmla="*/ 2147483646 w 179"/>
              <a:gd name="T9" fmla="*/ 2147483646 h 176"/>
              <a:gd name="T10" fmla="*/ 2147483646 w 179"/>
              <a:gd name="T11" fmla="*/ 2147483646 h 176"/>
              <a:gd name="T12" fmla="*/ 2147483646 w 179"/>
              <a:gd name="T13" fmla="*/ 2147483646 h 176"/>
              <a:gd name="T14" fmla="*/ 2147483646 w 179"/>
              <a:gd name="T15" fmla="*/ 2147483646 h 176"/>
              <a:gd name="T16" fmla="*/ 2147483646 w 179"/>
              <a:gd name="T17" fmla="*/ 2147483646 h 176"/>
              <a:gd name="T18" fmla="*/ 2147483646 w 179"/>
              <a:gd name="T19" fmla="*/ 2147483646 h 176"/>
              <a:gd name="T20" fmla="*/ 2147483646 w 179"/>
              <a:gd name="T21" fmla="*/ 2147483646 h 176"/>
              <a:gd name="T22" fmla="*/ 2147483646 w 179"/>
              <a:gd name="T23" fmla="*/ 2147483646 h 176"/>
              <a:gd name="T24" fmla="*/ 2147483646 w 179"/>
              <a:gd name="T25" fmla="*/ 2147483646 h 176"/>
              <a:gd name="T26" fmla="*/ 2147483646 w 179"/>
              <a:gd name="T27" fmla="*/ 2147483646 h 176"/>
              <a:gd name="T28" fmla="*/ 2147483646 w 179"/>
              <a:gd name="T29" fmla="*/ 2147483646 h 176"/>
              <a:gd name="T30" fmla="*/ 2147483646 w 179"/>
              <a:gd name="T31" fmla="*/ 2147483646 h 176"/>
              <a:gd name="T32" fmla="*/ 2147483646 w 179"/>
              <a:gd name="T33" fmla="*/ 2147483646 h 176"/>
              <a:gd name="T34" fmla="*/ 2147483646 w 179"/>
              <a:gd name="T35" fmla="*/ 2147483646 h 176"/>
              <a:gd name="T36" fmla="*/ 2147483646 w 179"/>
              <a:gd name="T37" fmla="*/ 2147483646 h 176"/>
              <a:gd name="T38" fmla="*/ 2147483646 w 179"/>
              <a:gd name="T39" fmla="*/ 2147483646 h 176"/>
              <a:gd name="T40" fmla="*/ 2147483646 w 179"/>
              <a:gd name="T41" fmla="*/ 2147483646 h 176"/>
              <a:gd name="T42" fmla="*/ 2147483646 w 179"/>
              <a:gd name="T43" fmla="*/ 2147483646 h 176"/>
              <a:gd name="T44" fmla="*/ 2147483646 w 179"/>
              <a:gd name="T45" fmla="*/ 2147483646 h 176"/>
              <a:gd name="T46" fmla="*/ 2147483646 w 179"/>
              <a:gd name="T47" fmla="*/ 2147483646 h 176"/>
              <a:gd name="T48" fmla="*/ 2147483646 w 179"/>
              <a:gd name="T49" fmla="*/ 2147483646 h 176"/>
              <a:gd name="T50" fmla="*/ 2147483646 w 179"/>
              <a:gd name="T51" fmla="*/ 2147483646 h 176"/>
              <a:gd name="T52" fmla="*/ 2147483646 w 179"/>
              <a:gd name="T53" fmla="*/ 2147483646 h 176"/>
              <a:gd name="T54" fmla="*/ 2147483646 w 179"/>
              <a:gd name="T55" fmla="*/ 2147483646 h 176"/>
              <a:gd name="T56" fmla="*/ 2147483646 w 179"/>
              <a:gd name="T57" fmla="*/ 2147483646 h 176"/>
              <a:gd name="T58" fmla="*/ 2147483646 w 179"/>
              <a:gd name="T59" fmla="*/ 2147483646 h 176"/>
              <a:gd name="T60" fmla="*/ 2147483646 w 179"/>
              <a:gd name="T61" fmla="*/ 2147483646 h 176"/>
              <a:gd name="T62" fmla="*/ 2147483646 w 179"/>
              <a:gd name="T63" fmla="*/ 0 h 176"/>
              <a:gd name="T64" fmla="*/ 2147483646 w 179"/>
              <a:gd name="T65" fmla="*/ 2147483646 h 176"/>
              <a:gd name="T66" fmla="*/ 2147483646 w 179"/>
              <a:gd name="T67" fmla="*/ 2147483646 h 176"/>
              <a:gd name="T68" fmla="*/ 2147483646 w 179"/>
              <a:gd name="T69" fmla="*/ 2147483646 h 176"/>
              <a:gd name="T70" fmla="*/ 2147483646 w 179"/>
              <a:gd name="T71" fmla="*/ 2147483646 h 176"/>
              <a:gd name="T72" fmla="*/ 2147483646 w 179"/>
              <a:gd name="T73" fmla="*/ 2147483646 h 176"/>
              <a:gd name="T74" fmla="*/ 2147483646 w 179"/>
              <a:gd name="T75" fmla="*/ 2147483646 h 176"/>
              <a:gd name="T76" fmla="*/ 2147483646 w 179"/>
              <a:gd name="T77" fmla="*/ 2147483646 h 176"/>
              <a:gd name="T78" fmla="*/ 2147483646 w 179"/>
              <a:gd name="T79" fmla="*/ 2147483646 h 176"/>
              <a:gd name="T80" fmla="*/ 2147483646 w 179"/>
              <a:gd name="T81" fmla="*/ 2147483646 h 176"/>
              <a:gd name="T82" fmla="*/ 0 w 179"/>
              <a:gd name="T83" fmla="*/ 2147483646 h 176"/>
              <a:gd name="T84" fmla="*/ 0 w 179"/>
              <a:gd name="T85" fmla="*/ 2147483646 h 176"/>
              <a:gd name="T86" fmla="*/ 0 w 179"/>
              <a:gd name="T87" fmla="*/ 2147483646 h 176"/>
              <a:gd name="T88" fmla="*/ 0 w 179"/>
              <a:gd name="T89" fmla="*/ 2147483646 h 176"/>
              <a:gd name="T90" fmla="*/ 0 w 179"/>
              <a:gd name="T91" fmla="*/ 2147483646 h 176"/>
              <a:gd name="T92" fmla="*/ 2147483646 w 179"/>
              <a:gd name="T93" fmla="*/ 2147483646 h 1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9"/>
              <a:gd name="T142" fmla="*/ 0 h 176"/>
              <a:gd name="T143" fmla="*/ 179 w 179"/>
              <a:gd name="T144" fmla="*/ 176 h 1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9" h="176">
                <a:moveTo>
                  <a:pt x="25" y="94"/>
                </a:moveTo>
                <a:cubicBezTo>
                  <a:pt x="61" y="94"/>
                  <a:pt x="61" y="94"/>
                  <a:pt x="61" y="94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1" y="110"/>
                  <a:pt x="59" y="112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8"/>
                  <a:pt x="61" y="120"/>
                  <a:pt x="63" y="120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8" y="121"/>
                  <a:pt x="79" y="121"/>
                  <a:pt x="80" y="120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22" y="100"/>
                  <a:pt x="128" y="99"/>
                </a:cubicBezTo>
                <a:cubicBezTo>
                  <a:pt x="134" y="98"/>
                  <a:pt x="140" y="97"/>
                  <a:pt x="140" y="97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9" y="94"/>
                  <a:pt x="175" y="93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6" y="88"/>
                  <a:pt x="169" y="86"/>
                  <a:pt x="167" y="85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35" y="78"/>
                  <a:pt x="129" y="77"/>
                </a:cubicBezTo>
                <a:cubicBezTo>
                  <a:pt x="123" y="76"/>
                  <a:pt x="104" y="75"/>
                  <a:pt x="104" y="75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38" y="1"/>
                  <a:pt x="138" y="1"/>
                  <a:pt x="138" y="1"/>
                </a:cubicBezTo>
                <a:cubicBezTo>
                  <a:pt x="129" y="0"/>
                  <a:pt x="129" y="0"/>
                  <a:pt x="129" y="0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2" y="50"/>
                  <a:pt x="81" y="50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49"/>
                  <a:pt x="62" y="51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7"/>
                  <a:pt x="64" y="59"/>
                  <a:pt x="66" y="59"/>
                </a:cubicBezTo>
                <a:cubicBezTo>
                  <a:pt x="75" y="60"/>
                  <a:pt x="75" y="60"/>
                  <a:pt x="75" y="60"/>
                </a:cubicBezTo>
                <a:cubicBezTo>
                  <a:pt x="62" y="75"/>
                  <a:pt x="62" y="75"/>
                  <a:pt x="62" y="75"/>
                </a:cubicBezTo>
                <a:cubicBezTo>
                  <a:pt x="26" y="71"/>
                  <a:pt x="26" y="71"/>
                  <a:pt x="26" y="71"/>
                </a:cubicBezTo>
                <a:cubicBezTo>
                  <a:pt x="21" y="71"/>
                  <a:pt x="0" y="77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6"/>
                  <a:pt x="19" y="94"/>
                  <a:pt x="25" y="9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10"/>
          <p:cNvSpPr>
            <a:spLocks noEditPoints="1"/>
          </p:cNvSpPr>
          <p:nvPr/>
        </p:nvSpPr>
        <p:spPr bwMode="auto">
          <a:xfrm>
            <a:off x="2857500" y="4302125"/>
            <a:ext cx="360363" cy="384175"/>
          </a:xfrm>
          <a:custGeom>
            <a:avLst/>
            <a:gdLst>
              <a:gd name="T0" fmla="*/ 2147483646 w 150"/>
              <a:gd name="T1" fmla="*/ 2147483646 h 160"/>
              <a:gd name="T2" fmla="*/ 2147483646 w 150"/>
              <a:gd name="T3" fmla="*/ 2147483646 h 160"/>
              <a:gd name="T4" fmla="*/ 2147483646 w 150"/>
              <a:gd name="T5" fmla="*/ 2147483646 h 160"/>
              <a:gd name="T6" fmla="*/ 2147483646 w 150"/>
              <a:gd name="T7" fmla="*/ 2147483646 h 160"/>
              <a:gd name="T8" fmla="*/ 2147483646 w 150"/>
              <a:gd name="T9" fmla="*/ 2147483646 h 160"/>
              <a:gd name="T10" fmla="*/ 2147483646 w 150"/>
              <a:gd name="T11" fmla="*/ 2147483646 h 160"/>
              <a:gd name="T12" fmla="*/ 2147483646 w 150"/>
              <a:gd name="T13" fmla="*/ 2147483646 h 160"/>
              <a:gd name="T14" fmla="*/ 2147483646 w 150"/>
              <a:gd name="T15" fmla="*/ 2147483646 h 160"/>
              <a:gd name="T16" fmla="*/ 2147483646 w 150"/>
              <a:gd name="T17" fmla="*/ 2147483646 h 160"/>
              <a:gd name="T18" fmla="*/ 2147483646 w 150"/>
              <a:gd name="T19" fmla="*/ 2147483646 h 160"/>
              <a:gd name="T20" fmla="*/ 2147483646 w 150"/>
              <a:gd name="T21" fmla="*/ 2147483646 h 160"/>
              <a:gd name="T22" fmla="*/ 2147483646 w 150"/>
              <a:gd name="T23" fmla="*/ 2147483646 h 160"/>
              <a:gd name="T24" fmla="*/ 2147483646 w 150"/>
              <a:gd name="T25" fmla="*/ 2147483646 h 160"/>
              <a:gd name="T26" fmla="*/ 2147483646 w 150"/>
              <a:gd name="T27" fmla="*/ 2147483646 h 160"/>
              <a:gd name="T28" fmla="*/ 2147483646 w 150"/>
              <a:gd name="T29" fmla="*/ 2147483646 h 160"/>
              <a:gd name="T30" fmla="*/ 2147483646 w 150"/>
              <a:gd name="T31" fmla="*/ 2147483646 h 160"/>
              <a:gd name="T32" fmla="*/ 2147483646 w 150"/>
              <a:gd name="T33" fmla="*/ 2147483646 h 160"/>
              <a:gd name="T34" fmla="*/ 2147483646 w 150"/>
              <a:gd name="T35" fmla="*/ 2147483646 h 1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0"/>
              <a:gd name="T55" fmla="*/ 0 h 160"/>
              <a:gd name="T56" fmla="*/ 150 w 150"/>
              <a:gd name="T57" fmla="*/ 160 h 1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0" h="160">
                <a:moveTo>
                  <a:pt x="131" y="12"/>
                </a:moveTo>
                <a:cubicBezTo>
                  <a:pt x="116" y="0"/>
                  <a:pt x="94" y="2"/>
                  <a:pt x="81" y="17"/>
                </a:cubicBezTo>
                <a:cubicBezTo>
                  <a:pt x="66" y="6"/>
                  <a:pt x="44" y="8"/>
                  <a:pt x="32" y="24"/>
                </a:cubicBezTo>
                <a:cubicBezTo>
                  <a:pt x="29" y="27"/>
                  <a:pt x="27" y="31"/>
                  <a:pt x="26" y="35"/>
                </a:cubicBezTo>
                <a:cubicBezTo>
                  <a:pt x="23" y="43"/>
                  <a:pt x="23" y="51"/>
                  <a:pt x="26" y="59"/>
                </a:cubicBezTo>
                <a:cubicBezTo>
                  <a:pt x="20" y="60"/>
                  <a:pt x="14" y="64"/>
                  <a:pt x="10" y="69"/>
                </a:cubicBezTo>
                <a:cubicBezTo>
                  <a:pt x="0" y="82"/>
                  <a:pt x="2" y="100"/>
                  <a:pt x="15" y="110"/>
                </a:cubicBezTo>
                <a:cubicBezTo>
                  <a:pt x="16" y="111"/>
                  <a:pt x="18" y="112"/>
                  <a:pt x="19" y="113"/>
                </a:cubicBezTo>
                <a:cubicBezTo>
                  <a:pt x="15" y="126"/>
                  <a:pt x="18" y="140"/>
                  <a:pt x="29" y="149"/>
                </a:cubicBezTo>
                <a:cubicBezTo>
                  <a:pt x="43" y="160"/>
                  <a:pt x="63" y="157"/>
                  <a:pt x="74" y="144"/>
                </a:cubicBezTo>
                <a:cubicBezTo>
                  <a:pt x="75" y="143"/>
                  <a:pt x="76" y="141"/>
                  <a:pt x="76" y="140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5"/>
                  <a:pt x="137" y="64"/>
                  <a:pt x="137" y="63"/>
                </a:cubicBezTo>
                <a:cubicBezTo>
                  <a:pt x="150" y="47"/>
                  <a:pt x="147" y="24"/>
                  <a:pt x="131" y="12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1" y="82"/>
                </a:cubicBezTo>
                <a:cubicBezTo>
                  <a:pt x="62" y="82"/>
                  <a:pt x="62" y="82"/>
                  <a:pt x="62" y="8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Freeform 11"/>
          <p:cNvSpPr>
            <a:spLocks noEditPoints="1"/>
          </p:cNvSpPr>
          <p:nvPr/>
        </p:nvSpPr>
        <p:spPr bwMode="auto">
          <a:xfrm>
            <a:off x="9294813" y="4551363"/>
            <a:ext cx="352425" cy="385762"/>
          </a:xfrm>
          <a:custGeom>
            <a:avLst/>
            <a:gdLst>
              <a:gd name="T0" fmla="*/ 2147483646 w 147"/>
              <a:gd name="T1" fmla="*/ 2147483646 h 161"/>
              <a:gd name="T2" fmla="*/ 2147483646 w 147"/>
              <a:gd name="T3" fmla="*/ 2147483646 h 161"/>
              <a:gd name="T4" fmla="*/ 2147483646 w 147"/>
              <a:gd name="T5" fmla="*/ 2147483646 h 161"/>
              <a:gd name="T6" fmla="*/ 2147483646 w 147"/>
              <a:gd name="T7" fmla="*/ 2147483646 h 161"/>
              <a:gd name="T8" fmla="*/ 2147483646 w 147"/>
              <a:gd name="T9" fmla="*/ 2147483646 h 161"/>
              <a:gd name="T10" fmla="*/ 2147483646 w 147"/>
              <a:gd name="T11" fmla="*/ 2147483646 h 161"/>
              <a:gd name="T12" fmla="*/ 2147483646 w 147"/>
              <a:gd name="T13" fmla="*/ 2147483646 h 161"/>
              <a:gd name="T14" fmla="*/ 2147483646 w 147"/>
              <a:gd name="T15" fmla="*/ 2147483646 h 161"/>
              <a:gd name="T16" fmla="*/ 2147483646 w 147"/>
              <a:gd name="T17" fmla="*/ 2147483646 h 161"/>
              <a:gd name="T18" fmla="*/ 2147483646 w 147"/>
              <a:gd name="T19" fmla="*/ 2147483646 h 161"/>
              <a:gd name="T20" fmla="*/ 2147483646 w 147"/>
              <a:gd name="T21" fmla="*/ 2147483646 h 161"/>
              <a:gd name="T22" fmla="*/ 2147483646 w 147"/>
              <a:gd name="T23" fmla="*/ 2147483646 h 161"/>
              <a:gd name="T24" fmla="*/ 2147483646 w 147"/>
              <a:gd name="T25" fmla="*/ 2147483646 h 161"/>
              <a:gd name="T26" fmla="*/ 2147483646 w 147"/>
              <a:gd name="T27" fmla="*/ 2147483646 h 161"/>
              <a:gd name="T28" fmla="*/ 2147483646 w 147"/>
              <a:gd name="T29" fmla="*/ 2147483646 h 161"/>
              <a:gd name="T30" fmla="*/ 2147483646 w 147"/>
              <a:gd name="T31" fmla="*/ 2147483646 h 161"/>
              <a:gd name="T32" fmla="*/ 2147483646 w 147"/>
              <a:gd name="T33" fmla="*/ 2147483646 h 161"/>
              <a:gd name="T34" fmla="*/ 2147483646 w 147"/>
              <a:gd name="T35" fmla="*/ 2147483646 h 161"/>
              <a:gd name="T36" fmla="*/ 2147483646 w 147"/>
              <a:gd name="T37" fmla="*/ 2147483646 h 1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7"/>
              <a:gd name="T58" fmla="*/ 0 h 161"/>
              <a:gd name="T59" fmla="*/ 147 w 147"/>
              <a:gd name="T60" fmla="*/ 161 h 1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7" h="161">
                <a:moveTo>
                  <a:pt x="137" y="52"/>
                </a:moveTo>
                <a:cubicBezTo>
                  <a:pt x="134" y="49"/>
                  <a:pt x="131" y="46"/>
                  <a:pt x="128" y="43"/>
                </a:cubicBezTo>
                <a:cubicBezTo>
                  <a:pt x="121" y="38"/>
                  <a:pt x="113" y="36"/>
                  <a:pt x="105" y="36"/>
                </a:cubicBezTo>
                <a:cubicBezTo>
                  <a:pt x="106" y="29"/>
                  <a:pt x="104" y="23"/>
                  <a:pt x="101" y="17"/>
                </a:cubicBezTo>
                <a:cubicBezTo>
                  <a:pt x="92" y="3"/>
                  <a:pt x="73" y="0"/>
                  <a:pt x="60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45" y="4"/>
                  <a:pt x="30" y="3"/>
                  <a:pt x="18" y="11"/>
                </a:cubicBezTo>
                <a:cubicBezTo>
                  <a:pt x="4" y="20"/>
                  <a:pt x="0" y="40"/>
                  <a:pt x="10" y="54"/>
                </a:cubicBezTo>
                <a:cubicBezTo>
                  <a:pt x="10" y="56"/>
                  <a:pt x="11" y="57"/>
                  <a:pt x="12" y="58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6" y="139"/>
                  <a:pt x="67" y="140"/>
                </a:cubicBezTo>
                <a:cubicBezTo>
                  <a:pt x="78" y="157"/>
                  <a:pt x="100" y="161"/>
                  <a:pt x="117" y="150"/>
                </a:cubicBezTo>
                <a:cubicBezTo>
                  <a:pt x="133" y="140"/>
                  <a:pt x="138" y="118"/>
                  <a:pt x="128" y="101"/>
                </a:cubicBezTo>
                <a:cubicBezTo>
                  <a:pt x="143" y="90"/>
                  <a:pt x="147" y="68"/>
                  <a:pt x="137" y="52"/>
                </a:cubicBezTo>
                <a:close/>
                <a:moveTo>
                  <a:pt x="72" y="62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Freeform 12"/>
          <p:cNvSpPr>
            <a:spLocks noEditPoints="1"/>
          </p:cNvSpPr>
          <p:nvPr/>
        </p:nvSpPr>
        <p:spPr bwMode="auto">
          <a:xfrm>
            <a:off x="5100638" y="3078163"/>
            <a:ext cx="409575" cy="255587"/>
          </a:xfrm>
          <a:custGeom>
            <a:avLst/>
            <a:gdLst>
              <a:gd name="T0" fmla="*/ 2147483646 w 171"/>
              <a:gd name="T1" fmla="*/ 2147483646 h 107"/>
              <a:gd name="T2" fmla="*/ 2147483646 w 171"/>
              <a:gd name="T3" fmla="*/ 0 h 107"/>
              <a:gd name="T4" fmla="*/ 2147483646 w 171"/>
              <a:gd name="T5" fmla="*/ 2147483646 h 107"/>
              <a:gd name="T6" fmla="*/ 2147483646 w 171"/>
              <a:gd name="T7" fmla="*/ 2147483646 h 107"/>
              <a:gd name="T8" fmla="*/ 2147483646 w 171"/>
              <a:gd name="T9" fmla="*/ 2147483646 h 107"/>
              <a:gd name="T10" fmla="*/ 2147483646 w 171"/>
              <a:gd name="T11" fmla="*/ 2147483646 h 107"/>
              <a:gd name="T12" fmla="*/ 2147483646 w 171"/>
              <a:gd name="T13" fmla="*/ 2147483646 h 107"/>
              <a:gd name="T14" fmla="*/ 0 w 171"/>
              <a:gd name="T15" fmla="*/ 2147483646 h 107"/>
              <a:gd name="T16" fmla="*/ 2147483646 w 171"/>
              <a:gd name="T17" fmla="*/ 2147483646 h 107"/>
              <a:gd name="T18" fmla="*/ 2147483646 w 171"/>
              <a:gd name="T19" fmla="*/ 2147483646 h 107"/>
              <a:gd name="T20" fmla="*/ 2147483646 w 171"/>
              <a:gd name="T21" fmla="*/ 2147483646 h 107"/>
              <a:gd name="T22" fmla="*/ 2147483646 w 171"/>
              <a:gd name="T23" fmla="*/ 2147483646 h 107"/>
              <a:gd name="T24" fmla="*/ 2147483646 w 171"/>
              <a:gd name="T25" fmla="*/ 2147483646 h 107"/>
              <a:gd name="T26" fmla="*/ 2147483646 w 171"/>
              <a:gd name="T27" fmla="*/ 2147483646 h 107"/>
              <a:gd name="T28" fmla="*/ 2147483646 w 171"/>
              <a:gd name="T29" fmla="*/ 2147483646 h 107"/>
              <a:gd name="T30" fmla="*/ 2147483646 w 171"/>
              <a:gd name="T31" fmla="*/ 2147483646 h 107"/>
              <a:gd name="T32" fmla="*/ 2147483646 w 171"/>
              <a:gd name="T33" fmla="*/ 2147483646 h 107"/>
              <a:gd name="T34" fmla="*/ 2147483646 w 171"/>
              <a:gd name="T35" fmla="*/ 2147483646 h 1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1"/>
              <a:gd name="T55" fmla="*/ 0 h 107"/>
              <a:gd name="T56" fmla="*/ 171 w 171"/>
              <a:gd name="T57" fmla="*/ 107 h 1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1" h="107">
                <a:moveTo>
                  <a:pt x="136" y="35"/>
                </a:moveTo>
                <a:cubicBezTo>
                  <a:pt x="135" y="16"/>
                  <a:pt x="119" y="0"/>
                  <a:pt x="100" y="0"/>
                </a:cubicBezTo>
                <a:cubicBezTo>
                  <a:pt x="95" y="0"/>
                  <a:pt x="91" y="1"/>
                  <a:pt x="87" y="2"/>
                </a:cubicBezTo>
                <a:cubicBezTo>
                  <a:pt x="80" y="5"/>
                  <a:pt x="73" y="11"/>
                  <a:pt x="69" y="17"/>
                </a:cubicBezTo>
                <a:cubicBezTo>
                  <a:pt x="64" y="13"/>
                  <a:pt x="57" y="11"/>
                  <a:pt x="50" y="11"/>
                </a:cubicBezTo>
                <a:cubicBezTo>
                  <a:pt x="34" y="11"/>
                  <a:pt x="21" y="24"/>
                  <a:pt x="21" y="40"/>
                </a:cubicBezTo>
                <a:cubicBezTo>
                  <a:pt x="21" y="42"/>
                  <a:pt x="21" y="44"/>
                  <a:pt x="22" y="46"/>
                </a:cubicBezTo>
                <a:cubicBezTo>
                  <a:pt x="9" y="50"/>
                  <a:pt x="0" y="62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33" y="107"/>
                  <a:pt x="34" y="107"/>
                  <a:pt x="3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2" y="107"/>
                  <a:pt x="133" y="107"/>
                  <a:pt x="134" y="107"/>
                </a:cubicBezTo>
                <a:cubicBezTo>
                  <a:pt x="154" y="107"/>
                  <a:pt x="171" y="91"/>
                  <a:pt x="171" y="71"/>
                </a:cubicBezTo>
                <a:cubicBezTo>
                  <a:pt x="171" y="52"/>
                  <a:pt x="155" y="36"/>
                  <a:pt x="136" y="35"/>
                </a:cubicBezTo>
                <a:close/>
                <a:moveTo>
                  <a:pt x="72" y="60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Freeform 13"/>
          <p:cNvSpPr>
            <a:spLocks noEditPoints="1"/>
          </p:cNvSpPr>
          <p:nvPr/>
        </p:nvSpPr>
        <p:spPr bwMode="auto">
          <a:xfrm>
            <a:off x="7505700" y="3490913"/>
            <a:ext cx="417513" cy="327025"/>
          </a:xfrm>
          <a:custGeom>
            <a:avLst/>
            <a:gdLst>
              <a:gd name="T0" fmla="*/ 2147483646 w 174"/>
              <a:gd name="T1" fmla="*/ 2147483646 h 136"/>
              <a:gd name="T2" fmla="*/ 2147483646 w 174"/>
              <a:gd name="T3" fmla="*/ 2147483646 h 136"/>
              <a:gd name="T4" fmla="*/ 2147483646 w 174"/>
              <a:gd name="T5" fmla="*/ 2147483646 h 136"/>
              <a:gd name="T6" fmla="*/ 2147483646 w 174"/>
              <a:gd name="T7" fmla="*/ 2147483646 h 136"/>
              <a:gd name="T8" fmla="*/ 2147483646 w 174"/>
              <a:gd name="T9" fmla="*/ 2147483646 h 136"/>
              <a:gd name="T10" fmla="*/ 2147483646 w 174"/>
              <a:gd name="T11" fmla="*/ 2147483646 h 136"/>
              <a:gd name="T12" fmla="*/ 2147483646 w 174"/>
              <a:gd name="T13" fmla="*/ 2147483646 h 136"/>
              <a:gd name="T14" fmla="*/ 2147483646 w 174"/>
              <a:gd name="T15" fmla="*/ 2147483646 h 136"/>
              <a:gd name="T16" fmla="*/ 2147483646 w 174"/>
              <a:gd name="T17" fmla="*/ 2147483646 h 136"/>
              <a:gd name="T18" fmla="*/ 2147483646 w 174"/>
              <a:gd name="T19" fmla="*/ 2147483646 h 136"/>
              <a:gd name="T20" fmla="*/ 2147483646 w 174"/>
              <a:gd name="T21" fmla="*/ 2147483646 h 136"/>
              <a:gd name="T22" fmla="*/ 2147483646 w 174"/>
              <a:gd name="T23" fmla="*/ 2147483646 h 136"/>
              <a:gd name="T24" fmla="*/ 2147483646 w 174"/>
              <a:gd name="T25" fmla="*/ 2147483646 h 136"/>
              <a:gd name="T26" fmla="*/ 2147483646 w 174"/>
              <a:gd name="T27" fmla="*/ 2147483646 h 136"/>
              <a:gd name="T28" fmla="*/ 2147483646 w 174"/>
              <a:gd name="T29" fmla="*/ 2147483646 h 136"/>
              <a:gd name="T30" fmla="*/ 2147483646 w 174"/>
              <a:gd name="T31" fmla="*/ 2147483646 h 136"/>
              <a:gd name="T32" fmla="*/ 2147483646 w 174"/>
              <a:gd name="T33" fmla="*/ 2147483646 h 136"/>
              <a:gd name="T34" fmla="*/ 2147483646 w 174"/>
              <a:gd name="T35" fmla="*/ 2147483646 h 136"/>
              <a:gd name="T36" fmla="*/ 2147483646 w 174"/>
              <a:gd name="T37" fmla="*/ 2147483646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4"/>
              <a:gd name="T58" fmla="*/ 0 h 136"/>
              <a:gd name="T59" fmla="*/ 174 w 174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4" h="136">
                <a:moveTo>
                  <a:pt x="148" y="62"/>
                </a:moveTo>
                <a:cubicBezTo>
                  <a:pt x="155" y="44"/>
                  <a:pt x="146" y="23"/>
                  <a:pt x="128" y="16"/>
                </a:cubicBezTo>
                <a:cubicBezTo>
                  <a:pt x="124" y="14"/>
                  <a:pt x="120" y="13"/>
                  <a:pt x="116" y="13"/>
                </a:cubicBezTo>
                <a:cubicBezTo>
                  <a:pt x="108" y="12"/>
                  <a:pt x="100" y="15"/>
                  <a:pt x="93" y="19"/>
                </a:cubicBezTo>
                <a:cubicBezTo>
                  <a:pt x="90" y="14"/>
                  <a:pt x="85" y="9"/>
                  <a:pt x="79" y="6"/>
                </a:cubicBezTo>
                <a:cubicBezTo>
                  <a:pt x="64" y="0"/>
                  <a:pt x="47" y="7"/>
                  <a:pt x="41" y="21"/>
                </a:cubicBezTo>
                <a:cubicBezTo>
                  <a:pt x="40" y="23"/>
                  <a:pt x="39" y="25"/>
                  <a:pt x="39" y="27"/>
                </a:cubicBezTo>
                <a:cubicBezTo>
                  <a:pt x="26" y="26"/>
                  <a:pt x="12" y="33"/>
                  <a:pt x="7" y="46"/>
                </a:cubicBezTo>
                <a:cubicBezTo>
                  <a:pt x="0" y="62"/>
                  <a:pt x="8" y="81"/>
                  <a:pt x="24" y="87"/>
                </a:cubicBezTo>
                <a:cubicBezTo>
                  <a:pt x="25" y="88"/>
                  <a:pt x="26" y="89"/>
                  <a:pt x="28" y="8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6" y="127"/>
                  <a:pt x="117" y="127"/>
                  <a:pt x="118" y="128"/>
                </a:cubicBezTo>
                <a:cubicBezTo>
                  <a:pt x="137" y="136"/>
                  <a:pt x="158" y="127"/>
                  <a:pt x="166" y="109"/>
                </a:cubicBezTo>
                <a:cubicBezTo>
                  <a:pt x="174" y="91"/>
                  <a:pt x="166" y="70"/>
                  <a:pt x="148" y="62"/>
                </a:cubicBezTo>
                <a:close/>
                <a:moveTo>
                  <a:pt x="80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6" name="Freeform 14"/>
          <p:cNvSpPr>
            <a:spLocks noEditPoints="1"/>
          </p:cNvSpPr>
          <p:nvPr/>
        </p:nvSpPr>
        <p:spPr bwMode="auto">
          <a:xfrm>
            <a:off x="2566988" y="5213350"/>
            <a:ext cx="290512" cy="561975"/>
          </a:xfrm>
          <a:custGeom>
            <a:avLst/>
            <a:gdLst>
              <a:gd name="T0" fmla="*/ 2147483646 w 121"/>
              <a:gd name="T1" fmla="*/ 2147483646 h 234"/>
              <a:gd name="T2" fmla="*/ 2147483646 w 121"/>
              <a:gd name="T3" fmla="*/ 2147483646 h 234"/>
              <a:gd name="T4" fmla="*/ 2147483646 w 121"/>
              <a:gd name="T5" fmla="*/ 2147483646 h 234"/>
              <a:gd name="T6" fmla="*/ 2147483646 w 121"/>
              <a:gd name="T7" fmla="*/ 2147483646 h 234"/>
              <a:gd name="T8" fmla="*/ 2147483646 w 121"/>
              <a:gd name="T9" fmla="*/ 2147483646 h 234"/>
              <a:gd name="T10" fmla="*/ 2147483646 w 121"/>
              <a:gd name="T11" fmla="*/ 2147483646 h 234"/>
              <a:gd name="T12" fmla="*/ 2147483646 w 121"/>
              <a:gd name="T13" fmla="*/ 2147483646 h 234"/>
              <a:gd name="T14" fmla="*/ 2147483646 w 121"/>
              <a:gd name="T15" fmla="*/ 2147483646 h 234"/>
              <a:gd name="T16" fmla="*/ 2147483646 w 121"/>
              <a:gd name="T17" fmla="*/ 2147483646 h 234"/>
              <a:gd name="T18" fmla="*/ 2147483646 w 121"/>
              <a:gd name="T19" fmla="*/ 2147483646 h 234"/>
              <a:gd name="T20" fmla="*/ 2147483646 w 121"/>
              <a:gd name="T21" fmla="*/ 2147483646 h 234"/>
              <a:gd name="T22" fmla="*/ 2147483646 w 121"/>
              <a:gd name="T23" fmla="*/ 2147483646 h 234"/>
              <a:gd name="T24" fmla="*/ 2147483646 w 121"/>
              <a:gd name="T25" fmla="*/ 2147483646 h 234"/>
              <a:gd name="T26" fmla="*/ 2147483646 w 121"/>
              <a:gd name="T27" fmla="*/ 2147483646 h 234"/>
              <a:gd name="T28" fmla="*/ 2147483646 w 121"/>
              <a:gd name="T29" fmla="*/ 2147483646 h 234"/>
              <a:gd name="T30" fmla="*/ 2147483646 w 121"/>
              <a:gd name="T31" fmla="*/ 2147483646 h 234"/>
              <a:gd name="T32" fmla="*/ 2147483646 w 121"/>
              <a:gd name="T33" fmla="*/ 2147483646 h 234"/>
              <a:gd name="T34" fmla="*/ 2147483646 w 121"/>
              <a:gd name="T35" fmla="*/ 2147483646 h 234"/>
              <a:gd name="T36" fmla="*/ 2147483646 w 121"/>
              <a:gd name="T37" fmla="*/ 2147483646 h 234"/>
              <a:gd name="T38" fmla="*/ 2147483646 w 121"/>
              <a:gd name="T39" fmla="*/ 2147483646 h 234"/>
              <a:gd name="T40" fmla="*/ 2147483646 w 121"/>
              <a:gd name="T41" fmla="*/ 2147483646 h 234"/>
              <a:gd name="T42" fmla="*/ 2147483646 w 121"/>
              <a:gd name="T43" fmla="*/ 2147483646 h 234"/>
              <a:gd name="T44" fmla="*/ 2147483646 w 121"/>
              <a:gd name="T45" fmla="*/ 2147483646 h 234"/>
              <a:gd name="T46" fmla="*/ 2147483646 w 121"/>
              <a:gd name="T47" fmla="*/ 2147483646 h 234"/>
              <a:gd name="T48" fmla="*/ 2147483646 w 121"/>
              <a:gd name="T49" fmla="*/ 2147483646 h 234"/>
              <a:gd name="T50" fmla="*/ 2147483646 w 121"/>
              <a:gd name="T51" fmla="*/ 2147483646 h 234"/>
              <a:gd name="T52" fmla="*/ 2147483646 w 121"/>
              <a:gd name="T53" fmla="*/ 2147483646 h 234"/>
              <a:gd name="T54" fmla="*/ 2147483646 w 121"/>
              <a:gd name="T55" fmla="*/ 2147483646 h 234"/>
              <a:gd name="T56" fmla="*/ 2147483646 w 121"/>
              <a:gd name="T57" fmla="*/ 2147483646 h 234"/>
              <a:gd name="T58" fmla="*/ 2147483646 w 121"/>
              <a:gd name="T59" fmla="*/ 2147483646 h 234"/>
              <a:gd name="T60" fmla="*/ 2147483646 w 121"/>
              <a:gd name="T61" fmla="*/ 2147483646 h 234"/>
              <a:gd name="T62" fmla="*/ 2147483646 w 121"/>
              <a:gd name="T63" fmla="*/ 2147483646 h 234"/>
              <a:gd name="T64" fmla="*/ 2147483646 w 121"/>
              <a:gd name="T65" fmla="*/ 2147483646 h 234"/>
              <a:gd name="T66" fmla="*/ 2147483646 w 121"/>
              <a:gd name="T67" fmla="*/ 2147483646 h 234"/>
              <a:gd name="T68" fmla="*/ 2147483646 w 121"/>
              <a:gd name="T69" fmla="*/ 2147483646 h 234"/>
              <a:gd name="T70" fmla="*/ 2147483646 w 121"/>
              <a:gd name="T71" fmla="*/ 2147483646 h 234"/>
              <a:gd name="T72" fmla="*/ 2147483646 w 121"/>
              <a:gd name="T73" fmla="*/ 2147483646 h 234"/>
              <a:gd name="T74" fmla="*/ 2147483646 w 121"/>
              <a:gd name="T75" fmla="*/ 2147483646 h 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"/>
              <a:gd name="T115" fmla="*/ 0 h 234"/>
              <a:gd name="T116" fmla="*/ 121 w 121"/>
              <a:gd name="T117" fmla="*/ 234 h 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" h="234">
                <a:moveTo>
                  <a:pt x="90" y="4"/>
                </a:moveTo>
                <a:cubicBezTo>
                  <a:pt x="71" y="0"/>
                  <a:pt x="52" y="11"/>
                  <a:pt x="47" y="30"/>
                </a:cubicBezTo>
                <a:cubicBezTo>
                  <a:pt x="28" y="26"/>
                  <a:pt x="9" y="38"/>
                  <a:pt x="5" y="57"/>
                </a:cubicBezTo>
                <a:cubicBezTo>
                  <a:pt x="4" y="61"/>
                  <a:pt x="4" y="66"/>
                  <a:pt x="4" y="70"/>
                </a:cubicBezTo>
                <a:cubicBezTo>
                  <a:pt x="5" y="78"/>
                  <a:pt x="9" y="85"/>
                  <a:pt x="15" y="91"/>
                </a:cubicBezTo>
                <a:cubicBezTo>
                  <a:pt x="10" y="95"/>
                  <a:pt x="6" y="100"/>
                  <a:pt x="4" y="107"/>
                </a:cubicBezTo>
                <a:cubicBezTo>
                  <a:pt x="4" y="107"/>
                  <a:pt x="4" y="107"/>
                  <a:pt x="4" y="108"/>
                </a:cubicBezTo>
                <a:cubicBezTo>
                  <a:pt x="0" y="123"/>
                  <a:pt x="10" y="139"/>
                  <a:pt x="26" y="143"/>
                </a:cubicBezTo>
                <a:cubicBezTo>
                  <a:pt x="28" y="143"/>
                  <a:pt x="30" y="143"/>
                  <a:pt x="32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7" y="148"/>
                  <a:pt x="23" y="153"/>
                  <a:pt x="21" y="159"/>
                </a:cubicBezTo>
                <a:cubicBezTo>
                  <a:pt x="21" y="162"/>
                  <a:pt x="21" y="164"/>
                  <a:pt x="21" y="167"/>
                </a:cubicBezTo>
                <a:cubicBezTo>
                  <a:pt x="22" y="172"/>
                  <a:pt x="24" y="177"/>
                  <a:pt x="28" y="180"/>
                </a:cubicBezTo>
                <a:cubicBezTo>
                  <a:pt x="24" y="183"/>
                  <a:pt x="22" y="187"/>
                  <a:pt x="21" y="191"/>
                </a:cubicBezTo>
                <a:cubicBezTo>
                  <a:pt x="19" y="201"/>
                  <a:pt x="25" y="211"/>
                  <a:pt x="35" y="213"/>
                </a:cubicBezTo>
                <a:cubicBezTo>
                  <a:pt x="36" y="214"/>
                  <a:pt x="37" y="214"/>
                  <a:pt x="38" y="214"/>
                </a:cubicBezTo>
                <a:cubicBezTo>
                  <a:pt x="39" y="222"/>
                  <a:pt x="45" y="230"/>
                  <a:pt x="54" y="232"/>
                </a:cubicBezTo>
                <a:cubicBezTo>
                  <a:pt x="65" y="234"/>
                  <a:pt x="76" y="227"/>
                  <a:pt x="78" y="216"/>
                </a:cubicBezTo>
                <a:cubicBezTo>
                  <a:pt x="78" y="215"/>
                  <a:pt x="79" y="215"/>
                  <a:pt x="79" y="214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4"/>
                  <a:pt x="93" y="153"/>
                  <a:pt x="93" y="152"/>
                </a:cubicBezTo>
                <a:cubicBezTo>
                  <a:pt x="93" y="152"/>
                  <a:pt x="93" y="151"/>
                  <a:pt x="93" y="151"/>
                </a:cubicBezTo>
                <a:cubicBezTo>
                  <a:pt x="93" y="150"/>
                  <a:pt x="94" y="149"/>
                  <a:pt x="94" y="148"/>
                </a:cubicBezTo>
                <a:cubicBezTo>
                  <a:pt x="94" y="146"/>
                  <a:pt x="94" y="145"/>
                  <a:pt x="95" y="143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0"/>
                  <a:pt x="116" y="48"/>
                  <a:pt x="117" y="47"/>
                </a:cubicBezTo>
                <a:cubicBezTo>
                  <a:pt x="121" y="28"/>
                  <a:pt x="109" y="8"/>
                  <a:pt x="90" y="4"/>
                </a:cubicBezTo>
                <a:close/>
                <a:moveTo>
                  <a:pt x="54" y="185"/>
                </a:moveTo>
                <a:cubicBezTo>
                  <a:pt x="54" y="184"/>
                  <a:pt x="54" y="184"/>
                  <a:pt x="54" y="184"/>
                </a:cubicBezTo>
                <a:cubicBezTo>
                  <a:pt x="54" y="184"/>
                  <a:pt x="54" y="184"/>
                  <a:pt x="55" y="184"/>
                </a:cubicBezTo>
                <a:lnTo>
                  <a:pt x="54" y="185"/>
                </a:ln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98"/>
                  <a:pt x="57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Freeform 16"/>
          <p:cNvSpPr>
            <a:spLocks noEditPoints="1"/>
          </p:cNvSpPr>
          <p:nvPr/>
        </p:nvSpPr>
        <p:spPr bwMode="auto">
          <a:xfrm>
            <a:off x="4033838" y="2106613"/>
            <a:ext cx="893762" cy="625475"/>
          </a:xfrm>
          <a:custGeom>
            <a:avLst/>
            <a:gdLst>
              <a:gd name="T0" fmla="*/ 2147483646 w 372"/>
              <a:gd name="T1" fmla="*/ 2147483646 h 260"/>
              <a:gd name="T2" fmla="*/ 2147483646 w 372"/>
              <a:gd name="T3" fmla="*/ 2147483646 h 260"/>
              <a:gd name="T4" fmla="*/ 2147483646 w 372"/>
              <a:gd name="T5" fmla="*/ 2147483646 h 260"/>
              <a:gd name="T6" fmla="*/ 2147483646 w 372"/>
              <a:gd name="T7" fmla="*/ 2147483646 h 260"/>
              <a:gd name="T8" fmla="*/ 2147483646 w 372"/>
              <a:gd name="T9" fmla="*/ 2147483646 h 260"/>
              <a:gd name="T10" fmla="*/ 2147483646 w 372"/>
              <a:gd name="T11" fmla="*/ 2147483646 h 260"/>
              <a:gd name="T12" fmla="*/ 2147483646 w 372"/>
              <a:gd name="T13" fmla="*/ 2147483646 h 260"/>
              <a:gd name="T14" fmla="*/ 2147483646 w 372"/>
              <a:gd name="T15" fmla="*/ 2147483646 h 260"/>
              <a:gd name="T16" fmla="*/ 2147483646 w 372"/>
              <a:gd name="T17" fmla="*/ 2147483646 h 260"/>
              <a:gd name="T18" fmla="*/ 2147483646 w 372"/>
              <a:gd name="T19" fmla="*/ 2147483646 h 260"/>
              <a:gd name="T20" fmla="*/ 2147483646 w 372"/>
              <a:gd name="T21" fmla="*/ 2147483646 h 260"/>
              <a:gd name="T22" fmla="*/ 2147483646 w 372"/>
              <a:gd name="T23" fmla="*/ 2147483646 h 260"/>
              <a:gd name="T24" fmla="*/ 2147483646 w 372"/>
              <a:gd name="T25" fmla="*/ 2147483646 h 260"/>
              <a:gd name="T26" fmla="*/ 2147483646 w 372"/>
              <a:gd name="T27" fmla="*/ 2147483646 h 260"/>
              <a:gd name="T28" fmla="*/ 2147483646 w 372"/>
              <a:gd name="T29" fmla="*/ 2147483646 h 260"/>
              <a:gd name="T30" fmla="*/ 2147483646 w 372"/>
              <a:gd name="T31" fmla="*/ 2147483646 h 260"/>
              <a:gd name="T32" fmla="*/ 2147483646 w 372"/>
              <a:gd name="T33" fmla="*/ 2147483646 h 260"/>
              <a:gd name="T34" fmla="*/ 2147483646 w 372"/>
              <a:gd name="T35" fmla="*/ 2147483646 h 260"/>
              <a:gd name="T36" fmla="*/ 2147483646 w 372"/>
              <a:gd name="T37" fmla="*/ 2147483646 h 260"/>
              <a:gd name="T38" fmla="*/ 2147483646 w 372"/>
              <a:gd name="T39" fmla="*/ 2147483646 h 260"/>
              <a:gd name="T40" fmla="*/ 2147483646 w 372"/>
              <a:gd name="T41" fmla="*/ 2147483646 h 260"/>
              <a:gd name="T42" fmla="*/ 2147483646 w 372"/>
              <a:gd name="T43" fmla="*/ 2147483646 h 260"/>
              <a:gd name="T44" fmla="*/ 2147483646 w 372"/>
              <a:gd name="T45" fmla="*/ 2147483646 h 260"/>
              <a:gd name="T46" fmla="*/ 2147483646 w 372"/>
              <a:gd name="T47" fmla="*/ 2147483646 h 260"/>
              <a:gd name="T48" fmla="*/ 2147483646 w 372"/>
              <a:gd name="T49" fmla="*/ 2147483646 h 260"/>
              <a:gd name="T50" fmla="*/ 2147483646 w 372"/>
              <a:gd name="T51" fmla="*/ 2147483646 h 260"/>
              <a:gd name="T52" fmla="*/ 2147483646 w 372"/>
              <a:gd name="T53" fmla="*/ 2147483646 h 260"/>
              <a:gd name="T54" fmla="*/ 2147483646 w 372"/>
              <a:gd name="T55" fmla="*/ 2147483646 h 260"/>
              <a:gd name="T56" fmla="*/ 2147483646 w 372"/>
              <a:gd name="T57" fmla="*/ 2147483646 h 260"/>
              <a:gd name="T58" fmla="*/ 2147483646 w 372"/>
              <a:gd name="T59" fmla="*/ 2147483646 h 260"/>
              <a:gd name="T60" fmla="*/ 2147483646 w 372"/>
              <a:gd name="T61" fmla="*/ 2147483646 h 260"/>
              <a:gd name="T62" fmla="*/ 2147483646 w 372"/>
              <a:gd name="T63" fmla="*/ 2147483646 h 260"/>
              <a:gd name="T64" fmla="*/ 2147483646 w 372"/>
              <a:gd name="T65" fmla="*/ 2147483646 h 260"/>
              <a:gd name="T66" fmla="*/ 2147483646 w 372"/>
              <a:gd name="T67" fmla="*/ 2147483646 h 260"/>
              <a:gd name="T68" fmla="*/ 2147483646 w 372"/>
              <a:gd name="T69" fmla="*/ 2147483646 h 260"/>
              <a:gd name="T70" fmla="*/ 2147483646 w 372"/>
              <a:gd name="T71" fmla="*/ 2147483646 h 260"/>
              <a:gd name="T72" fmla="*/ 2147483646 w 372"/>
              <a:gd name="T73" fmla="*/ 2147483646 h 2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2"/>
              <a:gd name="T112" fmla="*/ 0 h 260"/>
              <a:gd name="T113" fmla="*/ 372 w 372"/>
              <a:gd name="T114" fmla="*/ 260 h 2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2" h="260">
                <a:moveTo>
                  <a:pt x="361" y="86"/>
                </a:moveTo>
                <a:cubicBezTo>
                  <a:pt x="351" y="55"/>
                  <a:pt x="318" y="38"/>
                  <a:pt x="287" y="47"/>
                </a:cubicBezTo>
                <a:cubicBezTo>
                  <a:pt x="276" y="17"/>
                  <a:pt x="242" y="0"/>
                  <a:pt x="211" y="11"/>
                </a:cubicBezTo>
                <a:cubicBezTo>
                  <a:pt x="204" y="13"/>
                  <a:pt x="198" y="16"/>
                  <a:pt x="193" y="20"/>
                </a:cubicBezTo>
                <a:cubicBezTo>
                  <a:pt x="182" y="29"/>
                  <a:pt x="175" y="41"/>
                  <a:pt x="171" y="54"/>
                </a:cubicBezTo>
                <a:cubicBezTo>
                  <a:pt x="162" y="50"/>
                  <a:pt x="151" y="50"/>
                  <a:pt x="140" y="53"/>
                </a:cubicBezTo>
                <a:cubicBezTo>
                  <a:pt x="140" y="53"/>
                  <a:pt x="139" y="53"/>
                  <a:pt x="139" y="53"/>
                </a:cubicBezTo>
                <a:cubicBezTo>
                  <a:pt x="113" y="62"/>
                  <a:pt x="99" y="90"/>
                  <a:pt x="108" y="115"/>
                </a:cubicBezTo>
                <a:cubicBezTo>
                  <a:pt x="109" y="118"/>
                  <a:pt x="110" y="121"/>
                  <a:pt x="111" y="124"/>
                </a:cubicBezTo>
                <a:cubicBezTo>
                  <a:pt x="111" y="124"/>
                  <a:pt x="110" y="124"/>
                  <a:pt x="110" y="125"/>
                </a:cubicBezTo>
                <a:cubicBezTo>
                  <a:pt x="101" y="120"/>
                  <a:pt x="91" y="119"/>
                  <a:pt x="81" y="123"/>
                </a:cubicBezTo>
                <a:cubicBezTo>
                  <a:pt x="76" y="124"/>
                  <a:pt x="72" y="126"/>
                  <a:pt x="69" y="129"/>
                </a:cubicBezTo>
                <a:cubicBezTo>
                  <a:pt x="62" y="134"/>
                  <a:pt x="57" y="142"/>
                  <a:pt x="55" y="150"/>
                </a:cubicBezTo>
                <a:cubicBezTo>
                  <a:pt x="49" y="148"/>
                  <a:pt x="41" y="147"/>
                  <a:pt x="34" y="150"/>
                </a:cubicBezTo>
                <a:cubicBezTo>
                  <a:pt x="18" y="155"/>
                  <a:pt x="9" y="173"/>
                  <a:pt x="14" y="189"/>
                </a:cubicBezTo>
                <a:cubicBezTo>
                  <a:pt x="15" y="191"/>
                  <a:pt x="16" y="193"/>
                  <a:pt x="17" y="195"/>
                </a:cubicBezTo>
                <a:cubicBezTo>
                  <a:pt x="5" y="203"/>
                  <a:pt x="0" y="218"/>
                  <a:pt x="5" y="232"/>
                </a:cubicBezTo>
                <a:cubicBezTo>
                  <a:pt x="11" y="250"/>
                  <a:pt x="30" y="260"/>
                  <a:pt x="47" y="254"/>
                </a:cubicBezTo>
                <a:cubicBezTo>
                  <a:pt x="49" y="253"/>
                  <a:pt x="50" y="253"/>
                  <a:pt x="52" y="25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9" y="220"/>
                  <a:pt x="150" y="220"/>
                  <a:pt x="152" y="219"/>
                </a:cubicBezTo>
                <a:cubicBezTo>
                  <a:pt x="153" y="219"/>
                  <a:pt x="153" y="218"/>
                  <a:pt x="154" y="218"/>
                </a:cubicBezTo>
                <a:cubicBezTo>
                  <a:pt x="156" y="218"/>
                  <a:pt x="158" y="217"/>
                  <a:pt x="159" y="217"/>
                </a:cubicBezTo>
                <a:cubicBezTo>
                  <a:pt x="162" y="216"/>
                  <a:pt x="164" y="215"/>
                  <a:pt x="166" y="214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9" y="163"/>
                  <a:pt x="321" y="163"/>
                  <a:pt x="323" y="162"/>
                </a:cubicBezTo>
                <a:cubicBezTo>
                  <a:pt x="354" y="152"/>
                  <a:pt x="372" y="117"/>
                  <a:pt x="361" y="86"/>
                </a:cubicBezTo>
                <a:close/>
                <a:moveTo>
                  <a:pt x="72" y="192"/>
                </a:moveTo>
                <a:cubicBezTo>
                  <a:pt x="73" y="192"/>
                  <a:pt x="73" y="192"/>
                  <a:pt x="73" y="192"/>
                </a:cubicBezTo>
                <a:cubicBezTo>
                  <a:pt x="73" y="192"/>
                  <a:pt x="73" y="192"/>
                  <a:pt x="73" y="192"/>
                </a:cubicBezTo>
                <a:lnTo>
                  <a:pt x="72" y="192"/>
                </a:lnTo>
                <a:close/>
                <a:moveTo>
                  <a:pt x="199" y="120"/>
                </a:moveTo>
                <a:cubicBezTo>
                  <a:pt x="199" y="120"/>
                  <a:pt x="199" y="120"/>
                  <a:pt x="199" y="120"/>
                </a:cubicBezTo>
                <a:cubicBezTo>
                  <a:pt x="199" y="120"/>
                  <a:pt x="199" y="120"/>
                  <a:pt x="199" y="12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Freeform 18"/>
          <p:cNvSpPr>
            <a:spLocks noEditPoints="1"/>
          </p:cNvSpPr>
          <p:nvPr/>
        </p:nvSpPr>
        <p:spPr bwMode="auto">
          <a:xfrm>
            <a:off x="2951163" y="3270250"/>
            <a:ext cx="534987" cy="503238"/>
          </a:xfrm>
          <a:custGeom>
            <a:avLst/>
            <a:gdLst>
              <a:gd name="T0" fmla="*/ 2147483646 w 223"/>
              <a:gd name="T1" fmla="*/ 2147483646 h 210"/>
              <a:gd name="T2" fmla="*/ 2147483646 w 223"/>
              <a:gd name="T3" fmla="*/ 2147483646 h 210"/>
              <a:gd name="T4" fmla="*/ 2147483646 w 223"/>
              <a:gd name="T5" fmla="*/ 2147483646 h 210"/>
              <a:gd name="T6" fmla="*/ 2147483646 w 223"/>
              <a:gd name="T7" fmla="*/ 2147483646 h 210"/>
              <a:gd name="T8" fmla="*/ 2147483646 w 223"/>
              <a:gd name="T9" fmla="*/ 2147483646 h 210"/>
              <a:gd name="T10" fmla="*/ 2147483646 w 223"/>
              <a:gd name="T11" fmla="*/ 2147483646 h 210"/>
              <a:gd name="T12" fmla="*/ 2147483646 w 223"/>
              <a:gd name="T13" fmla="*/ 2147483646 h 210"/>
              <a:gd name="T14" fmla="*/ 2147483646 w 223"/>
              <a:gd name="T15" fmla="*/ 2147483646 h 210"/>
              <a:gd name="T16" fmla="*/ 2147483646 w 223"/>
              <a:gd name="T17" fmla="*/ 2147483646 h 210"/>
              <a:gd name="T18" fmla="*/ 2147483646 w 223"/>
              <a:gd name="T19" fmla="*/ 2147483646 h 210"/>
              <a:gd name="T20" fmla="*/ 2147483646 w 223"/>
              <a:gd name="T21" fmla="*/ 2147483646 h 210"/>
              <a:gd name="T22" fmla="*/ 2147483646 w 223"/>
              <a:gd name="T23" fmla="*/ 2147483646 h 210"/>
              <a:gd name="T24" fmla="*/ 2147483646 w 223"/>
              <a:gd name="T25" fmla="*/ 2147483646 h 210"/>
              <a:gd name="T26" fmla="*/ 2147483646 w 223"/>
              <a:gd name="T27" fmla="*/ 2147483646 h 210"/>
              <a:gd name="T28" fmla="*/ 2147483646 w 223"/>
              <a:gd name="T29" fmla="*/ 2147483646 h 210"/>
              <a:gd name="T30" fmla="*/ 2147483646 w 223"/>
              <a:gd name="T31" fmla="*/ 2147483646 h 210"/>
              <a:gd name="T32" fmla="*/ 2147483646 w 223"/>
              <a:gd name="T33" fmla="*/ 2147483646 h 210"/>
              <a:gd name="T34" fmla="*/ 2147483646 w 223"/>
              <a:gd name="T35" fmla="*/ 2147483646 h 210"/>
              <a:gd name="T36" fmla="*/ 2147483646 w 223"/>
              <a:gd name="T37" fmla="*/ 2147483646 h 210"/>
              <a:gd name="T38" fmla="*/ 2147483646 w 223"/>
              <a:gd name="T39" fmla="*/ 2147483646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3"/>
              <a:gd name="T61" fmla="*/ 0 h 210"/>
              <a:gd name="T62" fmla="*/ 223 w 223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3" h="210">
                <a:moveTo>
                  <a:pt x="206" y="32"/>
                </a:moveTo>
                <a:cubicBezTo>
                  <a:pt x="188" y="10"/>
                  <a:pt x="158" y="7"/>
                  <a:pt x="136" y="23"/>
                </a:cubicBezTo>
                <a:cubicBezTo>
                  <a:pt x="118" y="2"/>
                  <a:pt x="87" y="0"/>
                  <a:pt x="66" y="17"/>
                </a:cubicBezTo>
                <a:cubicBezTo>
                  <a:pt x="61" y="21"/>
                  <a:pt x="57" y="25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8" y="40"/>
                  <a:pt x="46" y="51"/>
                  <a:pt x="47" y="63"/>
                </a:cubicBezTo>
                <a:cubicBezTo>
                  <a:pt x="38" y="63"/>
                  <a:pt x="29" y="65"/>
                  <a:pt x="21" y="72"/>
                </a:cubicBezTo>
                <a:cubicBezTo>
                  <a:pt x="3" y="86"/>
                  <a:pt x="0" y="112"/>
                  <a:pt x="15" y="130"/>
                </a:cubicBezTo>
                <a:cubicBezTo>
                  <a:pt x="16" y="132"/>
                  <a:pt x="18" y="133"/>
                  <a:pt x="20" y="135"/>
                </a:cubicBezTo>
                <a:cubicBezTo>
                  <a:pt x="10" y="151"/>
                  <a:pt x="10" y="172"/>
                  <a:pt x="23" y="187"/>
                </a:cubicBezTo>
                <a:cubicBezTo>
                  <a:pt x="38" y="207"/>
                  <a:pt x="66" y="210"/>
                  <a:pt x="85" y="194"/>
                </a:cubicBezTo>
                <a:cubicBezTo>
                  <a:pt x="87" y="193"/>
                  <a:pt x="89" y="191"/>
                  <a:pt x="90" y="190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5" y="105"/>
                  <a:pt x="197" y="104"/>
                  <a:pt x="198" y="103"/>
                </a:cubicBezTo>
                <a:cubicBezTo>
                  <a:pt x="220" y="86"/>
                  <a:pt x="223" y="54"/>
                  <a:pt x="206" y="32"/>
                </a:cubicBezTo>
                <a:close/>
                <a:moveTo>
                  <a:pt x="88" y="106"/>
                </a:moveTo>
                <a:cubicBezTo>
                  <a:pt x="88" y="106"/>
                  <a:pt x="88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9" name="矩形 21"/>
          <p:cNvSpPr>
            <a:spLocks noChangeArrowheads="1"/>
          </p:cNvSpPr>
          <p:nvPr/>
        </p:nvSpPr>
        <p:spPr bwMode="auto">
          <a:xfrm>
            <a:off x="3994150" y="5237163"/>
            <a:ext cx="38941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0" name="矩形 22"/>
          <p:cNvSpPr>
            <a:spLocks noChangeArrowheads="1"/>
          </p:cNvSpPr>
          <p:nvPr/>
        </p:nvSpPr>
        <p:spPr bwMode="auto">
          <a:xfrm>
            <a:off x="9056688" y="1201738"/>
            <a:ext cx="28432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9056688" y="88106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2" name="矩形 24"/>
          <p:cNvSpPr>
            <a:spLocks noChangeArrowheads="1"/>
          </p:cNvSpPr>
          <p:nvPr/>
        </p:nvSpPr>
        <p:spPr bwMode="auto">
          <a:xfrm>
            <a:off x="309563" y="1787525"/>
            <a:ext cx="284321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93" name="TextBox 13"/>
          <p:cNvSpPr txBox="1">
            <a:spLocks noChangeArrowheads="1"/>
          </p:cNvSpPr>
          <p:nvPr/>
        </p:nvSpPr>
        <p:spPr bwMode="auto">
          <a:xfrm>
            <a:off x="385763" y="140811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3795" name="Straight Connector 19"/>
          <p:cNvCxnSpPr>
            <a:cxnSpLocks noChangeShapeType="1"/>
          </p:cNvCxnSpPr>
          <p:nvPr/>
        </p:nvCxnSpPr>
        <p:spPr bwMode="auto">
          <a:xfrm>
            <a:off x="7967663" y="2222500"/>
            <a:ext cx="1563687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6" name="Straight Connector 18"/>
          <p:cNvCxnSpPr>
            <a:cxnSpLocks noChangeShapeType="1"/>
          </p:cNvCxnSpPr>
          <p:nvPr/>
        </p:nvCxnSpPr>
        <p:spPr bwMode="auto">
          <a:xfrm flipV="1">
            <a:off x="7469188" y="2222500"/>
            <a:ext cx="498475" cy="3159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Freeform 2"/>
          <p:cNvSpPr/>
          <p:nvPr/>
        </p:nvSpPr>
        <p:spPr bwMode="auto">
          <a:xfrm>
            <a:off x="6099175" y="2157413"/>
            <a:ext cx="1485900" cy="1485900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Freeform 3"/>
          <p:cNvSpPr/>
          <p:nvPr/>
        </p:nvSpPr>
        <p:spPr bwMode="auto">
          <a:xfrm>
            <a:off x="6205538" y="2262188"/>
            <a:ext cx="1263650" cy="1263650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Oval 4"/>
          <p:cNvSpPr>
            <a:spLocks noChangeArrowheads="1"/>
          </p:cNvSpPr>
          <p:nvPr/>
        </p:nvSpPr>
        <p:spPr bwMode="auto">
          <a:xfrm>
            <a:off x="6365875" y="2420938"/>
            <a:ext cx="942975" cy="944562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Freeform 273"/>
          <p:cNvSpPr/>
          <p:nvPr/>
        </p:nvSpPr>
        <p:spPr bwMode="auto">
          <a:xfrm>
            <a:off x="6645275" y="2760663"/>
            <a:ext cx="390525" cy="266700"/>
          </a:xfrm>
          <a:custGeom>
            <a:avLst/>
            <a:gdLst>
              <a:gd name="T0" fmla="*/ 2147483646 w 949"/>
              <a:gd name="T1" fmla="*/ 2147483646 h 647"/>
              <a:gd name="T2" fmla="*/ 2147483646 w 949"/>
              <a:gd name="T3" fmla="*/ 2147483646 h 647"/>
              <a:gd name="T4" fmla="*/ 2147483646 w 949"/>
              <a:gd name="T5" fmla="*/ 0 h 647"/>
              <a:gd name="T6" fmla="*/ 2147483646 w 949"/>
              <a:gd name="T7" fmla="*/ 2147483646 h 647"/>
              <a:gd name="T8" fmla="*/ 2147483646 w 949"/>
              <a:gd name="T9" fmla="*/ 2147483646 h 647"/>
              <a:gd name="T10" fmla="*/ 2147483646 w 949"/>
              <a:gd name="T11" fmla="*/ 0 h 647"/>
              <a:gd name="T12" fmla="*/ 2147483646 w 949"/>
              <a:gd name="T13" fmla="*/ 2147483646 h 647"/>
              <a:gd name="T14" fmla="*/ 0 w 949"/>
              <a:gd name="T15" fmla="*/ 2147483646 h 647"/>
              <a:gd name="T16" fmla="*/ 2147483646 w 949"/>
              <a:gd name="T17" fmla="*/ 2147483646 h 647"/>
              <a:gd name="T18" fmla="*/ 2147483646 w 949"/>
              <a:gd name="T19" fmla="*/ 2147483646 h 647"/>
              <a:gd name="T20" fmla="*/ 2147483646 w 949"/>
              <a:gd name="T21" fmla="*/ 2147483646 h 647"/>
              <a:gd name="T22" fmla="*/ 2147483646 w 949"/>
              <a:gd name="T23" fmla="*/ 2147483646 h 647"/>
              <a:gd name="T24" fmla="*/ 2147483646 w 949"/>
              <a:gd name="T25" fmla="*/ 2147483646 h 647"/>
              <a:gd name="T26" fmla="*/ 2147483646 w 949"/>
              <a:gd name="T27" fmla="*/ 2147483646 h 647"/>
              <a:gd name="T28" fmla="*/ 2147483646 w 949"/>
              <a:gd name="T29" fmla="*/ 2147483646 h 647"/>
              <a:gd name="T30" fmla="*/ 2147483646 w 949"/>
              <a:gd name="T31" fmla="*/ 2147483646 h 647"/>
              <a:gd name="T32" fmla="*/ 2147483646 w 949"/>
              <a:gd name="T33" fmla="*/ 2147483646 h 647"/>
              <a:gd name="T34" fmla="*/ 2147483646 w 949"/>
              <a:gd name="T35" fmla="*/ 2147483646 h 647"/>
              <a:gd name="T36" fmla="*/ 2147483646 w 949"/>
              <a:gd name="T37" fmla="*/ 2147483646 h 647"/>
              <a:gd name="T38" fmla="*/ 2147483646 w 949"/>
              <a:gd name="T39" fmla="*/ 2147483646 h 647"/>
              <a:gd name="T40" fmla="*/ 2147483646 w 949"/>
              <a:gd name="T41" fmla="*/ 2147483646 h 647"/>
              <a:gd name="T42" fmla="*/ 2147483646 w 949"/>
              <a:gd name="T43" fmla="*/ 2147483646 h 647"/>
              <a:gd name="T44" fmla="*/ 2147483646 w 949"/>
              <a:gd name="T45" fmla="*/ 2147483646 h 647"/>
              <a:gd name="T46" fmla="*/ 2147483646 w 949"/>
              <a:gd name="T47" fmla="*/ 2147483646 h 647"/>
              <a:gd name="T48" fmla="*/ 2147483646 w 949"/>
              <a:gd name="T49" fmla="*/ 2147483646 h 647"/>
              <a:gd name="T50" fmla="*/ 2147483646 w 949"/>
              <a:gd name="T51" fmla="*/ 2147483646 h 647"/>
              <a:gd name="T52" fmla="*/ 2147483646 w 949"/>
              <a:gd name="T53" fmla="*/ 2147483646 h 647"/>
              <a:gd name="T54" fmla="*/ 2147483646 w 949"/>
              <a:gd name="T55" fmla="*/ 2147483646 h 647"/>
              <a:gd name="T56" fmla="*/ 2147483646 w 949"/>
              <a:gd name="T57" fmla="*/ 2147483646 h 647"/>
              <a:gd name="T58" fmla="*/ 2147483646 w 949"/>
              <a:gd name="T59" fmla="*/ 2147483646 h 647"/>
              <a:gd name="T60" fmla="*/ 2147483646 w 949"/>
              <a:gd name="T61" fmla="*/ 2147483646 h 647"/>
              <a:gd name="T62" fmla="*/ 2147483646 w 949"/>
              <a:gd name="T63" fmla="*/ 2147483646 h 6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9"/>
              <a:gd name="T97" fmla="*/ 0 h 647"/>
              <a:gd name="T98" fmla="*/ 949 w 949"/>
              <a:gd name="T99" fmla="*/ 647 h 6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9" h="647">
                <a:moveTo>
                  <a:pt x="925" y="40"/>
                </a:moveTo>
                <a:lnTo>
                  <a:pt x="925" y="40"/>
                </a:lnTo>
                <a:cubicBezTo>
                  <a:pt x="868" y="40"/>
                  <a:pt x="868" y="40"/>
                  <a:pt x="868" y="40"/>
                </a:cubicBezTo>
                <a:cubicBezTo>
                  <a:pt x="868" y="17"/>
                  <a:pt x="868" y="17"/>
                  <a:pt x="868" y="17"/>
                </a:cubicBezTo>
                <a:cubicBezTo>
                  <a:pt x="868" y="6"/>
                  <a:pt x="862" y="0"/>
                  <a:pt x="851" y="0"/>
                </a:cubicBezTo>
                <a:cubicBezTo>
                  <a:pt x="742" y="0"/>
                  <a:pt x="742" y="0"/>
                  <a:pt x="742" y="0"/>
                </a:cubicBezTo>
                <a:cubicBezTo>
                  <a:pt x="731" y="0"/>
                  <a:pt x="725" y="6"/>
                  <a:pt x="725" y="17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6"/>
                  <a:pt x="148" y="0"/>
                  <a:pt x="13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1" y="0"/>
                  <a:pt x="85" y="6"/>
                  <a:pt x="85" y="17"/>
                </a:cubicBezTo>
                <a:cubicBezTo>
                  <a:pt x="85" y="40"/>
                  <a:pt x="85" y="40"/>
                  <a:pt x="85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11" y="40"/>
                  <a:pt x="0" y="51"/>
                  <a:pt x="0" y="69"/>
                </a:cubicBezTo>
                <a:cubicBezTo>
                  <a:pt x="0" y="617"/>
                  <a:pt x="0" y="617"/>
                  <a:pt x="0" y="617"/>
                </a:cubicBezTo>
                <a:cubicBezTo>
                  <a:pt x="0" y="634"/>
                  <a:pt x="11" y="646"/>
                  <a:pt x="28" y="646"/>
                </a:cubicBezTo>
                <a:cubicBezTo>
                  <a:pt x="925" y="646"/>
                  <a:pt x="925" y="646"/>
                  <a:pt x="925" y="646"/>
                </a:cubicBezTo>
                <a:cubicBezTo>
                  <a:pt x="942" y="646"/>
                  <a:pt x="948" y="634"/>
                  <a:pt x="948" y="617"/>
                </a:cubicBezTo>
                <a:cubicBezTo>
                  <a:pt x="948" y="69"/>
                  <a:pt x="948" y="69"/>
                  <a:pt x="948" y="69"/>
                </a:cubicBezTo>
                <a:cubicBezTo>
                  <a:pt x="948" y="51"/>
                  <a:pt x="942" y="40"/>
                  <a:pt x="925" y="40"/>
                </a:cubicBezTo>
                <a:close/>
                <a:moveTo>
                  <a:pt x="114" y="80"/>
                </a:moveTo>
                <a:lnTo>
                  <a:pt x="114" y="80"/>
                </a:lnTo>
                <a:cubicBezTo>
                  <a:pt x="97" y="80"/>
                  <a:pt x="74" y="97"/>
                  <a:pt x="74" y="120"/>
                </a:cubicBezTo>
                <a:cubicBezTo>
                  <a:pt x="74" y="143"/>
                  <a:pt x="97" y="160"/>
                  <a:pt x="114" y="160"/>
                </a:cubicBezTo>
                <a:cubicBezTo>
                  <a:pt x="143" y="160"/>
                  <a:pt x="160" y="143"/>
                  <a:pt x="160" y="120"/>
                </a:cubicBezTo>
                <a:cubicBezTo>
                  <a:pt x="160" y="97"/>
                  <a:pt x="143" y="80"/>
                  <a:pt x="114" y="80"/>
                </a:cubicBezTo>
                <a:close/>
                <a:moveTo>
                  <a:pt x="851" y="97"/>
                </a:moveTo>
                <a:lnTo>
                  <a:pt x="851" y="97"/>
                </a:lnTo>
                <a:cubicBezTo>
                  <a:pt x="742" y="97"/>
                  <a:pt x="742" y="97"/>
                  <a:pt x="742" y="97"/>
                </a:cubicBezTo>
                <a:cubicBezTo>
                  <a:pt x="731" y="97"/>
                  <a:pt x="725" y="103"/>
                  <a:pt x="725" y="114"/>
                </a:cubicBezTo>
                <a:cubicBezTo>
                  <a:pt x="725" y="131"/>
                  <a:pt x="725" y="131"/>
                  <a:pt x="725" y="131"/>
                </a:cubicBezTo>
                <a:cubicBezTo>
                  <a:pt x="725" y="137"/>
                  <a:pt x="731" y="143"/>
                  <a:pt x="742" y="143"/>
                </a:cubicBezTo>
                <a:cubicBezTo>
                  <a:pt x="851" y="143"/>
                  <a:pt x="851" y="143"/>
                  <a:pt x="851" y="143"/>
                </a:cubicBezTo>
                <a:cubicBezTo>
                  <a:pt x="862" y="143"/>
                  <a:pt x="868" y="137"/>
                  <a:pt x="868" y="131"/>
                </a:cubicBezTo>
                <a:cubicBezTo>
                  <a:pt x="868" y="114"/>
                  <a:pt x="868" y="114"/>
                  <a:pt x="868" y="114"/>
                </a:cubicBezTo>
                <a:cubicBezTo>
                  <a:pt x="868" y="103"/>
                  <a:pt x="862" y="97"/>
                  <a:pt x="851" y="97"/>
                </a:cubicBezTo>
                <a:close/>
                <a:moveTo>
                  <a:pt x="474" y="74"/>
                </a:moveTo>
                <a:lnTo>
                  <a:pt x="474" y="74"/>
                </a:lnTo>
                <a:cubicBezTo>
                  <a:pt x="623" y="74"/>
                  <a:pt x="742" y="194"/>
                  <a:pt x="742" y="343"/>
                </a:cubicBezTo>
                <a:cubicBezTo>
                  <a:pt x="742" y="491"/>
                  <a:pt x="623" y="611"/>
                  <a:pt x="474" y="611"/>
                </a:cubicBezTo>
                <a:cubicBezTo>
                  <a:pt x="331" y="611"/>
                  <a:pt x="206" y="491"/>
                  <a:pt x="206" y="343"/>
                </a:cubicBezTo>
                <a:cubicBezTo>
                  <a:pt x="206" y="194"/>
                  <a:pt x="331" y="74"/>
                  <a:pt x="474" y="74"/>
                </a:cubicBezTo>
                <a:close/>
                <a:moveTo>
                  <a:pt x="474" y="131"/>
                </a:moveTo>
                <a:lnTo>
                  <a:pt x="474" y="131"/>
                </a:lnTo>
                <a:cubicBezTo>
                  <a:pt x="594" y="131"/>
                  <a:pt x="691" y="223"/>
                  <a:pt x="691" y="343"/>
                </a:cubicBezTo>
                <a:cubicBezTo>
                  <a:pt x="691" y="463"/>
                  <a:pt x="594" y="560"/>
                  <a:pt x="474" y="560"/>
                </a:cubicBezTo>
                <a:cubicBezTo>
                  <a:pt x="360" y="560"/>
                  <a:pt x="263" y="463"/>
                  <a:pt x="263" y="343"/>
                </a:cubicBezTo>
                <a:cubicBezTo>
                  <a:pt x="263" y="223"/>
                  <a:pt x="360" y="131"/>
                  <a:pt x="474" y="131"/>
                </a:cubicBezTo>
                <a:close/>
                <a:moveTo>
                  <a:pt x="474" y="188"/>
                </a:moveTo>
                <a:lnTo>
                  <a:pt x="474" y="188"/>
                </a:lnTo>
                <a:cubicBezTo>
                  <a:pt x="560" y="188"/>
                  <a:pt x="628" y="257"/>
                  <a:pt x="628" y="343"/>
                </a:cubicBezTo>
                <a:cubicBezTo>
                  <a:pt x="628" y="428"/>
                  <a:pt x="560" y="497"/>
                  <a:pt x="474" y="497"/>
                </a:cubicBezTo>
                <a:cubicBezTo>
                  <a:pt x="394" y="497"/>
                  <a:pt x="325" y="428"/>
                  <a:pt x="325" y="343"/>
                </a:cubicBezTo>
                <a:cubicBezTo>
                  <a:pt x="325" y="257"/>
                  <a:pt x="394" y="188"/>
                  <a:pt x="474" y="188"/>
                </a:cubicBezTo>
                <a:close/>
                <a:moveTo>
                  <a:pt x="474" y="229"/>
                </a:moveTo>
                <a:lnTo>
                  <a:pt x="474" y="229"/>
                </a:lnTo>
                <a:cubicBezTo>
                  <a:pt x="514" y="229"/>
                  <a:pt x="542" y="246"/>
                  <a:pt x="565" y="268"/>
                </a:cubicBezTo>
                <a:cubicBezTo>
                  <a:pt x="548" y="257"/>
                  <a:pt x="520" y="251"/>
                  <a:pt x="497" y="251"/>
                </a:cubicBezTo>
                <a:cubicBezTo>
                  <a:pt x="434" y="251"/>
                  <a:pt x="377" y="303"/>
                  <a:pt x="377" y="366"/>
                </a:cubicBezTo>
                <a:cubicBezTo>
                  <a:pt x="377" y="388"/>
                  <a:pt x="382" y="405"/>
                  <a:pt x="394" y="423"/>
                </a:cubicBezTo>
                <a:cubicBezTo>
                  <a:pt x="371" y="405"/>
                  <a:pt x="360" y="377"/>
                  <a:pt x="360" y="343"/>
                </a:cubicBezTo>
                <a:cubicBezTo>
                  <a:pt x="360" y="280"/>
                  <a:pt x="411" y="229"/>
                  <a:pt x="474" y="229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3801" name="Straight Connector 15"/>
          <p:cNvCxnSpPr>
            <a:cxnSpLocks noChangeShapeType="1"/>
          </p:cNvCxnSpPr>
          <p:nvPr/>
        </p:nvCxnSpPr>
        <p:spPr bwMode="auto">
          <a:xfrm flipH="1">
            <a:off x="1833563" y="2238375"/>
            <a:ext cx="18129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Connector 14"/>
          <p:cNvCxnSpPr>
            <a:cxnSpLocks noChangeShapeType="1"/>
          </p:cNvCxnSpPr>
          <p:nvPr/>
        </p:nvCxnSpPr>
        <p:spPr bwMode="auto">
          <a:xfrm flipH="1" flipV="1">
            <a:off x="3646488" y="2238375"/>
            <a:ext cx="498475" cy="3175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3" name="Freeform 5"/>
          <p:cNvSpPr/>
          <p:nvPr/>
        </p:nvSpPr>
        <p:spPr bwMode="auto">
          <a:xfrm rot="-5400000">
            <a:off x="4096544" y="1704181"/>
            <a:ext cx="1938338" cy="1939925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Freeform 6"/>
          <p:cNvSpPr/>
          <p:nvPr/>
        </p:nvSpPr>
        <p:spPr bwMode="auto">
          <a:xfrm rot="-5400000">
            <a:off x="4233068" y="1853407"/>
            <a:ext cx="1649413" cy="1651000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Oval 7"/>
          <p:cNvSpPr>
            <a:spLocks noChangeArrowheads="1"/>
          </p:cNvSpPr>
          <p:nvPr/>
        </p:nvSpPr>
        <p:spPr bwMode="auto">
          <a:xfrm rot="-5400000">
            <a:off x="4441031" y="2062957"/>
            <a:ext cx="1230313" cy="1231900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6" name="AutoShape 38"/>
          <p:cNvSpPr/>
          <p:nvPr/>
        </p:nvSpPr>
        <p:spPr bwMode="auto">
          <a:xfrm>
            <a:off x="4857750" y="2474913"/>
            <a:ext cx="415925" cy="419100"/>
          </a:xfrm>
          <a:custGeom>
            <a:avLst/>
            <a:gdLst>
              <a:gd name="T0" fmla="*/ 2147483646 w 21600"/>
              <a:gd name="T1" fmla="*/ 69590061 h 21600"/>
              <a:gd name="T2" fmla="*/ 2147483646 w 21600"/>
              <a:gd name="T3" fmla="*/ 0 h 21600"/>
              <a:gd name="T4" fmla="*/ 803858902 w 21600"/>
              <a:gd name="T5" fmla="*/ 0 h 21600"/>
              <a:gd name="T6" fmla="*/ 736766406 w 21600"/>
              <a:gd name="T7" fmla="*/ 69590061 h 21600"/>
              <a:gd name="T8" fmla="*/ 736766406 w 21600"/>
              <a:gd name="T9" fmla="*/ 765331141 h 21600"/>
              <a:gd name="T10" fmla="*/ 2147483646 w 21600"/>
              <a:gd name="T11" fmla="*/ 765331141 h 21600"/>
              <a:gd name="T12" fmla="*/ 2147483646 w 21600"/>
              <a:gd name="T13" fmla="*/ 69590061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781447149 w 21600"/>
              <a:gd name="T19" fmla="*/ 2147483646 h 21600"/>
              <a:gd name="T20" fmla="*/ 714490368 w 21600"/>
              <a:gd name="T21" fmla="*/ 2147483646 h 21600"/>
              <a:gd name="T22" fmla="*/ 491223080 w 21600"/>
              <a:gd name="T23" fmla="*/ 2147483646 h 21600"/>
              <a:gd name="T24" fmla="*/ 513491704 w 21600"/>
              <a:gd name="T25" fmla="*/ 2147483646 h 21600"/>
              <a:gd name="T26" fmla="*/ 558172448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2147483646 w 21600"/>
              <a:gd name="T35" fmla="*/ 2147483646 h 21600"/>
              <a:gd name="T36" fmla="*/ 669809625 w 21600"/>
              <a:gd name="T37" fmla="*/ 1298795033 h 21600"/>
              <a:gd name="T38" fmla="*/ 669809625 w 21600"/>
              <a:gd name="T39" fmla="*/ 1553905045 h 21600"/>
              <a:gd name="T40" fmla="*/ 2147483646 w 21600"/>
              <a:gd name="T41" fmla="*/ 1553905045 h 21600"/>
              <a:gd name="T42" fmla="*/ 2147483646 w 21600"/>
              <a:gd name="T43" fmla="*/ 1298795033 h 21600"/>
              <a:gd name="T44" fmla="*/ 2098797756 w 21600"/>
              <a:gd name="T45" fmla="*/ 927608349 h 21600"/>
              <a:gd name="T46" fmla="*/ 870808270 w 21600"/>
              <a:gd name="T47" fmla="*/ 927608349 h 21600"/>
              <a:gd name="T48" fmla="*/ 669809625 w 21600"/>
              <a:gd name="T49" fmla="*/ 1298795033 h 21600"/>
              <a:gd name="T50" fmla="*/ 1473668508 w 21600"/>
              <a:gd name="T51" fmla="*/ 1182718730 h 21600"/>
              <a:gd name="T52" fmla="*/ 1719212200 w 21600"/>
              <a:gd name="T53" fmla="*/ 1298795033 h 21600"/>
              <a:gd name="T54" fmla="*/ 1473668508 w 21600"/>
              <a:gd name="T55" fmla="*/ 1437829110 h 21600"/>
              <a:gd name="T56" fmla="*/ 1250393826 w 21600"/>
              <a:gd name="T57" fmla="*/ 1298795033 h 21600"/>
              <a:gd name="T58" fmla="*/ 1473668508 w 21600"/>
              <a:gd name="T59" fmla="*/ 1182718730 h 21600"/>
              <a:gd name="T60" fmla="*/ 2147483646 w 21600"/>
              <a:gd name="T61" fmla="*/ 927608349 h 21600"/>
              <a:gd name="T62" fmla="*/ 2147483646 w 21600"/>
              <a:gd name="T63" fmla="*/ 927608349 h 21600"/>
              <a:gd name="T64" fmla="*/ 2147483646 w 21600"/>
              <a:gd name="T65" fmla="*/ 1252308791 h 21600"/>
              <a:gd name="T66" fmla="*/ 2147483646 w 21600"/>
              <a:gd name="T67" fmla="*/ 1252308791 h 21600"/>
              <a:gd name="T68" fmla="*/ 2147483646 w 21600"/>
              <a:gd name="T69" fmla="*/ 1275551921 h 21600"/>
              <a:gd name="T70" fmla="*/ 2147483646 w 21600"/>
              <a:gd name="T71" fmla="*/ 1623495494 h 21600"/>
              <a:gd name="T72" fmla="*/ 2147483646 w 21600"/>
              <a:gd name="T73" fmla="*/ 1692939490 h 21600"/>
              <a:gd name="T74" fmla="*/ 602860238 w 21600"/>
              <a:gd name="T75" fmla="*/ 1692939490 h 21600"/>
              <a:gd name="T76" fmla="*/ 535903457 w 21600"/>
              <a:gd name="T77" fmla="*/ 1623495494 h 21600"/>
              <a:gd name="T78" fmla="*/ 535903457 w 21600"/>
              <a:gd name="T79" fmla="*/ 1275551921 h 21600"/>
              <a:gd name="T80" fmla="*/ 558172448 w 21600"/>
              <a:gd name="T81" fmla="*/ 1252308791 h 21600"/>
              <a:gd name="T82" fmla="*/ 714490368 w 21600"/>
              <a:gd name="T83" fmla="*/ 927608349 h 21600"/>
              <a:gd name="T84" fmla="*/ 312635803 w 21600"/>
              <a:gd name="T85" fmla="*/ 927608349 h 21600"/>
              <a:gd name="T86" fmla="*/ 0 w 21600"/>
              <a:gd name="T87" fmla="*/ 1252308791 h 21600"/>
              <a:gd name="T88" fmla="*/ 0 w 21600"/>
              <a:gd name="T89" fmla="*/ 2147483646 h 21600"/>
              <a:gd name="T90" fmla="*/ 312635803 w 21600"/>
              <a:gd name="T91" fmla="*/ 2147483646 h 21600"/>
              <a:gd name="T92" fmla="*/ 424266299 w 21600"/>
              <a:gd name="T93" fmla="*/ 2147483646 h 21600"/>
              <a:gd name="T94" fmla="*/ 558172448 w 21600"/>
              <a:gd name="T95" fmla="*/ 2147483646 h 21600"/>
              <a:gd name="T96" fmla="*/ 781447149 w 21600"/>
              <a:gd name="T97" fmla="*/ 2133716254 h 21600"/>
              <a:gd name="T98" fmla="*/ 2147483646 w 21600"/>
              <a:gd name="T99" fmla="*/ 2133716254 h 21600"/>
              <a:gd name="T100" fmla="*/ 2147483646 w 21600"/>
              <a:gd name="T101" fmla="*/ 2147483646 h 21600"/>
              <a:gd name="T102" fmla="*/ 2147483646 w 21600"/>
              <a:gd name="T103" fmla="*/ 2147483646 h 21600"/>
              <a:gd name="T104" fmla="*/ 2147483646 w 21600"/>
              <a:gd name="T105" fmla="*/ 2147483646 h 21600"/>
              <a:gd name="T106" fmla="*/ 2147483646 w 21600"/>
              <a:gd name="T107" fmla="*/ 2147483646 h 21600"/>
              <a:gd name="T108" fmla="*/ 2147483646 w 21600"/>
              <a:gd name="T109" fmla="*/ 1252308791 h 21600"/>
              <a:gd name="T110" fmla="*/ 2147483646 w 21600"/>
              <a:gd name="T111" fmla="*/ 927608349 h 21600"/>
              <a:gd name="T112" fmla="*/ 2147483646 w 21600"/>
              <a:gd name="T113" fmla="*/ 927608349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600"/>
              <a:gd name="T172" fmla="*/ 0 h 21600"/>
              <a:gd name="T173" fmla="*/ 21600 w 21600"/>
              <a:gd name="T174" fmla="*/ 21600 h 216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cxnSp>
        <p:nvCxnSpPr>
          <p:cNvPr id="33807" name="Straight Connector 28"/>
          <p:cNvCxnSpPr>
            <a:cxnSpLocks noChangeShapeType="1"/>
          </p:cNvCxnSpPr>
          <p:nvPr/>
        </p:nvCxnSpPr>
        <p:spPr bwMode="auto">
          <a:xfrm>
            <a:off x="8632825" y="4489450"/>
            <a:ext cx="1868488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Connector 27"/>
          <p:cNvCxnSpPr>
            <a:cxnSpLocks noChangeShapeType="1"/>
          </p:cNvCxnSpPr>
          <p:nvPr/>
        </p:nvCxnSpPr>
        <p:spPr bwMode="auto">
          <a:xfrm>
            <a:off x="8110538" y="4286250"/>
            <a:ext cx="522287" cy="2032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Freeform 8"/>
          <p:cNvSpPr/>
          <p:nvPr/>
        </p:nvSpPr>
        <p:spPr bwMode="auto">
          <a:xfrm flipV="1">
            <a:off x="6099175" y="3708400"/>
            <a:ext cx="2233613" cy="2233613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Freeform 9"/>
          <p:cNvSpPr/>
          <p:nvPr/>
        </p:nvSpPr>
        <p:spPr bwMode="auto">
          <a:xfrm flipV="1">
            <a:off x="6259513" y="3883025"/>
            <a:ext cx="1900237" cy="1903413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Oval 10"/>
          <p:cNvSpPr>
            <a:spLocks noChangeArrowheads="1"/>
          </p:cNvSpPr>
          <p:nvPr/>
        </p:nvSpPr>
        <p:spPr bwMode="auto">
          <a:xfrm flipV="1">
            <a:off x="6500813" y="4125913"/>
            <a:ext cx="1417637" cy="1419225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Freeform 56"/>
          <p:cNvSpPr>
            <a:spLocks noChangeAspect="1"/>
          </p:cNvSpPr>
          <p:nvPr/>
        </p:nvSpPr>
        <p:spPr bwMode="auto">
          <a:xfrm>
            <a:off x="7002463" y="4572000"/>
            <a:ext cx="414337" cy="496888"/>
          </a:xfrm>
          <a:custGeom>
            <a:avLst/>
            <a:gdLst>
              <a:gd name="T0" fmla="*/ 148628 w 449768"/>
              <a:gd name="T1" fmla="*/ 307359 h 538305"/>
              <a:gd name="T2" fmla="*/ 150190 w 449768"/>
              <a:gd name="T3" fmla="*/ 315324 h 538305"/>
              <a:gd name="T4" fmla="*/ 98045 w 449768"/>
              <a:gd name="T5" fmla="*/ 383012 h 538305"/>
              <a:gd name="T6" fmla="*/ 86973 w 449768"/>
              <a:gd name="T7" fmla="*/ 375451 h 538305"/>
              <a:gd name="T8" fmla="*/ 138761 w 449768"/>
              <a:gd name="T9" fmla="*/ 307764 h 538305"/>
              <a:gd name="T10" fmla="*/ 148628 w 449768"/>
              <a:gd name="T11" fmla="*/ 307359 h 538305"/>
              <a:gd name="T12" fmla="*/ 114060 w 449768"/>
              <a:gd name="T13" fmla="*/ 280454 h 538305"/>
              <a:gd name="T14" fmla="*/ 115445 w 449768"/>
              <a:gd name="T15" fmla="*/ 288213 h 538305"/>
              <a:gd name="T16" fmla="*/ 37252 w 449768"/>
              <a:gd name="T17" fmla="*/ 389395 h 538305"/>
              <a:gd name="T18" fmla="*/ 29756 w 449768"/>
              <a:gd name="T19" fmla="*/ 381860 h 538305"/>
              <a:gd name="T20" fmla="*/ 104376 w 449768"/>
              <a:gd name="T21" fmla="*/ 281037 h 538305"/>
              <a:gd name="T22" fmla="*/ 114060 w 449768"/>
              <a:gd name="T23" fmla="*/ 280454 h 538305"/>
              <a:gd name="T24" fmla="*/ 80668 w 449768"/>
              <a:gd name="T25" fmla="*/ 254069 h 538305"/>
              <a:gd name="T26" fmla="*/ 81917 w 449768"/>
              <a:gd name="T27" fmla="*/ 263476 h 538305"/>
              <a:gd name="T28" fmla="*/ 29772 w 449768"/>
              <a:gd name="T29" fmla="*/ 330478 h 538305"/>
              <a:gd name="T30" fmla="*/ 18701 w 449768"/>
              <a:gd name="T31" fmla="*/ 322954 h 538305"/>
              <a:gd name="T32" fmla="*/ 70845 w 449768"/>
              <a:gd name="T33" fmla="*/ 255951 h 538305"/>
              <a:gd name="T34" fmla="*/ 80668 w 449768"/>
              <a:gd name="T35" fmla="*/ 254069 h 538305"/>
              <a:gd name="T36" fmla="*/ 207066 w 449768"/>
              <a:gd name="T37" fmla="*/ 111269 h 538305"/>
              <a:gd name="T38" fmla="*/ 187990 w 449768"/>
              <a:gd name="T39" fmla="*/ 120105 h 538305"/>
              <a:gd name="T40" fmla="*/ 184049 w 449768"/>
              <a:gd name="T41" fmla="*/ 127680 h 538305"/>
              <a:gd name="T42" fmla="*/ 199097 w 449768"/>
              <a:gd name="T43" fmla="*/ 168797 h 538305"/>
              <a:gd name="T44" fmla="*/ 236355 w 449768"/>
              <a:gd name="T45" fmla="*/ 165190 h 538305"/>
              <a:gd name="T46" fmla="*/ 240296 w 449768"/>
              <a:gd name="T47" fmla="*/ 157616 h 538305"/>
              <a:gd name="T48" fmla="*/ 228831 w 449768"/>
              <a:gd name="T49" fmla="*/ 116498 h 538305"/>
              <a:gd name="T50" fmla="*/ 207066 w 449768"/>
              <a:gd name="T51" fmla="*/ 111269 h 538305"/>
              <a:gd name="T52" fmla="*/ 314814 w 449768"/>
              <a:gd name="T53" fmla="*/ 0 h 538305"/>
              <a:gd name="T54" fmla="*/ 318396 w 449768"/>
              <a:gd name="T55" fmla="*/ 0 h 538305"/>
              <a:gd name="T56" fmla="*/ 322336 w 449768"/>
              <a:gd name="T57" fmla="*/ 3606 h 538305"/>
              <a:gd name="T58" fmla="*/ 322336 w 449768"/>
              <a:gd name="T59" fmla="*/ 7214 h 538305"/>
              <a:gd name="T60" fmla="*/ 322336 w 449768"/>
              <a:gd name="T61" fmla="*/ 14788 h 538305"/>
              <a:gd name="T62" fmla="*/ 322336 w 449768"/>
              <a:gd name="T63" fmla="*/ 33543 h 538305"/>
              <a:gd name="T64" fmla="*/ 318396 w 449768"/>
              <a:gd name="T65" fmla="*/ 75021 h 538305"/>
              <a:gd name="T66" fmla="*/ 318396 w 449768"/>
              <a:gd name="T67" fmla="*/ 82595 h 538305"/>
              <a:gd name="T68" fmla="*/ 314814 w 449768"/>
              <a:gd name="T69" fmla="*/ 97382 h 538305"/>
              <a:gd name="T70" fmla="*/ 303350 w 449768"/>
              <a:gd name="T71" fmla="*/ 127680 h 538305"/>
              <a:gd name="T72" fmla="*/ 254984 w 449768"/>
              <a:gd name="T73" fmla="*/ 210274 h 538305"/>
              <a:gd name="T74" fmla="*/ 247818 w 449768"/>
              <a:gd name="T75" fmla="*/ 236604 h 538305"/>
              <a:gd name="T76" fmla="*/ 199097 w 449768"/>
              <a:gd name="T77" fmla="*/ 367889 h 538305"/>
              <a:gd name="T78" fmla="*/ 187990 w 449768"/>
              <a:gd name="T79" fmla="*/ 360315 h 538305"/>
              <a:gd name="T80" fmla="*/ 12444 w 449768"/>
              <a:gd name="T81" fmla="*/ 225422 h 538305"/>
              <a:gd name="T82" fmla="*/ 1339 w 449768"/>
              <a:gd name="T83" fmla="*/ 210274 h 538305"/>
              <a:gd name="T84" fmla="*/ 117054 w 449768"/>
              <a:gd name="T85" fmla="*/ 135254 h 538305"/>
              <a:gd name="T86" fmla="*/ 139267 w 449768"/>
              <a:gd name="T87" fmla="*/ 120105 h 538305"/>
              <a:gd name="T88" fmla="*/ 225248 w 449768"/>
              <a:gd name="T89" fmla="*/ 37510 h 538305"/>
              <a:gd name="T90" fmla="*/ 288661 w 449768"/>
              <a:gd name="T91" fmla="*/ 7214 h 538305"/>
              <a:gd name="T92" fmla="*/ 307290 w 449768"/>
              <a:gd name="T93" fmla="*/ 3606 h 538305"/>
              <a:gd name="T94" fmla="*/ 314814 w 449768"/>
              <a:gd name="T95" fmla="*/ 0 h 5383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49768"/>
              <a:gd name="T145" fmla="*/ 0 h 538305"/>
              <a:gd name="T146" fmla="*/ 449768 w 449768"/>
              <a:gd name="T147" fmla="*/ 538305 h 5383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3813" name="Straight Connector 17"/>
          <p:cNvCxnSpPr>
            <a:cxnSpLocks noChangeShapeType="1"/>
          </p:cNvCxnSpPr>
          <p:nvPr/>
        </p:nvCxnSpPr>
        <p:spPr bwMode="auto">
          <a:xfrm flipH="1">
            <a:off x="2274888" y="4852988"/>
            <a:ext cx="1614487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Straight Connector 16"/>
          <p:cNvCxnSpPr>
            <a:cxnSpLocks noChangeShapeType="1"/>
          </p:cNvCxnSpPr>
          <p:nvPr/>
        </p:nvCxnSpPr>
        <p:spPr bwMode="auto">
          <a:xfrm flipH="1">
            <a:off x="3889375" y="4537075"/>
            <a:ext cx="498475" cy="3159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Freeform 11"/>
          <p:cNvSpPr/>
          <p:nvPr/>
        </p:nvSpPr>
        <p:spPr bwMode="auto">
          <a:xfrm rot="5400000" flipV="1">
            <a:off x="4375150" y="3708400"/>
            <a:ext cx="1660525" cy="1660525"/>
          </a:xfrm>
          <a:custGeom>
            <a:avLst/>
            <a:gdLst>
              <a:gd name="T0" fmla="*/ 0 w 972"/>
              <a:gd name="T1" fmla="*/ 2147483646 h 972"/>
              <a:gd name="T2" fmla="*/ 0 w 972"/>
              <a:gd name="T3" fmla="*/ 2147483646 h 972"/>
              <a:gd name="T4" fmla="*/ 2147483646 w 972"/>
              <a:gd name="T5" fmla="*/ 0 h 972"/>
              <a:gd name="T6" fmla="*/ 2147483646 w 972"/>
              <a:gd name="T7" fmla="*/ 2147483646 h 972"/>
              <a:gd name="T8" fmla="*/ 2147483646 w 972"/>
              <a:gd name="T9" fmla="*/ 2147483646 h 972"/>
              <a:gd name="T10" fmla="*/ 0 w 972"/>
              <a:gd name="T11" fmla="*/ 2147483646 h 9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2"/>
              <a:gd name="T19" fmla="*/ 0 h 972"/>
              <a:gd name="T20" fmla="*/ 972 w 972"/>
              <a:gd name="T21" fmla="*/ 972 h 9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Freeform 12"/>
          <p:cNvSpPr/>
          <p:nvPr/>
        </p:nvSpPr>
        <p:spPr bwMode="auto">
          <a:xfrm rot="5400000" flipV="1">
            <a:off x="4492625" y="3825876"/>
            <a:ext cx="1411287" cy="1414462"/>
          </a:xfrm>
          <a:custGeom>
            <a:avLst/>
            <a:gdLst>
              <a:gd name="T0" fmla="*/ 2147483646 w 916"/>
              <a:gd name="T1" fmla="*/ 2147483646 h 917"/>
              <a:gd name="T2" fmla="*/ 2147483646 w 916"/>
              <a:gd name="T3" fmla="*/ 2147483646 h 917"/>
              <a:gd name="T4" fmla="*/ 2147483646 w 916"/>
              <a:gd name="T5" fmla="*/ 2147483646 h 917"/>
              <a:gd name="T6" fmla="*/ 2147483646 w 916"/>
              <a:gd name="T7" fmla="*/ 2147483646 h 917"/>
              <a:gd name="T8" fmla="*/ 2147483646 w 916"/>
              <a:gd name="T9" fmla="*/ 2147483646 h 917"/>
              <a:gd name="T10" fmla="*/ 2147483646 w 916"/>
              <a:gd name="T11" fmla="*/ 2147483646 h 917"/>
              <a:gd name="T12" fmla="*/ 2147483646 w 916"/>
              <a:gd name="T13" fmla="*/ 2147483646 h 917"/>
              <a:gd name="T14" fmla="*/ 2147483646 w 916"/>
              <a:gd name="T15" fmla="*/ 2147483646 h 917"/>
              <a:gd name="T16" fmla="*/ 2147483646 w 916"/>
              <a:gd name="T17" fmla="*/ 2147483646 h 917"/>
              <a:gd name="T18" fmla="*/ 2147483646 w 916"/>
              <a:gd name="T19" fmla="*/ 2147483646 h 917"/>
              <a:gd name="T20" fmla="*/ 2147483646 w 916"/>
              <a:gd name="T21" fmla="*/ 2147483646 h 917"/>
              <a:gd name="T22" fmla="*/ 2147483646 w 916"/>
              <a:gd name="T23" fmla="*/ 2147483646 h 917"/>
              <a:gd name="T24" fmla="*/ 2147483646 w 916"/>
              <a:gd name="T25" fmla="*/ 2147483646 h 917"/>
              <a:gd name="T26" fmla="*/ 2147483646 w 916"/>
              <a:gd name="T27" fmla="*/ 2147483646 h 917"/>
              <a:gd name="T28" fmla="*/ 2147483646 w 916"/>
              <a:gd name="T29" fmla="*/ 2147483646 h 917"/>
              <a:gd name="T30" fmla="*/ 2147483646 w 916"/>
              <a:gd name="T31" fmla="*/ 2147483646 h 917"/>
              <a:gd name="T32" fmla="*/ 2147483646 w 916"/>
              <a:gd name="T33" fmla="*/ 2147483646 h 917"/>
              <a:gd name="T34" fmla="*/ 2147483646 w 916"/>
              <a:gd name="T35" fmla="*/ 2147483646 h 917"/>
              <a:gd name="T36" fmla="*/ 2147483646 w 916"/>
              <a:gd name="T37" fmla="*/ 2147483646 h 917"/>
              <a:gd name="T38" fmla="*/ 2147483646 w 916"/>
              <a:gd name="T39" fmla="*/ 2147483646 h 917"/>
              <a:gd name="T40" fmla="*/ 2147483646 w 916"/>
              <a:gd name="T41" fmla="*/ 2147483646 h 917"/>
              <a:gd name="T42" fmla="*/ 2147483646 w 916"/>
              <a:gd name="T43" fmla="*/ 2147483646 h 917"/>
              <a:gd name="T44" fmla="*/ 2147483646 w 916"/>
              <a:gd name="T45" fmla="*/ 2147483646 h 917"/>
              <a:gd name="T46" fmla="*/ 2147483646 w 916"/>
              <a:gd name="T47" fmla="*/ 2147483646 h 917"/>
              <a:gd name="T48" fmla="*/ 2147483646 w 916"/>
              <a:gd name="T49" fmla="*/ 2147483646 h 917"/>
              <a:gd name="T50" fmla="*/ 2147483646 w 916"/>
              <a:gd name="T51" fmla="*/ 2147483646 h 917"/>
              <a:gd name="T52" fmla="*/ 2147483646 w 916"/>
              <a:gd name="T53" fmla="*/ 2147483646 h 917"/>
              <a:gd name="T54" fmla="*/ 2147483646 w 916"/>
              <a:gd name="T55" fmla="*/ 2147483646 h 917"/>
              <a:gd name="T56" fmla="*/ 2147483646 w 916"/>
              <a:gd name="T57" fmla="*/ 2147483646 h 917"/>
              <a:gd name="T58" fmla="*/ 2147483646 w 916"/>
              <a:gd name="T59" fmla="*/ 2147483646 h 917"/>
              <a:gd name="T60" fmla="*/ 2147483646 w 916"/>
              <a:gd name="T61" fmla="*/ 2147483646 h 917"/>
              <a:gd name="T62" fmla="*/ 2147483646 w 916"/>
              <a:gd name="T63" fmla="*/ 2147483646 h 917"/>
              <a:gd name="T64" fmla="*/ 2147483646 w 916"/>
              <a:gd name="T65" fmla="*/ 2147483646 h 917"/>
              <a:gd name="T66" fmla="*/ 2147483646 w 916"/>
              <a:gd name="T67" fmla="*/ 2147483646 h 917"/>
              <a:gd name="T68" fmla="*/ 2147483646 w 916"/>
              <a:gd name="T69" fmla="*/ 2147483646 h 917"/>
              <a:gd name="T70" fmla="*/ 2147483646 w 916"/>
              <a:gd name="T71" fmla="*/ 2147483646 h 917"/>
              <a:gd name="T72" fmla="*/ 2147483646 w 916"/>
              <a:gd name="T73" fmla="*/ 2147483646 h 917"/>
              <a:gd name="T74" fmla="*/ 2147483646 w 916"/>
              <a:gd name="T75" fmla="*/ 2147483646 h 917"/>
              <a:gd name="T76" fmla="*/ 2147483646 w 916"/>
              <a:gd name="T77" fmla="*/ 2147483646 h 917"/>
              <a:gd name="T78" fmla="*/ 2147483646 w 916"/>
              <a:gd name="T79" fmla="*/ 2147483646 h 917"/>
              <a:gd name="T80" fmla="*/ 2147483646 w 916"/>
              <a:gd name="T81" fmla="*/ 2147483646 h 917"/>
              <a:gd name="T82" fmla="*/ 2147483646 w 916"/>
              <a:gd name="T83" fmla="*/ 2147483646 h 917"/>
              <a:gd name="T84" fmla="*/ 2147483646 w 916"/>
              <a:gd name="T85" fmla="*/ 2147483646 h 917"/>
              <a:gd name="T86" fmla="*/ 2147483646 w 916"/>
              <a:gd name="T87" fmla="*/ 2147483646 h 917"/>
              <a:gd name="T88" fmla="*/ 2147483646 w 916"/>
              <a:gd name="T89" fmla="*/ 2147483646 h 917"/>
              <a:gd name="T90" fmla="*/ 2147483646 w 916"/>
              <a:gd name="T91" fmla="*/ 2147483646 h 917"/>
              <a:gd name="T92" fmla="*/ 2147483646 w 916"/>
              <a:gd name="T93" fmla="*/ 2147483646 h 917"/>
              <a:gd name="T94" fmla="*/ 2147483646 w 916"/>
              <a:gd name="T95" fmla="*/ 2147483646 h 917"/>
              <a:gd name="T96" fmla="*/ 2147483646 w 916"/>
              <a:gd name="T97" fmla="*/ 2147483646 h 917"/>
              <a:gd name="T98" fmla="*/ 2147483646 w 916"/>
              <a:gd name="T99" fmla="*/ 2147483646 h 917"/>
              <a:gd name="T100" fmla="*/ 2147483646 w 916"/>
              <a:gd name="T101" fmla="*/ 2147483646 h 917"/>
              <a:gd name="T102" fmla="*/ 2147483646 w 916"/>
              <a:gd name="T103" fmla="*/ 2147483646 h 917"/>
              <a:gd name="T104" fmla="*/ 2147483646 w 916"/>
              <a:gd name="T105" fmla="*/ 2147483646 h 917"/>
              <a:gd name="T106" fmla="*/ 2147483646 w 916"/>
              <a:gd name="T107" fmla="*/ 2147483646 h 9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6"/>
              <a:gd name="T163" fmla="*/ 0 h 917"/>
              <a:gd name="T164" fmla="*/ 916 w 916"/>
              <a:gd name="T165" fmla="*/ 917 h 9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7" name="Oval 13"/>
          <p:cNvSpPr>
            <a:spLocks noChangeArrowheads="1"/>
          </p:cNvSpPr>
          <p:nvPr/>
        </p:nvSpPr>
        <p:spPr bwMode="auto">
          <a:xfrm rot="5400000" flipV="1">
            <a:off x="4670425" y="4006850"/>
            <a:ext cx="1054100" cy="1054100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8" name="AutoShape 91"/>
          <p:cNvSpPr>
            <a:spLocks noChangeAspect="1"/>
          </p:cNvSpPr>
          <p:nvPr/>
        </p:nvSpPr>
        <p:spPr bwMode="auto">
          <a:xfrm>
            <a:off x="5053013" y="4365625"/>
            <a:ext cx="304800" cy="336550"/>
          </a:xfrm>
          <a:custGeom>
            <a:avLst/>
            <a:gdLst>
              <a:gd name="T0" fmla="*/ 867999403 w 21483"/>
              <a:gd name="T1" fmla="*/ 258554132 h 21600"/>
              <a:gd name="T2" fmla="*/ 596955092 w 21483"/>
              <a:gd name="T3" fmla="*/ 1104939271 h 21600"/>
              <a:gd name="T4" fmla="*/ 245719976 w 21483"/>
              <a:gd name="T5" fmla="*/ 1159987197 h 21600"/>
              <a:gd name="T6" fmla="*/ 204956073 w 21483"/>
              <a:gd name="T7" fmla="*/ 1124211667 h 21600"/>
              <a:gd name="T8" fmla="*/ 156289602 w 21483"/>
              <a:gd name="T9" fmla="*/ 1088262066 h 21600"/>
              <a:gd name="T10" fmla="*/ 133193031 w 21483"/>
              <a:gd name="T11" fmla="*/ 1130044405 h 21600"/>
              <a:gd name="T12" fmla="*/ 111838502 w 21483"/>
              <a:gd name="T13" fmla="*/ 1189275710 h 21600"/>
              <a:gd name="T14" fmla="*/ 89673145 w 21483"/>
              <a:gd name="T15" fmla="*/ 1248389751 h 21600"/>
              <a:gd name="T16" fmla="*/ 58756751 w 21483"/>
              <a:gd name="T17" fmla="*/ 1272965177 h 21600"/>
              <a:gd name="T18" fmla="*/ 21111561 w 21483"/>
              <a:gd name="T19" fmla="*/ 1243381451 h 21600"/>
              <a:gd name="T20" fmla="*/ 7457094 w 21483"/>
              <a:gd name="T21" fmla="*/ 1202771926 h 21600"/>
              <a:gd name="T22" fmla="*/ 28323075 w 21483"/>
              <a:gd name="T23" fmla="*/ 1069814358 h 21600"/>
              <a:gd name="T24" fmla="*/ 83512618 w 21483"/>
              <a:gd name="T25" fmla="*/ 983764475 h 21600"/>
              <a:gd name="T26" fmla="*/ 95913394 w 21483"/>
              <a:gd name="T27" fmla="*/ 939977357 h 21600"/>
              <a:gd name="T28" fmla="*/ 86228733 w 21483"/>
              <a:gd name="T29" fmla="*/ 898247930 h 21600"/>
              <a:gd name="T30" fmla="*/ 87768070 w 21483"/>
              <a:gd name="T31" fmla="*/ 634980945 h 21600"/>
              <a:gd name="T32" fmla="*/ 230725882 w 21483"/>
              <a:gd name="T33" fmla="*/ 293856996 h 21600"/>
              <a:gd name="T34" fmla="*/ 418825633 w 21483"/>
              <a:gd name="T35" fmla="*/ 170560159 h 21600"/>
              <a:gd name="T36" fmla="*/ 568792043 w 21483"/>
              <a:gd name="T37" fmla="*/ 163373243 h 21600"/>
              <a:gd name="T38" fmla="*/ 678320049 w 21483"/>
              <a:gd name="T39" fmla="*/ 131958809 h 21600"/>
              <a:gd name="T40" fmla="*/ 734443430 w 21483"/>
              <a:gd name="T41" fmla="*/ 55872364 h 21600"/>
              <a:gd name="T42" fmla="*/ 771034824 w 21483"/>
              <a:gd name="T43" fmla="*/ 7603007 h 21600"/>
              <a:gd name="T44" fmla="*/ 817025246 w 21483"/>
              <a:gd name="T45" fmla="*/ 9134886 h 21600"/>
              <a:gd name="T46" fmla="*/ 621996590 w 21483"/>
              <a:gd name="T47" fmla="*/ 588008957 h 21600"/>
              <a:gd name="T48" fmla="*/ 660127322 w 21483"/>
              <a:gd name="T49" fmla="*/ 527658001 h 21600"/>
              <a:gd name="T50" fmla="*/ 624752772 w 21483"/>
              <a:gd name="T51" fmla="*/ 460588930 h 21600"/>
              <a:gd name="T52" fmla="*/ 386975417 w 21483"/>
              <a:gd name="T53" fmla="*/ 532314295 h 21600"/>
              <a:gd name="T54" fmla="*/ 191744057 w 21483"/>
              <a:gd name="T55" fmla="*/ 796700932 h 21600"/>
              <a:gd name="T56" fmla="*/ 195351333 w 21483"/>
              <a:gd name="T57" fmla="*/ 887758897 h 21600"/>
              <a:gd name="T58" fmla="*/ 246650990 w 21483"/>
              <a:gd name="T59" fmla="*/ 881275527 h 21600"/>
              <a:gd name="T60" fmla="*/ 415704097 w 21483"/>
              <a:gd name="T61" fmla="*/ 648594408 h 21600"/>
              <a:gd name="T62" fmla="*/ 621996590 w 21483"/>
              <a:gd name="T63" fmla="*/ 588008957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83"/>
              <a:gd name="T97" fmla="*/ 0 h 21600"/>
              <a:gd name="T98" fmla="*/ 21483 w 21483"/>
              <a:gd name="T99" fmla="*/ 21600 h 216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33819" name="TextBox 13"/>
          <p:cNvSpPr txBox="1">
            <a:spLocks noChangeArrowheads="1"/>
          </p:cNvSpPr>
          <p:nvPr/>
        </p:nvSpPr>
        <p:spPr bwMode="auto">
          <a:xfrm>
            <a:off x="8629650" y="1924050"/>
            <a:ext cx="854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TextBox 13"/>
          <p:cNvSpPr txBox="1">
            <a:spLocks noChangeArrowheads="1"/>
          </p:cNvSpPr>
          <p:nvPr/>
        </p:nvSpPr>
        <p:spPr bwMode="auto">
          <a:xfrm>
            <a:off x="7767638" y="235267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1" name="TextBox 13"/>
          <p:cNvSpPr txBox="1">
            <a:spLocks noChangeArrowheads="1"/>
          </p:cNvSpPr>
          <p:nvPr/>
        </p:nvSpPr>
        <p:spPr bwMode="auto">
          <a:xfrm>
            <a:off x="2400300" y="4540250"/>
            <a:ext cx="855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TextBox 13"/>
          <p:cNvSpPr txBox="1">
            <a:spLocks noChangeArrowheads="1"/>
          </p:cNvSpPr>
          <p:nvPr/>
        </p:nvSpPr>
        <p:spPr bwMode="auto">
          <a:xfrm>
            <a:off x="2374900" y="4967288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TextBox 13"/>
          <p:cNvSpPr txBox="1">
            <a:spLocks noChangeArrowheads="1"/>
          </p:cNvSpPr>
          <p:nvPr/>
        </p:nvSpPr>
        <p:spPr bwMode="auto">
          <a:xfrm>
            <a:off x="9574213" y="4179888"/>
            <a:ext cx="855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4" name="TextBox 13"/>
          <p:cNvSpPr txBox="1">
            <a:spLocks noChangeArrowheads="1"/>
          </p:cNvSpPr>
          <p:nvPr/>
        </p:nvSpPr>
        <p:spPr bwMode="auto">
          <a:xfrm>
            <a:off x="8713788" y="460692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TextBox 13"/>
          <p:cNvSpPr txBox="1">
            <a:spLocks noChangeArrowheads="1"/>
          </p:cNvSpPr>
          <p:nvPr/>
        </p:nvSpPr>
        <p:spPr bwMode="auto">
          <a:xfrm>
            <a:off x="2005013" y="1924050"/>
            <a:ext cx="855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TextBox 13"/>
          <p:cNvSpPr txBox="1">
            <a:spLocks noChangeArrowheads="1"/>
          </p:cNvSpPr>
          <p:nvPr/>
        </p:nvSpPr>
        <p:spPr bwMode="auto">
          <a:xfrm>
            <a:off x="1979613" y="235267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4819" name="Rectangle 39"/>
          <p:cNvSpPr>
            <a:spLocks noChangeArrowheads="1"/>
          </p:cNvSpPr>
          <p:nvPr/>
        </p:nvSpPr>
        <p:spPr bwMode="auto">
          <a:xfrm>
            <a:off x="785813" y="1849438"/>
            <a:ext cx="11382375" cy="15811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83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928688"/>
            <a:ext cx="8994775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1946275" y="2325688"/>
            <a:ext cx="1954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1951038" y="26114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3" name="矩形 7"/>
          <p:cNvSpPr>
            <a:spLocks noChangeArrowheads="1"/>
          </p:cNvSpPr>
          <p:nvPr/>
        </p:nvSpPr>
        <p:spPr bwMode="auto">
          <a:xfrm>
            <a:off x="1138238" y="4267200"/>
            <a:ext cx="38147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4" name="TextBox 13"/>
          <p:cNvSpPr txBox="1">
            <a:spLocks noChangeArrowheads="1"/>
          </p:cNvSpPr>
          <p:nvPr/>
        </p:nvSpPr>
        <p:spPr bwMode="auto">
          <a:xfrm>
            <a:off x="1138238" y="389572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30"/>
          <p:cNvGrpSpPr/>
          <p:nvPr/>
        </p:nvGrpSpPr>
        <p:grpSpPr bwMode="auto">
          <a:xfrm>
            <a:off x="1414463" y="992188"/>
            <a:ext cx="2605087" cy="4554537"/>
            <a:chOff x="0" y="0"/>
            <a:chExt cx="2604718" cy="4553974"/>
          </a:xfrm>
        </p:grpSpPr>
        <p:sp>
          <p:nvSpPr>
            <p:cNvPr id="17461" name="Freeform 1058"/>
            <p:cNvSpPr/>
            <p:nvPr/>
          </p:nvSpPr>
          <p:spPr bwMode="auto">
            <a:xfrm>
              <a:off x="158125" y="0"/>
              <a:ext cx="2289549" cy="3534241"/>
            </a:xfrm>
            <a:custGeom>
              <a:avLst/>
              <a:gdLst>
                <a:gd name="T0" fmla="*/ 2147483646 w 999"/>
                <a:gd name="T1" fmla="*/ 0 h 1542"/>
                <a:gd name="T2" fmla="*/ 2147483646 w 999"/>
                <a:gd name="T3" fmla="*/ 2147483646 h 1542"/>
                <a:gd name="T4" fmla="*/ 2147483646 w 999"/>
                <a:gd name="T5" fmla="*/ 2147483646 h 1542"/>
                <a:gd name="T6" fmla="*/ 2147483646 w 999"/>
                <a:gd name="T7" fmla="*/ 2147483646 h 1542"/>
                <a:gd name="T8" fmla="*/ 2147483646 w 999"/>
                <a:gd name="T9" fmla="*/ 0 h 1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"/>
                <a:gd name="T16" fmla="*/ 0 h 1542"/>
                <a:gd name="T17" fmla="*/ 999 w 999"/>
                <a:gd name="T18" fmla="*/ 1542 h 1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" h="1542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Oval 604"/>
            <p:cNvSpPr>
              <a:spLocks noChangeArrowheads="1"/>
            </p:cNvSpPr>
            <p:nvPr/>
          </p:nvSpPr>
          <p:spPr bwMode="auto">
            <a:xfrm>
              <a:off x="926097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3" name="Oval 605"/>
            <p:cNvSpPr>
              <a:spLocks noChangeArrowheads="1"/>
            </p:cNvSpPr>
            <p:nvPr/>
          </p:nvSpPr>
          <p:spPr bwMode="auto">
            <a:xfrm>
              <a:off x="926097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4" name="Oval 606"/>
            <p:cNvSpPr>
              <a:spLocks noChangeArrowheads="1"/>
            </p:cNvSpPr>
            <p:nvPr/>
          </p:nvSpPr>
          <p:spPr bwMode="auto">
            <a:xfrm>
              <a:off x="926097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5" name="Oval 607"/>
            <p:cNvSpPr>
              <a:spLocks noChangeArrowheads="1"/>
            </p:cNvSpPr>
            <p:nvPr/>
          </p:nvSpPr>
          <p:spPr bwMode="auto">
            <a:xfrm>
              <a:off x="926097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6" name="Oval 608"/>
            <p:cNvSpPr>
              <a:spLocks noChangeArrowheads="1"/>
            </p:cNvSpPr>
            <p:nvPr/>
          </p:nvSpPr>
          <p:spPr bwMode="auto">
            <a:xfrm>
              <a:off x="926097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7" name="Oval 609"/>
            <p:cNvSpPr>
              <a:spLocks noChangeArrowheads="1"/>
            </p:cNvSpPr>
            <p:nvPr/>
          </p:nvSpPr>
          <p:spPr bwMode="auto">
            <a:xfrm>
              <a:off x="926097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8" name="Oval 610"/>
            <p:cNvSpPr>
              <a:spLocks noChangeArrowheads="1"/>
            </p:cNvSpPr>
            <p:nvPr/>
          </p:nvSpPr>
          <p:spPr bwMode="auto">
            <a:xfrm>
              <a:off x="926097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69" name="Oval 611"/>
            <p:cNvSpPr>
              <a:spLocks noChangeArrowheads="1"/>
            </p:cNvSpPr>
            <p:nvPr/>
          </p:nvSpPr>
          <p:spPr bwMode="auto">
            <a:xfrm>
              <a:off x="926097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0" name="Oval 612"/>
            <p:cNvSpPr>
              <a:spLocks noChangeArrowheads="1"/>
            </p:cNvSpPr>
            <p:nvPr/>
          </p:nvSpPr>
          <p:spPr bwMode="auto">
            <a:xfrm>
              <a:off x="926097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1" name="Oval 631"/>
            <p:cNvSpPr>
              <a:spLocks noChangeArrowheads="1"/>
            </p:cNvSpPr>
            <p:nvPr/>
          </p:nvSpPr>
          <p:spPr bwMode="auto">
            <a:xfrm>
              <a:off x="971774" y="397958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2" name="Oval 632"/>
            <p:cNvSpPr>
              <a:spLocks noChangeArrowheads="1"/>
            </p:cNvSpPr>
            <p:nvPr/>
          </p:nvSpPr>
          <p:spPr bwMode="auto">
            <a:xfrm>
              <a:off x="971774" y="404810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3" name="Oval 633"/>
            <p:cNvSpPr>
              <a:spLocks noChangeArrowheads="1"/>
            </p:cNvSpPr>
            <p:nvPr/>
          </p:nvSpPr>
          <p:spPr bwMode="auto">
            <a:xfrm>
              <a:off x="971774" y="411661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4" name="Oval 634"/>
            <p:cNvSpPr>
              <a:spLocks noChangeArrowheads="1"/>
            </p:cNvSpPr>
            <p:nvPr/>
          </p:nvSpPr>
          <p:spPr bwMode="auto">
            <a:xfrm>
              <a:off x="971774" y="418513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5" name="Oval 635"/>
            <p:cNvSpPr>
              <a:spLocks noChangeArrowheads="1"/>
            </p:cNvSpPr>
            <p:nvPr/>
          </p:nvSpPr>
          <p:spPr bwMode="auto">
            <a:xfrm>
              <a:off x="971774" y="4251365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6" name="Oval 636"/>
            <p:cNvSpPr>
              <a:spLocks noChangeArrowheads="1"/>
            </p:cNvSpPr>
            <p:nvPr/>
          </p:nvSpPr>
          <p:spPr bwMode="auto">
            <a:xfrm>
              <a:off x="971774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7" name="Oval 637"/>
            <p:cNvSpPr>
              <a:spLocks noChangeArrowheads="1"/>
            </p:cNvSpPr>
            <p:nvPr/>
          </p:nvSpPr>
          <p:spPr bwMode="auto">
            <a:xfrm>
              <a:off x="971774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8" name="Oval 638"/>
            <p:cNvSpPr>
              <a:spLocks noChangeArrowheads="1"/>
            </p:cNvSpPr>
            <p:nvPr/>
          </p:nvSpPr>
          <p:spPr bwMode="auto">
            <a:xfrm>
              <a:off x="971774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79" name="Oval 639"/>
            <p:cNvSpPr>
              <a:spLocks noChangeArrowheads="1"/>
            </p:cNvSpPr>
            <p:nvPr/>
          </p:nvSpPr>
          <p:spPr bwMode="auto">
            <a:xfrm>
              <a:off x="971774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0" name="Oval 657"/>
            <p:cNvSpPr>
              <a:spLocks noChangeArrowheads="1"/>
            </p:cNvSpPr>
            <p:nvPr/>
          </p:nvSpPr>
          <p:spPr bwMode="auto">
            <a:xfrm>
              <a:off x="1017450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1" name="Oval 658"/>
            <p:cNvSpPr>
              <a:spLocks noChangeArrowheads="1"/>
            </p:cNvSpPr>
            <p:nvPr/>
          </p:nvSpPr>
          <p:spPr bwMode="auto">
            <a:xfrm>
              <a:off x="1017450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2" name="Oval 659"/>
            <p:cNvSpPr>
              <a:spLocks noChangeArrowheads="1"/>
            </p:cNvSpPr>
            <p:nvPr/>
          </p:nvSpPr>
          <p:spPr bwMode="auto">
            <a:xfrm>
              <a:off x="1017450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3" name="Oval 660"/>
            <p:cNvSpPr>
              <a:spLocks noChangeArrowheads="1"/>
            </p:cNvSpPr>
            <p:nvPr/>
          </p:nvSpPr>
          <p:spPr bwMode="auto">
            <a:xfrm>
              <a:off x="1017450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4" name="Oval 661"/>
            <p:cNvSpPr>
              <a:spLocks noChangeArrowheads="1"/>
            </p:cNvSpPr>
            <p:nvPr/>
          </p:nvSpPr>
          <p:spPr bwMode="auto">
            <a:xfrm>
              <a:off x="1017450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5" name="Oval 662"/>
            <p:cNvSpPr>
              <a:spLocks noChangeArrowheads="1"/>
            </p:cNvSpPr>
            <p:nvPr/>
          </p:nvSpPr>
          <p:spPr bwMode="auto">
            <a:xfrm>
              <a:off x="1017450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6" name="Oval 663"/>
            <p:cNvSpPr>
              <a:spLocks noChangeArrowheads="1"/>
            </p:cNvSpPr>
            <p:nvPr/>
          </p:nvSpPr>
          <p:spPr bwMode="auto">
            <a:xfrm>
              <a:off x="1017450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7" name="Oval 664"/>
            <p:cNvSpPr>
              <a:spLocks noChangeArrowheads="1"/>
            </p:cNvSpPr>
            <p:nvPr/>
          </p:nvSpPr>
          <p:spPr bwMode="auto">
            <a:xfrm>
              <a:off x="1017450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8" name="Oval 665"/>
            <p:cNvSpPr>
              <a:spLocks noChangeArrowheads="1"/>
            </p:cNvSpPr>
            <p:nvPr/>
          </p:nvSpPr>
          <p:spPr bwMode="auto">
            <a:xfrm>
              <a:off x="1017450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89" name="Oval 684"/>
            <p:cNvSpPr>
              <a:spLocks noChangeArrowheads="1"/>
            </p:cNvSpPr>
            <p:nvPr/>
          </p:nvSpPr>
          <p:spPr bwMode="auto">
            <a:xfrm>
              <a:off x="1060843" y="397958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0" name="Oval 685"/>
            <p:cNvSpPr>
              <a:spLocks noChangeArrowheads="1"/>
            </p:cNvSpPr>
            <p:nvPr/>
          </p:nvSpPr>
          <p:spPr bwMode="auto">
            <a:xfrm>
              <a:off x="1060843" y="404810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1" name="Oval 686"/>
            <p:cNvSpPr>
              <a:spLocks noChangeArrowheads="1"/>
            </p:cNvSpPr>
            <p:nvPr/>
          </p:nvSpPr>
          <p:spPr bwMode="auto">
            <a:xfrm>
              <a:off x="1060843" y="411661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2" name="Oval 687"/>
            <p:cNvSpPr>
              <a:spLocks noChangeArrowheads="1"/>
            </p:cNvSpPr>
            <p:nvPr/>
          </p:nvSpPr>
          <p:spPr bwMode="auto">
            <a:xfrm>
              <a:off x="1060843" y="418513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3" name="Oval 688"/>
            <p:cNvSpPr>
              <a:spLocks noChangeArrowheads="1"/>
            </p:cNvSpPr>
            <p:nvPr/>
          </p:nvSpPr>
          <p:spPr bwMode="auto">
            <a:xfrm>
              <a:off x="1060843" y="4251365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4" name="Oval 689"/>
            <p:cNvSpPr>
              <a:spLocks noChangeArrowheads="1"/>
            </p:cNvSpPr>
            <p:nvPr/>
          </p:nvSpPr>
          <p:spPr bwMode="auto">
            <a:xfrm>
              <a:off x="1060843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5" name="Oval 690"/>
            <p:cNvSpPr>
              <a:spLocks noChangeArrowheads="1"/>
            </p:cNvSpPr>
            <p:nvPr/>
          </p:nvSpPr>
          <p:spPr bwMode="auto">
            <a:xfrm>
              <a:off x="1060843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6" name="Oval 691"/>
            <p:cNvSpPr>
              <a:spLocks noChangeArrowheads="1"/>
            </p:cNvSpPr>
            <p:nvPr/>
          </p:nvSpPr>
          <p:spPr bwMode="auto">
            <a:xfrm>
              <a:off x="1060843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7" name="Oval 692"/>
            <p:cNvSpPr>
              <a:spLocks noChangeArrowheads="1"/>
            </p:cNvSpPr>
            <p:nvPr/>
          </p:nvSpPr>
          <p:spPr bwMode="auto">
            <a:xfrm>
              <a:off x="1060843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8" name="Oval 710"/>
            <p:cNvSpPr>
              <a:spLocks noChangeArrowheads="1"/>
            </p:cNvSpPr>
            <p:nvPr/>
          </p:nvSpPr>
          <p:spPr bwMode="auto">
            <a:xfrm>
              <a:off x="1106520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99" name="Oval 711"/>
            <p:cNvSpPr>
              <a:spLocks noChangeArrowheads="1"/>
            </p:cNvSpPr>
            <p:nvPr/>
          </p:nvSpPr>
          <p:spPr bwMode="auto">
            <a:xfrm>
              <a:off x="1106520" y="401384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0" name="Oval 712"/>
            <p:cNvSpPr>
              <a:spLocks noChangeArrowheads="1"/>
            </p:cNvSpPr>
            <p:nvPr/>
          </p:nvSpPr>
          <p:spPr bwMode="auto">
            <a:xfrm>
              <a:off x="1106520" y="408236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1" name="Oval 713"/>
            <p:cNvSpPr>
              <a:spLocks noChangeArrowheads="1"/>
            </p:cNvSpPr>
            <p:nvPr/>
          </p:nvSpPr>
          <p:spPr bwMode="auto">
            <a:xfrm>
              <a:off x="1106520" y="415087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2" name="Oval 714"/>
            <p:cNvSpPr>
              <a:spLocks noChangeArrowheads="1"/>
            </p:cNvSpPr>
            <p:nvPr/>
          </p:nvSpPr>
          <p:spPr bwMode="auto">
            <a:xfrm>
              <a:off x="1106520" y="421939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3" name="Oval 715"/>
            <p:cNvSpPr>
              <a:spLocks noChangeArrowheads="1"/>
            </p:cNvSpPr>
            <p:nvPr/>
          </p:nvSpPr>
          <p:spPr bwMode="auto">
            <a:xfrm>
              <a:off x="1106520" y="4285623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4" name="Oval 716"/>
            <p:cNvSpPr>
              <a:spLocks noChangeArrowheads="1"/>
            </p:cNvSpPr>
            <p:nvPr/>
          </p:nvSpPr>
          <p:spPr bwMode="auto">
            <a:xfrm>
              <a:off x="1106520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5" name="Oval 717"/>
            <p:cNvSpPr>
              <a:spLocks noChangeArrowheads="1"/>
            </p:cNvSpPr>
            <p:nvPr/>
          </p:nvSpPr>
          <p:spPr bwMode="auto">
            <a:xfrm>
              <a:off x="1106520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6" name="Oval 718"/>
            <p:cNvSpPr>
              <a:spLocks noChangeArrowheads="1"/>
            </p:cNvSpPr>
            <p:nvPr/>
          </p:nvSpPr>
          <p:spPr bwMode="auto">
            <a:xfrm>
              <a:off x="1106520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7" name="Oval 737"/>
            <p:cNvSpPr>
              <a:spLocks noChangeArrowheads="1"/>
            </p:cNvSpPr>
            <p:nvPr/>
          </p:nvSpPr>
          <p:spPr bwMode="auto">
            <a:xfrm>
              <a:off x="1152197" y="397958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8" name="Oval 738"/>
            <p:cNvSpPr>
              <a:spLocks noChangeArrowheads="1"/>
            </p:cNvSpPr>
            <p:nvPr/>
          </p:nvSpPr>
          <p:spPr bwMode="auto">
            <a:xfrm>
              <a:off x="1152197" y="404810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09" name="Oval 739"/>
            <p:cNvSpPr>
              <a:spLocks noChangeArrowheads="1"/>
            </p:cNvSpPr>
            <p:nvPr/>
          </p:nvSpPr>
          <p:spPr bwMode="auto">
            <a:xfrm>
              <a:off x="1152197" y="411661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0" name="Oval 740"/>
            <p:cNvSpPr>
              <a:spLocks noChangeArrowheads="1"/>
            </p:cNvSpPr>
            <p:nvPr/>
          </p:nvSpPr>
          <p:spPr bwMode="auto">
            <a:xfrm>
              <a:off x="1152197" y="418513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1" name="Oval 741"/>
            <p:cNvSpPr>
              <a:spLocks noChangeArrowheads="1"/>
            </p:cNvSpPr>
            <p:nvPr/>
          </p:nvSpPr>
          <p:spPr bwMode="auto">
            <a:xfrm>
              <a:off x="1152197" y="4251365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2" name="Oval 742"/>
            <p:cNvSpPr>
              <a:spLocks noChangeArrowheads="1"/>
            </p:cNvSpPr>
            <p:nvPr/>
          </p:nvSpPr>
          <p:spPr bwMode="auto">
            <a:xfrm>
              <a:off x="1152197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3" name="Oval 743"/>
            <p:cNvSpPr>
              <a:spLocks noChangeArrowheads="1"/>
            </p:cNvSpPr>
            <p:nvPr/>
          </p:nvSpPr>
          <p:spPr bwMode="auto">
            <a:xfrm>
              <a:off x="1152197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4" name="Oval 744"/>
            <p:cNvSpPr>
              <a:spLocks noChangeArrowheads="1"/>
            </p:cNvSpPr>
            <p:nvPr/>
          </p:nvSpPr>
          <p:spPr bwMode="auto">
            <a:xfrm>
              <a:off x="1152197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5" name="Oval 745"/>
            <p:cNvSpPr>
              <a:spLocks noChangeArrowheads="1"/>
            </p:cNvSpPr>
            <p:nvPr/>
          </p:nvSpPr>
          <p:spPr bwMode="auto">
            <a:xfrm>
              <a:off x="1152197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6" name="Oval 763"/>
            <p:cNvSpPr>
              <a:spLocks noChangeArrowheads="1"/>
            </p:cNvSpPr>
            <p:nvPr/>
          </p:nvSpPr>
          <p:spPr bwMode="auto">
            <a:xfrm>
              <a:off x="1197873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7" name="Oval 764"/>
            <p:cNvSpPr>
              <a:spLocks noChangeArrowheads="1"/>
            </p:cNvSpPr>
            <p:nvPr/>
          </p:nvSpPr>
          <p:spPr bwMode="auto">
            <a:xfrm>
              <a:off x="1197873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8" name="Oval 765"/>
            <p:cNvSpPr>
              <a:spLocks noChangeArrowheads="1"/>
            </p:cNvSpPr>
            <p:nvPr/>
          </p:nvSpPr>
          <p:spPr bwMode="auto">
            <a:xfrm>
              <a:off x="1197873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19" name="Oval 766"/>
            <p:cNvSpPr>
              <a:spLocks noChangeArrowheads="1"/>
            </p:cNvSpPr>
            <p:nvPr/>
          </p:nvSpPr>
          <p:spPr bwMode="auto">
            <a:xfrm>
              <a:off x="1197873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0" name="Oval 767"/>
            <p:cNvSpPr>
              <a:spLocks noChangeArrowheads="1"/>
            </p:cNvSpPr>
            <p:nvPr/>
          </p:nvSpPr>
          <p:spPr bwMode="auto">
            <a:xfrm>
              <a:off x="1197873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1" name="Oval 768"/>
            <p:cNvSpPr>
              <a:spLocks noChangeArrowheads="1"/>
            </p:cNvSpPr>
            <p:nvPr/>
          </p:nvSpPr>
          <p:spPr bwMode="auto">
            <a:xfrm>
              <a:off x="1197873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2" name="Oval 769"/>
            <p:cNvSpPr>
              <a:spLocks noChangeArrowheads="1"/>
            </p:cNvSpPr>
            <p:nvPr/>
          </p:nvSpPr>
          <p:spPr bwMode="auto">
            <a:xfrm>
              <a:off x="1197873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3" name="Oval 770"/>
            <p:cNvSpPr>
              <a:spLocks noChangeArrowheads="1"/>
            </p:cNvSpPr>
            <p:nvPr/>
          </p:nvSpPr>
          <p:spPr bwMode="auto">
            <a:xfrm>
              <a:off x="1197873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4" name="Oval 771"/>
            <p:cNvSpPr>
              <a:spLocks noChangeArrowheads="1"/>
            </p:cNvSpPr>
            <p:nvPr/>
          </p:nvSpPr>
          <p:spPr bwMode="auto">
            <a:xfrm>
              <a:off x="1197873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5" name="Oval 791"/>
            <p:cNvSpPr>
              <a:spLocks noChangeArrowheads="1"/>
            </p:cNvSpPr>
            <p:nvPr/>
          </p:nvSpPr>
          <p:spPr bwMode="auto">
            <a:xfrm>
              <a:off x="1243551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6" name="Oval 792"/>
            <p:cNvSpPr>
              <a:spLocks noChangeArrowheads="1"/>
            </p:cNvSpPr>
            <p:nvPr/>
          </p:nvSpPr>
          <p:spPr bwMode="auto">
            <a:xfrm>
              <a:off x="1243551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7" name="Oval 793"/>
            <p:cNvSpPr>
              <a:spLocks noChangeArrowheads="1"/>
            </p:cNvSpPr>
            <p:nvPr/>
          </p:nvSpPr>
          <p:spPr bwMode="auto">
            <a:xfrm>
              <a:off x="1243551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8" name="Oval 794"/>
            <p:cNvSpPr>
              <a:spLocks noChangeArrowheads="1"/>
            </p:cNvSpPr>
            <p:nvPr/>
          </p:nvSpPr>
          <p:spPr bwMode="auto">
            <a:xfrm>
              <a:off x="1243551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29" name="Oval 795"/>
            <p:cNvSpPr>
              <a:spLocks noChangeArrowheads="1"/>
            </p:cNvSpPr>
            <p:nvPr/>
          </p:nvSpPr>
          <p:spPr bwMode="auto">
            <a:xfrm>
              <a:off x="1243551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0" name="Oval 796"/>
            <p:cNvSpPr>
              <a:spLocks noChangeArrowheads="1"/>
            </p:cNvSpPr>
            <p:nvPr/>
          </p:nvSpPr>
          <p:spPr bwMode="auto">
            <a:xfrm>
              <a:off x="1243551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1" name="Oval 797"/>
            <p:cNvSpPr>
              <a:spLocks noChangeArrowheads="1"/>
            </p:cNvSpPr>
            <p:nvPr/>
          </p:nvSpPr>
          <p:spPr bwMode="auto">
            <a:xfrm>
              <a:off x="1243551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2" name="Oval 798"/>
            <p:cNvSpPr>
              <a:spLocks noChangeArrowheads="1"/>
            </p:cNvSpPr>
            <p:nvPr/>
          </p:nvSpPr>
          <p:spPr bwMode="auto">
            <a:xfrm>
              <a:off x="1243551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3" name="Oval 799"/>
            <p:cNvSpPr>
              <a:spLocks noChangeArrowheads="1"/>
            </p:cNvSpPr>
            <p:nvPr/>
          </p:nvSpPr>
          <p:spPr bwMode="auto">
            <a:xfrm>
              <a:off x="1243551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4" name="Oval 817"/>
            <p:cNvSpPr>
              <a:spLocks noChangeArrowheads="1"/>
            </p:cNvSpPr>
            <p:nvPr/>
          </p:nvSpPr>
          <p:spPr bwMode="auto">
            <a:xfrm>
              <a:off x="1288086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5" name="Oval 818"/>
            <p:cNvSpPr>
              <a:spLocks noChangeArrowheads="1"/>
            </p:cNvSpPr>
            <p:nvPr/>
          </p:nvSpPr>
          <p:spPr bwMode="auto">
            <a:xfrm>
              <a:off x="1288086" y="401384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6" name="Oval 819"/>
            <p:cNvSpPr>
              <a:spLocks noChangeArrowheads="1"/>
            </p:cNvSpPr>
            <p:nvPr/>
          </p:nvSpPr>
          <p:spPr bwMode="auto">
            <a:xfrm>
              <a:off x="1288086" y="408236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7" name="Oval 820"/>
            <p:cNvSpPr>
              <a:spLocks noChangeArrowheads="1"/>
            </p:cNvSpPr>
            <p:nvPr/>
          </p:nvSpPr>
          <p:spPr bwMode="auto">
            <a:xfrm>
              <a:off x="1288086" y="4150877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8" name="Oval 821"/>
            <p:cNvSpPr>
              <a:spLocks noChangeArrowheads="1"/>
            </p:cNvSpPr>
            <p:nvPr/>
          </p:nvSpPr>
          <p:spPr bwMode="auto">
            <a:xfrm>
              <a:off x="1288086" y="421939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39" name="Oval 822"/>
            <p:cNvSpPr>
              <a:spLocks noChangeArrowheads="1"/>
            </p:cNvSpPr>
            <p:nvPr/>
          </p:nvSpPr>
          <p:spPr bwMode="auto">
            <a:xfrm>
              <a:off x="1288086" y="4285624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0" name="Oval 823"/>
            <p:cNvSpPr>
              <a:spLocks noChangeArrowheads="1"/>
            </p:cNvSpPr>
            <p:nvPr/>
          </p:nvSpPr>
          <p:spPr bwMode="auto">
            <a:xfrm>
              <a:off x="1288086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1" name="Oval 824"/>
            <p:cNvSpPr>
              <a:spLocks noChangeArrowheads="1"/>
            </p:cNvSpPr>
            <p:nvPr/>
          </p:nvSpPr>
          <p:spPr bwMode="auto">
            <a:xfrm>
              <a:off x="1288086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2" name="Oval 825"/>
            <p:cNvSpPr>
              <a:spLocks noChangeArrowheads="1"/>
            </p:cNvSpPr>
            <p:nvPr/>
          </p:nvSpPr>
          <p:spPr bwMode="auto">
            <a:xfrm>
              <a:off x="1288086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3" name="Oval 844"/>
            <p:cNvSpPr>
              <a:spLocks noChangeArrowheads="1"/>
            </p:cNvSpPr>
            <p:nvPr/>
          </p:nvSpPr>
          <p:spPr bwMode="auto">
            <a:xfrm>
              <a:off x="1333762" y="39795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4" name="Oval 845"/>
            <p:cNvSpPr>
              <a:spLocks noChangeArrowheads="1"/>
            </p:cNvSpPr>
            <p:nvPr/>
          </p:nvSpPr>
          <p:spPr bwMode="auto">
            <a:xfrm>
              <a:off x="1333762" y="404810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5" name="Oval 846"/>
            <p:cNvSpPr>
              <a:spLocks noChangeArrowheads="1"/>
            </p:cNvSpPr>
            <p:nvPr/>
          </p:nvSpPr>
          <p:spPr bwMode="auto">
            <a:xfrm>
              <a:off x="1333762" y="4116620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6" name="Oval 847"/>
            <p:cNvSpPr>
              <a:spLocks noChangeArrowheads="1"/>
            </p:cNvSpPr>
            <p:nvPr/>
          </p:nvSpPr>
          <p:spPr bwMode="auto">
            <a:xfrm>
              <a:off x="1333762" y="418513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7" name="Oval 848"/>
            <p:cNvSpPr>
              <a:spLocks noChangeArrowheads="1"/>
            </p:cNvSpPr>
            <p:nvPr/>
          </p:nvSpPr>
          <p:spPr bwMode="auto">
            <a:xfrm>
              <a:off x="1333762" y="4251366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8" name="Oval 849"/>
            <p:cNvSpPr>
              <a:spLocks noChangeArrowheads="1"/>
            </p:cNvSpPr>
            <p:nvPr/>
          </p:nvSpPr>
          <p:spPr bwMode="auto">
            <a:xfrm>
              <a:off x="1333762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49" name="Oval 850"/>
            <p:cNvSpPr>
              <a:spLocks noChangeArrowheads="1"/>
            </p:cNvSpPr>
            <p:nvPr/>
          </p:nvSpPr>
          <p:spPr bwMode="auto">
            <a:xfrm>
              <a:off x="1333762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0" name="Oval 851"/>
            <p:cNvSpPr>
              <a:spLocks noChangeArrowheads="1"/>
            </p:cNvSpPr>
            <p:nvPr/>
          </p:nvSpPr>
          <p:spPr bwMode="auto">
            <a:xfrm>
              <a:off x="1333762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1" name="Oval 852"/>
            <p:cNvSpPr>
              <a:spLocks noChangeArrowheads="1"/>
            </p:cNvSpPr>
            <p:nvPr/>
          </p:nvSpPr>
          <p:spPr bwMode="auto">
            <a:xfrm>
              <a:off x="1333762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2" name="Oval 870"/>
            <p:cNvSpPr>
              <a:spLocks noChangeArrowheads="1"/>
            </p:cNvSpPr>
            <p:nvPr/>
          </p:nvSpPr>
          <p:spPr bwMode="auto">
            <a:xfrm>
              <a:off x="1379439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3" name="Oval 871"/>
            <p:cNvSpPr>
              <a:spLocks noChangeArrowheads="1"/>
            </p:cNvSpPr>
            <p:nvPr/>
          </p:nvSpPr>
          <p:spPr bwMode="auto">
            <a:xfrm>
              <a:off x="1379439" y="401384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4" name="Oval 872"/>
            <p:cNvSpPr>
              <a:spLocks noChangeArrowheads="1"/>
            </p:cNvSpPr>
            <p:nvPr/>
          </p:nvSpPr>
          <p:spPr bwMode="auto">
            <a:xfrm>
              <a:off x="1379439" y="408236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5" name="Oval 873"/>
            <p:cNvSpPr>
              <a:spLocks noChangeArrowheads="1"/>
            </p:cNvSpPr>
            <p:nvPr/>
          </p:nvSpPr>
          <p:spPr bwMode="auto">
            <a:xfrm>
              <a:off x="1379439" y="4150877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6" name="Oval 874"/>
            <p:cNvSpPr>
              <a:spLocks noChangeArrowheads="1"/>
            </p:cNvSpPr>
            <p:nvPr/>
          </p:nvSpPr>
          <p:spPr bwMode="auto">
            <a:xfrm>
              <a:off x="1379439" y="421939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7" name="Oval 875"/>
            <p:cNvSpPr>
              <a:spLocks noChangeArrowheads="1"/>
            </p:cNvSpPr>
            <p:nvPr/>
          </p:nvSpPr>
          <p:spPr bwMode="auto">
            <a:xfrm>
              <a:off x="1379439" y="4285624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8" name="Oval 876"/>
            <p:cNvSpPr>
              <a:spLocks noChangeArrowheads="1"/>
            </p:cNvSpPr>
            <p:nvPr/>
          </p:nvSpPr>
          <p:spPr bwMode="auto">
            <a:xfrm>
              <a:off x="1379439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59" name="Oval 877"/>
            <p:cNvSpPr>
              <a:spLocks noChangeArrowheads="1"/>
            </p:cNvSpPr>
            <p:nvPr/>
          </p:nvSpPr>
          <p:spPr bwMode="auto">
            <a:xfrm>
              <a:off x="1379439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0" name="Oval 878"/>
            <p:cNvSpPr>
              <a:spLocks noChangeArrowheads="1"/>
            </p:cNvSpPr>
            <p:nvPr/>
          </p:nvSpPr>
          <p:spPr bwMode="auto">
            <a:xfrm>
              <a:off x="1379439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1" name="Oval 897"/>
            <p:cNvSpPr>
              <a:spLocks noChangeArrowheads="1"/>
            </p:cNvSpPr>
            <p:nvPr/>
          </p:nvSpPr>
          <p:spPr bwMode="auto">
            <a:xfrm>
              <a:off x="1425116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2" name="Oval 898"/>
            <p:cNvSpPr>
              <a:spLocks noChangeArrowheads="1"/>
            </p:cNvSpPr>
            <p:nvPr/>
          </p:nvSpPr>
          <p:spPr bwMode="auto">
            <a:xfrm>
              <a:off x="1425116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3" name="Oval 899"/>
            <p:cNvSpPr>
              <a:spLocks noChangeArrowheads="1"/>
            </p:cNvSpPr>
            <p:nvPr/>
          </p:nvSpPr>
          <p:spPr bwMode="auto">
            <a:xfrm>
              <a:off x="1425116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4" name="Oval 900"/>
            <p:cNvSpPr>
              <a:spLocks noChangeArrowheads="1"/>
            </p:cNvSpPr>
            <p:nvPr/>
          </p:nvSpPr>
          <p:spPr bwMode="auto">
            <a:xfrm>
              <a:off x="1425116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5" name="Oval 901"/>
            <p:cNvSpPr>
              <a:spLocks noChangeArrowheads="1"/>
            </p:cNvSpPr>
            <p:nvPr/>
          </p:nvSpPr>
          <p:spPr bwMode="auto">
            <a:xfrm>
              <a:off x="1425116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6" name="Oval 902"/>
            <p:cNvSpPr>
              <a:spLocks noChangeArrowheads="1"/>
            </p:cNvSpPr>
            <p:nvPr/>
          </p:nvSpPr>
          <p:spPr bwMode="auto">
            <a:xfrm>
              <a:off x="1425116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7" name="Oval 903"/>
            <p:cNvSpPr>
              <a:spLocks noChangeArrowheads="1"/>
            </p:cNvSpPr>
            <p:nvPr/>
          </p:nvSpPr>
          <p:spPr bwMode="auto">
            <a:xfrm>
              <a:off x="1425116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8" name="Oval 904"/>
            <p:cNvSpPr>
              <a:spLocks noChangeArrowheads="1"/>
            </p:cNvSpPr>
            <p:nvPr/>
          </p:nvSpPr>
          <p:spPr bwMode="auto">
            <a:xfrm>
              <a:off x="1425116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69" name="Oval 905"/>
            <p:cNvSpPr>
              <a:spLocks noChangeArrowheads="1"/>
            </p:cNvSpPr>
            <p:nvPr/>
          </p:nvSpPr>
          <p:spPr bwMode="auto">
            <a:xfrm>
              <a:off x="1425116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0" name="Oval 923"/>
            <p:cNvSpPr>
              <a:spLocks noChangeArrowheads="1"/>
            </p:cNvSpPr>
            <p:nvPr/>
          </p:nvSpPr>
          <p:spPr bwMode="auto">
            <a:xfrm>
              <a:off x="1470792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1" name="Oval 924"/>
            <p:cNvSpPr>
              <a:spLocks noChangeArrowheads="1"/>
            </p:cNvSpPr>
            <p:nvPr/>
          </p:nvSpPr>
          <p:spPr bwMode="auto">
            <a:xfrm>
              <a:off x="1470792" y="401384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2" name="Oval 925"/>
            <p:cNvSpPr>
              <a:spLocks noChangeArrowheads="1"/>
            </p:cNvSpPr>
            <p:nvPr/>
          </p:nvSpPr>
          <p:spPr bwMode="auto">
            <a:xfrm>
              <a:off x="1470792" y="408236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3" name="Oval 926"/>
            <p:cNvSpPr>
              <a:spLocks noChangeArrowheads="1"/>
            </p:cNvSpPr>
            <p:nvPr/>
          </p:nvSpPr>
          <p:spPr bwMode="auto">
            <a:xfrm>
              <a:off x="1470792" y="4150877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4" name="Oval 927"/>
            <p:cNvSpPr>
              <a:spLocks noChangeArrowheads="1"/>
            </p:cNvSpPr>
            <p:nvPr/>
          </p:nvSpPr>
          <p:spPr bwMode="auto">
            <a:xfrm>
              <a:off x="1470792" y="421939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5" name="Oval 928"/>
            <p:cNvSpPr>
              <a:spLocks noChangeArrowheads="1"/>
            </p:cNvSpPr>
            <p:nvPr/>
          </p:nvSpPr>
          <p:spPr bwMode="auto">
            <a:xfrm>
              <a:off x="1470792" y="4285624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6" name="Oval 929"/>
            <p:cNvSpPr>
              <a:spLocks noChangeArrowheads="1"/>
            </p:cNvSpPr>
            <p:nvPr/>
          </p:nvSpPr>
          <p:spPr bwMode="auto">
            <a:xfrm>
              <a:off x="1470792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7" name="Oval 930"/>
            <p:cNvSpPr>
              <a:spLocks noChangeArrowheads="1"/>
            </p:cNvSpPr>
            <p:nvPr/>
          </p:nvSpPr>
          <p:spPr bwMode="auto">
            <a:xfrm>
              <a:off x="1470792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8" name="Oval 931"/>
            <p:cNvSpPr>
              <a:spLocks noChangeArrowheads="1"/>
            </p:cNvSpPr>
            <p:nvPr/>
          </p:nvSpPr>
          <p:spPr bwMode="auto">
            <a:xfrm>
              <a:off x="1470792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79" name="Oval 950"/>
            <p:cNvSpPr>
              <a:spLocks noChangeArrowheads="1"/>
            </p:cNvSpPr>
            <p:nvPr/>
          </p:nvSpPr>
          <p:spPr bwMode="auto">
            <a:xfrm>
              <a:off x="1516470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0" name="Oval 951"/>
            <p:cNvSpPr>
              <a:spLocks noChangeArrowheads="1"/>
            </p:cNvSpPr>
            <p:nvPr/>
          </p:nvSpPr>
          <p:spPr bwMode="auto">
            <a:xfrm>
              <a:off x="1516470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1" name="Oval 952"/>
            <p:cNvSpPr>
              <a:spLocks noChangeArrowheads="1"/>
            </p:cNvSpPr>
            <p:nvPr/>
          </p:nvSpPr>
          <p:spPr bwMode="auto">
            <a:xfrm>
              <a:off x="1516470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2" name="Oval 953"/>
            <p:cNvSpPr>
              <a:spLocks noChangeArrowheads="1"/>
            </p:cNvSpPr>
            <p:nvPr/>
          </p:nvSpPr>
          <p:spPr bwMode="auto">
            <a:xfrm>
              <a:off x="1516470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3" name="Oval 954"/>
            <p:cNvSpPr>
              <a:spLocks noChangeArrowheads="1"/>
            </p:cNvSpPr>
            <p:nvPr/>
          </p:nvSpPr>
          <p:spPr bwMode="auto">
            <a:xfrm>
              <a:off x="1516470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4" name="Oval 955"/>
            <p:cNvSpPr>
              <a:spLocks noChangeArrowheads="1"/>
            </p:cNvSpPr>
            <p:nvPr/>
          </p:nvSpPr>
          <p:spPr bwMode="auto">
            <a:xfrm>
              <a:off x="1516470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5" name="Oval 956"/>
            <p:cNvSpPr>
              <a:spLocks noChangeArrowheads="1"/>
            </p:cNvSpPr>
            <p:nvPr/>
          </p:nvSpPr>
          <p:spPr bwMode="auto">
            <a:xfrm>
              <a:off x="1516470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6" name="Oval 957"/>
            <p:cNvSpPr>
              <a:spLocks noChangeArrowheads="1"/>
            </p:cNvSpPr>
            <p:nvPr/>
          </p:nvSpPr>
          <p:spPr bwMode="auto">
            <a:xfrm>
              <a:off x="1516470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7" name="Oval 958"/>
            <p:cNvSpPr>
              <a:spLocks noChangeArrowheads="1"/>
            </p:cNvSpPr>
            <p:nvPr/>
          </p:nvSpPr>
          <p:spPr bwMode="auto">
            <a:xfrm>
              <a:off x="1516470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8" name="Oval 976"/>
            <p:cNvSpPr>
              <a:spLocks noChangeArrowheads="1"/>
            </p:cNvSpPr>
            <p:nvPr/>
          </p:nvSpPr>
          <p:spPr bwMode="auto">
            <a:xfrm>
              <a:off x="1559863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89" name="Oval 977"/>
            <p:cNvSpPr>
              <a:spLocks noChangeArrowheads="1"/>
            </p:cNvSpPr>
            <p:nvPr/>
          </p:nvSpPr>
          <p:spPr bwMode="auto">
            <a:xfrm>
              <a:off x="1559863" y="401384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0" name="Oval 978"/>
            <p:cNvSpPr>
              <a:spLocks noChangeArrowheads="1"/>
            </p:cNvSpPr>
            <p:nvPr/>
          </p:nvSpPr>
          <p:spPr bwMode="auto">
            <a:xfrm>
              <a:off x="1559863" y="408236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1" name="Oval 979"/>
            <p:cNvSpPr>
              <a:spLocks noChangeArrowheads="1"/>
            </p:cNvSpPr>
            <p:nvPr/>
          </p:nvSpPr>
          <p:spPr bwMode="auto">
            <a:xfrm>
              <a:off x="1559863" y="4150877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2" name="Oval 980"/>
            <p:cNvSpPr>
              <a:spLocks noChangeArrowheads="1"/>
            </p:cNvSpPr>
            <p:nvPr/>
          </p:nvSpPr>
          <p:spPr bwMode="auto">
            <a:xfrm>
              <a:off x="1559863" y="421939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3" name="Oval 981"/>
            <p:cNvSpPr>
              <a:spLocks noChangeArrowheads="1"/>
            </p:cNvSpPr>
            <p:nvPr/>
          </p:nvSpPr>
          <p:spPr bwMode="auto">
            <a:xfrm>
              <a:off x="1559863" y="4285624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4" name="Oval 982"/>
            <p:cNvSpPr>
              <a:spLocks noChangeArrowheads="1"/>
            </p:cNvSpPr>
            <p:nvPr/>
          </p:nvSpPr>
          <p:spPr bwMode="auto">
            <a:xfrm>
              <a:off x="1559863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5" name="Oval 983"/>
            <p:cNvSpPr>
              <a:spLocks noChangeArrowheads="1"/>
            </p:cNvSpPr>
            <p:nvPr/>
          </p:nvSpPr>
          <p:spPr bwMode="auto">
            <a:xfrm>
              <a:off x="1559863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6" name="Oval 984"/>
            <p:cNvSpPr>
              <a:spLocks noChangeArrowheads="1"/>
            </p:cNvSpPr>
            <p:nvPr/>
          </p:nvSpPr>
          <p:spPr bwMode="auto">
            <a:xfrm>
              <a:off x="1559863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7" name="Oval 1004"/>
            <p:cNvSpPr>
              <a:spLocks noChangeArrowheads="1"/>
            </p:cNvSpPr>
            <p:nvPr/>
          </p:nvSpPr>
          <p:spPr bwMode="auto">
            <a:xfrm>
              <a:off x="1652357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8" name="Oval 1005"/>
            <p:cNvSpPr>
              <a:spLocks noChangeArrowheads="1"/>
            </p:cNvSpPr>
            <p:nvPr/>
          </p:nvSpPr>
          <p:spPr bwMode="auto">
            <a:xfrm>
              <a:off x="1652357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99" name="Oval 1006"/>
            <p:cNvSpPr>
              <a:spLocks noChangeArrowheads="1"/>
            </p:cNvSpPr>
            <p:nvPr/>
          </p:nvSpPr>
          <p:spPr bwMode="auto">
            <a:xfrm>
              <a:off x="1652357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0" name="Oval 1007"/>
            <p:cNvSpPr>
              <a:spLocks noChangeArrowheads="1"/>
            </p:cNvSpPr>
            <p:nvPr/>
          </p:nvSpPr>
          <p:spPr bwMode="auto">
            <a:xfrm>
              <a:off x="1652357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1" name="Oval 1008"/>
            <p:cNvSpPr>
              <a:spLocks noChangeArrowheads="1"/>
            </p:cNvSpPr>
            <p:nvPr/>
          </p:nvSpPr>
          <p:spPr bwMode="auto">
            <a:xfrm>
              <a:off x="1652357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2" name="Oval 1009"/>
            <p:cNvSpPr>
              <a:spLocks noChangeArrowheads="1"/>
            </p:cNvSpPr>
            <p:nvPr/>
          </p:nvSpPr>
          <p:spPr bwMode="auto">
            <a:xfrm>
              <a:off x="1652357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3" name="Oval 1010"/>
            <p:cNvSpPr>
              <a:spLocks noChangeArrowheads="1"/>
            </p:cNvSpPr>
            <p:nvPr/>
          </p:nvSpPr>
          <p:spPr bwMode="auto">
            <a:xfrm>
              <a:off x="1652357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4" name="Oval 1011"/>
            <p:cNvSpPr>
              <a:spLocks noChangeArrowheads="1"/>
            </p:cNvSpPr>
            <p:nvPr/>
          </p:nvSpPr>
          <p:spPr bwMode="auto">
            <a:xfrm>
              <a:off x="1652357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5" name="Oval 1012"/>
            <p:cNvSpPr>
              <a:spLocks noChangeArrowheads="1"/>
            </p:cNvSpPr>
            <p:nvPr/>
          </p:nvSpPr>
          <p:spPr bwMode="auto">
            <a:xfrm>
              <a:off x="1652357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6" name="Oval 1031"/>
            <p:cNvSpPr>
              <a:spLocks noChangeArrowheads="1"/>
            </p:cNvSpPr>
            <p:nvPr/>
          </p:nvSpPr>
          <p:spPr bwMode="auto">
            <a:xfrm>
              <a:off x="1605538" y="397958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7" name="Oval 1032"/>
            <p:cNvSpPr>
              <a:spLocks noChangeArrowheads="1"/>
            </p:cNvSpPr>
            <p:nvPr/>
          </p:nvSpPr>
          <p:spPr bwMode="auto">
            <a:xfrm>
              <a:off x="1605538" y="404810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8" name="Oval 1033"/>
            <p:cNvSpPr>
              <a:spLocks noChangeArrowheads="1"/>
            </p:cNvSpPr>
            <p:nvPr/>
          </p:nvSpPr>
          <p:spPr bwMode="auto">
            <a:xfrm>
              <a:off x="1605538" y="411661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09" name="Oval 1034"/>
            <p:cNvSpPr>
              <a:spLocks noChangeArrowheads="1"/>
            </p:cNvSpPr>
            <p:nvPr/>
          </p:nvSpPr>
          <p:spPr bwMode="auto">
            <a:xfrm>
              <a:off x="1605538" y="418513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0" name="Oval 1035"/>
            <p:cNvSpPr>
              <a:spLocks noChangeArrowheads="1"/>
            </p:cNvSpPr>
            <p:nvPr/>
          </p:nvSpPr>
          <p:spPr bwMode="auto">
            <a:xfrm>
              <a:off x="1605538" y="4251365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1" name="Oval 1036"/>
            <p:cNvSpPr>
              <a:spLocks noChangeArrowheads="1"/>
            </p:cNvSpPr>
            <p:nvPr/>
          </p:nvSpPr>
          <p:spPr bwMode="auto">
            <a:xfrm>
              <a:off x="1605538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2" name="Oval 1037"/>
            <p:cNvSpPr>
              <a:spLocks noChangeArrowheads="1"/>
            </p:cNvSpPr>
            <p:nvPr/>
          </p:nvSpPr>
          <p:spPr bwMode="auto">
            <a:xfrm>
              <a:off x="1605538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3" name="Oval 1038"/>
            <p:cNvSpPr>
              <a:spLocks noChangeArrowheads="1"/>
            </p:cNvSpPr>
            <p:nvPr/>
          </p:nvSpPr>
          <p:spPr bwMode="auto">
            <a:xfrm>
              <a:off x="1605538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4" name="Oval 1039"/>
            <p:cNvSpPr>
              <a:spLocks noChangeArrowheads="1"/>
            </p:cNvSpPr>
            <p:nvPr/>
          </p:nvSpPr>
          <p:spPr bwMode="auto">
            <a:xfrm>
              <a:off x="1605538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5" name="Freeform 1057"/>
            <p:cNvSpPr/>
            <p:nvPr/>
          </p:nvSpPr>
          <p:spPr bwMode="auto">
            <a:xfrm>
              <a:off x="762802" y="3504550"/>
              <a:ext cx="1079114" cy="419085"/>
            </a:xfrm>
            <a:custGeom>
              <a:avLst/>
              <a:gdLst>
                <a:gd name="T0" fmla="*/ 2147483646 w 945"/>
                <a:gd name="T1" fmla="*/ 2147483646 h 367"/>
                <a:gd name="T2" fmla="*/ 2147483646 w 945"/>
                <a:gd name="T3" fmla="*/ 2147483646 h 367"/>
                <a:gd name="T4" fmla="*/ 0 w 945"/>
                <a:gd name="T5" fmla="*/ 0 h 367"/>
                <a:gd name="T6" fmla="*/ 2147483646 w 945"/>
                <a:gd name="T7" fmla="*/ 0 h 367"/>
                <a:gd name="T8" fmla="*/ 2147483646 w 945"/>
                <a:gd name="T9" fmla="*/ 2147483646 h 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"/>
                <a:gd name="T16" fmla="*/ 0 h 367"/>
                <a:gd name="T17" fmla="*/ 945 w 945"/>
                <a:gd name="T18" fmla="*/ 367 h 3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" h="367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6" name="任意多边形 576"/>
            <p:cNvSpPr/>
            <p:nvPr/>
          </p:nvSpPr>
          <p:spPr bwMode="auto">
            <a:xfrm>
              <a:off x="554620" y="0"/>
              <a:ext cx="1495697" cy="3534241"/>
            </a:xfrm>
            <a:custGeom>
              <a:avLst/>
              <a:gdLst>
                <a:gd name="T0" fmla="*/ 278727 w 2079324"/>
                <a:gd name="T1" fmla="*/ 0 h 4913313"/>
                <a:gd name="T2" fmla="*/ 502213 w 2079324"/>
                <a:gd name="T3" fmla="*/ 1315410 h 4913313"/>
                <a:gd name="T4" fmla="*/ 278727 w 2079324"/>
                <a:gd name="T5" fmla="*/ 1315410 h 4913313"/>
                <a:gd name="T6" fmla="*/ 54388 w 2079324"/>
                <a:gd name="T7" fmla="*/ 1315410 h 4913313"/>
                <a:gd name="T8" fmla="*/ 278727 w 2079324"/>
                <a:gd name="T9" fmla="*/ 0 h 4913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9324"/>
                <a:gd name="T16" fmla="*/ 0 h 4913313"/>
                <a:gd name="T17" fmla="*/ 2079324 w 2079324"/>
                <a:gd name="T18" fmla="*/ 4913313 h 4913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9324" h="4913313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7" name="Freeform 1059"/>
            <p:cNvSpPr/>
            <p:nvPr/>
          </p:nvSpPr>
          <p:spPr bwMode="auto">
            <a:xfrm>
              <a:off x="514134" y="1588469"/>
              <a:ext cx="1574707" cy="1927560"/>
            </a:xfrm>
            <a:custGeom>
              <a:avLst/>
              <a:gdLst>
                <a:gd name="T0" fmla="*/ 2147483646 w 687"/>
                <a:gd name="T1" fmla="*/ 2147483646 h 841"/>
                <a:gd name="T2" fmla="*/ 2147483646 w 687"/>
                <a:gd name="T3" fmla="*/ 2147483646 h 841"/>
                <a:gd name="T4" fmla="*/ 2147483646 w 687"/>
                <a:gd name="T5" fmla="*/ 2147483646 h 841"/>
                <a:gd name="T6" fmla="*/ 2147483646 w 687"/>
                <a:gd name="T7" fmla="*/ 0 h 841"/>
                <a:gd name="T8" fmla="*/ 2147483646 w 687"/>
                <a:gd name="T9" fmla="*/ 0 h 841"/>
                <a:gd name="T10" fmla="*/ 2147483646 w 687"/>
                <a:gd name="T11" fmla="*/ 2147483646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7"/>
                <a:gd name="T19" fmla="*/ 0 h 841"/>
                <a:gd name="T20" fmla="*/ 687 w 687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7" h="841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8" name="Oval 1061"/>
            <p:cNvSpPr>
              <a:spLocks noChangeArrowheads="1"/>
            </p:cNvSpPr>
            <p:nvPr/>
          </p:nvSpPr>
          <p:spPr bwMode="auto">
            <a:xfrm>
              <a:off x="698855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19" name="Oval 1062"/>
            <p:cNvSpPr>
              <a:spLocks noChangeArrowheads="1"/>
            </p:cNvSpPr>
            <p:nvPr/>
          </p:nvSpPr>
          <p:spPr bwMode="auto">
            <a:xfrm>
              <a:off x="826750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0" name="Oval 1063"/>
            <p:cNvSpPr>
              <a:spLocks noChangeArrowheads="1"/>
            </p:cNvSpPr>
            <p:nvPr/>
          </p:nvSpPr>
          <p:spPr bwMode="auto">
            <a:xfrm>
              <a:off x="958071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1" name="Oval 1064"/>
            <p:cNvSpPr>
              <a:spLocks noChangeArrowheads="1"/>
            </p:cNvSpPr>
            <p:nvPr/>
          </p:nvSpPr>
          <p:spPr bwMode="auto">
            <a:xfrm>
              <a:off x="1085965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2" name="Oval 1065"/>
            <p:cNvSpPr>
              <a:spLocks noChangeArrowheads="1"/>
            </p:cNvSpPr>
            <p:nvPr/>
          </p:nvSpPr>
          <p:spPr bwMode="auto">
            <a:xfrm>
              <a:off x="1213860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3" name="Oval 1066"/>
            <p:cNvSpPr>
              <a:spLocks noChangeArrowheads="1"/>
            </p:cNvSpPr>
            <p:nvPr/>
          </p:nvSpPr>
          <p:spPr bwMode="auto">
            <a:xfrm>
              <a:off x="1342897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4" name="Oval 1067"/>
            <p:cNvSpPr>
              <a:spLocks noChangeArrowheads="1"/>
            </p:cNvSpPr>
            <p:nvPr/>
          </p:nvSpPr>
          <p:spPr bwMode="auto">
            <a:xfrm>
              <a:off x="1470792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5" name="Oval 1068"/>
            <p:cNvSpPr>
              <a:spLocks noChangeArrowheads="1"/>
            </p:cNvSpPr>
            <p:nvPr/>
          </p:nvSpPr>
          <p:spPr bwMode="auto">
            <a:xfrm>
              <a:off x="1598687" y="1643221"/>
              <a:ext cx="51387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6" name="Oval 1069"/>
            <p:cNvSpPr>
              <a:spLocks noChangeArrowheads="1"/>
            </p:cNvSpPr>
            <p:nvPr/>
          </p:nvSpPr>
          <p:spPr bwMode="auto">
            <a:xfrm>
              <a:off x="1730008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7" name="Oval 1070"/>
            <p:cNvSpPr>
              <a:spLocks noChangeArrowheads="1"/>
            </p:cNvSpPr>
            <p:nvPr/>
          </p:nvSpPr>
          <p:spPr bwMode="auto">
            <a:xfrm>
              <a:off x="1857903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28" name="Freeform 1079"/>
            <p:cNvSpPr/>
            <p:nvPr/>
          </p:nvSpPr>
          <p:spPr bwMode="auto">
            <a:xfrm>
              <a:off x="0" y="2621847"/>
              <a:ext cx="733112" cy="1096242"/>
            </a:xfrm>
            <a:custGeom>
              <a:avLst/>
              <a:gdLst>
                <a:gd name="T0" fmla="*/ 2147483646 w 642"/>
                <a:gd name="T1" fmla="*/ 2147483646 h 960"/>
                <a:gd name="T2" fmla="*/ 2147483646 w 642"/>
                <a:gd name="T3" fmla="*/ 2147483646 h 960"/>
                <a:gd name="T4" fmla="*/ 0 w 642"/>
                <a:gd name="T5" fmla="*/ 2147483646 h 960"/>
                <a:gd name="T6" fmla="*/ 2147483646 w 642"/>
                <a:gd name="T7" fmla="*/ 0 h 960"/>
                <a:gd name="T8" fmla="*/ 2147483646 w 642"/>
                <a:gd name="T9" fmla="*/ 2147483646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960"/>
                <a:gd name="T17" fmla="*/ 642 w 64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960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29" name="Freeform 1080"/>
            <p:cNvSpPr/>
            <p:nvPr/>
          </p:nvSpPr>
          <p:spPr bwMode="auto">
            <a:xfrm>
              <a:off x="1873889" y="2621847"/>
              <a:ext cx="730829" cy="1096242"/>
            </a:xfrm>
            <a:custGeom>
              <a:avLst/>
              <a:gdLst>
                <a:gd name="T0" fmla="*/ 0 w 640"/>
                <a:gd name="T1" fmla="*/ 2147483646 h 960"/>
                <a:gd name="T2" fmla="*/ 2147483646 w 640"/>
                <a:gd name="T3" fmla="*/ 2147483646 h 960"/>
                <a:gd name="T4" fmla="*/ 2147483646 w 640"/>
                <a:gd name="T5" fmla="*/ 2147483646 h 960"/>
                <a:gd name="T6" fmla="*/ 2147483646 w 640"/>
                <a:gd name="T7" fmla="*/ 0 h 960"/>
                <a:gd name="T8" fmla="*/ 0 w 640"/>
                <a:gd name="T9" fmla="*/ 2147483646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960"/>
                <a:gd name="T17" fmla="*/ 640 w 6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96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0" name="Freeform 1081"/>
            <p:cNvSpPr/>
            <p:nvPr/>
          </p:nvSpPr>
          <p:spPr bwMode="auto">
            <a:xfrm>
              <a:off x="1254969" y="2621847"/>
              <a:ext cx="97063" cy="1096242"/>
            </a:xfrm>
            <a:custGeom>
              <a:avLst/>
              <a:gdLst>
                <a:gd name="T0" fmla="*/ 0 w 85"/>
                <a:gd name="T1" fmla="*/ 2147483646 h 960"/>
                <a:gd name="T2" fmla="*/ 2147483646 w 85"/>
                <a:gd name="T3" fmla="*/ 0 h 960"/>
                <a:gd name="T4" fmla="*/ 2147483646 w 85"/>
                <a:gd name="T5" fmla="*/ 2147483646 h 960"/>
                <a:gd name="T6" fmla="*/ 2147483646 w 85"/>
                <a:gd name="T7" fmla="*/ 2147483646 h 960"/>
                <a:gd name="T8" fmla="*/ 2147483646 w 85"/>
                <a:gd name="T9" fmla="*/ 2147483646 h 960"/>
                <a:gd name="T10" fmla="*/ 0 w 85"/>
                <a:gd name="T11" fmla="*/ 2147483646 h 960"/>
                <a:gd name="T12" fmla="*/ 0 w 85"/>
                <a:gd name="T13" fmla="*/ 2147483646 h 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960"/>
                <a:gd name="T23" fmla="*/ 85 w 85"/>
                <a:gd name="T24" fmla="*/ 960 h 9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960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1" name="Oval 1082"/>
            <p:cNvSpPr>
              <a:spLocks noChangeArrowheads="1"/>
            </p:cNvSpPr>
            <p:nvPr/>
          </p:nvSpPr>
          <p:spPr bwMode="auto">
            <a:xfrm>
              <a:off x="1035721" y="994611"/>
              <a:ext cx="533277" cy="532134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2" name="Oval 1083"/>
            <p:cNvSpPr>
              <a:spLocks noChangeArrowheads="1"/>
            </p:cNvSpPr>
            <p:nvPr/>
          </p:nvSpPr>
          <p:spPr bwMode="auto">
            <a:xfrm>
              <a:off x="1096488" y="1038574"/>
              <a:ext cx="421368" cy="421368"/>
            </a:xfrm>
            <a:prstGeom prst="ellipse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3" name="Freeform 1060"/>
            <p:cNvSpPr/>
            <p:nvPr/>
          </p:nvSpPr>
          <p:spPr bwMode="auto">
            <a:xfrm>
              <a:off x="810761" y="590370"/>
              <a:ext cx="983193" cy="339151"/>
            </a:xfrm>
            <a:custGeom>
              <a:avLst/>
              <a:gdLst>
                <a:gd name="T0" fmla="*/ 0 w 429"/>
                <a:gd name="T1" fmla="*/ 2147483646 h 148"/>
                <a:gd name="T2" fmla="*/ 2147483646 w 429"/>
                <a:gd name="T3" fmla="*/ 2147483646 h 148"/>
                <a:gd name="T4" fmla="*/ 2147483646 w 429"/>
                <a:gd name="T5" fmla="*/ 0 h 148"/>
                <a:gd name="T6" fmla="*/ 2147483646 w 429"/>
                <a:gd name="T7" fmla="*/ 0 h 148"/>
                <a:gd name="T8" fmla="*/ 0 w 429"/>
                <a:gd name="T9" fmla="*/ 2147483646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48"/>
                <a:gd name="T17" fmla="*/ 429 w 429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48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4" name="Oval 1071"/>
            <p:cNvSpPr>
              <a:spLocks noChangeArrowheads="1"/>
            </p:cNvSpPr>
            <p:nvPr/>
          </p:nvSpPr>
          <p:spPr bwMode="auto">
            <a:xfrm>
              <a:off x="883846" y="832459"/>
              <a:ext cx="44535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5" name="Oval 1072"/>
            <p:cNvSpPr>
              <a:spLocks noChangeArrowheads="1"/>
            </p:cNvSpPr>
            <p:nvPr/>
          </p:nvSpPr>
          <p:spPr bwMode="auto">
            <a:xfrm>
              <a:off x="996896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6" name="Oval 1073"/>
            <p:cNvSpPr>
              <a:spLocks noChangeArrowheads="1"/>
            </p:cNvSpPr>
            <p:nvPr/>
          </p:nvSpPr>
          <p:spPr bwMode="auto">
            <a:xfrm>
              <a:off x="1111088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7" name="Oval 1074"/>
            <p:cNvSpPr>
              <a:spLocks noChangeArrowheads="1"/>
            </p:cNvSpPr>
            <p:nvPr/>
          </p:nvSpPr>
          <p:spPr bwMode="auto">
            <a:xfrm>
              <a:off x="1222995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8" name="Oval 1075"/>
            <p:cNvSpPr>
              <a:spLocks noChangeArrowheads="1"/>
            </p:cNvSpPr>
            <p:nvPr/>
          </p:nvSpPr>
          <p:spPr bwMode="auto">
            <a:xfrm>
              <a:off x="1338330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39" name="Oval 1076"/>
            <p:cNvSpPr>
              <a:spLocks noChangeArrowheads="1"/>
            </p:cNvSpPr>
            <p:nvPr/>
          </p:nvSpPr>
          <p:spPr bwMode="auto">
            <a:xfrm>
              <a:off x="1450238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40" name="Oval 1077"/>
            <p:cNvSpPr>
              <a:spLocks noChangeArrowheads="1"/>
            </p:cNvSpPr>
            <p:nvPr/>
          </p:nvSpPr>
          <p:spPr bwMode="auto">
            <a:xfrm>
              <a:off x="1564429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41" name="Oval 1078"/>
            <p:cNvSpPr>
              <a:spLocks noChangeArrowheads="1"/>
            </p:cNvSpPr>
            <p:nvPr/>
          </p:nvSpPr>
          <p:spPr bwMode="auto">
            <a:xfrm>
              <a:off x="1677479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42" name="Freeform 1168"/>
            <p:cNvSpPr/>
            <p:nvPr/>
          </p:nvSpPr>
          <p:spPr bwMode="auto">
            <a:xfrm>
              <a:off x="1635229" y="561825"/>
              <a:ext cx="113050" cy="229526"/>
            </a:xfrm>
            <a:custGeom>
              <a:avLst/>
              <a:gdLst>
                <a:gd name="T0" fmla="*/ 2147483646 w 49"/>
                <a:gd name="T1" fmla="*/ 0 h 100"/>
                <a:gd name="T2" fmla="*/ 0 w 49"/>
                <a:gd name="T3" fmla="*/ 2147483646 h 100"/>
                <a:gd name="T4" fmla="*/ 2147483646 w 49"/>
                <a:gd name="T5" fmla="*/ 2147483646 h 100"/>
                <a:gd name="T6" fmla="*/ 2147483646 w 49"/>
                <a:gd name="T7" fmla="*/ 2147483646 h 100"/>
                <a:gd name="T8" fmla="*/ 2147483646 w 49"/>
                <a:gd name="T9" fmla="*/ 2147483646 h 100"/>
                <a:gd name="T10" fmla="*/ 2147483646 w 49"/>
                <a:gd name="T11" fmla="*/ 0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0"/>
                <a:gd name="T20" fmla="*/ 49 w 49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43" name="AutoShape 59"/>
            <p:cNvSpPr/>
            <p:nvPr/>
          </p:nvSpPr>
          <p:spPr bwMode="auto">
            <a:xfrm>
              <a:off x="1148602" y="1113370"/>
              <a:ext cx="276514" cy="276043"/>
            </a:xfrm>
            <a:custGeom>
              <a:avLst/>
              <a:gdLst>
                <a:gd name="T0" fmla="*/ 460765586 w 21543"/>
                <a:gd name="T1" fmla="*/ 533110229 h 21600"/>
                <a:gd name="T2" fmla="*/ 304698032 w 21543"/>
                <a:gd name="T3" fmla="*/ 471599708 h 21600"/>
                <a:gd name="T4" fmla="*/ 293298078 w 21543"/>
                <a:gd name="T5" fmla="*/ 469466560 h 21600"/>
                <a:gd name="T6" fmla="*/ 533614312 w 21543"/>
                <a:gd name="T7" fmla="*/ 102349140 h 21600"/>
                <a:gd name="T8" fmla="*/ 460765586 w 21543"/>
                <a:gd name="T9" fmla="*/ 533110229 h 21600"/>
                <a:gd name="T10" fmla="*/ 186167135 w 21543"/>
                <a:gd name="T11" fmla="*/ 433297157 h 21600"/>
                <a:gd name="T12" fmla="*/ 186031709 w 21543"/>
                <a:gd name="T13" fmla="*/ 433136451 h 21600"/>
                <a:gd name="T14" fmla="*/ 532148876 w 21543"/>
                <a:gd name="T15" fmla="*/ 68072651 h 21600"/>
                <a:gd name="T16" fmla="*/ 237087157 w 21543"/>
                <a:gd name="T17" fmla="*/ 521108633 h 21600"/>
                <a:gd name="T18" fmla="*/ 186167135 w 21543"/>
                <a:gd name="T19" fmla="*/ 433297157 h 21600"/>
                <a:gd name="T20" fmla="*/ 57297775 w 21543"/>
                <a:gd name="T21" fmla="*/ 374078393 h 21600"/>
                <a:gd name="T22" fmla="*/ 480740376 w 21543"/>
                <a:gd name="T23" fmla="*/ 95893325 h 21600"/>
                <a:gd name="T24" fmla="*/ 172868292 w 21543"/>
                <a:gd name="T25" fmla="*/ 420652739 h 21600"/>
                <a:gd name="T26" fmla="*/ 168008869 w 21543"/>
                <a:gd name="T27" fmla="*/ 417718159 h 21600"/>
                <a:gd name="T28" fmla="*/ 57297775 w 21543"/>
                <a:gd name="T29" fmla="*/ 374078393 h 21600"/>
                <a:gd name="T30" fmla="*/ 576336116 w 21543"/>
                <a:gd name="T31" fmla="*/ 2880355 h 21600"/>
                <a:gd name="T32" fmla="*/ 566401610 w 21543"/>
                <a:gd name="T33" fmla="*/ 0 h 21600"/>
                <a:gd name="T34" fmla="*/ 556276805 w 21543"/>
                <a:gd name="T35" fmla="*/ 3013955 h 21600"/>
                <a:gd name="T36" fmla="*/ 8115852 w 21543"/>
                <a:gd name="T37" fmla="*/ 363116343 h 21600"/>
                <a:gd name="T38" fmla="*/ 82545 w 21543"/>
                <a:gd name="T39" fmla="*/ 379947707 h 21600"/>
                <a:gd name="T40" fmla="*/ 11454980 w 21543"/>
                <a:gd name="T41" fmla="*/ 394804507 h 21600"/>
                <a:gd name="T42" fmla="*/ 154411833 w 21543"/>
                <a:gd name="T43" fmla="*/ 451167912 h 21600"/>
                <a:gd name="T44" fmla="*/ 221641970 w 21543"/>
                <a:gd name="T45" fmla="*/ 567067416 h 21600"/>
                <a:gd name="T46" fmla="*/ 237302985 w 21543"/>
                <a:gd name="T47" fmla="*/ 576136387 h 21600"/>
                <a:gd name="T48" fmla="*/ 237520777 w 21543"/>
                <a:gd name="T49" fmla="*/ 576136387 h 21600"/>
                <a:gd name="T50" fmla="*/ 253181625 w 21543"/>
                <a:gd name="T51" fmla="*/ 567386718 h 21600"/>
                <a:gd name="T52" fmla="*/ 291126372 w 21543"/>
                <a:gd name="T53" fmla="*/ 505049627 h 21600"/>
                <a:gd name="T54" fmla="*/ 468283063 w 21543"/>
                <a:gd name="T55" fmla="*/ 574856928 h 21600"/>
                <a:gd name="T56" fmla="*/ 475041387 w 21543"/>
                <a:gd name="T57" fmla="*/ 576136387 h 21600"/>
                <a:gd name="T58" fmla="*/ 483998936 w 21543"/>
                <a:gd name="T59" fmla="*/ 573815415 h 21600"/>
                <a:gd name="T60" fmla="*/ 493091912 w 21543"/>
                <a:gd name="T61" fmla="*/ 561091609 h 21600"/>
                <a:gd name="T62" fmla="*/ 584452122 w 21543"/>
                <a:gd name="T63" fmla="*/ 20939088 h 21600"/>
                <a:gd name="T64" fmla="*/ 576336116 w 21543"/>
                <a:gd name="T65" fmla="*/ 2880355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43"/>
                <a:gd name="T100" fmla="*/ 0 h 21600"/>
                <a:gd name="T101" fmla="*/ 21543 w 21543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zh-CN" altLang="en-US"/>
            </a:p>
          </p:txBody>
        </p:sp>
      </p:grpSp>
      <p:cxnSp>
        <p:nvCxnSpPr>
          <p:cNvPr id="17411" name="Straight Connector 199"/>
          <p:cNvCxnSpPr>
            <a:cxnSpLocks noChangeShapeType="1"/>
          </p:cNvCxnSpPr>
          <p:nvPr/>
        </p:nvCxnSpPr>
        <p:spPr bwMode="auto">
          <a:xfrm>
            <a:off x="3541713" y="1819275"/>
            <a:ext cx="1987550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Straight Connector 201"/>
          <p:cNvCxnSpPr>
            <a:cxnSpLocks noChangeShapeType="1"/>
          </p:cNvCxnSpPr>
          <p:nvPr/>
        </p:nvCxnSpPr>
        <p:spPr bwMode="auto">
          <a:xfrm>
            <a:off x="3659188" y="2960688"/>
            <a:ext cx="2016125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3" name="组合 231"/>
          <p:cNvGrpSpPr/>
          <p:nvPr/>
        </p:nvGrpSpPr>
        <p:grpSpPr bwMode="auto">
          <a:xfrm>
            <a:off x="4213225" y="3538538"/>
            <a:ext cx="217488" cy="2368550"/>
            <a:chOff x="0" y="0"/>
            <a:chExt cx="217345" cy="2369060"/>
          </a:xfrm>
        </p:grpSpPr>
        <p:sp>
          <p:nvSpPr>
            <p:cNvPr id="17446" name="Rectangle 1129"/>
            <p:cNvSpPr>
              <a:spLocks noChangeArrowheads="1"/>
            </p:cNvSpPr>
            <p:nvPr/>
          </p:nvSpPr>
          <p:spPr bwMode="auto">
            <a:xfrm>
              <a:off x="73563" y="443050"/>
              <a:ext cx="56844" cy="192601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7" name="Rectangle 1130"/>
            <p:cNvSpPr>
              <a:spLocks noChangeArrowheads="1"/>
            </p:cNvSpPr>
            <p:nvPr/>
          </p:nvSpPr>
          <p:spPr bwMode="auto">
            <a:xfrm>
              <a:off x="73563" y="443050"/>
              <a:ext cx="56844" cy="192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8" name="Freeform 1118"/>
            <p:cNvSpPr>
              <a:spLocks noEditPoints="1"/>
            </p:cNvSpPr>
            <p:nvPr/>
          </p:nvSpPr>
          <p:spPr bwMode="auto">
            <a:xfrm>
              <a:off x="23406" y="0"/>
              <a:ext cx="163845" cy="419643"/>
            </a:xfrm>
            <a:custGeom>
              <a:avLst/>
              <a:gdLst>
                <a:gd name="T0" fmla="*/ 2147483646 w 49"/>
                <a:gd name="T1" fmla="*/ 2147483646 h 125"/>
                <a:gd name="T2" fmla="*/ 2147483646 w 49"/>
                <a:gd name="T3" fmla="*/ 2147483646 h 125"/>
                <a:gd name="T4" fmla="*/ 2147483646 w 49"/>
                <a:gd name="T5" fmla="*/ 2147483646 h 125"/>
                <a:gd name="T6" fmla="*/ 2147483646 w 49"/>
                <a:gd name="T7" fmla="*/ 2147483646 h 125"/>
                <a:gd name="T8" fmla="*/ 2147483646 w 49"/>
                <a:gd name="T9" fmla="*/ 2147483646 h 125"/>
                <a:gd name="T10" fmla="*/ 2147483646 w 49"/>
                <a:gd name="T11" fmla="*/ 2147483646 h 125"/>
                <a:gd name="T12" fmla="*/ 2147483646 w 49"/>
                <a:gd name="T13" fmla="*/ 2147483646 h 125"/>
                <a:gd name="T14" fmla="*/ 0 w 49"/>
                <a:gd name="T15" fmla="*/ 2147483646 h 125"/>
                <a:gd name="T16" fmla="*/ 0 w 49"/>
                <a:gd name="T17" fmla="*/ 2147483646 h 125"/>
                <a:gd name="T18" fmla="*/ 0 w 49"/>
                <a:gd name="T19" fmla="*/ 2147483646 h 125"/>
                <a:gd name="T20" fmla="*/ 0 w 49"/>
                <a:gd name="T21" fmla="*/ 2147483646 h 125"/>
                <a:gd name="T22" fmla="*/ 2147483646 w 49"/>
                <a:gd name="T23" fmla="*/ 0 h 125"/>
                <a:gd name="T24" fmla="*/ 2147483646 w 49"/>
                <a:gd name="T25" fmla="*/ 0 h 125"/>
                <a:gd name="T26" fmla="*/ 2147483646 w 49"/>
                <a:gd name="T27" fmla="*/ 0 h 125"/>
                <a:gd name="T28" fmla="*/ 2147483646 w 49"/>
                <a:gd name="T29" fmla="*/ 0 h 125"/>
                <a:gd name="T30" fmla="*/ 2147483646 w 49"/>
                <a:gd name="T31" fmla="*/ 0 h 125"/>
                <a:gd name="T32" fmla="*/ 2147483646 w 49"/>
                <a:gd name="T33" fmla="*/ 0 h 125"/>
                <a:gd name="T34" fmla="*/ 2147483646 w 49"/>
                <a:gd name="T35" fmla="*/ 0 h 125"/>
                <a:gd name="T36" fmla="*/ 2147483646 w 49"/>
                <a:gd name="T37" fmla="*/ 2147483646 h 125"/>
                <a:gd name="T38" fmla="*/ 2147483646 w 49"/>
                <a:gd name="T39" fmla="*/ 2147483646 h 125"/>
                <a:gd name="T40" fmla="*/ 2147483646 w 49"/>
                <a:gd name="T41" fmla="*/ 2147483646 h 125"/>
                <a:gd name="T42" fmla="*/ 2147483646 w 49"/>
                <a:gd name="T43" fmla="*/ 2147483646 h 125"/>
                <a:gd name="T44" fmla="*/ 2147483646 w 49"/>
                <a:gd name="T45" fmla="*/ 2147483646 h 125"/>
                <a:gd name="T46" fmla="*/ 2147483646 w 49"/>
                <a:gd name="T47" fmla="*/ 2147483646 h 125"/>
                <a:gd name="T48" fmla="*/ 2147483646 w 49"/>
                <a:gd name="T49" fmla="*/ 2147483646 h 125"/>
                <a:gd name="T50" fmla="*/ 2147483646 w 49"/>
                <a:gd name="T51" fmla="*/ 2147483646 h 125"/>
                <a:gd name="T52" fmla="*/ 2147483646 w 49"/>
                <a:gd name="T53" fmla="*/ 2147483646 h 125"/>
                <a:gd name="T54" fmla="*/ 2147483646 w 49"/>
                <a:gd name="T55" fmla="*/ 2147483646 h 125"/>
                <a:gd name="T56" fmla="*/ 2147483646 w 49"/>
                <a:gd name="T57" fmla="*/ 2147483646 h 125"/>
                <a:gd name="T58" fmla="*/ 2147483646 w 49"/>
                <a:gd name="T59" fmla="*/ 2147483646 h 125"/>
                <a:gd name="T60" fmla="*/ 2147483646 w 49"/>
                <a:gd name="T61" fmla="*/ 2147483646 h 125"/>
                <a:gd name="T62" fmla="*/ 2147483646 w 49"/>
                <a:gd name="T63" fmla="*/ 2147483646 h 125"/>
                <a:gd name="T64" fmla="*/ 2147483646 w 49"/>
                <a:gd name="T65" fmla="*/ 2147483646 h 125"/>
                <a:gd name="T66" fmla="*/ 2147483646 w 49"/>
                <a:gd name="T67" fmla="*/ 2147483646 h 125"/>
                <a:gd name="T68" fmla="*/ 2147483646 w 49"/>
                <a:gd name="T69" fmla="*/ 2147483646 h 125"/>
                <a:gd name="T70" fmla="*/ 2147483646 w 49"/>
                <a:gd name="T71" fmla="*/ 2147483646 h 125"/>
                <a:gd name="T72" fmla="*/ 2147483646 w 49"/>
                <a:gd name="T73" fmla="*/ 2147483646 h 125"/>
                <a:gd name="T74" fmla="*/ 2147483646 w 49"/>
                <a:gd name="T75" fmla="*/ 2147483646 h 125"/>
                <a:gd name="T76" fmla="*/ 2147483646 w 49"/>
                <a:gd name="T77" fmla="*/ 2147483646 h 125"/>
                <a:gd name="T78" fmla="*/ 2147483646 w 49"/>
                <a:gd name="T79" fmla="*/ 2147483646 h 125"/>
                <a:gd name="T80" fmla="*/ 2147483646 w 49"/>
                <a:gd name="T81" fmla="*/ 2147483646 h 125"/>
                <a:gd name="T82" fmla="*/ 2147483646 w 49"/>
                <a:gd name="T83" fmla="*/ 2147483646 h 125"/>
                <a:gd name="T84" fmla="*/ 2147483646 w 49"/>
                <a:gd name="T85" fmla="*/ 2147483646 h 125"/>
                <a:gd name="T86" fmla="*/ 2147483646 w 49"/>
                <a:gd name="T87" fmla="*/ 2147483646 h 125"/>
                <a:gd name="T88" fmla="*/ 2147483646 w 49"/>
                <a:gd name="T89" fmla="*/ 2147483646 h 125"/>
                <a:gd name="T90" fmla="*/ 2147483646 w 49"/>
                <a:gd name="T91" fmla="*/ 2147483646 h 125"/>
                <a:gd name="T92" fmla="*/ 2147483646 w 49"/>
                <a:gd name="T93" fmla="*/ 2147483646 h 125"/>
                <a:gd name="T94" fmla="*/ 2147483646 w 49"/>
                <a:gd name="T95" fmla="*/ 0 h 125"/>
                <a:gd name="T96" fmla="*/ 2147483646 w 49"/>
                <a:gd name="T97" fmla="*/ 0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125"/>
                <a:gd name="T149" fmla="*/ 49 w 49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125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Freeform 1119"/>
            <p:cNvSpPr>
              <a:spLocks noEditPoints="1"/>
            </p:cNvSpPr>
            <p:nvPr/>
          </p:nvSpPr>
          <p:spPr bwMode="auto">
            <a:xfrm>
              <a:off x="60188" y="419643"/>
              <a:ext cx="90282" cy="23406"/>
            </a:xfrm>
            <a:custGeom>
              <a:avLst/>
              <a:gdLst>
                <a:gd name="T0" fmla="*/ 0 w 27"/>
                <a:gd name="T1" fmla="*/ 2147483646 h 7"/>
                <a:gd name="T2" fmla="*/ 0 w 27"/>
                <a:gd name="T3" fmla="*/ 2147483646 h 7"/>
                <a:gd name="T4" fmla="*/ 2147483646 w 27"/>
                <a:gd name="T5" fmla="*/ 2147483646 h 7"/>
                <a:gd name="T6" fmla="*/ 0 w 27"/>
                <a:gd name="T7" fmla="*/ 2147483646 h 7"/>
                <a:gd name="T8" fmla="*/ 2147483646 w 27"/>
                <a:gd name="T9" fmla="*/ 0 h 7"/>
                <a:gd name="T10" fmla="*/ 2147483646 w 27"/>
                <a:gd name="T11" fmla="*/ 2147483646 h 7"/>
                <a:gd name="T12" fmla="*/ 2147483646 w 27"/>
                <a:gd name="T13" fmla="*/ 2147483646 h 7"/>
                <a:gd name="T14" fmla="*/ 2147483646 w 27"/>
                <a:gd name="T15" fmla="*/ 2147483646 h 7"/>
                <a:gd name="T16" fmla="*/ 2147483646 w 27"/>
                <a:gd name="T17" fmla="*/ 2147483646 h 7"/>
                <a:gd name="T18" fmla="*/ 2147483646 w 27"/>
                <a:gd name="T19" fmla="*/ 0 h 7"/>
                <a:gd name="T20" fmla="*/ 2147483646 w 27"/>
                <a:gd name="T21" fmla="*/ 0 h 7"/>
                <a:gd name="T22" fmla="*/ 2147483646 w 27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7"/>
                <a:gd name="T38" fmla="*/ 27 w 27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Freeform 1120"/>
            <p:cNvSpPr>
              <a:spLocks noEditPoints="1"/>
            </p:cNvSpPr>
            <p:nvPr/>
          </p:nvSpPr>
          <p:spPr bwMode="auto">
            <a:xfrm>
              <a:off x="0" y="269174"/>
              <a:ext cx="40125" cy="173876"/>
            </a:xfrm>
            <a:custGeom>
              <a:avLst/>
              <a:gdLst>
                <a:gd name="T0" fmla="*/ 0 w 12"/>
                <a:gd name="T1" fmla="*/ 2147483646 h 52"/>
                <a:gd name="T2" fmla="*/ 0 w 12"/>
                <a:gd name="T3" fmla="*/ 2147483646 h 52"/>
                <a:gd name="T4" fmla="*/ 0 w 12"/>
                <a:gd name="T5" fmla="*/ 2147483646 h 52"/>
                <a:gd name="T6" fmla="*/ 2147483646 w 12"/>
                <a:gd name="T7" fmla="*/ 2147483646 h 52"/>
                <a:gd name="T8" fmla="*/ 0 w 12"/>
                <a:gd name="T9" fmla="*/ 2147483646 h 52"/>
                <a:gd name="T10" fmla="*/ 2147483646 w 12"/>
                <a:gd name="T11" fmla="*/ 2147483646 h 52"/>
                <a:gd name="T12" fmla="*/ 2147483646 w 12"/>
                <a:gd name="T13" fmla="*/ 2147483646 h 52"/>
                <a:gd name="T14" fmla="*/ 2147483646 w 12"/>
                <a:gd name="T15" fmla="*/ 0 h 52"/>
                <a:gd name="T16" fmla="*/ 2147483646 w 12"/>
                <a:gd name="T17" fmla="*/ 0 h 52"/>
                <a:gd name="T18" fmla="*/ 0 w 12"/>
                <a:gd name="T19" fmla="*/ 2147483646 h 52"/>
                <a:gd name="T20" fmla="*/ 2147483646 w 12"/>
                <a:gd name="T21" fmla="*/ 0 h 52"/>
                <a:gd name="T22" fmla="*/ 2147483646 w 12"/>
                <a:gd name="T23" fmla="*/ 0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52"/>
                <a:gd name="T38" fmla="*/ 12 w 12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5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1121"/>
            <p:cNvSpPr/>
            <p:nvPr/>
          </p:nvSpPr>
          <p:spPr bwMode="auto">
            <a:xfrm>
              <a:off x="153813" y="269174"/>
              <a:ext cx="63532" cy="180563"/>
            </a:xfrm>
            <a:custGeom>
              <a:avLst/>
              <a:gdLst>
                <a:gd name="T0" fmla="*/ 2147483646 w 19"/>
                <a:gd name="T1" fmla="*/ 0 h 54"/>
                <a:gd name="T2" fmla="*/ 0 w 19"/>
                <a:gd name="T3" fmla="*/ 2147483646 h 54"/>
                <a:gd name="T4" fmla="*/ 2147483646 w 19"/>
                <a:gd name="T5" fmla="*/ 2147483646 h 54"/>
                <a:gd name="T6" fmla="*/ 2147483646 w 19"/>
                <a:gd name="T7" fmla="*/ 2147483646 h 54"/>
                <a:gd name="T8" fmla="*/ 2147483646 w 19"/>
                <a:gd name="T9" fmla="*/ 2147483646 h 54"/>
                <a:gd name="T10" fmla="*/ 2147483646 w 19"/>
                <a:gd name="T11" fmla="*/ 2147483646 h 54"/>
                <a:gd name="T12" fmla="*/ 2147483646 w 19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4"/>
                <a:gd name="T23" fmla="*/ 19 w 19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4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Rectangle 1122"/>
            <p:cNvSpPr>
              <a:spLocks noChangeArrowheads="1"/>
            </p:cNvSpPr>
            <p:nvPr/>
          </p:nvSpPr>
          <p:spPr bwMode="auto">
            <a:xfrm>
              <a:off x="107001" y="0"/>
              <a:ext cx="1672" cy="1672"/>
            </a:xfrm>
            <a:prstGeom prst="rect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53" name="Freeform 1123"/>
            <p:cNvSpPr/>
            <p:nvPr/>
          </p:nvSpPr>
          <p:spPr bwMode="auto">
            <a:xfrm>
              <a:off x="107001" y="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1124"/>
            <p:cNvSpPr>
              <a:spLocks noEditPoints="1"/>
            </p:cNvSpPr>
            <p:nvPr/>
          </p:nvSpPr>
          <p:spPr bwMode="auto">
            <a:xfrm>
              <a:off x="23406" y="0"/>
              <a:ext cx="83594" cy="443050"/>
            </a:xfrm>
            <a:custGeom>
              <a:avLst/>
              <a:gdLst>
                <a:gd name="T0" fmla="*/ 2147483646 w 25"/>
                <a:gd name="T1" fmla="*/ 2147483646 h 132"/>
                <a:gd name="T2" fmla="*/ 2147483646 w 25"/>
                <a:gd name="T3" fmla="*/ 2147483646 h 132"/>
                <a:gd name="T4" fmla="*/ 2147483646 w 25"/>
                <a:gd name="T5" fmla="*/ 2147483646 h 132"/>
                <a:gd name="T6" fmla="*/ 2147483646 w 25"/>
                <a:gd name="T7" fmla="*/ 2147483646 h 132"/>
                <a:gd name="T8" fmla="*/ 2147483646 w 25"/>
                <a:gd name="T9" fmla="*/ 2147483646 h 132"/>
                <a:gd name="T10" fmla="*/ 2147483646 w 25"/>
                <a:gd name="T11" fmla="*/ 2147483646 h 132"/>
                <a:gd name="T12" fmla="*/ 2147483646 w 25"/>
                <a:gd name="T13" fmla="*/ 2147483646 h 132"/>
                <a:gd name="T14" fmla="*/ 2147483646 w 25"/>
                <a:gd name="T15" fmla="*/ 2147483646 h 132"/>
                <a:gd name="T16" fmla="*/ 2147483646 w 25"/>
                <a:gd name="T17" fmla="*/ 2147483646 h 132"/>
                <a:gd name="T18" fmla="*/ 2147483646 w 25"/>
                <a:gd name="T19" fmla="*/ 2147483646 h 132"/>
                <a:gd name="T20" fmla="*/ 2147483646 w 25"/>
                <a:gd name="T21" fmla="*/ 2147483646 h 132"/>
                <a:gd name="T22" fmla="*/ 2147483646 w 25"/>
                <a:gd name="T23" fmla="*/ 0 h 132"/>
                <a:gd name="T24" fmla="*/ 2147483646 w 25"/>
                <a:gd name="T25" fmla="*/ 0 h 132"/>
                <a:gd name="T26" fmla="*/ 2147483646 w 25"/>
                <a:gd name="T27" fmla="*/ 0 h 132"/>
                <a:gd name="T28" fmla="*/ 2147483646 w 25"/>
                <a:gd name="T29" fmla="*/ 2147483646 h 132"/>
                <a:gd name="T30" fmla="*/ 2147483646 w 25"/>
                <a:gd name="T31" fmla="*/ 2147483646 h 132"/>
                <a:gd name="T32" fmla="*/ 2147483646 w 25"/>
                <a:gd name="T33" fmla="*/ 2147483646 h 132"/>
                <a:gd name="T34" fmla="*/ 2147483646 w 25"/>
                <a:gd name="T35" fmla="*/ 2147483646 h 132"/>
                <a:gd name="T36" fmla="*/ 2147483646 w 25"/>
                <a:gd name="T37" fmla="*/ 2147483646 h 132"/>
                <a:gd name="T38" fmla="*/ 2147483646 w 25"/>
                <a:gd name="T39" fmla="*/ 2147483646 h 132"/>
                <a:gd name="T40" fmla="*/ 2147483646 w 25"/>
                <a:gd name="T41" fmla="*/ 2147483646 h 132"/>
                <a:gd name="T42" fmla="*/ 2147483646 w 25"/>
                <a:gd name="T43" fmla="*/ 2147483646 h 132"/>
                <a:gd name="T44" fmla="*/ 2147483646 w 25"/>
                <a:gd name="T45" fmla="*/ 2147483646 h 132"/>
                <a:gd name="T46" fmla="*/ 2147483646 w 25"/>
                <a:gd name="T47" fmla="*/ 2147483646 h 132"/>
                <a:gd name="T48" fmla="*/ 2147483646 w 25"/>
                <a:gd name="T49" fmla="*/ 2147483646 h 132"/>
                <a:gd name="T50" fmla="*/ 2147483646 w 25"/>
                <a:gd name="T51" fmla="*/ 2147483646 h 132"/>
                <a:gd name="T52" fmla="*/ 2147483646 w 25"/>
                <a:gd name="T53" fmla="*/ 2147483646 h 132"/>
                <a:gd name="T54" fmla="*/ 2147483646 w 25"/>
                <a:gd name="T55" fmla="*/ 2147483646 h 132"/>
                <a:gd name="T56" fmla="*/ 2147483646 w 25"/>
                <a:gd name="T57" fmla="*/ 2147483646 h 132"/>
                <a:gd name="T58" fmla="*/ 2147483646 w 25"/>
                <a:gd name="T59" fmla="*/ 2147483646 h 132"/>
                <a:gd name="T60" fmla="*/ 2147483646 w 25"/>
                <a:gd name="T61" fmla="*/ 2147483646 h 132"/>
                <a:gd name="T62" fmla="*/ 2147483646 w 25"/>
                <a:gd name="T63" fmla="*/ 2147483646 h 132"/>
                <a:gd name="T64" fmla="*/ 2147483646 w 25"/>
                <a:gd name="T65" fmla="*/ 2147483646 h 132"/>
                <a:gd name="T66" fmla="*/ 2147483646 w 25"/>
                <a:gd name="T67" fmla="*/ 2147483646 h 132"/>
                <a:gd name="T68" fmla="*/ 0 w 25"/>
                <a:gd name="T69" fmla="*/ 2147483646 h 132"/>
                <a:gd name="T70" fmla="*/ 0 w 25"/>
                <a:gd name="T71" fmla="*/ 2147483646 h 132"/>
                <a:gd name="T72" fmla="*/ 0 w 25"/>
                <a:gd name="T73" fmla="*/ 2147483646 h 132"/>
                <a:gd name="T74" fmla="*/ 2147483646 w 25"/>
                <a:gd name="T75" fmla="*/ 2147483646 h 132"/>
                <a:gd name="T76" fmla="*/ 2147483646 w 25"/>
                <a:gd name="T77" fmla="*/ 2147483646 h 132"/>
                <a:gd name="T78" fmla="*/ 2147483646 w 25"/>
                <a:gd name="T79" fmla="*/ 2147483646 h 132"/>
                <a:gd name="T80" fmla="*/ 2147483646 w 25"/>
                <a:gd name="T81" fmla="*/ 2147483646 h 132"/>
                <a:gd name="T82" fmla="*/ 2147483646 w 25"/>
                <a:gd name="T83" fmla="*/ 2147483646 h 132"/>
                <a:gd name="T84" fmla="*/ 2147483646 w 25"/>
                <a:gd name="T85" fmla="*/ 2147483646 h 132"/>
                <a:gd name="T86" fmla="*/ 2147483646 w 25"/>
                <a:gd name="T87" fmla="*/ 2147483646 h 132"/>
                <a:gd name="T88" fmla="*/ 2147483646 w 25"/>
                <a:gd name="T89" fmla="*/ 2147483646 h 132"/>
                <a:gd name="T90" fmla="*/ 2147483646 w 25"/>
                <a:gd name="T91" fmla="*/ 2147483646 h 132"/>
                <a:gd name="T92" fmla="*/ 2147483646 w 25"/>
                <a:gd name="T93" fmla="*/ 2147483646 h 132"/>
                <a:gd name="T94" fmla="*/ 2147483646 w 25"/>
                <a:gd name="T95" fmla="*/ 2147483646 h 132"/>
                <a:gd name="T96" fmla="*/ 2147483646 w 25"/>
                <a:gd name="T97" fmla="*/ 2147483646 h 132"/>
                <a:gd name="T98" fmla="*/ 2147483646 w 25"/>
                <a:gd name="T99" fmla="*/ 2147483646 h 132"/>
                <a:gd name="T100" fmla="*/ 2147483646 w 25"/>
                <a:gd name="T101" fmla="*/ 2147483646 h 132"/>
                <a:gd name="T102" fmla="*/ 2147483646 w 25"/>
                <a:gd name="T103" fmla="*/ 2147483646 h 132"/>
                <a:gd name="T104" fmla="*/ 2147483646 w 25"/>
                <a:gd name="T105" fmla="*/ 2147483646 h 132"/>
                <a:gd name="T106" fmla="*/ 2147483646 w 25"/>
                <a:gd name="T107" fmla="*/ 2147483646 h 132"/>
                <a:gd name="T108" fmla="*/ 2147483646 w 25"/>
                <a:gd name="T109" fmla="*/ 2147483646 h 132"/>
                <a:gd name="T110" fmla="*/ 2147483646 w 25"/>
                <a:gd name="T111" fmla="*/ 2147483646 h 132"/>
                <a:gd name="T112" fmla="*/ 2147483646 w 25"/>
                <a:gd name="T113" fmla="*/ 2147483646 h 132"/>
                <a:gd name="T114" fmla="*/ 2147483646 w 25"/>
                <a:gd name="T115" fmla="*/ 0 h 132"/>
                <a:gd name="T116" fmla="*/ 2147483646 w 25"/>
                <a:gd name="T117" fmla="*/ 0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132"/>
                <a:gd name="T179" fmla="*/ 25 w 25"/>
                <a:gd name="T180" fmla="*/ 132 h 1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132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Freeform 1125"/>
            <p:cNvSpPr/>
            <p:nvPr/>
          </p:nvSpPr>
          <p:spPr bwMode="auto">
            <a:xfrm>
              <a:off x="23406" y="0"/>
              <a:ext cx="83594" cy="419643"/>
            </a:xfrm>
            <a:custGeom>
              <a:avLst/>
              <a:gdLst>
                <a:gd name="T0" fmla="*/ 2147483646 w 25"/>
                <a:gd name="T1" fmla="*/ 0 h 125"/>
                <a:gd name="T2" fmla="*/ 2147483646 w 25"/>
                <a:gd name="T3" fmla="*/ 0 h 125"/>
                <a:gd name="T4" fmla="*/ 2147483646 w 25"/>
                <a:gd name="T5" fmla="*/ 0 h 125"/>
                <a:gd name="T6" fmla="*/ 2147483646 w 25"/>
                <a:gd name="T7" fmla="*/ 2147483646 h 125"/>
                <a:gd name="T8" fmla="*/ 2147483646 w 25"/>
                <a:gd name="T9" fmla="*/ 2147483646 h 125"/>
                <a:gd name="T10" fmla="*/ 2147483646 w 25"/>
                <a:gd name="T11" fmla="*/ 2147483646 h 125"/>
                <a:gd name="T12" fmla="*/ 2147483646 w 25"/>
                <a:gd name="T13" fmla="*/ 2147483646 h 125"/>
                <a:gd name="T14" fmla="*/ 2147483646 w 25"/>
                <a:gd name="T15" fmla="*/ 2147483646 h 125"/>
                <a:gd name="T16" fmla="*/ 2147483646 w 25"/>
                <a:gd name="T17" fmla="*/ 2147483646 h 125"/>
                <a:gd name="T18" fmla="*/ 2147483646 w 25"/>
                <a:gd name="T19" fmla="*/ 2147483646 h 125"/>
                <a:gd name="T20" fmla="*/ 2147483646 w 25"/>
                <a:gd name="T21" fmla="*/ 2147483646 h 125"/>
                <a:gd name="T22" fmla="*/ 2147483646 w 25"/>
                <a:gd name="T23" fmla="*/ 2147483646 h 125"/>
                <a:gd name="T24" fmla="*/ 2147483646 w 25"/>
                <a:gd name="T25" fmla="*/ 2147483646 h 125"/>
                <a:gd name="T26" fmla="*/ 2147483646 w 25"/>
                <a:gd name="T27" fmla="*/ 2147483646 h 125"/>
                <a:gd name="T28" fmla="*/ 2147483646 w 25"/>
                <a:gd name="T29" fmla="*/ 2147483646 h 125"/>
                <a:gd name="T30" fmla="*/ 2147483646 w 25"/>
                <a:gd name="T31" fmla="*/ 2147483646 h 125"/>
                <a:gd name="T32" fmla="*/ 2147483646 w 25"/>
                <a:gd name="T33" fmla="*/ 2147483646 h 125"/>
                <a:gd name="T34" fmla="*/ 2147483646 w 25"/>
                <a:gd name="T35" fmla="*/ 2147483646 h 125"/>
                <a:gd name="T36" fmla="*/ 2147483646 w 25"/>
                <a:gd name="T37" fmla="*/ 2147483646 h 125"/>
                <a:gd name="T38" fmla="*/ 2147483646 w 25"/>
                <a:gd name="T39" fmla="*/ 2147483646 h 125"/>
                <a:gd name="T40" fmla="*/ 2147483646 w 25"/>
                <a:gd name="T41" fmla="*/ 2147483646 h 125"/>
                <a:gd name="T42" fmla="*/ 2147483646 w 25"/>
                <a:gd name="T43" fmla="*/ 2147483646 h 125"/>
                <a:gd name="T44" fmla="*/ 2147483646 w 25"/>
                <a:gd name="T45" fmla="*/ 2147483646 h 125"/>
                <a:gd name="T46" fmla="*/ 0 w 25"/>
                <a:gd name="T47" fmla="*/ 2147483646 h 125"/>
                <a:gd name="T48" fmla="*/ 0 w 25"/>
                <a:gd name="T49" fmla="*/ 2147483646 h 125"/>
                <a:gd name="T50" fmla="*/ 0 w 25"/>
                <a:gd name="T51" fmla="*/ 2147483646 h 125"/>
                <a:gd name="T52" fmla="*/ 2147483646 w 25"/>
                <a:gd name="T53" fmla="*/ 2147483646 h 125"/>
                <a:gd name="T54" fmla="*/ 2147483646 w 25"/>
                <a:gd name="T55" fmla="*/ 2147483646 h 125"/>
                <a:gd name="T56" fmla="*/ 2147483646 w 25"/>
                <a:gd name="T57" fmla="*/ 2147483646 h 125"/>
                <a:gd name="T58" fmla="*/ 2147483646 w 25"/>
                <a:gd name="T59" fmla="*/ 2147483646 h 125"/>
                <a:gd name="T60" fmla="*/ 2147483646 w 25"/>
                <a:gd name="T61" fmla="*/ 2147483646 h 125"/>
                <a:gd name="T62" fmla="*/ 2147483646 w 25"/>
                <a:gd name="T63" fmla="*/ 2147483646 h 125"/>
                <a:gd name="T64" fmla="*/ 2147483646 w 25"/>
                <a:gd name="T65" fmla="*/ 2147483646 h 125"/>
                <a:gd name="T66" fmla="*/ 2147483646 w 25"/>
                <a:gd name="T67" fmla="*/ 2147483646 h 125"/>
                <a:gd name="T68" fmla="*/ 2147483646 w 25"/>
                <a:gd name="T69" fmla="*/ 2147483646 h 125"/>
                <a:gd name="T70" fmla="*/ 2147483646 w 25"/>
                <a:gd name="T71" fmla="*/ 0 h 1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125"/>
                <a:gd name="T110" fmla="*/ 25 w 25"/>
                <a:gd name="T111" fmla="*/ 125 h 1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1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6" name="Freeform 1126"/>
            <p:cNvSpPr/>
            <p:nvPr/>
          </p:nvSpPr>
          <p:spPr bwMode="auto">
            <a:xfrm>
              <a:off x="60188" y="419643"/>
              <a:ext cx="33438" cy="23406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2147483646 h 7"/>
                <a:gd name="T4" fmla="*/ 2147483646 w 10"/>
                <a:gd name="T5" fmla="*/ 2147483646 h 7"/>
                <a:gd name="T6" fmla="*/ 2147483646 w 10"/>
                <a:gd name="T7" fmla="*/ 2147483646 h 7"/>
                <a:gd name="T8" fmla="*/ 2147483646 w 10"/>
                <a:gd name="T9" fmla="*/ 2147483646 h 7"/>
                <a:gd name="T10" fmla="*/ 2147483646 w 10"/>
                <a:gd name="T11" fmla="*/ 0 h 7"/>
                <a:gd name="T12" fmla="*/ 2147483646 w 10"/>
                <a:gd name="T13" fmla="*/ 0 h 7"/>
                <a:gd name="T14" fmla="*/ 0 w 10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7"/>
                <a:gd name="T26" fmla="*/ 10 w 1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Freeform 1127"/>
            <p:cNvSpPr>
              <a:spLocks noEditPoints="1"/>
            </p:cNvSpPr>
            <p:nvPr/>
          </p:nvSpPr>
          <p:spPr bwMode="auto">
            <a:xfrm>
              <a:off x="0" y="4430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Freeform 1128"/>
            <p:cNvSpPr/>
            <p:nvPr/>
          </p:nvSpPr>
          <p:spPr bwMode="auto">
            <a:xfrm>
              <a:off x="0" y="262486"/>
              <a:ext cx="60188" cy="180563"/>
            </a:xfrm>
            <a:custGeom>
              <a:avLst/>
              <a:gdLst>
                <a:gd name="T0" fmla="*/ 2147483646 w 18"/>
                <a:gd name="T1" fmla="*/ 0 h 54"/>
                <a:gd name="T2" fmla="*/ 2147483646 w 18"/>
                <a:gd name="T3" fmla="*/ 2147483646 h 54"/>
                <a:gd name="T4" fmla="*/ 2147483646 w 18"/>
                <a:gd name="T5" fmla="*/ 2147483646 h 54"/>
                <a:gd name="T6" fmla="*/ 0 w 18"/>
                <a:gd name="T7" fmla="*/ 2147483646 h 54"/>
                <a:gd name="T8" fmla="*/ 0 w 18"/>
                <a:gd name="T9" fmla="*/ 2147483646 h 54"/>
                <a:gd name="T10" fmla="*/ 0 w 18"/>
                <a:gd name="T11" fmla="*/ 2147483646 h 54"/>
                <a:gd name="T12" fmla="*/ 0 w 18"/>
                <a:gd name="T13" fmla="*/ 2147483646 h 54"/>
                <a:gd name="T14" fmla="*/ 0 w 18"/>
                <a:gd name="T15" fmla="*/ 2147483646 h 54"/>
                <a:gd name="T16" fmla="*/ 0 w 18"/>
                <a:gd name="T17" fmla="*/ 2147483646 h 54"/>
                <a:gd name="T18" fmla="*/ 2147483646 w 18"/>
                <a:gd name="T19" fmla="*/ 2147483646 h 54"/>
                <a:gd name="T20" fmla="*/ 2147483646 w 18"/>
                <a:gd name="T21" fmla="*/ 2147483646 h 54"/>
                <a:gd name="T22" fmla="*/ 2147483646 w 18"/>
                <a:gd name="T23" fmla="*/ 2147483646 h 54"/>
                <a:gd name="T24" fmla="*/ 2147483646 w 18"/>
                <a:gd name="T25" fmla="*/ 2147483646 h 54"/>
                <a:gd name="T26" fmla="*/ 2147483646 w 18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54"/>
                <a:gd name="T44" fmla="*/ 18 w 18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54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Freeform 1131"/>
            <p:cNvSpPr/>
            <p:nvPr/>
          </p:nvSpPr>
          <p:spPr bwMode="auto">
            <a:xfrm>
              <a:off x="73563" y="429675"/>
              <a:ext cx="56844" cy="13375"/>
            </a:xfrm>
            <a:custGeom>
              <a:avLst/>
              <a:gdLst>
                <a:gd name="T0" fmla="*/ 2147483646 w 17"/>
                <a:gd name="T1" fmla="*/ 0 h 4"/>
                <a:gd name="T2" fmla="*/ 2147483646 w 17"/>
                <a:gd name="T3" fmla="*/ 0 h 4"/>
                <a:gd name="T4" fmla="*/ 2147483646 w 17"/>
                <a:gd name="T5" fmla="*/ 2147483646 h 4"/>
                <a:gd name="T6" fmla="*/ 0 w 17"/>
                <a:gd name="T7" fmla="*/ 2147483646 h 4"/>
                <a:gd name="T8" fmla="*/ 2147483646 w 17"/>
                <a:gd name="T9" fmla="*/ 2147483646 h 4"/>
                <a:gd name="T10" fmla="*/ 2147483646 w 1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0" name="Freeform 1132"/>
            <p:cNvSpPr/>
            <p:nvPr/>
          </p:nvSpPr>
          <p:spPr bwMode="auto">
            <a:xfrm>
              <a:off x="73563" y="429675"/>
              <a:ext cx="23406" cy="13375"/>
            </a:xfrm>
            <a:custGeom>
              <a:avLst/>
              <a:gdLst>
                <a:gd name="T0" fmla="*/ 2147483646 w 7"/>
                <a:gd name="T1" fmla="*/ 0 h 4"/>
                <a:gd name="T2" fmla="*/ 0 w 7"/>
                <a:gd name="T3" fmla="*/ 0 h 4"/>
                <a:gd name="T4" fmla="*/ 0 w 7"/>
                <a:gd name="T5" fmla="*/ 2147483646 h 4"/>
                <a:gd name="T6" fmla="*/ 2147483646 w 7"/>
                <a:gd name="T7" fmla="*/ 2147483646 h 4"/>
                <a:gd name="T8" fmla="*/ 2147483646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4" name="组合 232"/>
          <p:cNvGrpSpPr/>
          <p:nvPr/>
        </p:nvGrpSpPr>
        <p:grpSpPr bwMode="auto">
          <a:xfrm>
            <a:off x="4852988" y="4814888"/>
            <a:ext cx="238125" cy="1095375"/>
            <a:chOff x="0" y="0"/>
            <a:chExt cx="237408" cy="1095638"/>
          </a:xfrm>
        </p:grpSpPr>
        <p:sp>
          <p:nvSpPr>
            <p:cNvPr id="17434" name="Rectangle 1141"/>
            <p:cNvSpPr>
              <a:spLocks noChangeArrowheads="1"/>
            </p:cNvSpPr>
            <p:nvPr/>
          </p:nvSpPr>
          <p:spPr bwMode="auto">
            <a:xfrm>
              <a:off x="88945" y="486517"/>
              <a:ext cx="48149" cy="60912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5" name="Freeform 1107"/>
            <p:cNvSpPr>
              <a:spLocks noEditPoints="1"/>
            </p:cNvSpPr>
            <p:nvPr/>
          </p:nvSpPr>
          <p:spPr bwMode="auto">
            <a:xfrm>
              <a:off x="26750" y="0"/>
              <a:ext cx="177220" cy="453081"/>
            </a:xfrm>
            <a:custGeom>
              <a:avLst/>
              <a:gdLst>
                <a:gd name="T0" fmla="*/ 2147483646 w 53"/>
                <a:gd name="T1" fmla="*/ 2147483646 h 135"/>
                <a:gd name="T2" fmla="*/ 2147483646 w 53"/>
                <a:gd name="T3" fmla="*/ 2147483646 h 135"/>
                <a:gd name="T4" fmla="*/ 2147483646 w 53"/>
                <a:gd name="T5" fmla="*/ 2147483646 h 135"/>
                <a:gd name="T6" fmla="*/ 2147483646 w 53"/>
                <a:gd name="T7" fmla="*/ 2147483646 h 135"/>
                <a:gd name="T8" fmla="*/ 2147483646 w 53"/>
                <a:gd name="T9" fmla="*/ 2147483646 h 135"/>
                <a:gd name="T10" fmla="*/ 2147483646 w 53"/>
                <a:gd name="T11" fmla="*/ 2147483646 h 135"/>
                <a:gd name="T12" fmla="*/ 0 w 53"/>
                <a:gd name="T13" fmla="*/ 2147483646 h 135"/>
                <a:gd name="T14" fmla="*/ 0 w 53"/>
                <a:gd name="T15" fmla="*/ 2147483646 h 135"/>
                <a:gd name="T16" fmla="*/ 0 w 53"/>
                <a:gd name="T17" fmla="*/ 2147483646 h 135"/>
                <a:gd name="T18" fmla="*/ 0 w 53"/>
                <a:gd name="T19" fmla="*/ 2147483646 h 135"/>
                <a:gd name="T20" fmla="*/ 2147483646 w 53"/>
                <a:gd name="T21" fmla="*/ 0 h 135"/>
                <a:gd name="T22" fmla="*/ 2147483646 w 53"/>
                <a:gd name="T23" fmla="*/ 0 h 135"/>
                <a:gd name="T24" fmla="*/ 2147483646 w 53"/>
                <a:gd name="T25" fmla="*/ 0 h 135"/>
                <a:gd name="T26" fmla="*/ 2147483646 w 53"/>
                <a:gd name="T27" fmla="*/ 0 h 135"/>
                <a:gd name="T28" fmla="*/ 2147483646 w 53"/>
                <a:gd name="T29" fmla="*/ 0 h 135"/>
                <a:gd name="T30" fmla="*/ 2147483646 w 53"/>
                <a:gd name="T31" fmla="*/ 0 h 135"/>
                <a:gd name="T32" fmla="*/ 2147483646 w 53"/>
                <a:gd name="T33" fmla="*/ 0 h 135"/>
                <a:gd name="T34" fmla="*/ 2147483646 w 53"/>
                <a:gd name="T35" fmla="*/ 2147483646 h 135"/>
                <a:gd name="T36" fmla="*/ 2147483646 w 53"/>
                <a:gd name="T37" fmla="*/ 2147483646 h 135"/>
                <a:gd name="T38" fmla="*/ 2147483646 w 53"/>
                <a:gd name="T39" fmla="*/ 2147483646 h 135"/>
                <a:gd name="T40" fmla="*/ 2147483646 w 53"/>
                <a:gd name="T41" fmla="*/ 2147483646 h 135"/>
                <a:gd name="T42" fmla="*/ 2147483646 w 53"/>
                <a:gd name="T43" fmla="*/ 2147483646 h 135"/>
                <a:gd name="T44" fmla="*/ 2147483646 w 53"/>
                <a:gd name="T45" fmla="*/ 2147483646 h 135"/>
                <a:gd name="T46" fmla="*/ 2147483646 w 53"/>
                <a:gd name="T47" fmla="*/ 2147483646 h 135"/>
                <a:gd name="T48" fmla="*/ 2147483646 w 53"/>
                <a:gd name="T49" fmla="*/ 2147483646 h 135"/>
                <a:gd name="T50" fmla="*/ 2147483646 w 53"/>
                <a:gd name="T51" fmla="*/ 2147483646 h 135"/>
                <a:gd name="T52" fmla="*/ 2147483646 w 53"/>
                <a:gd name="T53" fmla="*/ 2147483646 h 135"/>
                <a:gd name="T54" fmla="*/ 2147483646 w 53"/>
                <a:gd name="T55" fmla="*/ 2147483646 h 135"/>
                <a:gd name="T56" fmla="*/ 2147483646 w 53"/>
                <a:gd name="T57" fmla="*/ 2147483646 h 135"/>
                <a:gd name="T58" fmla="*/ 2147483646 w 53"/>
                <a:gd name="T59" fmla="*/ 2147483646 h 135"/>
                <a:gd name="T60" fmla="*/ 2147483646 w 53"/>
                <a:gd name="T61" fmla="*/ 2147483646 h 135"/>
                <a:gd name="T62" fmla="*/ 2147483646 w 53"/>
                <a:gd name="T63" fmla="*/ 2147483646 h 135"/>
                <a:gd name="T64" fmla="*/ 2147483646 w 53"/>
                <a:gd name="T65" fmla="*/ 2147483646 h 135"/>
                <a:gd name="T66" fmla="*/ 2147483646 w 53"/>
                <a:gd name="T67" fmla="*/ 2147483646 h 135"/>
                <a:gd name="T68" fmla="*/ 2147483646 w 53"/>
                <a:gd name="T69" fmla="*/ 2147483646 h 135"/>
                <a:gd name="T70" fmla="*/ 2147483646 w 53"/>
                <a:gd name="T71" fmla="*/ 2147483646 h 135"/>
                <a:gd name="T72" fmla="*/ 2147483646 w 53"/>
                <a:gd name="T73" fmla="*/ 2147483646 h 135"/>
                <a:gd name="T74" fmla="*/ 2147483646 w 53"/>
                <a:gd name="T75" fmla="*/ 2147483646 h 135"/>
                <a:gd name="T76" fmla="*/ 2147483646 w 53"/>
                <a:gd name="T77" fmla="*/ 2147483646 h 135"/>
                <a:gd name="T78" fmla="*/ 2147483646 w 53"/>
                <a:gd name="T79" fmla="*/ 2147483646 h 135"/>
                <a:gd name="T80" fmla="*/ 2147483646 w 53"/>
                <a:gd name="T81" fmla="*/ 2147483646 h 135"/>
                <a:gd name="T82" fmla="*/ 2147483646 w 53"/>
                <a:gd name="T83" fmla="*/ 2147483646 h 135"/>
                <a:gd name="T84" fmla="*/ 2147483646 w 53"/>
                <a:gd name="T85" fmla="*/ 2147483646 h 135"/>
                <a:gd name="T86" fmla="*/ 2147483646 w 53"/>
                <a:gd name="T87" fmla="*/ 2147483646 h 135"/>
                <a:gd name="T88" fmla="*/ 2147483646 w 53"/>
                <a:gd name="T89" fmla="*/ 2147483646 h 135"/>
                <a:gd name="T90" fmla="*/ 2147483646 w 53"/>
                <a:gd name="T91" fmla="*/ 2147483646 h 135"/>
                <a:gd name="T92" fmla="*/ 2147483646 w 53"/>
                <a:gd name="T93" fmla="*/ 0 h 135"/>
                <a:gd name="T94" fmla="*/ 2147483646 w 53"/>
                <a:gd name="T95" fmla="*/ 0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"/>
                <a:gd name="T145" fmla="*/ 0 h 135"/>
                <a:gd name="T146" fmla="*/ 53 w 53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" h="135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Freeform 1108"/>
            <p:cNvSpPr/>
            <p:nvPr/>
          </p:nvSpPr>
          <p:spPr bwMode="auto">
            <a:xfrm>
              <a:off x="100313" y="453080"/>
              <a:ext cx="63532" cy="26750"/>
            </a:xfrm>
            <a:custGeom>
              <a:avLst/>
              <a:gdLst>
                <a:gd name="T0" fmla="*/ 0 w 19"/>
                <a:gd name="T1" fmla="*/ 0 h 8"/>
                <a:gd name="T2" fmla="*/ 2147483646 w 19"/>
                <a:gd name="T3" fmla="*/ 2147483646 h 8"/>
                <a:gd name="T4" fmla="*/ 2147483646 w 19"/>
                <a:gd name="T5" fmla="*/ 2147483646 h 8"/>
                <a:gd name="T6" fmla="*/ 2147483646 w 19"/>
                <a:gd name="T7" fmla="*/ 0 h 8"/>
                <a:gd name="T8" fmla="*/ 2147483646 w 19"/>
                <a:gd name="T9" fmla="*/ 0 h 8"/>
                <a:gd name="T10" fmla="*/ 0 w 1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1109"/>
            <p:cNvSpPr>
              <a:spLocks noEditPoints="1"/>
            </p:cNvSpPr>
            <p:nvPr/>
          </p:nvSpPr>
          <p:spPr bwMode="auto">
            <a:xfrm>
              <a:off x="0" y="292579"/>
              <a:ext cx="26750" cy="187251"/>
            </a:xfrm>
            <a:custGeom>
              <a:avLst/>
              <a:gdLst>
                <a:gd name="T0" fmla="*/ 0 w 8"/>
                <a:gd name="T1" fmla="*/ 2147483646 h 56"/>
                <a:gd name="T2" fmla="*/ 0 w 8"/>
                <a:gd name="T3" fmla="*/ 2147483646 h 56"/>
                <a:gd name="T4" fmla="*/ 0 w 8"/>
                <a:gd name="T5" fmla="*/ 2147483646 h 56"/>
                <a:gd name="T6" fmla="*/ 0 w 8"/>
                <a:gd name="T7" fmla="*/ 2147483646 h 56"/>
                <a:gd name="T8" fmla="*/ 2147483646 w 8"/>
                <a:gd name="T9" fmla="*/ 2147483646 h 56"/>
                <a:gd name="T10" fmla="*/ 0 w 8"/>
                <a:gd name="T11" fmla="*/ 2147483646 h 56"/>
                <a:gd name="T12" fmla="*/ 2147483646 w 8"/>
                <a:gd name="T13" fmla="*/ 2147483646 h 56"/>
                <a:gd name="T14" fmla="*/ 2147483646 w 8"/>
                <a:gd name="T15" fmla="*/ 2147483646 h 56"/>
                <a:gd name="T16" fmla="*/ 2147483646 w 8"/>
                <a:gd name="T17" fmla="*/ 2147483646 h 56"/>
                <a:gd name="T18" fmla="*/ 2147483646 w 8"/>
                <a:gd name="T19" fmla="*/ 2147483646 h 56"/>
                <a:gd name="T20" fmla="*/ 2147483646 w 8"/>
                <a:gd name="T21" fmla="*/ 0 h 56"/>
                <a:gd name="T22" fmla="*/ 2147483646 w 8"/>
                <a:gd name="T23" fmla="*/ 0 h 56"/>
                <a:gd name="T24" fmla="*/ 0 w 8"/>
                <a:gd name="T25" fmla="*/ 2147483646 h 56"/>
                <a:gd name="T26" fmla="*/ 2147483646 w 8"/>
                <a:gd name="T27" fmla="*/ 0 h 56"/>
                <a:gd name="T28" fmla="*/ 2147483646 w 8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56"/>
                <a:gd name="T47" fmla="*/ 8 w 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1110"/>
            <p:cNvSpPr/>
            <p:nvPr/>
          </p:nvSpPr>
          <p:spPr bwMode="auto">
            <a:xfrm>
              <a:off x="167189" y="289235"/>
              <a:ext cx="70219" cy="197282"/>
            </a:xfrm>
            <a:custGeom>
              <a:avLst/>
              <a:gdLst>
                <a:gd name="T0" fmla="*/ 2147483646 w 21"/>
                <a:gd name="T1" fmla="*/ 0 h 59"/>
                <a:gd name="T2" fmla="*/ 0 w 21"/>
                <a:gd name="T3" fmla="*/ 2147483646 h 59"/>
                <a:gd name="T4" fmla="*/ 2147483646 w 21"/>
                <a:gd name="T5" fmla="*/ 2147483646 h 59"/>
                <a:gd name="T6" fmla="*/ 2147483646 w 21"/>
                <a:gd name="T7" fmla="*/ 2147483646 h 59"/>
                <a:gd name="T8" fmla="*/ 2147483646 w 21"/>
                <a:gd name="T9" fmla="*/ 2147483646 h 59"/>
                <a:gd name="T10" fmla="*/ 2147483646 w 21"/>
                <a:gd name="T11" fmla="*/ 2147483646 h 59"/>
                <a:gd name="T12" fmla="*/ 2147483646 w 21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59"/>
                <a:gd name="T23" fmla="*/ 21 w 21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59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Rectangle 1111"/>
            <p:cNvSpPr>
              <a:spLocks noChangeArrowheads="1"/>
            </p:cNvSpPr>
            <p:nvPr/>
          </p:nvSpPr>
          <p:spPr bwMode="auto">
            <a:xfrm>
              <a:off x="117032" y="0"/>
              <a:ext cx="1672" cy="167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5C5C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0" name="Freeform 1112"/>
            <p:cNvSpPr/>
            <p:nvPr/>
          </p:nvSpPr>
          <p:spPr bwMode="auto">
            <a:xfrm>
              <a:off x="117032" y="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1113"/>
            <p:cNvSpPr>
              <a:spLocks noEditPoints="1"/>
            </p:cNvSpPr>
            <p:nvPr/>
          </p:nvSpPr>
          <p:spPr bwMode="auto">
            <a:xfrm>
              <a:off x="26750" y="0"/>
              <a:ext cx="90282" cy="479831"/>
            </a:xfrm>
            <a:custGeom>
              <a:avLst/>
              <a:gdLst>
                <a:gd name="T0" fmla="*/ 2147483646 w 27"/>
                <a:gd name="T1" fmla="*/ 2147483646 h 143"/>
                <a:gd name="T2" fmla="*/ 2147483646 w 27"/>
                <a:gd name="T3" fmla="*/ 2147483646 h 143"/>
                <a:gd name="T4" fmla="*/ 2147483646 w 27"/>
                <a:gd name="T5" fmla="*/ 2147483646 h 143"/>
                <a:gd name="T6" fmla="*/ 2147483646 w 27"/>
                <a:gd name="T7" fmla="*/ 2147483646 h 143"/>
                <a:gd name="T8" fmla="*/ 2147483646 w 27"/>
                <a:gd name="T9" fmla="*/ 2147483646 h 143"/>
                <a:gd name="T10" fmla="*/ 2147483646 w 27"/>
                <a:gd name="T11" fmla="*/ 2147483646 h 143"/>
                <a:gd name="T12" fmla="*/ 2147483646 w 27"/>
                <a:gd name="T13" fmla="*/ 2147483646 h 143"/>
                <a:gd name="T14" fmla="*/ 2147483646 w 27"/>
                <a:gd name="T15" fmla="*/ 2147483646 h 143"/>
                <a:gd name="T16" fmla="*/ 2147483646 w 27"/>
                <a:gd name="T17" fmla="*/ 0 h 143"/>
                <a:gd name="T18" fmla="*/ 2147483646 w 27"/>
                <a:gd name="T19" fmla="*/ 2147483646 h 143"/>
                <a:gd name="T20" fmla="*/ 2147483646 w 27"/>
                <a:gd name="T21" fmla="*/ 2147483646 h 143"/>
                <a:gd name="T22" fmla="*/ 2147483646 w 27"/>
                <a:gd name="T23" fmla="*/ 2147483646 h 143"/>
                <a:gd name="T24" fmla="*/ 2147483646 w 27"/>
                <a:gd name="T25" fmla="*/ 2147483646 h 143"/>
                <a:gd name="T26" fmla="*/ 2147483646 w 27"/>
                <a:gd name="T27" fmla="*/ 2147483646 h 143"/>
                <a:gd name="T28" fmla="*/ 2147483646 w 27"/>
                <a:gd name="T29" fmla="*/ 2147483646 h 143"/>
                <a:gd name="T30" fmla="*/ 2147483646 w 27"/>
                <a:gd name="T31" fmla="*/ 2147483646 h 143"/>
                <a:gd name="T32" fmla="*/ 2147483646 w 27"/>
                <a:gd name="T33" fmla="*/ 2147483646 h 143"/>
                <a:gd name="T34" fmla="*/ 2147483646 w 27"/>
                <a:gd name="T35" fmla="*/ 2147483646 h 143"/>
                <a:gd name="T36" fmla="*/ 2147483646 w 27"/>
                <a:gd name="T37" fmla="*/ 2147483646 h 143"/>
                <a:gd name="T38" fmla="*/ 0 w 27"/>
                <a:gd name="T39" fmla="*/ 2147483646 h 143"/>
                <a:gd name="T40" fmla="*/ 0 w 27"/>
                <a:gd name="T41" fmla="*/ 2147483646 h 143"/>
                <a:gd name="T42" fmla="*/ 2147483646 w 27"/>
                <a:gd name="T43" fmla="*/ 2147483646 h 143"/>
                <a:gd name="T44" fmla="*/ 2147483646 w 27"/>
                <a:gd name="T45" fmla="*/ 2147483646 h 143"/>
                <a:gd name="T46" fmla="*/ 2147483646 w 27"/>
                <a:gd name="T47" fmla="*/ 2147483646 h 143"/>
                <a:gd name="T48" fmla="*/ 2147483646 w 27"/>
                <a:gd name="T49" fmla="*/ 2147483646 h 143"/>
                <a:gd name="T50" fmla="*/ 2147483646 w 27"/>
                <a:gd name="T51" fmla="*/ 2147483646 h 143"/>
                <a:gd name="T52" fmla="*/ 2147483646 w 27"/>
                <a:gd name="T53" fmla="*/ 2147483646 h 143"/>
                <a:gd name="T54" fmla="*/ 2147483646 w 27"/>
                <a:gd name="T55" fmla="*/ 2147483646 h 143"/>
                <a:gd name="T56" fmla="*/ 2147483646 w 27"/>
                <a:gd name="T57" fmla="*/ 2147483646 h 143"/>
                <a:gd name="T58" fmla="*/ 2147483646 w 27"/>
                <a:gd name="T59" fmla="*/ 2147483646 h 143"/>
                <a:gd name="T60" fmla="*/ 2147483646 w 27"/>
                <a:gd name="T61" fmla="*/ 2147483646 h 143"/>
                <a:gd name="T62" fmla="*/ 2147483646 w 27"/>
                <a:gd name="T63" fmla="*/ 0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"/>
                <a:gd name="T97" fmla="*/ 0 h 143"/>
                <a:gd name="T98" fmla="*/ 27 w 27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" h="143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1114"/>
            <p:cNvSpPr/>
            <p:nvPr/>
          </p:nvSpPr>
          <p:spPr bwMode="auto">
            <a:xfrm>
              <a:off x="26750" y="0"/>
              <a:ext cx="90282" cy="453081"/>
            </a:xfrm>
            <a:custGeom>
              <a:avLst/>
              <a:gdLst>
                <a:gd name="T0" fmla="*/ 2147483646 w 27"/>
                <a:gd name="T1" fmla="*/ 0 h 135"/>
                <a:gd name="T2" fmla="*/ 2147483646 w 27"/>
                <a:gd name="T3" fmla="*/ 0 h 135"/>
                <a:gd name="T4" fmla="*/ 2147483646 w 27"/>
                <a:gd name="T5" fmla="*/ 0 h 135"/>
                <a:gd name="T6" fmla="*/ 2147483646 w 27"/>
                <a:gd name="T7" fmla="*/ 2147483646 h 135"/>
                <a:gd name="T8" fmla="*/ 2147483646 w 27"/>
                <a:gd name="T9" fmla="*/ 2147483646 h 135"/>
                <a:gd name="T10" fmla="*/ 2147483646 w 27"/>
                <a:gd name="T11" fmla="*/ 2147483646 h 135"/>
                <a:gd name="T12" fmla="*/ 2147483646 w 27"/>
                <a:gd name="T13" fmla="*/ 2147483646 h 135"/>
                <a:gd name="T14" fmla="*/ 2147483646 w 27"/>
                <a:gd name="T15" fmla="*/ 2147483646 h 135"/>
                <a:gd name="T16" fmla="*/ 2147483646 w 27"/>
                <a:gd name="T17" fmla="*/ 2147483646 h 135"/>
                <a:gd name="T18" fmla="*/ 2147483646 w 27"/>
                <a:gd name="T19" fmla="*/ 2147483646 h 135"/>
                <a:gd name="T20" fmla="*/ 2147483646 w 27"/>
                <a:gd name="T21" fmla="*/ 2147483646 h 135"/>
                <a:gd name="T22" fmla="*/ 2147483646 w 27"/>
                <a:gd name="T23" fmla="*/ 2147483646 h 135"/>
                <a:gd name="T24" fmla="*/ 2147483646 w 27"/>
                <a:gd name="T25" fmla="*/ 2147483646 h 135"/>
                <a:gd name="T26" fmla="*/ 2147483646 w 27"/>
                <a:gd name="T27" fmla="*/ 2147483646 h 135"/>
                <a:gd name="T28" fmla="*/ 2147483646 w 27"/>
                <a:gd name="T29" fmla="*/ 2147483646 h 135"/>
                <a:gd name="T30" fmla="*/ 2147483646 w 27"/>
                <a:gd name="T31" fmla="*/ 2147483646 h 135"/>
                <a:gd name="T32" fmla="*/ 2147483646 w 27"/>
                <a:gd name="T33" fmla="*/ 2147483646 h 135"/>
                <a:gd name="T34" fmla="*/ 2147483646 w 27"/>
                <a:gd name="T35" fmla="*/ 2147483646 h 135"/>
                <a:gd name="T36" fmla="*/ 2147483646 w 27"/>
                <a:gd name="T37" fmla="*/ 2147483646 h 135"/>
                <a:gd name="T38" fmla="*/ 2147483646 w 27"/>
                <a:gd name="T39" fmla="*/ 2147483646 h 135"/>
                <a:gd name="T40" fmla="*/ 2147483646 w 27"/>
                <a:gd name="T41" fmla="*/ 2147483646 h 135"/>
                <a:gd name="T42" fmla="*/ 2147483646 w 27"/>
                <a:gd name="T43" fmla="*/ 2147483646 h 135"/>
                <a:gd name="T44" fmla="*/ 2147483646 w 27"/>
                <a:gd name="T45" fmla="*/ 2147483646 h 135"/>
                <a:gd name="T46" fmla="*/ 0 w 27"/>
                <a:gd name="T47" fmla="*/ 2147483646 h 135"/>
                <a:gd name="T48" fmla="*/ 0 w 27"/>
                <a:gd name="T49" fmla="*/ 2147483646 h 135"/>
                <a:gd name="T50" fmla="*/ 0 w 27"/>
                <a:gd name="T51" fmla="*/ 2147483646 h 135"/>
                <a:gd name="T52" fmla="*/ 2147483646 w 27"/>
                <a:gd name="T53" fmla="*/ 2147483646 h 135"/>
                <a:gd name="T54" fmla="*/ 2147483646 w 27"/>
                <a:gd name="T55" fmla="*/ 2147483646 h 135"/>
                <a:gd name="T56" fmla="*/ 2147483646 w 27"/>
                <a:gd name="T57" fmla="*/ 2147483646 h 135"/>
                <a:gd name="T58" fmla="*/ 2147483646 w 27"/>
                <a:gd name="T59" fmla="*/ 2147483646 h 135"/>
                <a:gd name="T60" fmla="*/ 2147483646 w 27"/>
                <a:gd name="T61" fmla="*/ 2147483646 h 135"/>
                <a:gd name="T62" fmla="*/ 2147483646 w 27"/>
                <a:gd name="T63" fmla="*/ 2147483646 h 135"/>
                <a:gd name="T64" fmla="*/ 2147483646 w 27"/>
                <a:gd name="T65" fmla="*/ 2147483646 h 135"/>
                <a:gd name="T66" fmla="*/ 2147483646 w 27"/>
                <a:gd name="T67" fmla="*/ 2147483646 h 135"/>
                <a:gd name="T68" fmla="*/ 2147483646 w 27"/>
                <a:gd name="T69" fmla="*/ 2147483646 h 135"/>
                <a:gd name="T70" fmla="*/ 2147483646 w 27"/>
                <a:gd name="T71" fmla="*/ 0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135"/>
                <a:gd name="T110" fmla="*/ 27 w 27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135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1115"/>
            <p:cNvSpPr/>
            <p:nvPr/>
          </p:nvSpPr>
          <p:spPr bwMode="auto">
            <a:xfrm>
              <a:off x="66875" y="453080"/>
              <a:ext cx="40125" cy="26750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2147483646 h 8"/>
                <a:gd name="T4" fmla="*/ 2147483646 w 12"/>
                <a:gd name="T5" fmla="*/ 2147483646 h 8"/>
                <a:gd name="T6" fmla="*/ 2147483646 w 12"/>
                <a:gd name="T7" fmla="*/ 0 h 8"/>
                <a:gd name="T8" fmla="*/ 2147483646 w 12"/>
                <a:gd name="T9" fmla="*/ 0 h 8"/>
                <a:gd name="T10" fmla="*/ 0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1116"/>
            <p:cNvSpPr>
              <a:spLocks noEditPoints="1"/>
            </p:cNvSpPr>
            <p:nvPr/>
          </p:nvSpPr>
          <p:spPr bwMode="auto">
            <a:xfrm>
              <a:off x="0" y="443049"/>
              <a:ext cx="26750" cy="36781"/>
            </a:xfrm>
            <a:custGeom>
              <a:avLst/>
              <a:gdLst>
                <a:gd name="T0" fmla="*/ 0 w 8"/>
                <a:gd name="T1" fmla="*/ 2147483646 h 11"/>
                <a:gd name="T2" fmla="*/ 0 w 8"/>
                <a:gd name="T3" fmla="*/ 2147483646 h 11"/>
                <a:gd name="T4" fmla="*/ 0 w 8"/>
                <a:gd name="T5" fmla="*/ 2147483646 h 11"/>
                <a:gd name="T6" fmla="*/ 2147483646 w 8"/>
                <a:gd name="T7" fmla="*/ 0 h 11"/>
                <a:gd name="T8" fmla="*/ 2147483646 w 8"/>
                <a:gd name="T9" fmla="*/ 0 h 11"/>
                <a:gd name="T10" fmla="*/ 2147483646 w 8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1117"/>
            <p:cNvSpPr/>
            <p:nvPr/>
          </p:nvSpPr>
          <p:spPr bwMode="auto">
            <a:xfrm>
              <a:off x="0" y="285892"/>
              <a:ext cx="66875" cy="193938"/>
            </a:xfrm>
            <a:custGeom>
              <a:avLst/>
              <a:gdLst>
                <a:gd name="T0" fmla="*/ 2147483646 w 20"/>
                <a:gd name="T1" fmla="*/ 0 h 58"/>
                <a:gd name="T2" fmla="*/ 2147483646 w 20"/>
                <a:gd name="T3" fmla="*/ 2147483646 h 58"/>
                <a:gd name="T4" fmla="*/ 2147483646 w 20"/>
                <a:gd name="T5" fmla="*/ 2147483646 h 58"/>
                <a:gd name="T6" fmla="*/ 0 w 20"/>
                <a:gd name="T7" fmla="*/ 2147483646 h 58"/>
                <a:gd name="T8" fmla="*/ 0 w 20"/>
                <a:gd name="T9" fmla="*/ 2147483646 h 58"/>
                <a:gd name="T10" fmla="*/ 0 w 20"/>
                <a:gd name="T11" fmla="*/ 2147483646 h 58"/>
                <a:gd name="T12" fmla="*/ 0 w 20"/>
                <a:gd name="T13" fmla="*/ 2147483646 h 58"/>
                <a:gd name="T14" fmla="*/ 2147483646 w 20"/>
                <a:gd name="T15" fmla="*/ 2147483646 h 58"/>
                <a:gd name="T16" fmla="*/ 2147483646 w 20"/>
                <a:gd name="T17" fmla="*/ 2147483646 h 58"/>
                <a:gd name="T18" fmla="*/ 2147483646 w 20"/>
                <a:gd name="T19" fmla="*/ 2147483646 h 58"/>
                <a:gd name="T20" fmla="*/ 2147483646 w 20"/>
                <a:gd name="T21" fmla="*/ 2147483646 h 58"/>
                <a:gd name="T22" fmla="*/ 2147483646 w 20"/>
                <a:gd name="T23" fmla="*/ 2147483646 h 58"/>
                <a:gd name="T24" fmla="*/ 2147483646 w 20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58"/>
                <a:gd name="T41" fmla="*/ 20 w 20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58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5" name="文本框 226"/>
          <p:cNvSpPr txBox="1">
            <a:spLocks noChangeArrowheads="1"/>
          </p:cNvSpPr>
          <p:nvPr/>
        </p:nvSpPr>
        <p:spPr bwMode="auto">
          <a:xfrm>
            <a:off x="3659188" y="1884363"/>
            <a:ext cx="1768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3200" b="1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3200" b="1">
              <a:solidFill>
                <a:srgbClr val="0075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3"/>
          <p:cNvSpPr txBox="1">
            <a:spLocks noChangeArrowheads="1"/>
          </p:cNvSpPr>
          <p:nvPr/>
        </p:nvSpPr>
        <p:spPr bwMode="auto">
          <a:xfrm>
            <a:off x="6646863" y="1908175"/>
            <a:ext cx="400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点击此处添加目录文字</a:t>
            </a:r>
          </a:p>
        </p:txBody>
      </p:sp>
      <p:cxnSp>
        <p:nvCxnSpPr>
          <p:cNvPr id="17417" name="Straight Connector 199"/>
          <p:cNvCxnSpPr>
            <a:cxnSpLocks noChangeShapeType="1"/>
          </p:cNvCxnSpPr>
          <p:nvPr/>
        </p:nvCxnSpPr>
        <p:spPr bwMode="auto">
          <a:xfrm>
            <a:off x="6559550" y="1814513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199"/>
          <p:cNvCxnSpPr>
            <a:cxnSpLocks noChangeShapeType="1"/>
          </p:cNvCxnSpPr>
          <p:nvPr/>
        </p:nvCxnSpPr>
        <p:spPr bwMode="auto">
          <a:xfrm>
            <a:off x="6559550" y="2417763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文本框 243"/>
          <p:cNvSpPr txBox="1">
            <a:spLocks noChangeArrowheads="1"/>
          </p:cNvSpPr>
          <p:nvPr/>
        </p:nvSpPr>
        <p:spPr bwMode="auto">
          <a:xfrm>
            <a:off x="6646863" y="2943225"/>
            <a:ext cx="4005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点击此处添加目录文字</a:t>
            </a:r>
          </a:p>
        </p:txBody>
      </p:sp>
      <p:cxnSp>
        <p:nvCxnSpPr>
          <p:cNvPr id="17420" name="Straight Connector 199"/>
          <p:cNvCxnSpPr>
            <a:cxnSpLocks noChangeShapeType="1"/>
          </p:cNvCxnSpPr>
          <p:nvPr/>
        </p:nvCxnSpPr>
        <p:spPr bwMode="auto">
          <a:xfrm>
            <a:off x="6559550" y="284797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Connector 199"/>
          <p:cNvCxnSpPr>
            <a:cxnSpLocks noChangeShapeType="1"/>
          </p:cNvCxnSpPr>
          <p:nvPr/>
        </p:nvCxnSpPr>
        <p:spPr bwMode="auto">
          <a:xfrm>
            <a:off x="6559550" y="345122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文本框 247"/>
          <p:cNvSpPr txBox="1">
            <a:spLocks noChangeArrowheads="1"/>
          </p:cNvSpPr>
          <p:nvPr/>
        </p:nvSpPr>
        <p:spPr bwMode="auto">
          <a:xfrm>
            <a:off x="6646863" y="3976688"/>
            <a:ext cx="400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点击此处添加目录文字</a:t>
            </a:r>
          </a:p>
        </p:txBody>
      </p:sp>
      <p:cxnSp>
        <p:nvCxnSpPr>
          <p:cNvPr id="17423" name="Straight Connector 199"/>
          <p:cNvCxnSpPr>
            <a:cxnSpLocks noChangeShapeType="1"/>
          </p:cNvCxnSpPr>
          <p:nvPr/>
        </p:nvCxnSpPr>
        <p:spPr bwMode="auto">
          <a:xfrm>
            <a:off x="6559550" y="388143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199"/>
          <p:cNvCxnSpPr>
            <a:cxnSpLocks noChangeShapeType="1"/>
          </p:cNvCxnSpPr>
          <p:nvPr/>
        </p:nvCxnSpPr>
        <p:spPr bwMode="auto">
          <a:xfrm>
            <a:off x="6559550" y="448627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文本框 251"/>
          <p:cNvSpPr txBox="1">
            <a:spLocks noChangeArrowheads="1"/>
          </p:cNvSpPr>
          <p:nvPr/>
        </p:nvSpPr>
        <p:spPr bwMode="auto">
          <a:xfrm>
            <a:off x="6646863" y="5010150"/>
            <a:ext cx="400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5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点击此处添加目录文字</a:t>
            </a:r>
          </a:p>
        </p:txBody>
      </p:sp>
      <p:cxnSp>
        <p:nvCxnSpPr>
          <p:cNvPr id="17426" name="Straight Connector 199"/>
          <p:cNvCxnSpPr>
            <a:cxnSpLocks noChangeShapeType="1"/>
          </p:cNvCxnSpPr>
          <p:nvPr/>
        </p:nvCxnSpPr>
        <p:spPr bwMode="auto">
          <a:xfrm>
            <a:off x="6559550" y="491648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199"/>
          <p:cNvCxnSpPr>
            <a:cxnSpLocks noChangeShapeType="1"/>
          </p:cNvCxnSpPr>
          <p:nvPr/>
        </p:nvCxnSpPr>
        <p:spPr bwMode="auto">
          <a:xfrm>
            <a:off x="6559550" y="551973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28" name="组合 263"/>
          <p:cNvGrpSpPr/>
          <p:nvPr/>
        </p:nvGrpSpPr>
        <p:grpSpPr bwMode="auto">
          <a:xfrm>
            <a:off x="10975975" y="5659438"/>
            <a:ext cx="1406525" cy="1490662"/>
            <a:chOff x="0" y="0"/>
            <a:chExt cx="1406701" cy="1491935"/>
          </a:xfrm>
        </p:grpSpPr>
        <p:sp>
          <p:nvSpPr>
            <p:cNvPr id="17432" name="任意多边形 259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3" name="任意多边形 262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7429" name="组合 264"/>
          <p:cNvGrpSpPr/>
          <p:nvPr/>
        </p:nvGrpSpPr>
        <p:grpSpPr bwMode="auto">
          <a:xfrm rot="10800000">
            <a:off x="-206375" y="-268288"/>
            <a:ext cx="1406525" cy="1492251"/>
            <a:chOff x="0" y="0"/>
            <a:chExt cx="1406701" cy="1491935"/>
          </a:xfrm>
        </p:grpSpPr>
        <p:sp>
          <p:nvSpPr>
            <p:cNvPr id="17430" name="任意多边形 265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avLst/>
              <a:gdLst>
                <a:gd name="T0" fmla="*/ 478693 w 1016519"/>
                <a:gd name="T1" fmla="*/ 24933 h 1329727"/>
                <a:gd name="T2" fmla="*/ 563009 w 1016519"/>
                <a:gd name="T3" fmla="*/ 0 h 1329727"/>
                <a:gd name="T4" fmla="*/ 1016519 w 1016519"/>
                <a:gd name="T5" fmla="*/ 1034264 h 1329727"/>
                <a:gd name="T6" fmla="*/ 342692 w 1016519"/>
                <a:gd name="T7" fmla="*/ 1329727 h 1329727"/>
                <a:gd name="T8" fmla="*/ 229562 w 1016519"/>
                <a:gd name="T9" fmla="*/ 1240812 h 1329727"/>
                <a:gd name="T10" fmla="*/ 0 w 1016519"/>
                <a:gd name="T11" fmla="*/ 712875 h 1329727"/>
                <a:gd name="T12" fmla="*/ 478693 w 1016519"/>
                <a:gd name="T13" fmla="*/ 24933 h 1329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519"/>
                <a:gd name="T22" fmla="*/ 0 h 1329727"/>
                <a:gd name="T23" fmla="*/ 1016519 w 1016519"/>
                <a:gd name="T24" fmla="*/ 1329727 h 13297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519" h="1329727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1" name="任意多边形 266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avLst/>
              <a:gdLst>
                <a:gd name="T0" fmla="*/ 421072 w 1210739"/>
                <a:gd name="T1" fmla="*/ 51898 h 773471"/>
                <a:gd name="T2" fmla="*/ 689429 w 1210739"/>
                <a:gd name="T3" fmla="*/ 0 h 773471"/>
                <a:gd name="T4" fmla="*/ 1176929 w 1210739"/>
                <a:gd name="T5" fmla="*/ 193427 h 773471"/>
                <a:gd name="T6" fmla="*/ 1197235 w 1210739"/>
                <a:gd name="T7" fmla="*/ 217001 h 773471"/>
                <a:gd name="T8" fmla="*/ 1210739 w 1210739"/>
                <a:gd name="T9" fmla="*/ 247798 h 773471"/>
                <a:gd name="T10" fmla="*/ 11899 w 1210739"/>
                <a:gd name="T11" fmla="*/ 773471 h 773471"/>
                <a:gd name="T12" fmla="*/ 0 w 1210739"/>
                <a:gd name="T13" fmla="*/ 660400 h 773471"/>
                <a:gd name="T14" fmla="*/ 421072 w 1210739"/>
                <a:gd name="T15" fmla="*/ 51898 h 773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0739"/>
                <a:gd name="T25" fmla="*/ 0 h 773471"/>
                <a:gd name="T26" fmla="*/ 1210739 w 1210739"/>
                <a:gd name="T27" fmla="*/ 773471 h 7734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0739" h="773471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菱形 2"/>
          <p:cNvSpPr>
            <a:spLocks noChangeArrowheads="1"/>
          </p:cNvSpPr>
          <p:nvPr/>
        </p:nvSpPr>
        <p:spPr bwMode="auto">
          <a:xfrm>
            <a:off x="1833563" y="2414588"/>
            <a:ext cx="2800350" cy="2801937"/>
          </a:xfrm>
          <a:prstGeom prst="diamond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435" name="直接连接符 4"/>
          <p:cNvCxnSpPr>
            <a:cxnSpLocks noChangeShapeType="1"/>
          </p:cNvCxnSpPr>
          <p:nvPr/>
        </p:nvCxnSpPr>
        <p:spPr bwMode="auto">
          <a:xfrm>
            <a:off x="2828925" y="1625600"/>
            <a:ext cx="1355725" cy="13573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6" name="直接连接符 5"/>
          <p:cNvCxnSpPr>
            <a:cxnSpLocks noChangeShapeType="1"/>
          </p:cNvCxnSpPr>
          <p:nvPr/>
        </p:nvCxnSpPr>
        <p:spPr bwMode="auto">
          <a:xfrm flipH="1">
            <a:off x="1639888" y="2030413"/>
            <a:ext cx="1581150" cy="1581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直接连接符 6"/>
          <p:cNvCxnSpPr>
            <a:cxnSpLocks noChangeShapeType="1"/>
          </p:cNvCxnSpPr>
          <p:nvPr/>
        </p:nvCxnSpPr>
        <p:spPr bwMode="auto">
          <a:xfrm flipV="1">
            <a:off x="2436813" y="3349625"/>
            <a:ext cx="2654300" cy="2655888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3233738" y="4379913"/>
            <a:ext cx="7459662" cy="503237"/>
          </a:xfrm>
          <a:prstGeom prst="parallelogram">
            <a:avLst>
              <a:gd name="adj" fmla="val 96077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文本框 8"/>
          <p:cNvSpPr txBox="1">
            <a:spLocks noChangeArrowheads="1"/>
          </p:cNvSpPr>
          <p:nvPr/>
        </p:nvSpPr>
        <p:spPr bwMode="auto">
          <a:xfrm>
            <a:off x="4799013" y="2252663"/>
            <a:ext cx="4967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我们工作室致力于专业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模板的发布。</a:t>
            </a:r>
          </a:p>
        </p:txBody>
      </p:sp>
      <p:sp>
        <p:nvSpPr>
          <p:cNvPr id="18440" name="矩形 9"/>
          <p:cNvSpPr>
            <a:spLocks noChangeArrowheads="1"/>
          </p:cNvSpPr>
          <p:nvPr/>
        </p:nvSpPr>
        <p:spPr bwMode="auto">
          <a:xfrm>
            <a:off x="7088188" y="2876550"/>
            <a:ext cx="317341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3619500" y="4432300"/>
            <a:ext cx="5056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3619500" y="4664075"/>
            <a:ext cx="50561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文本框 3"/>
          <p:cNvSpPr txBox="1">
            <a:spLocks noChangeArrowheads="1"/>
          </p:cNvSpPr>
          <p:nvPr/>
        </p:nvSpPr>
        <p:spPr bwMode="auto">
          <a:xfrm>
            <a:off x="2801938" y="2982913"/>
            <a:ext cx="7985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9459" name="Freeform 5"/>
          <p:cNvSpPr/>
          <p:nvPr/>
        </p:nvSpPr>
        <p:spPr bwMode="auto">
          <a:xfrm>
            <a:off x="388938" y="1917700"/>
            <a:ext cx="10140950" cy="4468813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5"/>
              <a:gd name="T49" fmla="*/ 0 h 784"/>
              <a:gd name="T50" fmla="*/ 1735 w 1735"/>
              <a:gd name="T51" fmla="*/ 784 h 7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19460" name="Group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943350"/>
            <a:ext cx="14811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oup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249613"/>
            <a:ext cx="1157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oup 6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616075"/>
            <a:ext cx="11144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oup 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109663"/>
            <a:ext cx="993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oup 7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248150"/>
            <a:ext cx="148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Freeform 116"/>
          <p:cNvSpPr>
            <a:spLocks noEditPoints="1"/>
          </p:cNvSpPr>
          <p:nvPr/>
        </p:nvSpPr>
        <p:spPr bwMode="auto">
          <a:xfrm>
            <a:off x="1357313" y="1263650"/>
            <a:ext cx="384175" cy="309563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9466" name="Freeform 105"/>
          <p:cNvSpPr>
            <a:spLocks noEditPoints="1"/>
          </p:cNvSpPr>
          <p:nvPr/>
        </p:nvSpPr>
        <p:spPr bwMode="auto">
          <a:xfrm>
            <a:off x="5508625" y="1770063"/>
            <a:ext cx="417513" cy="412750"/>
          </a:xfrm>
          <a:custGeom>
            <a:avLst/>
            <a:gdLst>
              <a:gd name="T0" fmla="*/ 2147483646 w 64"/>
              <a:gd name="T1" fmla="*/ 2147483646 h 63"/>
              <a:gd name="T2" fmla="*/ 2147483646 w 64"/>
              <a:gd name="T3" fmla="*/ 2147483646 h 63"/>
              <a:gd name="T4" fmla="*/ 2147483646 w 64"/>
              <a:gd name="T5" fmla="*/ 2147483646 h 63"/>
              <a:gd name="T6" fmla="*/ 2147483646 w 64"/>
              <a:gd name="T7" fmla="*/ 2147483646 h 63"/>
              <a:gd name="T8" fmla="*/ 0 w 64"/>
              <a:gd name="T9" fmla="*/ 2147483646 h 63"/>
              <a:gd name="T10" fmla="*/ 2147483646 w 64"/>
              <a:gd name="T11" fmla="*/ 0 h 63"/>
              <a:gd name="T12" fmla="*/ 2147483646 w 64"/>
              <a:gd name="T13" fmla="*/ 2147483646 h 63"/>
              <a:gd name="T14" fmla="*/ 2147483646 w 64"/>
              <a:gd name="T15" fmla="*/ 2147483646 h 63"/>
              <a:gd name="T16" fmla="*/ 2147483646 w 64"/>
              <a:gd name="T17" fmla="*/ 2147483646 h 63"/>
              <a:gd name="T18" fmla="*/ 2147483646 w 64"/>
              <a:gd name="T19" fmla="*/ 2147483646 h 63"/>
              <a:gd name="T20" fmla="*/ 2147483646 w 64"/>
              <a:gd name="T21" fmla="*/ 2147483646 h 63"/>
              <a:gd name="T22" fmla="*/ 2147483646 w 64"/>
              <a:gd name="T23" fmla="*/ 2147483646 h 63"/>
              <a:gd name="T24" fmla="*/ 2147483646 w 64"/>
              <a:gd name="T25" fmla="*/ 2147483646 h 63"/>
              <a:gd name="T26" fmla="*/ 2147483646 w 64"/>
              <a:gd name="T27" fmla="*/ 2147483646 h 63"/>
              <a:gd name="T28" fmla="*/ 2147483646 w 64"/>
              <a:gd name="T29" fmla="*/ 2147483646 h 63"/>
              <a:gd name="T30" fmla="*/ 2147483646 w 64"/>
              <a:gd name="T31" fmla="*/ 2147483646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63"/>
              <a:gd name="T50" fmla="*/ 64 w 64"/>
              <a:gd name="T51" fmla="*/ 63 h 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9467" name="Freeform 178"/>
          <p:cNvSpPr>
            <a:spLocks noEditPoints="1"/>
          </p:cNvSpPr>
          <p:nvPr/>
        </p:nvSpPr>
        <p:spPr bwMode="auto">
          <a:xfrm>
            <a:off x="3467100" y="3429000"/>
            <a:ext cx="496888" cy="37465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9468" name="Freeform 62"/>
          <p:cNvSpPr>
            <a:spLocks noChangeAspect="1" noEditPoints="1"/>
          </p:cNvSpPr>
          <p:nvPr/>
        </p:nvSpPr>
        <p:spPr bwMode="auto">
          <a:xfrm>
            <a:off x="4983163" y="4230688"/>
            <a:ext cx="409575" cy="412750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58"/>
              <a:gd name="T182" fmla="*/ 58 w 5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9469" name="Freeform 45"/>
          <p:cNvSpPr>
            <a:spLocks noEditPoints="1"/>
          </p:cNvSpPr>
          <p:nvPr/>
        </p:nvSpPr>
        <p:spPr bwMode="auto">
          <a:xfrm>
            <a:off x="8870950" y="4533900"/>
            <a:ext cx="376238" cy="376238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2090738" y="1235075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2184400" y="152082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6340475" y="177958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6340475" y="2065338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1322388" y="33782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1322388" y="3663950"/>
            <a:ext cx="1538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6051550" y="42719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6051550" y="4557713"/>
            <a:ext cx="15367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9926638" y="452755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9926638" y="4813300"/>
            <a:ext cx="1538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483" name="Rectangle 192"/>
          <p:cNvSpPr>
            <a:spLocks noChangeArrowheads="1"/>
          </p:cNvSpPr>
          <p:nvPr/>
        </p:nvSpPr>
        <p:spPr bwMode="auto">
          <a:xfrm>
            <a:off x="1335088" y="1938338"/>
            <a:ext cx="3048000" cy="169703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4" name="Rectangle 140"/>
          <p:cNvSpPr>
            <a:spLocks noChangeArrowheads="1"/>
          </p:cNvSpPr>
          <p:nvPr/>
        </p:nvSpPr>
        <p:spPr bwMode="auto">
          <a:xfrm>
            <a:off x="4560888" y="1938338"/>
            <a:ext cx="3048000" cy="1697037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5" name="Rectangle 141"/>
          <p:cNvSpPr>
            <a:spLocks noChangeArrowheads="1"/>
          </p:cNvSpPr>
          <p:nvPr/>
        </p:nvSpPr>
        <p:spPr bwMode="auto">
          <a:xfrm>
            <a:off x="7786688" y="1938338"/>
            <a:ext cx="3048000" cy="169703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6" name="Rectangle 149"/>
          <p:cNvSpPr>
            <a:spLocks noChangeArrowheads="1"/>
          </p:cNvSpPr>
          <p:nvPr/>
        </p:nvSpPr>
        <p:spPr bwMode="auto">
          <a:xfrm>
            <a:off x="1335088" y="3798888"/>
            <a:ext cx="3048000" cy="1695450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7" name="Rectangle 150"/>
          <p:cNvSpPr>
            <a:spLocks noChangeArrowheads="1"/>
          </p:cNvSpPr>
          <p:nvPr/>
        </p:nvSpPr>
        <p:spPr bwMode="auto">
          <a:xfrm>
            <a:off x="4560888" y="3798888"/>
            <a:ext cx="3048000" cy="16954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8" name="Rectangle 151"/>
          <p:cNvSpPr>
            <a:spLocks noChangeArrowheads="1"/>
          </p:cNvSpPr>
          <p:nvPr/>
        </p:nvSpPr>
        <p:spPr bwMode="auto">
          <a:xfrm>
            <a:off x="7786688" y="3798888"/>
            <a:ext cx="3048000" cy="1695450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0489" name="Freeform 6"/>
          <p:cNvSpPr>
            <a:spLocks noEditPoints="1"/>
          </p:cNvSpPr>
          <p:nvPr/>
        </p:nvSpPr>
        <p:spPr bwMode="auto">
          <a:xfrm>
            <a:off x="5756275" y="3967163"/>
            <a:ext cx="657225" cy="479425"/>
          </a:xfrm>
          <a:custGeom>
            <a:avLst/>
            <a:gdLst>
              <a:gd name="T0" fmla="*/ 2147483646 w 1058"/>
              <a:gd name="T1" fmla="*/ 2147483646 h 771"/>
              <a:gd name="T2" fmla="*/ 2147483646 w 1058"/>
              <a:gd name="T3" fmla="*/ 2147483646 h 771"/>
              <a:gd name="T4" fmla="*/ 2147483646 w 1058"/>
              <a:gd name="T5" fmla="*/ 2147483646 h 771"/>
              <a:gd name="T6" fmla="*/ 2147483646 w 1058"/>
              <a:gd name="T7" fmla="*/ 2147483646 h 771"/>
              <a:gd name="T8" fmla="*/ 2147483646 w 1058"/>
              <a:gd name="T9" fmla="*/ 2147483646 h 771"/>
              <a:gd name="T10" fmla="*/ 2147483646 w 1058"/>
              <a:gd name="T11" fmla="*/ 2147483646 h 771"/>
              <a:gd name="T12" fmla="*/ 2147483646 w 1058"/>
              <a:gd name="T13" fmla="*/ 2147483646 h 771"/>
              <a:gd name="T14" fmla="*/ 2147483646 w 1058"/>
              <a:gd name="T15" fmla="*/ 2147483646 h 771"/>
              <a:gd name="T16" fmla="*/ 0 w 1058"/>
              <a:gd name="T17" fmla="*/ 2147483646 h 771"/>
              <a:gd name="T18" fmla="*/ 2147483646 w 1058"/>
              <a:gd name="T19" fmla="*/ 2147483646 h 771"/>
              <a:gd name="T20" fmla="*/ 2147483646 w 1058"/>
              <a:gd name="T21" fmla="*/ 2147483646 h 771"/>
              <a:gd name="T22" fmla="*/ 2147483646 w 1058"/>
              <a:gd name="T23" fmla="*/ 2147483646 h 771"/>
              <a:gd name="T24" fmla="*/ 2147483646 w 1058"/>
              <a:gd name="T25" fmla="*/ 2147483646 h 771"/>
              <a:gd name="T26" fmla="*/ 2147483646 w 1058"/>
              <a:gd name="T27" fmla="*/ 2147483646 h 771"/>
              <a:gd name="T28" fmla="*/ 2147483646 w 1058"/>
              <a:gd name="T29" fmla="*/ 2147483646 h 771"/>
              <a:gd name="T30" fmla="*/ 2147483646 w 1058"/>
              <a:gd name="T31" fmla="*/ 2147483646 h 771"/>
              <a:gd name="T32" fmla="*/ 2147483646 w 1058"/>
              <a:gd name="T33" fmla="*/ 2147483646 h 771"/>
              <a:gd name="T34" fmla="*/ 2147483646 w 1058"/>
              <a:gd name="T35" fmla="*/ 2147483646 h 771"/>
              <a:gd name="T36" fmla="*/ 2147483646 w 1058"/>
              <a:gd name="T37" fmla="*/ 2147483646 h 771"/>
              <a:gd name="T38" fmla="*/ 2147483646 w 1058"/>
              <a:gd name="T39" fmla="*/ 2147483646 h 771"/>
              <a:gd name="T40" fmla="*/ 2147483646 w 1058"/>
              <a:gd name="T41" fmla="*/ 2147483646 h 771"/>
              <a:gd name="T42" fmla="*/ 2147483646 w 1058"/>
              <a:gd name="T43" fmla="*/ 2147483646 h 771"/>
              <a:gd name="T44" fmla="*/ 2147483646 w 1058"/>
              <a:gd name="T45" fmla="*/ 2147483646 h 771"/>
              <a:gd name="T46" fmla="*/ 2147483646 w 1058"/>
              <a:gd name="T47" fmla="*/ 2147483646 h 771"/>
              <a:gd name="T48" fmla="*/ 2147483646 w 1058"/>
              <a:gd name="T49" fmla="*/ 2147483646 h 771"/>
              <a:gd name="T50" fmla="*/ 2147483646 w 1058"/>
              <a:gd name="T51" fmla="*/ 2147483646 h 771"/>
              <a:gd name="T52" fmla="*/ 2147483646 w 1058"/>
              <a:gd name="T53" fmla="*/ 2147483646 h 771"/>
              <a:gd name="T54" fmla="*/ 2147483646 w 1058"/>
              <a:gd name="T55" fmla="*/ 2147483646 h 771"/>
              <a:gd name="T56" fmla="*/ 2147483646 w 1058"/>
              <a:gd name="T57" fmla="*/ 2147483646 h 771"/>
              <a:gd name="T58" fmla="*/ 2147483646 w 1058"/>
              <a:gd name="T59" fmla="*/ 2147483646 h 771"/>
              <a:gd name="T60" fmla="*/ 2147483646 w 1058"/>
              <a:gd name="T61" fmla="*/ 2147483646 h 771"/>
              <a:gd name="T62" fmla="*/ 2147483646 w 1058"/>
              <a:gd name="T63" fmla="*/ 2147483646 h 771"/>
              <a:gd name="T64" fmla="*/ 2147483646 w 1058"/>
              <a:gd name="T65" fmla="*/ 2147483646 h 771"/>
              <a:gd name="T66" fmla="*/ 2147483646 w 1058"/>
              <a:gd name="T67" fmla="*/ 2147483646 h 771"/>
              <a:gd name="T68" fmla="*/ 2147483646 w 1058"/>
              <a:gd name="T69" fmla="*/ 2147483646 h 771"/>
              <a:gd name="T70" fmla="*/ 2147483646 w 1058"/>
              <a:gd name="T71" fmla="*/ 2147483646 h 771"/>
              <a:gd name="T72" fmla="*/ 2147483646 w 1058"/>
              <a:gd name="T73" fmla="*/ 2147483646 h 771"/>
              <a:gd name="T74" fmla="*/ 2147483646 w 1058"/>
              <a:gd name="T75" fmla="*/ 2147483646 h 771"/>
              <a:gd name="T76" fmla="*/ 2147483646 w 1058"/>
              <a:gd name="T77" fmla="*/ 2147483646 h 771"/>
              <a:gd name="T78" fmla="*/ 2147483646 w 1058"/>
              <a:gd name="T79" fmla="*/ 2147483646 h 771"/>
              <a:gd name="T80" fmla="*/ 2147483646 w 1058"/>
              <a:gd name="T81" fmla="*/ 2147483646 h 771"/>
              <a:gd name="T82" fmla="*/ 2147483646 w 1058"/>
              <a:gd name="T83" fmla="*/ 2147483646 h 771"/>
              <a:gd name="T84" fmla="*/ 2147483646 w 1058"/>
              <a:gd name="T85" fmla="*/ 2147483646 h 771"/>
              <a:gd name="T86" fmla="*/ 2147483646 w 1058"/>
              <a:gd name="T87" fmla="*/ 2147483646 h 771"/>
              <a:gd name="T88" fmla="*/ 2147483646 w 1058"/>
              <a:gd name="T89" fmla="*/ 2147483646 h 771"/>
              <a:gd name="T90" fmla="*/ 2147483646 w 1058"/>
              <a:gd name="T91" fmla="*/ 2147483646 h 771"/>
              <a:gd name="T92" fmla="*/ 2147483646 w 1058"/>
              <a:gd name="T93" fmla="*/ 2147483646 h 771"/>
              <a:gd name="T94" fmla="*/ 2147483646 w 1058"/>
              <a:gd name="T95" fmla="*/ 2147483646 h 771"/>
              <a:gd name="T96" fmla="*/ 2147483646 w 1058"/>
              <a:gd name="T97" fmla="*/ 0 h 771"/>
              <a:gd name="T98" fmla="*/ 2147483646 w 1058"/>
              <a:gd name="T99" fmla="*/ 2147483646 h 771"/>
              <a:gd name="T100" fmla="*/ 2147483646 w 1058"/>
              <a:gd name="T101" fmla="*/ 2147483646 h 771"/>
              <a:gd name="T102" fmla="*/ 2147483646 w 1058"/>
              <a:gd name="T103" fmla="*/ 2147483646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8"/>
              <a:gd name="T157" fmla="*/ 0 h 771"/>
              <a:gd name="T158" fmla="*/ 1058 w 1058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8" h="771">
                <a:moveTo>
                  <a:pt x="939" y="399"/>
                </a:moveTo>
                <a:lnTo>
                  <a:pt x="953" y="399"/>
                </a:lnTo>
                <a:lnTo>
                  <a:pt x="981" y="404"/>
                </a:lnTo>
                <a:lnTo>
                  <a:pt x="1006" y="414"/>
                </a:lnTo>
                <a:lnTo>
                  <a:pt x="1027" y="431"/>
                </a:lnTo>
                <a:lnTo>
                  <a:pt x="1043" y="452"/>
                </a:lnTo>
                <a:lnTo>
                  <a:pt x="1054" y="476"/>
                </a:lnTo>
                <a:lnTo>
                  <a:pt x="1058" y="505"/>
                </a:lnTo>
                <a:lnTo>
                  <a:pt x="1058" y="581"/>
                </a:lnTo>
                <a:lnTo>
                  <a:pt x="1054" y="609"/>
                </a:lnTo>
                <a:lnTo>
                  <a:pt x="1043" y="633"/>
                </a:lnTo>
                <a:lnTo>
                  <a:pt x="1027" y="655"/>
                </a:lnTo>
                <a:lnTo>
                  <a:pt x="1006" y="671"/>
                </a:lnTo>
                <a:lnTo>
                  <a:pt x="981" y="682"/>
                </a:lnTo>
                <a:lnTo>
                  <a:pt x="953" y="686"/>
                </a:lnTo>
                <a:lnTo>
                  <a:pt x="858" y="686"/>
                </a:lnTo>
                <a:lnTo>
                  <a:pt x="862" y="666"/>
                </a:lnTo>
                <a:lnTo>
                  <a:pt x="863" y="645"/>
                </a:lnTo>
                <a:lnTo>
                  <a:pt x="863" y="522"/>
                </a:lnTo>
                <a:lnTo>
                  <a:pt x="862" y="497"/>
                </a:lnTo>
                <a:lnTo>
                  <a:pt x="855" y="472"/>
                </a:lnTo>
                <a:lnTo>
                  <a:pt x="846" y="449"/>
                </a:lnTo>
                <a:lnTo>
                  <a:pt x="873" y="445"/>
                </a:lnTo>
                <a:lnTo>
                  <a:pt x="899" y="436"/>
                </a:lnTo>
                <a:lnTo>
                  <a:pt x="922" y="420"/>
                </a:lnTo>
                <a:lnTo>
                  <a:pt x="939" y="399"/>
                </a:lnTo>
                <a:close/>
                <a:moveTo>
                  <a:pt x="105" y="399"/>
                </a:moveTo>
                <a:lnTo>
                  <a:pt x="118" y="399"/>
                </a:lnTo>
                <a:lnTo>
                  <a:pt x="137" y="420"/>
                </a:lnTo>
                <a:lnTo>
                  <a:pt x="159" y="436"/>
                </a:lnTo>
                <a:lnTo>
                  <a:pt x="184" y="445"/>
                </a:lnTo>
                <a:lnTo>
                  <a:pt x="213" y="449"/>
                </a:lnTo>
                <a:lnTo>
                  <a:pt x="202" y="472"/>
                </a:lnTo>
                <a:lnTo>
                  <a:pt x="197" y="497"/>
                </a:lnTo>
                <a:lnTo>
                  <a:pt x="194" y="522"/>
                </a:lnTo>
                <a:lnTo>
                  <a:pt x="194" y="645"/>
                </a:lnTo>
                <a:lnTo>
                  <a:pt x="195" y="666"/>
                </a:lnTo>
                <a:lnTo>
                  <a:pt x="199" y="686"/>
                </a:lnTo>
                <a:lnTo>
                  <a:pt x="105" y="686"/>
                </a:lnTo>
                <a:lnTo>
                  <a:pt x="76" y="682"/>
                </a:lnTo>
                <a:lnTo>
                  <a:pt x="52" y="671"/>
                </a:lnTo>
                <a:lnTo>
                  <a:pt x="30" y="655"/>
                </a:lnTo>
                <a:lnTo>
                  <a:pt x="14" y="633"/>
                </a:lnTo>
                <a:lnTo>
                  <a:pt x="3" y="609"/>
                </a:lnTo>
                <a:lnTo>
                  <a:pt x="0" y="581"/>
                </a:lnTo>
                <a:lnTo>
                  <a:pt x="0" y="505"/>
                </a:lnTo>
                <a:lnTo>
                  <a:pt x="3" y="476"/>
                </a:lnTo>
                <a:lnTo>
                  <a:pt x="14" y="452"/>
                </a:lnTo>
                <a:lnTo>
                  <a:pt x="30" y="431"/>
                </a:lnTo>
                <a:lnTo>
                  <a:pt x="52" y="414"/>
                </a:lnTo>
                <a:lnTo>
                  <a:pt x="76" y="404"/>
                </a:lnTo>
                <a:lnTo>
                  <a:pt x="105" y="399"/>
                </a:lnTo>
                <a:close/>
                <a:moveTo>
                  <a:pt x="379" y="397"/>
                </a:moveTo>
                <a:lnTo>
                  <a:pt x="395" y="397"/>
                </a:lnTo>
                <a:lnTo>
                  <a:pt x="416" y="420"/>
                </a:lnTo>
                <a:lnTo>
                  <a:pt x="441" y="439"/>
                </a:lnTo>
                <a:lnTo>
                  <a:pt x="468" y="452"/>
                </a:lnTo>
                <a:lnTo>
                  <a:pt x="498" y="460"/>
                </a:lnTo>
                <a:lnTo>
                  <a:pt x="529" y="464"/>
                </a:lnTo>
                <a:lnTo>
                  <a:pt x="560" y="460"/>
                </a:lnTo>
                <a:lnTo>
                  <a:pt x="590" y="452"/>
                </a:lnTo>
                <a:lnTo>
                  <a:pt x="617" y="439"/>
                </a:lnTo>
                <a:lnTo>
                  <a:pt x="642" y="420"/>
                </a:lnTo>
                <a:lnTo>
                  <a:pt x="663" y="397"/>
                </a:lnTo>
                <a:lnTo>
                  <a:pt x="678" y="397"/>
                </a:lnTo>
                <a:lnTo>
                  <a:pt x="709" y="401"/>
                </a:lnTo>
                <a:lnTo>
                  <a:pt x="738" y="410"/>
                </a:lnTo>
                <a:lnTo>
                  <a:pt x="763" y="427"/>
                </a:lnTo>
                <a:lnTo>
                  <a:pt x="784" y="448"/>
                </a:lnTo>
                <a:lnTo>
                  <a:pt x="800" y="472"/>
                </a:lnTo>
                <a:lnTo>
                  <a:pt x="809" y="501"/>
                </a:lnTo>
                <a:lnTo>
                  <a:pt x="813" y="532"/>
                </a:lnTo>
                <a:lnTo>
                  <a:pt x="813" y="636"/>
                </a:lnTo>
                <a:lnTo>
                  <a:pt x="809" y="667"/>
                </a:lnTo>
                <a:lnTo>
                  <a:pt x="800" y="695"/>
                </a:lnTo>
                <a:lnTo>
                  <a:pt x="784" y="721"/>
                </a:lnTo>
                <a:lnTo>
                  <a:pt x="763" y="741"/>
                </a:lnTo>
                <a:lnTo>
                  <a:pt x="738" y="757"/>
                </a:lnTo>
                <a:lnTo>
                  <a:pt x="709" y="768"/>
                </a:lnTo>
                <a:lnTo>
                  <a:pt x="678" y="771"/>
                </a:lnTo>
                <a:lnTo>
                  <a:pt x="379" y="771"/>
                </a:lnTo>
                <a:lnTo>
                  <a:pt x="354" y="768"/>
                </a:lnTo>
                <a:lnTo>
                  <a:pt x="328" y="762"/>
                </a:lnTo>
                <a:lnTo>
                  <a:pt x="305" y="748"/>
                </a:lnTo>
                <a:lnTo>
                  <a:pt x="285" y="732"/>
                </a:lnTo>
                <a:lnTo>
                  <a:pt x="267" y="712"/>
                </a:lnTo>
                <a:lnTo>
                  <a:pt x="255" y="687"/>
                </a:lnTo>
                <a:lnTo>
                  <a:pt x="247" y="663"/>
                </a:lnTo>
                <a:lnTo>
                  <a:pt x="244" y="636"/>
                </a:lnTo>
                <a:lnTo>
                  <a:pt x="244" y="532"/>
                </a:lnTo>
                <a:lnTo>
                  <a:pt x="248" y="501"/>
                </a:lnTo>
                <a:lnTo>
                  <a:pt x="257" y="472"/>
                </a:lnTo>
                <a:lnTo>
                  <a:pt x="274" y="448"/>
                </a:lnTo>
                <a:lnTo>
                  <a:pt x="295" y="427"/>
                </a:lnTo>
                <a:lnTo>
                  <a:pt x="320" y="410"/>
                </a:lnTo>
                <a:lnTo>
                  <a:pt x="349" y="401"/>
                </a:lnTo>
                <a:lnTo>
                  <a:pt x="379" y="397"/>
                </a:lnTo>
                <a:close/>
                <a:moveTo>
                  <a:pt x="845" y="214"/>
                </a:moveTo>
                <a:lnTo>
                  <a:pt x="870" y="218"/>
                </a:lnTo>
                <a:lnTo>
                  <a:pt x="895" y="228"/>
                </a:lnTo>
                <a:lnTo>
                  <a:pt x="915" y="244"/>
                </a:lnTo>
                <a:lnTo>
                  <a:pt x="930" y="263"/>
                </a:lnTo>
                <a:lnTo>
                  <a:pt x="941" y="287"/>
                </a:lnTo>
                <a:lnTo>
                  <a:pt x="943" y="314"/>
                </a:lnTo>
                <a:lnTo>
                  <a:pt x="941" y="340"/>
                </a:lnTo>
                <a:lnTo>
                  <a:pt x="930" y="364"/>
                </a:lnTo>
                <a:lnTo>
                  <a:pt x="915" y="385"/>
                </a:lnTo>
                <a:lnTo>
                  <a:pt x="895" y="399"/>
                </a:lnTo>
                <a:lnTo>
                  <a:pt x="870" y="410"/>
                </a:lnTo>
                <a:lnTo>
                  <a:pt x="845" y="413"/>
                </a:lnTo>
                <a:lnTo>
                  <a:pt x="818" y="410"/>
                </a:lnTo>
                <a:lnTo>
                  <a:pt x="793" y="399"/>
                </a:lnTo>
                <a:lnTo>
                  <a:pt x="774" y="385"/>
                </a:lnTo>
                <a:lnTo>
                  <a:pt x="758" y="364"/>
                </a:lnTo>
                <a:lnTo>
                  <a:pt x="749" y="340"/>
                </a:lnTo>
                <a:lnTo>
                  <a:pt x="744" y="314"/>
                </a:lnTo>
                <a:lnTo>
                  <a:pt x="749" y="287"/>
                </a:lnTo>
                <a:lnTo>
                  <a:pt x="758" y="263"/>
                </a:lnTo>
                <a:lnTo>
                  <a:pt x="774" y="244"/>
                </a:lnTo>
                <a:lnTo>
                  <a:pt x="793" y="228"/>
                </a:lnTo>
                <a:lnTo>
                  <a:pt x="818" y="218"/>
                </a:lnTo>
                <a:lnTo>
                  <a:pt x="845" y="214"/>
                </a:lnTo>
                <a:close/>
                <a:moveTo>
                  <a:pt x="214" y="214"/>
                </a:moveTo>
                <a:lnTo>
                  <a:pt x="240" y="218"/>
                </a:lnTo>
                <a:lnTo>
                  <a:pt x="264" y="228"/>
                </a:lnTo>
                <a:lnTo>
                  <a:pt x="285" y="244"/>
                </a:lnTo>
                <a:lnTo>
                  <a:pt x="299" y="263"/>
                </a:lnTo>
                <a:lnTo>
                  <a:pt x="310" y="287"/>
                </a:lnTo>
                <a:lnTo>
                  <a:pt x="314" y="314"/>
                </a:lnTo>
                <a:lnTo>
                  <a:pt x="310" y="340"/>
                </a:lnTo>
                <a:lnTo>
                  <a:pt x="299" y="364"/>
                </a:lnTo>
                <a:lnTo>
                  <a:pt x="285" y="385"/>
                </a:lnTo>
                <a:lnTo>
                  <a:pt x="264" y="399"/>
                </a:lnTo>
                <a:lnTo>
                  <a:pt x="240" y="410"/>
                </a:lnTo>
                <a:lnTo>
                  <a:pt x="214" y="413"/>
                </a:lnTo>
                <a:lnTo>
                  <a:pt x="187" y="410"/>
                </a:lnTo>
                <a:lnTo>
                  <a:pt x="164" y="399"/>
                </a:lnTo>
                <a:lnTo>
                  <a:pt x="144" y="385"/>
                </a:lnTo>
                <a:lnTo>
                  <a:pt x="128" y="364"/>
                </a:lnTo>
                <a:lnTo>
                  <a:pt x="118" y="340"/>
                </a:lnTo>
                <a:lnTo>
                  <a:pt x="114" y="314"/>
                </a:lnTo>
                <a:lnTo>
                  <a:pt x="118" y="287"/>
                </a:lnTo>
                <a:lnTo>
                  <a:pt x="128" y="263"/>
                </a:lnTo>
                <a:lnTo>
                  <a:pt x="144" y="244"/>
                </a:lnTo>
                <a:lnTo>
                  <a:pt x="164" y="228"/>
                </a:lnTo>
                <a:lnTo>
                  <a:pt x="187" y="218"/>
                </a:lnTo>
                <a:lnTo>
                  <a:pt x="214" y="214"/>
                </a:lnTo>
                <a:close/>
                <a:moveTo>
                  <a:pt x="529" y="141"/>
                </a:moveTo>
                <a:lnTo>
                  <a:pt x="560" y="146"/>
                </a:lnTo>
                <a:lnTo>
                  <a:pt x="589" y="155"/>
                </a:lnTo>
                <a:lnTo>
                  <a:pt x="615" y="171"/>
                </a:lnTo>
                <a:lnTo>
                  <a:pt x="635" y="193"/>
                </a:lnTo>
                <a:lnTo>
                  <a:pt x="651" y="218"/>
                </a:lnTo>
                <a:lnTo>
                  <a:pt x="662" y="247"/>
                </a:lnTo>
                <a:lnTo>
                  <a:pt x="666" y="278"/>
                </a:lnTo>
                <a:lnTo>
                  <a:pt x="662" y="309"/>
                </a:lnTo>
                <a:lnTo>
                  <a:pt x="651" y="337"/>
                </a:lnTo>
                <a:lnTo>
                  <a:pt x="635" y="363"/>
                </a:lnTo>
                <a:lnTo>
                  <a:pt x="615" y="385"/>
                </a:lnTo>
                <a:lnTo>
                  <a:pt x="589" y="401"/>
                </a:lnTo>
                <a:lnTo>
                  <a:pt x="560" y="410"/>
                </a:lnTo>
                <a:lnTo>
                  <a:pt x="529" y="414"/>
                </a:lnTo>
                <a:lnTo>
                  <a:pt x="498" y="410"/>
                </a:lnTo>
                <a:lnTo>
                  <a:pt x="468" y="401"/>
                </a:lnTo>
                <a:lnTo>
                  <a:pt x="444" y="385"/>
                </a:lnTo>
                <a:lnTo>
                  <a:pt x="423" y="363"/>
                </a:lnTo>
                <a:lnTo>
                  <a:pt x="406" y="337"/>
                </a:lnTo>
                <a:lnTo>
                  <a:pt x="397" y="309"/>
                </a:lnTo>
                <a:lnTo>
                  <a:pt x="393" y="278"/>
                </a:lnTo>
                <a:lnTo>
                  <a:pt x="397" y="247"/>
                </a:lnTo>
                <a:lnTo>
                  <a:pt x="406" y="218"/>
                </a:lnTo>
                <a:lnTo>
                  <a:pt x="423" y="193"/>
                </a:lnTo>
                <a:lnTo>
                  <a:pt x="444" y="171"/>
                </a:lnTo>
                <a:lnTo>
                  <a:pt x="468" y="155"/>
                </a:lnTo>
                <a:lnTo>
                  <a:pt x="498" y="146"/>
                </a:lnTo>
                <a:lnTo>
                  <a:pt x="529" y="141"/>
                </a:lnTo>
                <a:close/>
                <a:moveTo>
                  <a:pt x="766" y="96"/>
                </a:moveTo>
                <a:lnTo>
                  <a:pt x="778" y="98"/>
                </a:lnTo>
                <a:lnTo>
                  <a:pt x="789" y="105"/>
                </a:lnTo>
                <a:lnTo>
                  <a:pt x="796" y="116"/>
                </a:lnTo>
                <a:lnTo>
                  <a:pt x="797" y="128"/>
                </a:lnTo>
                <a:lnTo>
                  <a:pt x="796" y="140"/>
                </a:lnTo>
                <a:lnTo>
                  <a:pt x="789" y="150"/>
                </a:lnTo>
                <a:lnTo>
                  <a:pt x="778" y="156"/>
                </a:lnTo>
                <a:lnTo>
                  <a:pt x="766" y="159"/>
                </a:lnTo>
                <a:lnTo>
                  <a:pt x="754" y="156"/>
                </a:lnTo>
                <a:lnTo>
                  <a:pt x="744" y="150"/>
                </a:lnTo>
                <a:lnTo>
                  <a:pt x="738" y="140"/>
                </a:lnTo>
                <a:lnTo>
                  <a:pt x="735" y="128"/>
                </a:lnTo>
                <a:lnTo>
                  <a:pt x="738" y="116"/>
                </a:lnTo>
                <a:lnTo>
                  <a:pt x="744" y="105"/>
                </a:lnTo>
                <a:lnTo>
                  <a:pt x="754" y="98"/>
                </a:lnTo>
                <a:lnTo>
                  <a:pt x="766" y="96"/>
                </a:lnTo>
                <a:close/>
                <a:moveTo>
                  <a:pt x="259" y="96"/>
                </a:moveTo>
                <a:lnTo>
                  <a:pt x="270" y="98"/>
                </a:lnTo>
                <a:lnTo>
                  <a:pt x="280" y="105"/>
                </a:lnTo>
                <a:lnTo>
                  <a:pt x="287" y="116"/>
                </a:lnTo>
                <a:lnTo>
                  <a:pt x="290" y="128"/>
                </a:lnTo>
                <a:lnTo>
                  <a:pt x="287" y="140"/>
                </a:lnTo>
                <a:lnTo>
                  <a:pt x="280" y="150"/>
                </a:lnTo>
                <a:lnTo>
                  <a:pt x="270" y="156"/>
                </a:lnTo>
                <a:lnTo>
                  <a:pt x="259" y="159"/>
                </a:lnTo>
                <a:lnTo>
                  <a:pt x="247" y="156"/>
                </a:lnTo>
                <a:lnTo>
                  <a:pt x="236" y="150"/>
                </a:lnTo>
                <a:lnTo>
                  <a:pt x="229" y="140"/>
                </a:lnTo>
                <a:lnTo>
                  <a:pt x="228" y="128"/>
                </a:lnTo>
                <a:lnTo>
                  <a:pt x="229" y="116"/>
                </a:lnTo>
                <a:lnTo>
                  <a:pt x="236" y="105"/>
                </a:lnTo>
                <a:lnTo>
                  <a:pt x="247" y="98"/>
                </a:lnTo>
                <a:lnTo>
                  <a:pt x="259" y="96"/>
                </a:lnTo>
                <a:close/>
                <a:moveTo>
                  <a:pt x="363" y="27"/>
                </a:moveTo>
                <a:lnTo>
                  <a:pt x="377" y="28"/>
                </a:lnTo>
                <a:lnTo>
                  <a:pt x="386" y="35"/>
                </a:lnTo>
                <a:lnTo>
                  <a:pt x="393" y="46"/>
                </a:lnTo>
                <a:lnTo>
                  <a:pt x="395" y="58"/>
                </a:lnTo>
                <a:lnTo>
                  <a:pt x="393" y="70"/>
                </a:lnTo>
                <a:lnTo>
                  <a:pt x="386" y="79"/>
                </a:lnTo>
                <a:lnTo>
                  <a:pt x="377" y="86"/>
                </a:lnTo>
                <a:lnTo>
                  <a:pt x="363" y="89"/>
                </a:lnTo>
                <a:lnTo>
                  <a:pt x="351" y="86"/>
                </a:lnTo>
                <a:lnTo>
                  <a:pt x="341" y="79"/>
                </a:lnTo>
                <a:lnTo>
                  <a:pt x="335" y="70"/>
                </a:lnTo>
                <a:lnTo>
                  <a:pt x="332" y="58"/>
                </a:lnTo>
                <a:lnTo>
                  <a:pt x="335" y="46"/>
                </a:lnTo>
                <a:lnTo>
                  <a:pt x="341" y="35"/>
                </a:lnTo>
                <a:lnTo>
                  <a:pt x="351" y="28"/>
                </a:lnTo>
                <a:lnTo>
                  <a:pt x="363" y="27"/>
                </a:lnTo>
                <a:close/>
                <a:moveTo>
                  <a:pt x="663" y="21"/>
                </a:moveTo>
                <a:lnTo>
                  <a:pt x="675" y="24"/>
                </a:lnTo>
                <a:lnTo>
                  <a:pt x="685" y="31"/>
                </a:lnTo>
                <a:lnTo>
                  <a:pt x="692" y="40"/>
                </a:lnTo>
                <a:lnTo>
                  <a:pt x="694" y="52"/>
                </a:lnTo>
                <a:lnTo>
                  <a:pt x="692" y="64"/>
                </a:lnTo>
                <a:lnTo>
                  <a:pt x="685" y="74"/>
                </a:lnTo>
                <a:lnTo>
                  <a:pt x="675" y="81"/>
                </a:lnTo>
                <a:lnTo>
                  <a:pt x="663" y="83"/>
                </a:lnTo>
                <a:lnTo>
                  <a:pt x="651" y="81"/>
                </a:lnTo>
                <a:lnTo>
                  <a:pt x="640" y="74"/>
                </a:lnTo>
                <a:lnTo>
                  <a:pt x="634" y="64"/>
                </a:lnTo>
                <a:lnTo>
                  <a:pt x="631" y="52"/>
                </a:lnTo>
                <a:lnTo>
                  <a:pt x="634" y="40"/>
                </a:lnTo>
                <a:lnTo>
                  <a:pt x="640" y="31"/>
                </a:lnTo>
                <a:lnTo>
                  <a:pt x="651" y="24"/>
                </a:lnTo>
                <a:lnTo>
                  <a:pt x="663" y="21"/>
                </a:lnTo>
                <a:close/>
                <a:moveTo>
                  <a:pt x="498" y="0"/>
                </a:moveTo>
                <a:lnTo>
                  <a:pt x="510" y="2"/>
                </a:lnTo>
                <a:lnTo>
                  <a:pt x="521" y="9"/>
                </a:lnTo>
                <a:lnTo>
                  <a:pt x="528" y="19"/>
                </a:lnTo>
                <a:lnTo>
                  <a:pt x="529" y="31"/>
                </a:lnTo>
                <a:lnTo>
                  <a:pt x="528" y="44"/>
                </a:lnTo>
                <a:lnTo>
                  <a:pt x="521" y="54"/>
                </a:lnTo>
                <a:lnTo>
                  <a:pt x="510" y="60"/>
                </a:lnTo>
                <a:lnTo>
                  <a:pt x="498" y="63"/>
                </a:lnTo>
                <a:lnTo>
                  <a:pt x="486" y="60"/>
                </a:lnTo>
                <a:lnTo>
                  <a:pt x="477" y="54"/>
                </a:lnTo>
                <a:lnTo>
                  <a:pt x="470" y="44"/>
                </a:lnTo>
                <a:lnTo>
                  <a:pt x="467" y="31"/>
                </a:lnTo>
                <a:lnTo>
                  <a:pt x="470" y="19"/>
                </a:lnTo>
                <a:lnTo>
                  <a:pt x="477" y="9"/>
                </a:lnTo>
                <a:lnTo>
                  <a:pt x="486" y="2"/>
                </a:lnTo>
                <a:lnTo>
                  <a:pt x="4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0490" name="Freeform 7"/>
          <p:cNvSpPr>
            <a:spLocks noEditPoints="1"/>
          </p:cNvSpPr>
          <p:nvPr/>
        </p:nvSpPr>
        <p:spPr bwMode="auto">
          <a:xfrm>
            <a:off x="9037638" y="3998913"/>
            <a:ext cx="546100" cy="415925"/>
          </a:xfrm>
          <a:custGeom>
            <a:avLst/>
            <a:gdLst>
              <a:gd name="T0" fmla="*/ 2147483646 w 858"/>
              <a:gd name="T1" fmla="*/ 2147483646 h 651"/>
              <a:gd name="T2" fmla="*/ 2147483646 w 858"/>
              <a:gd name="T3" fmla="*/ 2147483646 h 651"/>
              <a:gd name="T4" fmla="*/ 2147483646 w 858"/>
              <a:gd name="T5" fmla="*/ 2147483646 h 651"/>
              <a:gd name="T6" fmla="*/ 2147483646 w 858"/>
              <a:gd name="T7" fmla="*/ 2147483646 h 651"/>
              <a:gd name="T8" fmla="*/ 2147483646 w 858"/>
              <a:gd name="T9" fmla="*/ 2147483646 h 651"/>
              <a:gd name="T10" fmla="*/ 2147483646 w 858"/>
              <a:gd name="T11" fmla="*/ 2147483646 h 651"/>
              <a:gd name="T12" fmla="*/ 2147483646 w 858"/>
              <a:gd name="T13" fmla="*/ 2147483646 h 651"/>
              <a:gd name="T14" fmla="*/ 2147483646 w 858"/>
              <a:gd name="T15" fmla="*/ 2147483646 h 651"/>
              <a:gd name="T16" fmla="*/ 2147483646 w 858"/>
              <a:gd name="T17" fmla="*/ 2147483646 h 651"/>
              <a:gd name="T18" fmla="*/ 2147483646 w 858"/>
              <a:gd name="T19" fmla="*/ 2147483646 h 651"/>
              <a:gd name="T20" fmla="*/ 2147483646 w 858"/>
              <a:gd name="T21" fmla="*/ 2147483646 h 651"/>
              <a:gd name="T22" fmla="*/ 2147483646 w 858"/>
              <a:gd name="T23" fmla="*/ 2147483646 h 651"/>
              <a:gd name="T24" fmla="*/ 2147483646 w 858"/>
              <a:gd name="T25" fmla="*/ 2147483646 h 651"/>
              <a:gd name="T26" fmla="*/ 2147483646 w 858"/>
              <a:gd name="T27" fmla="*/ 2147483646 h 651"/>
              <a:gd name="T28" fmla="*/ 2147483646 w 858"/>
              <a:gd name="T29" fmla="*/ 2147483646 h 651"/>
              <a:gd name="T30" fmla="*/ 2147483646 w 858"/>
              <a:gd name="T31" fmla="*/ 2147483646 h 651"/>
              <a:gd name="T32" fmla="*/ 2147483646 w 858"/>
              <a:gd name="T33" fmla="*/ 2147483646 h 651"/>
              <a:gd name="T34" fmla="*/ 2147483646 w 858"/>
              <a:gd name="T35" fmla="*/ 2147483646 h 651"/>
              <a:gd name="T36" fmla="*/ 2147483646 w 858"/>
              <a:gd name="T37" fmla="*/ 2147483646 h 651"/>
              <a:gd name="T38" fmla="*/ 2147483646 w 858"/>
              <a:gd name="T39" fmla="*/ 2147483646 h 651"/>
              <a:gd name="T40" fmla="*/ 2147483646 w 858"/>
              <a:gd name="T41" fmla="*/ 2147483646 h 651"/>
              <a:gd name="T42" fmla="*/ 2147483646 w 858"/>
              <a:gd name="T43" fmla="*/ 2147483646 h 651"/>
              <a:gd name="T44" fmla="*/ 2147483646 w 858"/>
              <a:gd name="T45" fmla="*/ 2147483646 h 651"/>
              <a:gd name="T46" fmla="*/ 2147483646 w 858"/>
              <a:gd name="T47" fmla="*/ 2147483646 h 651"/>
              <a:gd name="T48" fmla="*/ 2147483646 w 858"/>
              <a:gd name="T49" fmla="*/ 2147483646 h 651"/>
              <a:gd name="T50" fmla="*/ 2147483646 w 858"/>
              <a:gd name="T51" fmla="*/ 2147483646 h 651"/>
              <a:gd name="T52" fmla="*/ 2147483646 w 858"/>
              <a:gd name="T53" fmla="*/ 2147483646 h 651"/>
              <a:gd name="T54" fmla="*/ 2147483646 w 858"/>
              <a:gd name="T55" fmla="*/ 2147483646 h 651"/>
              <a:gd name="T56" fmla="*/ 2147483646 w 858"/>
              <a:gd name="T57" fmla="*/ 2147483646 h 651"/>
              <a:gd name="T58" fmla="*/ 2147483646 w 858"/>
              <a:gd name="T59" fmla="*/ 2147483646 h 651"/>
              <a:gd name="T60" fmla="*/ 2147483646 w 858"/>
              <a:gd name="T61" fmla="*/ 2147483646 h 651"/>
              <a:gd name="T62" fmla="*/ 2147483646 w 858"/>
              <a:gd name="T63" fmla="*/ 2147483646 h 651"/>
              <a:gd name="T64" fmla="*/ 2147483646 w 858"/>
              <a:gd name="T65" fmla="*/ 2147483646 h 651"/>
              <a:gd name="T66" fmla="*/ 2147483646 w 858"/>
              <a:gd name="T67" fmla="*/ 2147483646 h 651"/>
              <a:gd name="T68" fmla="*/ 2147483646 w 858"/>
              <a:gd name="T69" fmla="*/ 2147483646 h 651"/>
              <a:gd name="T70" fmla="*/ 2147483646 w 858"/>
              <a:gd name="T71" fmla="*/ 2147483646 h 651"/>
              <a:gd name="T72" fmla="*/ 2147483646 w 858"/>
              <a:gd name="T73" fmla="*/ 2147483646 h 651"/>
              <a:gd name="T74" fmla="*/ 2147483646 w 858"/>
              <a:gd name="T75" fmla="*/ 2147483646 h 651"/>
              <a:gd name="T76" fmla="*/ 2147483646 w 858"/>
              <a:gd name="T77" fmla="*/ 2147483646 h 651"/>
              <a:gd name="T78" fmla="*/ 2147483646 w 858"/>
              <a:gd name="T79" fmla="*/ 2147483646 h 651"/>
              <a:gd name="T80" fmla="*/ 2147483646 w 858"/>
              <a:gd name="T81" fmla="*/ 2147483646 h 651"/>
              <a:gd name="T82" fmla="*/ 2147483646 w 858"/>
              <a:gd name="T83" fmla="*/ 2147483646 h 651"/>
              <a:gd name="T84" fmla="*/ 2147483646 w 858"/>
              <a:gd name="T85" fmla="*/ 2147483646 h 651"/>
              <a:gd name="T86" fmla="*/ 2147483646 w 858"/>
              <a:gd name="T87" fmla="*/ 2147483646 h 651"/>
              <a:gd name="T88" fmla="*/ 2147483646 w 858"/>
              <a:gd name="T89" fmla="*/ 2147483646 h 651"/>
              <a:gd name="T90" fmla="*/ 2147483646 w 858"/>
              <a:gd name="T91" fmla="*/ 2147483646 h 651"/>
              <a:gd name="T92" fmla="*/ 2147483646 w 858"/>
              <a:gd name="T93" fmla="*/ 2147483646 h 651"/>
              <a:gd name="T94" fmla="*/ 2147483646 w 858"/>
              <a:gd name="T95" fmla="*/ 2147483646 h 651"/>
              <a:gd name="T96" fmla="*/ 2147483646 w 858"/>
              <a:gd name="T97" fmla="*/ 0 h 651"/>
              <a:gd name="T98" fmla="*/ 2147483646 w 858"/>
              <a:gd name="T99" fmla="*/ 2147483646 h 651"/>
              <a:gd name="T100" fmla="*/ 2147483646 w 858"/>
              <a:gd name="T101" fmla="*/ 2147483646 h 651"/>
              <a:gd name="T102" fmla="*/ 2147483646 w 858"/>
              <a:gd name="T103" fmla="*/ 2147483646 h 651"/>
              <a:gd name="T104" fmla="*/ 2147483646 w 858"/>
              <a:gd name="T105" fmla="*/ 2147483646 h 651"/>
              <a:gd name="T106" fmla="*/ 2147483646 w 858"/>
              <a:gd name="T107" fmla="*/ 2147483646 h 651"/>
              <a:gd name="T108" fmla="*/ 2147483646 w 858"/>
              <a:gd name="T109" fmla="*/ 2147483646 h 651"/>
              <a:gd name="T110" fmla="*/ 2147483646 w 858"/>
              <a:gd name="T111" fmla="*/ 2147483646 h 651"/>
              <a:gd name="T112" fmla="*/ 2147483646 w 858"/>
              <a:gd name="T113" fmla="*/ 2147483646 h 651"/>
              <a:gd name="T114" fmla="*/ 2147483646 w 858"/>
              <a:gd name="T115" fmla="*/ 2147483646 h 651"/>
              <a:gd name="T116" fmla="*/ 0 w 858"/>
              <a:gd name="T117" fmla="*/ 2147483646 h 651"/>
              <a:gd name="T118" fmla="*/ 2147483646 w 858"/>
              <a:gd name="T119" fmla="*/ 2147483646 h 651"/>
              <a:gd name="T120" fmla="*/ 2147483646 w 858"/>
              <a:gd name="T121" fmla="*/ 2147483646 h 6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58"/>
              <a:gd name="T184" fmla="*/ 0 h 651"/>
              <a:gd name="T185" fmla="*/ 858 w 858"/>
              <a:gd name="T186" fmla="*/ 651 h 65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58" h="651">
                <a:moveTo>
                  <a:pt x="643" y="482"/>
                </a:moveTo>
                <a:lnTo>
                  <a:pt x="666" y="485"/>
                </a:lnTo>
                <a:lnTo>
                  <a:pt x="686" y="494"/>
                </a:lnTo>
                <a:lnTo>
                  <a:pt x="704" y="508"/>
                </a:lnTo>
                <a:lnTo>
                  <a:pt x="716" y="524"/>
                </a:lnTo>
                <a:lnTo>
                  <a:pt x="725" y="544"/>
                </a:lnTo>
                <a:lnTo>
                  <a:pt x="728" y="567"/>
                </a:lnTo>
                <a:lnTo>
                  <a:pt x="725" y="589"/>
                </a:lnTo>
                <a:lnTo>
                  <a:pt x="716" y="609"/>
                </a:lnTo>
                <a:lnTo>
                  <a:pt x="704" y="627"/>
                </a:lnTo>
                <a:lnTo>
                  <a:pt x="686" y="640"/>
                </a:lnTo>
                <a:lnTo>
                  <a:pt x="666" y="648"/>
                </a:lnTo>
                <a:lnTo>
                  <a:pt x="643" y="651"/>
                </a:lnTo>
                <a:lnTo>
                  <a:pt x="621" y="648"/>
                </a:lnTo>
                <a:lnTo>
                  <a:pt x="601" y="640"/>
                </a:lnTo>
                <a:lnTo>
                  <a:pt x="583" y="627"/>
                </a:lnTo>
                <a:lnTo>
                  <a:pt x="571" y="609"/>
                </a:lnTo>
                <a:lnTo>
                  <a:pt x="562" y="589"/>
                </a:lnTo>
                <a:lnTo>
                  <a:pt x="559" y="567"/>
                </a:lnTo>
                <a:lnTo>
                  <a:pt x="562" y="544"/>
                </a:lnTo>
                <a:lnTo>
                  <a:pt x="571" y="524"/>
                </a:lnTo>
                <a:lnTo>
                  <a:pt x="583" y="508"/>
                </a:lnTo>
                <a:lnTo>
                  <a:pt x="601" y="494"/>
                </a:lnTo>
                <a:lnTo>
                  <a:pt x="621" y="485"/>
                </a:lnTo>
                <a:lnTo>
                  <a:pt x="643" y="482"/>
                </a:lnTo>
                <a:close/>
                <a:moveTo>
                  <a:pt x="356" y="482"/>
                </a:moveTo>
                <a:lnTo>
                  <a:pt x="379" y="485"/>
                </a:lnTo>
                <a:lnTo>
                  <a:pt x="399" y="494"/>
                </a:lnTo>
                <a:lnTo>
                  <a:pt x="417" y="508"/>
                </a:lnTo>
                <a:lnTo>
                  <a:pt x="429" y="524"/>
                </a:lnTo>
                <a:lnTo>
                  <a:pt x="438" y="544"/>
                </a:lnTo>
                <a:lnTo>
                  <a:pt x="441" y="567"/>
                </a:lnTo>
                <a:lnTo>
                  <a:pt x="438" y="589"/>
                </a:lnTo>
                <a:lnTo>
                  <a:pt x="429" y="609"/>
                </a:lnTo>
                <a:lnTo>
                  <a:pt x="417" y="627"/>
                </a:lnTo>
                <a:lnTo>
                  <a:pt x="399" y="640"/>
                </a:lnTo>
                <a:lnTo>
                  <a:pt x="379" y="648"/>
                </a:lnTo>
                <a:lnTo>
                  <a:pt x="356" y="651"/>
                </a:lnTo>
                <a:lnTo>
                  <a:pt x="334" y="648"/>
                </a:lnTo>
                <a:lnTo>
                  <a:pt x="314" y="640"/>
                </a:lnTo>
                <a:lnTo>
                  <a:pt x="296" y="627"/>
                </a:lnTo>
                <a:lnTo>
                  <a:pt x="283" y="609"/>
                </a:lnTo>
                <a:lnTo>
                  <a:pt x="275" y="589"/>
                </a:lnTo>
                <a:lnTo>
                  <a:pt x="272" y="567"/>
                </a:lnTo>
                <a:lnTo>
                  <a:pt x="275" y="544"/>
                </a:lnTo>
                <a:lnTo>
                  <a:pt x="283" y="524"/>
                </a:lnTo>
                <a:lnTo>
                  <a:pt x="296" y="508"/>
                </a:lnTo>
                <a:lnTo>
                  <a:pt x="314" y="494"/>
                </a:lnTo>
                <a:lnTo>
                  <a:pt x="334" y="485"/>
                </a:lnTo>
                <a:lnTo>
                  <a:pt x="356" y="482"/>
                </a:lnTo>
                <a:close/>
                <a:moveTo>
                  <a:pt x="407" y="168"/>
                </a:moveTo>
                <a:lnTo>
                  <a:pt x="748" y="168"/>
                </a:lnTo>
                <a:lnTo>
                  <a:pt x="767" y="169"/>
                </a:lnTo>
                <a:lnTo>
                  <a:pt x="782" y="177"/>
                </a:lnTo>
                <a:lnTo>
                  <a:pt x="796" y="188"/>
                </a:lnTo>
                <a:lnTo>
                  <a:pt x="804" y="201"/>
                </a:lnTo>
                <a:lnTo>
                  <a:pt x="806" y="216"/>
                </a:lnTo>
                <a:lnTo>
                  <a:pt x="804" y="232"/>
                </a:lnTo>
                <a:lnTo>
                  <a:pt x="796" y="246"/>
                </a:lnTo>
                <a:lnTo>
                  <a:pt x="782" y="257"/>
                </a:lnTo>
                <a:lnTo>
                  <a:pt x="767" y="263"/>
                </a:lnTo>
                <a:lnTo>
                  <a:pt x="748" y="266"/>
                </a:lnTo>
                <a:lnTo>
                  <a:pt x="407" y="266"/>
                </a:lnTo>
                <a:lnTo>
                  <a:pt x="390" y="263"/>
                </a:lnTo>
                <a:lnTo>
                  <a:pt x="374" y="257"/>
                </a:lnTo>
                <a:lnTo>
                  <a:pt x="361" y="246"/>
                </a:lnTo>
                <a:lnTo>
                  <a:pt x="353" y="232"/>
                </a:lnTo>
                <a:lnTo>
                  <a:pt x="351" y="216"/>
                </a:lnTo>
                <a:lnTo>
                  <a:pt x="353" y="201"/>
                </a:lnTo>
                <a:lnTo>
                  <a:pt x="361" y="188"/>
                </a:lnTo>
                <a:lnTo>
                  <a:pt x="374" y="177"/>
                </a:lnTo>
                <a:lnTo>
                  <a:pt x="390" y="169"/>
                </a:lnTo>
                <a:lnTo>
                  <a:pt x="407" y="168"/>
                </a:lnTo>
                <a:close/>
                <a:moveTo>
                  <a:pt x="379" y="30"/>
                </a:moveTo>
                <a:lnTo>
                  <a:pt x="800" y="30"/>
                </a:lnTo>
                <a:lnTo>
                  <a:pt x="819" y="32"/>
                </a:lnTo>
                <a:lnTo>
                  <a:pt x="833" y="39"/>
                </a:lnTo>
                <a:lnTo>
                  <a:pt x="846" y="50"/>
                </a:lnTo>
                <a:lnTo>
                  <a:pt x="854" y="64"/>
                </a:lnTo>
                <a:lnTo>
                  <a:pt x="858" y="78"/>
                </a:lnTo>
                <a:lnTo>
                  <a:pt x="854" y="95"/>
                </a:lnTo>
                <a:lnTo>
                  <a:pt x="846" y="108"/>
                </a:lnTo>
                <a:lnTo>
                  <a:pt x="833" y="119"/>
                </a:lnTo>
                <a:lnTo>
                  <a:pt x="819" y="126"/>
                </a:lnTo>
                <a:lnTo>
                  <a:pt x="800" y="128"/>
                </a:lnTo>
                <a:lnTo>
                  <a:pt x="379" y="128"/>
                </a:lnTo>
                <a:lnTo>
                  <a:pt x="361" y="126"/>
                </a:lnTo>
                <a:lnTo>
                  <a:pt x="345" y="119"/>
                </a:lnTo>
                <a:lnTo>
                  <a:pt x="333" y="108"/>
                </a:lnTo>
                <a:lnTo>
                  <a:pt x="325" y="95"/>
                </a:lnTo>
                <a:lnTo>
                  <a:pt x="322" y="78"/>
                </a:lnTo>
                <a:lnTo>
                  <a:pt x="325" y="64"/>
                </a:lnTo>
                <a:lnTo>
                  <a:pt x="333" y="50"/>
                </a:lnTo>
                <a:lnTo>
                  <a:pt x="345" y="39"/>
                </a:lnTo>
                <a:lnTo>
                  <a:pt x="361" y="32"/>
                </a:lnTo>
                <a:lnTo>
                  <a:pt x="379" y="30"/>
                </a:lnTo>
                <a:close/>
                <a:moveTo>
                  <a:pt x="60" y="0"/>
                </a:moveTo>
                <a:lnTo>
                  <a:pt x="236" y="0"/>
                </a:lnTo>
                <a:lnTo>
                  <a:pt x="330" y="323"/>
                </a:lnTo>
                <a:lnTo>
                  <a:pt x="717" y="323"/>
                </a:lnTo>
                <a:lnTo>
                  <a:pt x="736" y="326"/>
                </a:lnTo>
                <a:lnTo>
                  <a:pt x="754" y="335"/>
                </a:lnTo>
                <a:lnTo>
                  <a:pt x="766" y="347"/>
                </a:lnTo>
                <a:lnTo>
                  <a:pt x="774" y="363"/>
                </a:lnTo>
                <a:lnTo>
                  <a:pt x="778" y="382"/>
                </a:lnTo>
                <a:lnTo>
                  <a:pt x="774" y="401"/>
                </a:lnTo>
                <a:lnTo>
                  <a:pt x="766" y="417"/>
                </a:lnTo>
                <a:lnTo>
                  <a:pt x="754" y="431"/>
                </a:lnTo>
                <a:lnTo>
                  <a:pt x="736" y="439"/>
                </a:lnTo>
                <a:lnTo>
                  <a:pt x="717" y="443"/>
                </a:lnTo>
                <a:lnTo>
                  <a:pt x="241" y="443"/>
                </a:lnTo>
                <a:lnTo>
                  <a:pt x="146" y="119"/>
                </a:lnTo>
                <a:lnTo>
                  <a:pt x="60" y="119"/>
                </a:lnTo>
                <a:lnTo>
                  <a:pt x="41" y="116"/>
                </a:lnTo>
                <a:lnTo>
                  <a:pt x="25" y="107"/>
                </a:lnTo>
                <a:lnTo>
                  <a:pt x="11" y="95"/>
                </a:lnTo>
                <a:lnTo>
                  <a:pt x="3" y="78"/>
                </a:lnTo>
                <a:lnTo>
                  <a:pt x="0" y="59"/>
                </a:lnTo>
                <a:lnTo>
                  <a:pt x="3" y="41"/>
                </a:lnTo>
                <a:lnTo>
                  <a:pt x="11" y="24"/>
                </a:lnTo>
                <a:lnTo>
                  <a:pt x="25" y="11"/>
                </a:lnTo>
                <a:lnTo>
                  <a:pt x="41" y="3"/>
                </a:lnTo>
                <a:lnTo>
                  <a:pt x="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0491" name="Freeform 9"/>
          <p:cNvSpPr>
            <a:spLocks noEditPoints="1"/>
          </p:cNvSpPr>
          <p:nvPr/>
        </p:nvSpPr>
        <p:spPr bwMode="auto">
          <a:xfrm>
            <a:off x="2566988" y="3952875"/>
            <a:ext cx="584200" cy="508000"/>
          </a:xfrm>
          <a:custGeom>
            <a:avLst/>
            <a:gdLst>
              <a:gd name="T0" fmla="*/ 2147483646 w 907"/>
              <a:gd name="T1" fmla="*/ 2147483646 h 786"/>
              <a:gd name="T2" fmla="*/ 2147483646 w 907"/>
              <a:gd name="T3" fmla="*/ 2147483646 h 786"/>
              <a:gd name="T4" fmla="*/ 2147483646 w 907"/>
              <a:gd name="T5" fmla="*/ 2147483646 h 786"/>
              <a:gd name="T6" fmla="*/ 2147483646 w 907"/>
              <a:gd name="T7" fmla="*/ 2147483646 h 786"/>
              <a:gd name="T8" fmla="*/ 2147483646 w 907"/>
              <a:gd name="T9" fmla="*/ 2147483646 h 786"/>
              <a:gd name="T10" fmla="*/ 2147483646 w 907"/>
              <a:gd name="T11" fmla="*/ 2147483646 h 786"/>
              <a:gd name="T12" fmla="*/ 2147483646 w 907"/>
              <a:gd name="T13" fmla="*/ 2147483646 h 786"/>
              <a:gd name="T14" fmla="*/ 2147483646 w 907"/>
              <a:gd name="T15" fmla="*/ 2147483646 h 786"/>
              <a:gd name="T16" fmla="*/ 2147483646 w 907"/>
              <a:gd name="T17" fmla="*/ 2147483646 h 786"/>
              <a:gd name="T18" fmla="*/ 2147483646 w 907"/>
              <a:gd name="T19" fmla="*/ 2147483646 h 786"/>
              <a:gd name="T20" fmla="*/ 2147483646 w 907"/>
              <a:gd name="T21" fmla="*/ 2147483646 h 786"/>
              <a:gd name="T22" fmla="*/ 2147483646 w 907"/>
              <a:gd name="T23" fmla="*/ 2147483646 h 786"/>
              <a:gd name="T24" fmla="*/ 2147483646 w 907"/>
              <a:gd name="T25" fmla="*/ 2147483646 h 786"/>
              <a:gd name="T26" fmla="*/ 2147483646 w 907"/>
              <a:gd name="T27" fmla="*/ 2147483646 h 786"/>
              <a:gd name="T28" fmla="*/ 2147483646 w 907"/>
              <a:gd name="T29" fmla="*/ 2147483646 h 786"/>
              <a:gd name="T30" fmla="*/ 2147483646 w 907"/>
              <a:gd name="T31" fmla="*/ 2147483646 h 786"/>
              <a:gd name="T32" fmla="*/ 2147483646 w 907"/>
              <a:gd name="T33" fmla="*/ 2147483646 h 786"/>
              <a:gd name="T34" fmla="*/ 2147483646 w 907"/>
              <a:gd name="T35" fmla="*/ 2147483646 h 786"/>
              <a:gd name="T36" fmla="*/ 2147483646 w 907"/>
              <a:gd name="T37" fmla="*/ 2147483646 h 786"/>
              <a:gd name="T38" fmla="*/ 2147483646 w 907"/>
              <a:gd name="T39" fmla="*/ 2147483646 h 786"/>
              <a:gd name="T40" fmla="*/ 2147483646 w 907"/>
              <a:gd name="T41" fmla="*/ 2147483646 h 786"/>
              <a:gd name="T42" fmla="*/ 2147483646 w 907"/>
              <a:gd name="T43" fmla="*/ 2147483646 h 786"/>
              <a:gd name="T44" fmla="*/ 2147483646 w 907"/>
              <a:gd name="T45" fmla="*/ 2147483646 h 786"/>
              <a:gd name="T46" fmla="*/ 2147483646 w 907"/>
              <a:gd name="T47" fmla="*/ 2147483646 h 786"/>
              <a:gd name="T48" fmla="*/ 2147483646 w 907"/>
              <a:gd name="T49" fmla="*/ 2147483646 h 786"/>
              <a:gd name="T50" fmla="*/ 2147483646 w 907"/>
              <a:gd name="T51" fmla="*/ 2147483646 h 786"/>
              <a:gd name="T52" fmla="*/ 2147483646 w 907"/>
              <a:gd name="T53" fmla="*/ 2147483646 h 786"/>
              <a:gd name="T54" fmla="*/ 2147483646 w 907"/>
              <a:gd name="T55" fmla="*/ 2147483646 h 786"/>
              <a:gd name="T56" fmla="*/ 2147483646 w 907"/>
              <a:gd name="T57" fmla="*/ 2147483646 h 786"/>
              <a:gd name="T58" fmla="*/ 2147483646 w 907"/>
              <a:gd name="T59" fmla="*/ 2147483646 h 786"/>
              <a:gd name="T60" fmla="*/ 2147483646 w 907"/>
              <a:gd name="T61" fmla="*/ 2147483646 h 786"/>
              <a:gd name="T62" fmla="*/ 2147483646 w 907"/>
              <a:gd name="T63" fmla="*/ 2147483646 h 786"/>
              <a:gd name="T64" fmla="*/ 2147483646 w 907"/>
              <a:gd name="T65" fmla="*/ 2147483646 h 786"/>
              <a:gd name="T66" fmla="*/ 2147483646 w 907"/>
              <a:gd name="T67" fmla="*/ 2147483646 h 786"/>
              <a:gd name="T68" fmla="*/ 2147483646 w 907"/>
              <a:gd name="T69" fmla="*/ 2147483646 h 786"/>
              <a:gd name="T70" fmla="*/ 2147483646 w 907"/>
              <a:gd name="T71" fmla="*/ 2147483646 h 786"/>
              <a:gd name="T72" fmla="*/ 2147483646 w 907"/>
              <a:gd name="T73" fmla="*/ 2147483646 h 786"/>
              <a:gd name="T74" fmla="*/ 2147483646 w 907"/>
              <a:gd name="T75" fmla="*/ 2147483646 h 786"/>
              <a:gd name="T76" fmla="*/ 2147483646 w 907"/>
              <a:gd name="T77" fmla="*/ 2147483646 h 786"/>
              <a:gd name="T78" fmla="*/ 2147483646 w 907"/>
              <a:gd name="T79" fmla="*/ 2147483646 h 786"/>
              <a:gd name="T80" fmla="*/ 2147483646 w 907"/>
              <a:gd name="T81" fmla="*/ 2147483646 h 786"/>
              <a:gd name="T82" fmla="*/ 2147483646 w 907"/>
              <a:gd name="T83" fmla="*/ 2147483646 h 786"/>
              <a:gd name="T84" fmla="*/ 2147483646 w 907"/>
              <a:gd name="T85" fmla="*/ 2147483646 h 786"/>
              <a:gd name="T86" fmla="*/ 2147483646 w 907"/>
              <a:gd name="T87" fmla="*/ 2147483646 h 786"/>
              <a:gd name="T88" fmla="*/ 2147483646 w 907"/>
              <a:gd name="T89" fmla="*/ 2147483646 h 786"/>
              <a:gd name="T90" fmla="*/ 2147483646 w 907"/>
              <a:gd name="T91" fmla="*/ 2147483646 h 786"/>
              <a:gd name="T92" fmla="*/ 2147483646 w 907"/>
              <a:gd name="T93" fmla="*/ 2147483646 h 786"/>
              <a:gd name="T94" fmla="*/ 2147483646 w 907"/>
              <a:gd name="T95" fmla="*/ 2147483646 h 786"/>
              <a:gd name="T96" fmla="*/ 0 w 907"/>
              <a:gd name="T97" fmla="*/ 2147483646 h 786"/>
              <a:gd name="T98" fmla="*/ 2147483646 w 907"/>
              <a:gd name="T99" fmla="*/ 2147483646 h 786"/>
              <a:gd name="T100" fmla="*/ 2147483646 w 907"/>
              <a:gd name="T101" fmla="*/ 2147483646 h 786"/>
              <a:gd name="T102" fmla="*/ 2147483646 w 907"/>
              <a:gd name="T103" fmla="*/ 2147483646 h 7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07"/>
              <a:gd name="T157" fmla="*/ 0 h 786"/>
              <a:gd name="T158" fmla="*/ 907 w 907"/>
              <a:gd name="T159" fmla="*/ 786 h 78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07" h="786">
                <a:moveTo>
                  <a:pt x="786" y="585"/>
                </a:moveTo>
                <a:lnTo>
                  <a:pt x="904" y="676"/>
                </a:lnTo>
                <a:lnTo>
                  <a:pt x="907" y="682"/>
                </a:lnTo>
                <a:lnTo>
                  <a:pt x="904" y="693"/>
                </a:lnTo>
                <a:lnTo>
                  <a:pt x="897" y="707"/>
                </a:lnTo>
                <a:lnTo>
                  <a:pt x="888" y="723"/>
                </a:lnTo>
                <a:lnTo>
                  <a:pt x="874" y="740"/>
                </a:lnTo>
                <a:lnTo>
                  <a:pt x="861" y="758"/>
                </a:lnTo>
                <a:lnTo>
                  <a:pt x="847" y="771"/>
                </a:lnTo>
                <a:lnTo>
                  <a:pt x="835" y="781"/>
                </a:lnTo>
                <a:lnTo>
                  <a:pt x="825" y="786"/>
                </a:lnTo>
                <a:lnTo>
                  <a:pt x="819" y="786"/>
                </a:lnTo>
                <a:lnTo>
                  <a:pt x="698" y="693"/>
                </a:lnTo>
                <a:lnTo>
                  <a:pt x="786" y="585"/>
                </a:lnTo>
                <a:close/>
                <a:moveTo>
                  <a:pt x="280" y="276"/>
                </a:moveTo>
                <a:lnTo>
                  <a:pt x="292" y="277"/>
                </a:lnTo>
                <a:lnTo>
                  <a:pt x="303" y="282"/>
                </a:lnTo>
                <a:lnTo>
                  <a:pt x="310" y="289"/>
                </a:lnTo>
                <a:lnTo>
                  <a:pt x="313" y="299"/>
                </a:lnTo>
                <a:lnTo>
                  <a:pt x="313" y="408"/>
                </a:lnTo>
                <a:lnTo>
                  <a:pt x="310" y="417"/>
                </a:lnTo>
                <a:lnTo>
                  <a:pt x="303" y="426"/>
                </a:lnTo>
                <a:lnTo>
                  <a:pt x="292" y="430"/>
                </a:lnTo>
                <a:lnTo>
                  <a:pt x="280" y="432"/>
                </a:lnTo>
                <a:lnTo>
                  <a:pt x="267" y="430"/>
                </a:lnTo>
                <a:lnTo>
                  <a:pt x="257" y="426"/>
                </a:lnTo>
                <a:lnTo>
                  <a:pt x="249" y="417"/>
                </a:lnTo>
                <a:lnTo>
                  <a:pt x="246" y="408"/>
                </a:lnTo>
                <a:lnTo>
                  <a:pt x="246" y="299"/>
                </a:lnTo>
                <a:lnTo>
                  <a:pt x="249" y="289"/>
                </a:lnTo>
                <a:lnTo>
                  <a:pt x="257" y="282"/>
                </a:lnTo>
                <a:lnTo>
                  <a:pt x="267" y="277"/>
                </a:lnTo>
                <a:lnTo>
                  <a:pt x="280" y="276"/>
                </a:lnTo>
                <a:close/>
                <a:moveTo>
                  <a:pt x="176" y="193"/>
                </a:moveTo>
                <a:lnTo>
                  <a:pt x="188" y="196"/>
                </a:lnTo>
                <a:lnTo>
                  <a:pt x="199" y="203"/>
                </a:lnTo>
                <a:lnTo>
                  <a:pt x="206" y="212"/>
                </a:lnTo>
                <a:lnTo>
                  <a:pt x="209" y="223"/>
                </a:lnTo>
                <a:lnTo>
                  <a:pt x="209" y="403"/>
                </a:lnTo>
                <a:lnTo>
                  <a:pt x="206" y="413"/>
                </a:lnTo>
                <a:lnTo>
                  <a:pt x="199" y="423"/>
                </a:lnTo>
                <a:lnTo>
                  <a:pt x="188" y="430"/>
                </a:lnTo>
                <a:lnTo>
                  <a:pt x="176" y="432"/>
                </a:lnTo>
                <a:lnTo>
                  <a:pt x="163" y="430"/>
                </a:lnTo>
                <a:lnTo>
                  <a:pt x="152" y="423"/>
                </a:lnTo>
                <a:lnTo>
                  <a:pt x="145" y="413"/>
                </a:lnTo>
                <a:lnTo>
                  <a:pt x="142" y="403"/>
                </a:lnTo>
                <a:lnTo>
                  <a:pt x="142" y="223"/>
                </a:lnTo>
                <a:lnTo>
                  <a:pt x="145" y="212"/>
                </a:lnTo>
                <a:lnTo>
                  <a:pt x="152" y="203"/>
                </a:lnTo>
                <a:lnTo>
                  <a:pt x="163" y="196"/>
                </a:lnTo>
                <a:lnTo>
                  <a:pt x="176" y="193"/>
                </a:lnTo>
                <a:close/>
                <a:moveTo>
                  <a:pt x="375" y="135"/>
                </a:moveTo>
                <a:lnTo>
                  <a:pt x="389" y="138"/>
                </a:lnTo>
                <a:lnTo>
                  <a:pt x="398" y="146"/>
                </a:lnTo>
                <a:lnTo>
                  <a:pt x="405" y="158"/>
                </a:lnTo>
                <a:lnTo>
                  <a:pt x="407" y="173"/>
                </a:lnTo>
                <a:lnTo>
                  <a:pt x="407" y="393"/>
                </a:lnTo>
                <a:lnTo>
                  <a:pt x="405" y="408"/>
                </a:lnTo>
                <a:lnTo>
                  <a:pt x="398" y="422"/>
                </a:lnTo>
                <a:lnTo>
                  <a:pt x="389" y="430"/>
                </a:lnTo>
                <a:lnTo>
                  <a:pt x="375" y="432"/>
                </a:lnTo>
                <a:lnTo>
                  <a:pt x="363" y="430"/>
                </a:lnTo>
                <a:lnTo>
                  <a:pt x="352" y="422"/>
                </a:lnTo>
                <a:lnTo>
                  <a:pt x="345" y="408"/>
                </a:lnTo>
                <a:lnTo>
                  <a:pt x="343" y="393"/>
                </a:lnTo>
                <a:lnTo>
                  <a:pt x="343" y="173"/>
                </a:lnTo>
                <a:lnTo>
                  <a:pt x="345" y="158"/>
                </a:lnTo>
                <a:lnTo>
                  <a:pt x="352" y="146"/>
                </a:lnTo>
                <a:lnTo>
                  <a:pt x="363" y="138"/>
                </a:lnTo>
                <a:lnTo>
                  <a:pt x="375" y="135"/>
                </a:lnTo>
                <a:close/>
                <a:moveTo>
                  <a:pt x="290" y="34"/>
                </a:moveTo>
                <a:lnTo>
                  <a:pt x="252" y="35"/>
                </a:lnTo>
                <a:lnTo>
                  <a:pt x="215" y="43"/>
                </a:lnTo>
                <a:lnTo>
                  <a:pt x="179" y="57"/>
                </a:lnTo>
                <a:lnTo>
                  <a:pt x="145" y="76"/>
                </a:lnTo>
                <a:lnTo>
                  <a:pt x="114" y="100"/>
                </a:lnTo>
                <a:lnTo>
                  <a:pt x="87" y="130"/>
                </a:lnTo>
                <a:lnTo>
                  <a:pt x="65" y="164"/>
                </a:lnTo>
                <a:lnTo>
                  <a:pt x="49" y="199"/>
                </a:lnTo>
                <a:lnTo>
                  <a:pt x="39" y="236"/>
                </a:lnTo>
                <a:lnTo>
                  <a:pt x="35" y="274"/>
                </a:lnTo>
                <a:lnTo>
                  <a:pt x="37" y="312"/>
                </a:lnTo>
                <a:lnTo>
                  <a:pt x="45" y="350"/>
                </a:lnTo>
                <a:lnTo>
                  <a:pt x="57" y="385"/>
                </a:lnTo>
                <a:lnTo>
                  <a:pt x="76" y="419"/>
                </a:lnTo>
                <a:lnTo>
                  <a:pt x="100" y="450"/>
                </a:lnTo>
                <a:lnTo>
                  <a:pt x="130" y="477"/>
                </a:lnTo>
                <a:lnTo>
                  <a:pt x="164" y="500"/>
                </a:lnTo>
                <a:lnTo>
                  <a:pt x="200" y="515"/>
                </a:lnTo>
                <a:lnTo>
                  <a:pt x="237" y="526"/>
                </a:lnTo>
                <a:lnTo>
                  <a:pt x="276" y="530"/>
                </a:lnTo>
                <a:lnTo>
                  <a:pt x="314" y="527"/>
                </a:lnTo>
                <a:lnTo>
                  <a:pt x="348" y="522"/>
                </a:lnTo>
                <a:lnTo>
                  <a:pt x="380" y="509"/>
                </a:lnTo>
                <a:lnTo>
                  <a:pt x="410" y="494"/>
                </a:lnTo>
                <a:lnTo>
                  <a:pt x="440" y="474"/>
                </a:lnTo>
                <a:lnTo>
                  <a:pt x="460" y="455"/>
                </a:lnTo>
                <a:lnTo>
                  <a:pt x="479" y="434"/>
                </a:lnTo>
                <a:lnTo>
                  <a:pt x="495" y="411"/>
                </a:lnTo>
                <a:lnTo>
                  <a:pt x="509" y="385"/>
                </a:lnTo>
                <a:lnTo>
                  <a:pt x="521" y="353"/>
                </a:lnTo>
                <a:lnTo>
                  <a:pt x="528" y="319"/>
                </a:lnTo>
                <a:lnTo>
                  <a:pt x="531" y="285"/>
                </a:lnTo>
                <a:lnTo>
                  <a:pt x="529" y="251"/>
                </a:lnTo>
                <a:lnTo>
                  <a:pt x="521" y="213"/>
                </a:lnTo>
                <a:lnTo>
                  <a:pt x="509" y="178"/>
                </a:lnTo>
                <a:lnTo>
                  <a:pt x="490" y="145"/>
                </a:lnTo>
                <a:lnTo>
                  <a:pt x="466" y="114"/>
                </a:lnTo>
                <a:lnTo>
                  <a:pt x="436" y="87"/>
                </a:lnTo>
                <a:lnTo>
                  <a:pt x="402" y="64"/>
                </a:lnTo>
                <a:lnTo>
                  <a:pt x="366" y="47"/>
                </a:lnTo>
                <a:lnTo>
                  <a:pt x="329" y="38"/>
                </a:lnTo>
                <a:lnTo>
                  <a:pt x="290" y="34"/>
                </a:lnTo>
                <a:close/>
                <a:moveTo>
                  <a:pt x="268" y="0"/>
                </a:moveTo>
                <a:lnTo>
                  <a:pt x="307" y="0"/>
                </a:lnTo>
                <a:lnTo>
                  <a:pt x="347" y="7"/>
                </a:lnTo>
                <a:lnTo>
                  <a:pt x="384" y="18"/>
                </a:lnTo>
                <a:lnTo>
                  <a:pt x="422" y="35"/>
                </a:lnTo>
                <a:lnTo>
                  <a:pt x="456" y="58"/>
                </a:lnTo>
                <a:lnTo>
                  <a:pt x="490" y="89"/>
                </a:lnTo>
                <a:lnTo>
                  <a:pt x="517" y="123"/>
                </a:lnTo>
                <a:lnTo>
                  <a:pt x="539" y="161"/>
                </a:lnTo>
                <a:lnTo>
                  <a:pt x="554" y="200"/>
                </a:lnTo>
                <a:lnTo>
                  <a:pt x="563" y="241"/>
                </a:lnTo>
                <a:lnTo>
                  <a:pt x="566" y="284"/>
                </a:lnTo>
                <a:lnTo>
                  <a:pt x="563" y="326"/>
                </a:lnTo>
                <a:lnTo>
                  <a:pt x="552" y="368"/>
                </a:lnTo>
                <a:lnTo>
                  <a:pt x="536" y="407"/>
                </a:lnTo>
                <a:lnTo>
                  <a:pt x="746" y="570"/>
                </a:lnTo>
                <a:lnTo>
                  <a:pt x="674" y="657"/>
                </a:lnTo>
                <a:lnTo>
                  <a:pt x="467" y="496"/>
                </a:lnTo>
                <a:lnTo>
                  <a:pt x="432" y="522"/>
                </a:lnTo>
                <a:lnTo>
                  <a:pt x="394" y="542"/>
                </a:lnTo>
                <a:lnTo>
                  <a:pt x="355" y="555"/>
                </a:lnTo>
                <a:lnTo>
                  <a:pt x="313" y="562"/>
                </a:lnTo>
                <a:lnTo>
                  <a:pt x="271" y="563"/>
                </a:lnTo>
                <a:lnTo>
                  <a:pt x="228" y="558"/>
                </a:lnTo>
                <a:lnTo>
                  <a:pt x="187" y="547"/>
                </a:lnTo>
                <a:lnTo>
                  <a:pt x="146" y="530"/>
                </a:lnTo>
                <a:lnTo>
                  <a:pt x="110" y="504"/>
                </a:lnTo>
                <a:lnTo>
                  <a:pt x="79" y="477"/>
                </a:lnTo>
                <a:lnTo>
                  <a:pt x="52" y="445"/>
                </a:lnTo>
                <a:lnTo>
                  <a:pt x="31" y="411"/>
                </a:lnTo>
                <a:lnTo>
                  <a:pt x="17" y="374"/>
                </a:lnTo>
                <a:lnTo>
                  <a:pt x="6" y="336"/>
                </a:lnTo>
                <a:lnTo>
                  <a:pt x="0" y="297"/>
                </a:lnTo>
                <a:lnTo>
                  <a:pt x="2" y="258"/>
                </a:lnTo>
                <a:lnTo>
                  <a:pt x="7" y="219"/>
                </a:lnTo>
                <a:lnTo>
                  <a:pt x="19" y="180"/>
                </a:lnTo>
                <a:lnTo>
                  <a:pt x="37" y="143"/>
                </a:lnTo>
                <a:lnTo>
                  <a:pt x="60" y="108"/>
                </a:lnTo>
                <a:lnTo>
                  <a:pt x="88" y="77"/>
                </a:lnTo>
                <a:lnTo>
                  <a:pt x="119" y="51"/>
                </a:lnTo>
                <a:lnTo>
                  <a:pt x="153" y="30"/>
                </a:lnTo>
                <a:lnTo>
                  <a:pt x="191" y="15"/>
                </a:lnTo>
                <a:lnTo>
                  <a:pt x="229" y="4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pic>
        <p:nvPicPr>
          <p:cNvPr id="20492" name="Group 16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2146300"/>
            <a:ext cx="3952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Freeform 13"/>
          <p:cNvSpPr>
            <a:spLocks noEditPoints="1"/>
          </p:cNvSpPr>
          <p:nvPr/>
        </p:nvSpPr>
        <p:spPr bwMode="auto">
          <a:xfrm>
            <a:off x="5881688" y="2146300"/>
            <a:ext cx="406400" cy="474663"/>
          </a:xfrm>
          <a:custGeom>
            <a:avLst/>
            <a:gdLst>
              <a:gd name="T0" fmla="*/ 2147483646 w 830"/>
              <a:gd name="T1" fmla="*/ 2147483646 h 966"/>
              <a:gd name="T2" fmla="*/ 2147483646 w 830"/>
              <a:gd name="T3" fmla="*/ 2147483646 h 966"/>
              <a:gd name="T4" fmla="*/ 2147483646 w 830"/>
              <a:gd name="T5" fmla="*/ 2147483646 h 966"/>
              <a:gd name="T6" fmla="*/ 2147483646 w 830"/>
              <a:gd name="T7" fmla="*/ 2147483646 h 966"/>
              <a:gd name="T8" fmla="*/ 2147483646 w 830"/>
              <a:gd name="T9" fmla="*/ 2147483646 h 966"/>
              <a:gd name="T10" fmla="*/ 2147483646 w 830"/>
              <a:gd name="T11" fmla="*/ 2147483646 h 966"/>
              <a:gd name="T12" fmla="*/ 2147483646 w 830"/>
              <a:gd name="T13" fmla="*/ 2147483646 h 966"/>
              <a:gd name="T14" fmla="*/ 2147483646 w 830"/>
              <a:gd name="T15" fmla="*/ 2147483646 h 966"/>
              <a:gd name="T16" fmla="*/ 2147483646 w 830"/>
              <a:gd name="T17" fmla="*/ 2147483646 h 966"/>
              <a:gd name="T18" fmla="*/ 2147483646 w 830"/>
              <a:gd name="T19" fmla="*/ 2147483646 h 966"/>
              <a:gd name="T20" fmla="*/ 2147483646 w 830"/>
              <a:gd name="T21" fmla="*/ 2147483646 h 966"/>
              <a:gd name="T22" fmla="*/ 2147483646 w 830"/>
              <a:gd name="T23" fmla="*/ 2147483646 h 966"/>
              <a:gd name="T24" fmla="*/ 2147483646 w 830"/>
              <a:gd name="T25" fmla="*/ 2147483646 h 966"/>
              <a:gd name="T26" fmla="*/ 2147483646 w 830"/>
              <a:gd name="T27" fmla="*/ 2147483646 h 966"/>
              <a:gd name="T28" fmla="*/ 2147483646 w 830"/>
              <a:gd name="T29" fmla="*/ 2147483646 h 966"/>
              <a:gd name="T30" fmla="*/ 2147483646 w 830"/>
              <a:gd name="T31" fmla="*/ 2147483646 h 966"/>
              <a:gd name="T32" fmla="*/ 2147483646 w 830"/>
              <a:gd name="T33" fmla="*/ 2147483646 h 966"/>
              <a:gd name="T34" fmla="*/ 2147483646 w 830"/>
              <a:gd name="T35" fmla="*/ 2147483646 h 966"/>
              <a:gd name="T36" fmla="*/ 2147483646 w 830"/>
              <a:gd name="T37" fmla="*/ 2147483646 h 966"/>
              <a:gd name="T38" fmla="*/ 2147483646 w 830"/>
              <a:gd name="T39" fmla="*/ 2147483646 h 966"/>
              <a:gd name="T40" fmla="*/ 2147483646 w 830"/>
              <a:gd name="T41" fmla="*/ 2147483646 h 966"/>
              <a:gd name="T42" fmla="*/ 2147483646 w 830"/>
              <a:gd name="T43" fmla="*/ 2147483646 h 966"/>
              <a:gd name="T44" fmla="*/ 2147483646 w 830"/>
              <a:gd name="T45" fmla="*/ 2147483646 h 966"/>
              <a:gd name="T46" fmla="*/ 2147483646 w 830"/>
              <a:gd name="T47" fmla="*/ 2147483646 h 966"/>
              <a:gd name="T48" fmla="*/ 2147483646 w 830"/>
              <a:gd name="T49" fmla="*/ 2147483646 h 966"/>
              <a:gd name="T50" fmla="*/ 2147483646 w 830"/>
              <a:gd name="T51" fmla="*/ 2147483646 h 966"/>
              <a:gd name="T52" fmla="*/ 2147483646 w 830"/>
              <a:gd name="T53" fmla="*/ 2147483646 h 966"/>
              <a:gd name="T54" fmla="*/ 2147483646 w 830"/>
              <a:gd name="T55" fmla="*/ 2147483646 h 966"/>
              <a:gd name="T56" fmla="*/ 2147483646 w 830"/>
              <a:gd name="T57" fmla="*/ 2147483646 h 966"/>
              <a:gd name="T58" fmla="*/ 2147483646 w 830"/>
              <a:gd name="T59" fmla="*/ 2147483646 h 966"/>
              <a:gd name="T60" fmla="*/ 2147483646 w 830"/>
              <a:gd name="T61" fmla="*/ 2147483646 h 966"/>
              <a:gd name="T62" fmla="*/ 2147483646 w 830"/>
              <a:gd name="T63" fmla="*/ 2147483646 h 966"/>
              <a:gd name="T64" fmla="*/ 2147483646 w 830"/>
              <a:gd name="T65" fmla="*/ 2147483646 h 966"/>
              <a:gd name="T66" fmla="*/ 2147483646 w 830"/>
              <a:gd name="T67" fmla="*/ 2147483646 h 966"/>
              <a:gd name="T68" fmla="*/ 2147483646 w 830"/>
              <a:gd name="T69" fmla="*/ 2147483646 h 966"/>
              <a:gd name="T70" fmla="*/ 2147483646 w 830"/>
              <a:gd name="T71" fmla="*/ 2147483646 h 966"/>
              <a:gd name="T72" fmla="*/ 2147483646 w 830"/>
              <a:gd name="T73" fmla="*/ 2147483646 h 966"/>
              <a:gd name="T74" fmla="*/ 2147483646 w 830"/>
              <a:gd name="T75" fmla="*/ 2147483646 h 966"/>
              <a:gd name="T76" fmla="*/ 2147483646 w 830"/>
              <a:gd name="T77" fmla="*/ 2147483646 h 966"/>
              <a:gd name="T78" fmla="*/ 2147483646 w 830"/>
              <a:gd name="T79" fmla="*/ 2147483646 h 966"/>
              <a:gd name="T80" fmla="*/ 2147483646 w 830"/>
              <a:gd name="T81" fmla="*/ 2147483646 h 966"/>
              <a:gd name="T82" fmla="*/ 2147483646 w 830"/>
              <a:gd name="T83" fmla="*/ 2147483646 h 966"/>
              <a:gd name="T84" fmla="*/ 2147483646 w 830"/>
              <a:gd name="T85" fmla="*/ 2147483646 h 966"/>
              <a:gd name="T86" fmla="*/ 2147483646 w 830"/>
              <a:gd name="T87" fmla="*/ 2147483646 h 966"/>
              <a:gd name="T88" fmla="*/ 2147483646 w 830"/>
              <a:gd name="T89" fmla="*/ 2147483646 h 966"/>
              <a:gd name="T90" fmla="*/ 2147483646 w 830"/>
              <a:gd name="T91" fmla="*/ 2147483646 h 966"/>
              <a:gd name="T92" fmla="*/ 2147483646 w 830"/>
              <a:gd name="T93" fmla="*/ 2147483646 h 966"/>
              <a:gd name="T94" fmla="*/ 0 w 830"/>
              <a:gd name="T95" fmla="*/ 2147483646 h 966"/>
              <a:gd name="T96" fmla="*/ 0 w 830"/>
              <a:gd name="T97" fmla="*/ 2147483646 h 966"/>
              <a:gd name="T98" fmla="*/ 2147483646 w 830"/>
              <a:gd name="T99" fmla="*/ 2147483646 h 9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966"/>
              <a:gd name="T152" fmla="*/ 830 w 830"/>
              <a:gd name="T153" fmla="*/ 966 h 9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966">
                <a:moveTo>
                  <a:pt x="264" y="486"/>
                </a:moveTo>
                <a:lnTo>
                  <a:pt x="248" y="489"/>
                </a:lnTo>
                <a:lnTo>
                  <a:pt x="236" y="497"/>
                </a:lnTo>
                <a:lnTo>
                  <a:pt x="226" y="511"/>
                </a:lnTo>
                <a:lnTo>
                  <a:pt x="224" y="527"/>
                </a:lnTo>
                <a:lnTo>
                  <a:pt x="226" y="543"/>
                </a:lnTo>
                <a:lnTo>
                  <a:pt x="236" y="555"/>
                </a:lnTo>
                <a:lnTo>
                  <a:pt x="248" y="565"/>
                </a:lnTo>
                <a:lnTo>
                  <a:pt x="264" y="567"/>
                </a:lnTo>
                <a:lnTo>
                  <a:pt x="280" y="565"/>
                </a:lnTo>
                <a:lnTo>
                  <a:pt x="294" y="555"/>
                </a:lnTo>
                <a:lnTo>
                  <a:pt x="302" y="543"/>
                </a:lnTo>
                <a:lnTo>
                  <a:pt x="306" y="527"/>
                </a:lnTo>
                <a:lnTo>
                  <a:pt x="302" y="511"/>
                </a:lnTo>
                <a:lnTo>
                  <a:pt x="294" y="497"/>
                </a:lnTo>
                <a:lnTo>
                  <a:pt x="280" y="489"/>
                </a:lnTo>
                <a:lnTo>
                  <a:pt x="264" y="486"/>
                </a:lnTo>
                <a:close/>
                <a:moveTo>
                  <a:pt x="263" y="377"/>
                </a:moveTo>
                <a:lnTo>
                  <a:pt x="265" y="377"/>
                </a:lnTo>
                <a:lnTo>
                  <a:pt x="269" y="380"/>
                </a:lnTo>
                <a:lnTo>
                  <a:pt x="272" y="382"/>
                </a:lnTo>
                <a:lnTo>
                  <a:pt x="275" y="389"/>
                </a:lnTo>
                <a:lnTo>
                  <a:pt x="286" y="420"/>
                </a:lnTo>
                <a:lnTo>
                  <a:pt x="292" y="431"/>
                </a:lnTo>
                <a:lnTo>
                  <a:pt x="302" y="438"/>
                </a:lnTo>
                <a:lnTo>
                  <a:pt x="313" y="439"/>
                </a:lnTo>
                <a:lnTo>
                  <a:pt x="325" y="436"/>
                </a:lnTo>
                <a:lnTo>
                  <a:pt x="355" y="422"/>
                </a:lnTo>
                <a:lnTo>
                  <a:pt x="360" y="420"/>
                </a:lnTo>
                <a:lnTo>
                  <a:pt x="364" y="419"/>
                </a:lnTo>
                <a:lnTo>
                  <a:pt x="368" y="419"/>
                </a:lnTo>
                <a:lnTo>
                  <a:pt x="371" y="420"/>
                </a:lnTo>
                <a:lnTo>
                  <a:pt x="372" y="423"/>
                </a:lnTo>
                <a:lnTo>
                  <a:pt x="372" y="427"/>
                </a:lnTo>
                <a:lnTo>
                  <a:pt x="371" y="431"/>
                </a:lnTo>
                <a:lnTo>
                  <a:pt x="370" y="436"/>
                </a:lnTo>
                <a:lnTo>
                  <a:pt x="355" y="466"/>
                </a:lnTo>
                <a:lnTo>
                  <a:pt x="352" y="478"/>
                </a:lnTo>
                <a:lnTo>
                  <a:pt x="355" y="489"/>
                </a:lnTo>
                <a:lnTo>
                  <a:pt x="360" y="499"/>
                </a:lnTo>
                <a:lnTo>
                  <a:pt x="371" y="505"/>
                </a:lnTo>
                <a:lnTo>
                  <a:pt x="402" y="516"/>
                </a:lnTo>
                <a:lnTo>
                  <a:pt x="409" y="519"/>
                </a:lnTo>
                <a:lnTo>
                  <a:pt x="413" y="522"/>
                </a:lnTo>
                <a:lnTo>
                  <a:pt x="414" y="526"/>
                </a:lnTo>
                <a:lnTo>
                  <a:pt x="414" y="528"/>
                </a:lnTo>
                <a:lnTo>
                  <a:pt x="413" y="531"/>
                </a:lnTo>
                <a:lnTo>
                  <a:pt x="409" y="535"/>
                </a:lnTo>
                <a:lnTo>
                  <a:pt x="402" y="538"/>
                </a:lnTo>
                <a:lnTo>
                  <a:pt x="371" y="549"/>
                </a:lnTo>
                <a:lnTo>
                  <a:pt x="360" y="554"/>
                </a:lnTo>
                <a:lnTo>
                  <a:pt x="355" y="563"/>
                </a:lnTo>
                <a:lnTo>
                  <a:pt x="352" y="576"/>
                </a:lnTo>
                <a:lnTo>
                  <a:pt x="355" y="586"/>
                </a:lnTo>
                <a:lnTo>
                  <a:pt x="370" y="617"/>
                </a:lnTo>
                <a:lnTo>
                  <a:pt x="371" y="623"/>
                </a:lnTo>
                <a:lnTo>
                  <a:pt x="372" y="627"/>
                </a:lnTo>
                <a:lnTo>
                  <a:pt x="372" y="630"/>
                </a:lnTo>
                <a:lnTo>
                  <a:pt x="371" y="632"/>
                </a:lnTo>
                <a:lnTo>
                  <a:pt x="368" y="634"/>
                </a:lnTo>
                <a:lnTo>
                  <a:pt x="364" y="635"/>
                </a:lnTo>
                <a:lnTo>
                  <a:pt x="360" y="634"/>
                </a:lnTo>
                <a:lnTo>
                  <a:pt x="355" y="631"/>
                </a:lnTo>
                <a:lnTo>
                  <a:pt x="325" y="617"/>
                </a:lnTo>
                <a:lnTo>
                  <a:pt x="313" y="615"/>
                </a:lnTo>
                <a:lnTo>
                  <a:pt x="302" y="616"/>
                </a:lnTo>
                <a:lnTo>
                  <a:pt x="292" y="623"/>
                </a:lnTo>
                <a:lnTo>
                  <a:pt x="286" y="634"/>
                </a:lnTo>
                <a:lnTo>
                  <a:pt x="275" y="665"/>
                </a:lnTo>
                <a:lnTo>
                  <a:pt x="272" y="670"/>
                </a:lnTo>
                <a:lnTo>
                  <a:pt x="269" y="674"/>
                </a:lnTo>
                <a:lnTo>
                  <a:pt x="265" y="677"/>
                </a:lnTo>
                <a:lnTo>
                  <a:pt x="263" y="677"/>
                </a:lnTo>
                <a:lnTo>
                  <a:pt x="260" y="674"/>
                </a:lnTo>
                <a:lnTo>
                  <a:pt x="257" y="670"/>
                </a:lnTo>
                <a:lnTo>
                  <a:pt x="255" y="665"/>
                </a:lnTo>
                <a:lnTo>
                  <a:pt x="242" y="634"/>
                </a:lnTo>
                <a:lnTo>
                  <a:pt x="237" y="623"/>
                </a:lnTo>
                <a:lnTo>
                  <a:pt x="228" y="616"/>
                </a:lnTo>
                <a:lnTo>
                  <a:pt x="217" y="615"/>
                </a:lnTo>
                <a:lnTo>
                  <a:pt x="205" y="617"/>
                </a:lnTo>
                <a:lnTo>
                  <a:pt x="175" y="631"/>
                </a:lnTo>
                <a:lnTo>
                  <a:pt x="169" y="634"/>
                </a:lnTo>
                <a:lnTo>
                  <a:pt x="164" y="635"/>
                </a:lnTo>
                <a:lnTo>
                  <a:pt x="161" y="634"/>
                </a:lnTo>
                <a:lnTo>
                  <a:pt x="159" y="632"/>
                </a:lnTo>
                <a:lnTo>
                  <a:pt x="157" y="630"/>
                </a:lnTo>
                <a:lnTo>
                  <a:pt x="156" y="627"/>
                </a:lnTo>
                <a:lnTo>
                  <a:pt x="157" y="623"/>
                </a:lnTo>
                <a:lnTo>
                  <a:pt x="160" y="617"/>
                </a:lnTo>
                <a:lnTo>
                  <a:pt x="173" y="586"/>
                </a:lnTo>
                <a:lnTo>
                  <a:pt x="176" y="576"/>
                </a:lnTo>
                <a:lnTo>
                  <a:pt x="175" y="563"/>
                </a:lnTo>
                <a:lnTo>
                  <a:pt x="168" y="554"/>
                </a:lnTo>
                <a:lnTo>
                  <a:pt x="159" y="549"/>
                </a:lnTo>
                <a:lnTo>
                  <a:pt x="126" y="538"/>
                </a:lnTo>
                <a:lnTo>
                  <a:pt x="121" y="535"/>
                </a:lnTo>
                <a:lnTo>
                  <a:pt x="117" y="531"/>
                </a:lnTo>
                <a:lnTo>
                  <a:pt x="114" y="528"/>
                </a:lnTo>
                <a:lnTo>
                  <a:pt x="114" y="526"/>
                </a:lnTo>
                <a:lnTo>
                  <a:pt x="117" y="522"/>
                </a:lnTo>
                <a:lnTo>
                  <a:pt x="121" y="519"/>
                </a:lnTo>
                <a:lnTo>
                  <a:pt x="126" y="516"/>
                </a:lnTo>
                <a:lnTo>
                  <a:pt x="159" y="505"/>
                </a:lnTo>
                <a:lnTo>
                  <a:pt x="168" y="499"/>
                </a:lnTo>
                <a:lnTo>
                  <a:pt x="175" y="489"/>
                </a:lnTo>
                <a:lnTo>
                  <a:pt x="176" y="478"/>
                </a:lnTo>
                <a:lnTo>
                  <a:pt x="173" y="466"/>
                </a:lnTo>
                <a:lnTo>
                  <a:pt x="160" y="436"/>
                </a:lnTo>
                <a:lnTo>
                  <a:pt x="157" y="431"/>
                </a:lnTo>
                <a:lnTo>
                  <a:pt x="156" y="427"/>
                </a:lnTo>
                <a:lnTo>
                  <a:pt x="157" y="423"/>
                </a:lnTo>
                <a:lnTo>
                  <a:pt x="159" y="420"/>
                </a:lnTo>
                <a:lnTo>
                  <a:pt x="161" y="419"/>
                </a:lnTo>
                <a:lnTo>
                  <a:pt x="164" y="419"/>
                </a:lnTo>
                <a:lnTo>
                  <a:pt x="169" y="420"/>
                </a:lnTo>
                <a:lnTo>
                  <a:pt x="175" y="422"/>
                </a:lnTo>
                <a:lnTo>
                  <a:pt x="205" y="436"/>
                </a:lnTo>
                <a:lnTo>
                  <a:pt x="217" y="439"/>
                </a:lnTo>
                <a:lnTo>
                  <a:pt x="228" y="438"/>
                </a:lnTo>
                <a:lnTo>
                  <a:pt x="237" y="431"/>
                </a:lnTo>
                <a:lnTo>
                  <a:pt x="242" y="420"/>
                </a:lnTo>
                <a:lnTo>
                  <a:pt x="255" y="389"/>
                </a:lnTo>
                <a:lnTo>
                  <a:pt x="257" y="382"/>
                </a:lnTo>
                <a:lnTo>
                  <a:pt x="260" y="380"/>
                </a:lnTo>
                <a:lnTo>
                  <a:pt x="263" y="377"/>
                </a:lnTo>
                <a:close/>
                <a:moveTo>
                  <a:pt x="322" y="315"/>
                </a:moveTo>
                <a:lnTo>
                  <a:pt x="334" y="319"/>
                </a:lnTo>
                <a:lnTo>
                  <a:pt x="344" y="328"/>
                </a:lnTo>
                <a:lnTo>
                  <a:pt x="347" y="342"/>
                </a:lnTo>
                <a:lnTo>
                  <a:pt x="343" y="354"/>
                </a:lnTo>
                <a:lnTo>
                  <a:pt x="333" y="363"/>
                </a:lnTo>
                <a:lnTo>
                  <a:pt x="320" y="366"/>
                </a:lnTo>
                <a:lnTo>
                  <a:pt x="307" y="362"/>
                </a:lnTo>
                <a:lnTo>
                  <a:pt x="298" y="353"/>
                </a:lnTo>
                <a:lnTo>
                  <a:pt x="295" y="339"/>
                </a:lnTo>
                <a:lnTo>
                  <a:pt x="299" y="327"/>
                </a:lnTo>
                <a:lnTo>
                  <a:pt x="309" y="318"/>
                </a:lnTo>
                <a:lnTo>
                  <a:pt x="322" y="315"/>
                </a:lnTo>
                <a:close/>
                <a:moveTo>
                  <a:pt x="230" y="284"/>
                </a:moveTo>
                <a:lnTo>
                  <a:pt x="242" y="288"/>
                </a:lnTo>
                <a:lnTo>
                  <a:pt x="252" y="297"/>
                </a:lnTo>
                <a:lnTo>
                  <a:pt x="255" y="311"/>
                </a:lnTo>
                <a:lnTo>
                  <a:pt x="251" y="323"/>
                </a:lnTo>
                <a:lnTo>
                  <a:pt x="241" y="332"/>
                </a:lnTo>
                <a:lnTo>
                  <a:pt x="228" y="335"/>
                </a:lnTo>
                <a:lnTo>
                  <a:pt x="215" y="331"/>
                </a:lnTo>
                <a:lnTo>
                  <a:pt x="206" y="322"/>
                </a:lnTo>
                <a:lnTo>
                  <a:pt x="203" y="308"/>
                </a:lnTo>
                <a:lnTo>
                  <a:pt x="207" y="296"/>
                </a:lnTo>
                <a:lnTo>
                  <a:pt x="217" y="288"/>
                </a:lnTo>
                <a:lnTo>
                  <a:pt x="230" y="284"/>
                </a:lnTo>
                <a:close/>
                <a:moveTo>
                  <a:pt x="138" y="254"/>
                </a:moveTo>
                <a:lnTo>
                  <a:pt x="150" y="258"/>
                </a:lnTo>
                <a:lnTo>
                  <a:pt x="160" y="268"/>
                </a:lnTo>
                <a:lnTo>
                  <a:pt x="163" y="280"/>
                </a:lnTo>
                <a:lnTo>
                  <a:pt x="159" y="292"/>
                </a:lnTo>
                <a:lnTo>
                  <a:pt x="149" y="301"/>
                </a:lnTo>
                <a:lnTo>
                  <a:pt x="136" y="304"/>
                </a:lnTo>
                <a:lnTo>
                  <a:pt x="123" y="300"/>
                </a:lnTo>
                <a:lnTo>
                  <a:pt x="114" y="291"/>
                </a:lnTo>
                <a:lnTo>
                  <a:pt x="111" y="277"/>
                </a:lnTo>
                <a:lnTo>
                  <a:pt x="115" y="265"/>
                </a:lnTo>
                <a:lnTo>
                  <a:pt x="125" y="257"/>
                </a:lnTo>
                <a:lnTo>
                  <a:pt x="138" y="254"/>
                </a:lnTo>
                <a:close/>
                <a:moveTo>
                  <a:pt x="64" y="180"/>
                </a:moveTo>
                <a:lnTo>
                  <a:pt x="64" y="650"/>
                </a:lnTo>
                <a:lnTo>
                  <a:pt x="341" y="757"/>
                </a:lnTo>
                <a:lnTo>
                  <a:pt x="451" y="532"/>
                </a:lnTo>
                <a:lnTo>
                  <a:pt x="444" y="511"/>
                </a:lnTo>
                <a:lnTo>
                  <a:pt x="444" y="486"/>
                </a:lnTo>
                <a:lnTo>
                  <a:pt x="451" y="463"/>
                </a:lnTo>
                <a:lnTo>
                  <a:pt x="463" y="446"/>
                </a:lnTo>
                <a:lnTo>
                  <a:pt x="478" y="431"/>
                </a:lnTo>
                <a:lnTo>
                  <a:pt x="494" y="422"/>
                </a:lnTo>
                <a:lnTo>
                  <a:pt x="513" y="417"/>
                </a:lnTo>
                <a:lnTo>
                  <a:pt x="478" y="467"/>
                </a:lnTo>
                <a:lnTo>
                  <a:pt x="494" y="528"/>
                </a:lnTo>
                <a:lnTo>
                  <a:pt x="555" y="526"/>
                </a:lnTo>
                <a:lnTo>
                  <a:pt x="593" y="473"/>
                </a:lnTo>
                <a:lnTo>
                  <a:pt x="594" y="490"/>
                </a:lnTo>
                <a:lnTo>
                  <a:pt x="593" y="509"/>
                </a:lnTo>
                <a:lnTo>
                  <a:pt x="586" y="528"/>
                </a:lnTo>
                <a:lnTo>
                  <a:pt x="577" y="544"/>
                </a:lnTo>
                <a:lnTo>
                  <a:pt x="563" y="557"/>
                </a:lnTo>
                <a:lnTo>
                  <a:pt x="548" y="566"/>
                </a:lnTo>
                <a:lnTo>
                  <a:pt x="532" y="573"/>
                </a:lnTo>
                <a:lnTo>
                  <a:pt x="426" y="789"/>
                </a:lnTo>
                <a:lnTo>
                  <a:pt x="648" y="873"/>
                </a:lnTo>
                <a:lnTo>
                  <a:pt x="648" y="359"/>
                </a:lnTo>
                <a:lnTo>
                  <a:pt x="64" y="180"/>
                </a:lnTo>
                <a:close/>
                <a:moveTo>
                  <a:pt x="0" y="93"/>
                </a:moveTo>
                <a:lnTo>
                  <a:pt x="712" y="312"/>
                </a:lnTo>
                <a:lnTo>
                  <a:pt x="712" y="966"/>
                </a:lnTo>
                <a:lnTo>
                  <a:pt x="0" y="694"/>
                </a:lnTo>
                <a:lnTo>
                  <a:pt x="0" y="93"/>
                </a:lnTo>
                <a:close/>
                <a:moveTo>
                  <a:pt x="118" y="0"/>
                </a:moveTo>
                <a:lnTo>
                  <a:pt x="830" y="241"/>
                </a:lnTo>
                <a:lnTo>
                  <a:pt x="830" y="842"/>
                </a:lnTo>
                <a:lnTo>
                  <a:pt x="771" y="823"/>
                </a:lnTo>
                <a:lnTo>
                  <a:pt x="771" y="280"/>
                </a:lnTo>
                <a:lnTo>
                  <a:pt x="118" y="62"/>
                </a:lnTo>
                <a:lnTo>
                  <a:pt x="1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0494" name="Freeform 8"/>
          <p:cNvSpPr>
            <a:spLocks noEditPoints="1"/>
          </p:cNvSpPr>
          <p:nvPr/>
        </p:nvSpPr>
        <p:spPr bwMode="auto">
          <a:xfrm>
            <a:off x="2528888" y="2117725"/>
            <a:ext cx="660400" cy="531813"/>
          </a:xfrm>
          <a:custGeom>
            <a:avLst/>
            <a:gdLst>
              <a:gd name="T0" fmla="*/ 2147483646 w 1035"/>
              <a:gd name="T1" fmla="*/ 2147483646 h 833"/>
              <a:gd name="T2" fmla="*/ 2147483646 w 1035"/>
              <a:gd name="T3" fmla="*/ 2147483646 h 833"/>
              <a:gd name="T4" fmla="*/ 2147483646 w 1035"/>
              <a:gd name="T5" fmla="*/ 2147483646 h 833"/>
              <a:gd name="T6" fmla="*/ 2147483646 w 1035"/>
              <a:gd name="T7" fmla="*/ 2147483646 h 833"/>
              <a:gd name="T8" fmla="*/ 2147483646 w 1035"/>
              <a:gd name="T9" fmla="*/ 2147483646 h 833"/>
              <a:gd name="T10" fmla="*/ 2147483646 w 1035"/>
              <a:gd name="T11" fmla="*/ 2147483646 h 833"/>
              <a:gd name="T12" fmla="*/ 2147483646 w 1035"/>
              <a:gd name="T13" fmla="*/ 2147483646 h 833"/>
              <a:gd name="T14" fmla="*/ 2147483646 w 1035"/>
              <a:gd name="T15" fmla="*/ 2147483646 h 833"/>
              <a:gd name="T16" fmla="*/ 2147483646 w 1035"/>
              <a:gd name="T17" fmla="*/ 2147483646 h 833"/>
              <a:gd name="T18" fmla="*/ 2147483646 w 1035"/>
              <a:gd name="T19" fmla="*/ 0 h 833"/>
              <a:gd name="T20" fmla="*/ 2147483646 w 1035"/>
              <a:gd name="T21" fmla="*/ 2147483646 h 833"/>
              <a:gd name="T22" fmla="*/ 2147483646 w 1035"/>
              <a:gd name="T23" fmla="*/ 2147483646 h 833"/>
              <a:gd name="T24" fmla="*/ 2147483646 w 1035"/>
              <a:gd name="T25" fmla="*/ 2147483646 h 833"/>
              <a:gd name="T26" fmla="*/ 2147483646 w 1035"/>
              <a:gd name="T27" fmla="*/ 2147483646 h 833"/>
              <a:gd name="T28" fmla="*/ 2147483646 w 1035"/>
              <a:gd name="T29" fmla="*/ 2147483646 h 833"/>
              <a:gd name="T30" fmla="*/ 2147483646 w 1035"/>
              <a:gd name="T31" fmla="*/ 2147483646 h 833"/>
              <a:gd name="T32" fmla="*/ 2147483646 w 1035"/>
              <a:gd name="T33" fmla="*/ 2147483646 h 833"/>
              <a:gd name="T34" fmla="*/ 2147483646 w 1035"/>
              <a:gd name="T35" fmla="*/ 2147483646 h 833"/>
              <a:gd name="T36" fmla="*/ 2147483646 w 1035"/>
              <a:gd name="T37" fmla="*/ 2147483646 h 833"/>
              <a:gd name="T38" fmla="*/ 2147483646 w 1035"/>
              <a:gd name="T39" fmla="*/ 2147483646 h 833"/>
              <a:gd name="T40" fmla="*/ 2147483646 w 1035"/>
              <a:gd name="T41" fmla="*/ 2147483646 h 833"/>
              <a:gd name="T42" fmla="*/ 2147483646 w 1035"/>
              <a:gd name="T43" fmla="*/ 2147483646 h 833"/>
              <a:gd name="T44" fmla="*/ 2147483646 w 1035"/>
              <a:gd name="T45" fmla="*/ 2147483646 h 833"/>
              <a:gd name="T46" fmla="*/ 2147483646 w 1035"/>
              <a:gd name="T47" fmla="*/ 2147483646 h 833"/>
              <a:gd name="T48" fmla="*/ 2147483646 w 1035"/>
              <a:gd name="T49" fmla="*/ 2147483646 h 833"/>
              <a:gd name="T50" fmla="*/ 2147483646 w 1035"/>
              <a:gd name="T51" fmla="*/ 2147483646 h 833"/>
              <a:gd name="T52" fmla="*/ 0 w 1035"/>
              <a:gd name="T53" fmla="*/ 2147483646 h 833"/>
              <a:gd name="T54" fmla="*/ 2147483646 w 1035"/>
              <a:gd name="T55" fmla="*/ 2147483646 h 833"/>
              <a:gd name="T56" fmla="*/ 2147483646 w 1035"/>
              <a:gd name="T57" fmla="*/ 2147483646 h 833"/>
              <a:gd name="T58" fmla="*/ 2147483646 w 1035"/>
              <a:gd name="T59" fmla="*/ 2147483646 h 833"/>
              <a:gd name="T60" fmla="*/ 2147483646 w 1035"/>
              <a:gd name="T61" fmla="*/ 2147483646 h 833"/>
              <a:gd name="T62" fmla="*/ 2147483646 w 1035"/>
              <a:gd name="T63" fmla="*/ 2147483646 h 833"/>
              <a:gd name="T64" fmla="*/ 2147483646 w 1035"/>
              <a:gd name="T65" fmla="*/ 2147483646 h 833"/>
              <a:gd name="T66" fmla="*/ 2147483646 w 1035"/>
              <a:gd name="T67" fmla="*/ 2147483646 h 833"/>
              <a:gd name="T68" fmla="*/ 2147483646 w 1035"/>
              <a:gd name="T69" fmla="*/ 2147483646 h 833"/>
              <a:gd name="T70" fmla="*/ 2147483646 w 1035"/>
              <a:gd name="T71" fmla="*/ 2147483646 h 833"/>
              <a:gd name="T72" fmla="*/ 2147483646 w 1035"/>
              <a:gd name="T73" fmla="*/ 2147483646 h 833"/>
              <a:gd name="T74" fmla="*/ 2147483646 w 1035"/>
              <a:gd name="T75" fmla="*/ 2147483646 h 833"/>
              <a:gd name="T76" fmla="*/ 2147483646 w 1035"/>
              <a:gd name="T77" fmla="*/ 2147483646 h 833"/>
              <a:gd name="T78" fmla="*/ 2147483646 w 1035"/>
              <a:gd name="T79" fmla="*/ 2147483646 h 833"/>
              <a:gd name="T80" fmla="*/ 2147483646 w 1035"/>
              <a:gd name="T81" fmla="*/ 2147483646 h 833"/>
              <a:gd name="T82" fmla="*/ 2147483646 w 1035"/>
              <a:gd name="T83" fmla="*/ 2147483646 h 8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35"/>
              <a:gd name="T127" fmla="*/ 0 h 833"/>
              <a:gd name="T128" fmla="*/ 1035 w 1035"/>
              <a:gd name="T129" fmla="*/ 833 h 8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35" h="833">
                <a:moveTo>
                  <a:pt x="572" y="437"/>
                </a:moveTo>
                <a:lnTo>
                  <a:pt x="878" y="670"/>
                </a:lnTo>
                <a:lnTo>
                  <a:pt x="724" y="683"/>
                </a:lnTo>
                <a:lnTo>
                  <a:pt x="785" y="809"/>
                </a:lnTo>
                <a:lnTo>
                  <a:pt x="735" y="833"/>
                </a:lnTo>
                <a:lnTo>
                  <a:pt x="672" y="705"/>
                </a:lnTo>
                <a:lnTo>
                  <a:pt x="568" y="821"/>
                </a:lnTo>
                <a:lnTo>
                  <a:pt x="572" y="437"/>
                </a:lnTo>
                <a:close/>
                <a:moveTo>
                  <a:pt x="23" y="366"/>
                </a:moveTo>
                <a:lnTo>
                  <a:pt x="23" y="478"/>
                </a:lnTo>
                <a:lnTo>
                  <a:pt x="135" y="478"/>
                </a:lnTo>
                <a:lnTo>
                  <a:pt x="135" y="366"/>
                </a:lnTo>
                <a:lnTo>
                  <a:pt x="23" y="366"/>
                </a:lnTo>
                <a:close/>
                <a:moveTo>
                  <a:pt x="900" y="21"/>
                </a:moveTo>
                <a:lnTo>
                  <a:pt x="900" y="133"/>
                </a:lnTo>
                <a:lnTo>
                  <a:pt x="1012" y="133"/>
                </a:lnTo>
                <a:lnTo>
                  <a:pt x="1012" y="21"/>
                </a:lnTo>
                <a:lnTo>
                  <a:pt x="900" y="21"/>
                </a:lnTo>
                <a:close/>
                <a:moveTo>
                  <a:pt x="877" y="0"/>
                </a:moveTo>
                <a:lnTo>
                  <a:pt x="1035" y="0"/>
                </a:lnTo>
                <a:lnTo>
                  <a:pt x="1035" y="156"/>
                </a:lnTo>
                <a:lnTo>
                  <a:pt x="966" y="156"/>
                </a:lnTo>
                <a:lnTo>
                  <a:pt x="967" y="316"/>
                </a:lnTo>
                <a:lnTo>
                  <a:pt x="994" y="316"/>
                </a:lnTo>
                <a:lnTo>
                  <a:pt x="994" y="394"/>
                </a:lnTo>
                <a:lnTo>
                  <a:pt x="916" y="394"/>
                </a:lnTo>
                <a:lnTo>
                  <a:pt x="916" y="316"/>
                </a:lnTo>
                <a:lnTo>
                  <a:pt x="946" y="316"/>
                </a:lnTo>
                <a:lnTo>
                  <a:pt x="944" y="156"/>
                </a:lnTo>
                <a:lnTo>
                  <a:pt x="940" y="156"/>
                </a:lnTo>
                <a:lnTo>
                  <a:pt x="925" y="197"/>
                </a:lnTo>
                <a:lnTo>
                  <a:pt x="909" y="236"/>
                </a:lnTo>
                <a:lnTo>
                  <a:pt x="889" y="273"/>
                </a:lnTo>
                <a:lnTo>
                  <a:pt x="866" y="305"/>
                </a:lnTo>
                <a:lnTo>
                  <a:pt x="839" y="333"/>
                </a:lnTo>
                <a:lnTo>
                  <a:pt x="809" y="358"/>
                </a:lnTo>
                <a:lnTo>
                  <a:pt x="771" y="378"/>
                </a:lnTo>
                <a:lnTo>
                  <a:pt x="732" y="391"/>
                </a:lnTo>
                <a:lnTo>
                  <a:pt x="693" y="400"/>
                </a:lnTo>
                <a:lnTo>
                  <a:pt x="652" y="402"/>
                </a:lnTo>
                <a:lnTo>
                  <a:pt x="652" y="429"/>
                </a:lnTo>
                <a:lnTo>
                  <a:pt x="495" y="429"/>
                </a:lnTo>
                <a:lnTo>
                  <a:pt x="495" y="382"/>
                </a:lnTo>
                <a:lnTo>
                  <a:pt x="442" y="370"/>
                </a:lnTo>
                <a:lnTo>
                  <a:pt x="391" y="358"/>
                </a:lnTo>
                <a:lnTo>
                  <a:pt x="341" y="350"/>
                </a:lnTo>
                <a:lnTo>
                  <a:pt x="295" y="347"/>
                </a:lnTo>
                <a:lnTo>
                  <a:pt x="258" y="350"/>
                </a:lnTo>
                <a:lnTo>
                  <a:pt x="223" y="356"/>
                </a:lnTo>
                <a:lnTo>
                  <a:pt x="189" y="370"/>
                </a:lnTo>
                <a:lnTo>
                  <a:pt x="157" y="391"/>
                </a:lnTo>
                <a:lnTo>
                  <a:pt x="157" y="499"/>
                </a:lnTo>
                <a:lnTo>
                  <a:pt x="0" y="499"/>
                </a:lnTo>
                <a:lnTo>
                  <a:pt x="0" y="343"/>
                </a:lnTo>
                <a:lnTo>
                  <a:pt x="78" y="343"/>
                </a:lnTo>
                <a:lnTo>
                  <a:pt x="77" y="187"/>
                </a:lnTo>
                <a:lnTo>
                  <a:pt x="50" y="187"/>
                </a:lnTo>
                <a:lnTo>
                  <a:pt x="50" y="109"/>
                </a:lnTo>
                <a:lnTo>
                  <a:pt x="129" y="109"/>
                </a:lnTo>
                <a:lnTo>
                  <a:pt x="129" y="187"/>
                </a:lnTo>
                <a:lnTo>
                  <a:pt x="99" y="187"/>
                </a:lnTo>
                <a:lnTo>
                  <a:pt x="100" y="343"/>
                </a:lnTo>
                <a:lnTo>
                  <a:pt x="111" y="343"/>
                </a:lnTo>
                <a:lnTo>
                  <a:pt x="146" y="318"/>
                </a:lnTo>
                <a:lnTo>
                  <a:pt x="181" y="301"/>
                </a:lnTo>
                <a:lnTo>
                  <a:pt x="219" y="287"/>
                </a:lnTo>
                <a:lnTo>
                  <a:pt x="257" y="281"/>
                </a:lnTo>
                <a:lnTo>
                  <a:pt x="295" y="279"/>
                </a:lnTo>
                <a:lnTo>
                  <a:pt x="345" y="282"/>
                </a:lnTo>
                <a:lnTo>
                  <a:pt x="396" y="290"/>
                </a:lnTo>
                <a:lnTo>
                  <a:pt x="446" y="301"/>
                </a:lnTo>
                <a:lnTo>
                  <a:pt x="495" y="312"/>
                </a:lnTo>
                <a:lnTo>
                  <a:pt x="495" y="273"/>
                </a:lnTo>
                <a:lnTo>
                  <a:pt x="652" y="273"/>
                </a:lnTo>
                <a:lnTo>
                  <a:pt x="652" y="335"/>
                </a:lnTo>
                <a:lnTo>
                  <a:pt x="684" y="333"/>
                </a:lnTo>
                <a:lnTo>
                  <a:pt x="714" y="327"/>
                </a:lnTo>
                <a:lnTo>
                  <a:pt x="744" y="316"/>
                </a:lnTo>
                <a:lnTo>
                  <a:pt x="772" y="301"/>
                </a:lnTo>
                <a:lnTo>
                  <a:pt x="798" y="281"/>
                </a:lnTo>
                <a:lnTo>
                  <a:pt x="821" y="254"/>
                </a:lnTo>
                <a:lnTo>
                  <a:pt x="841" y="218"/>
                </a:lnTo>
                <a:lnTo>
                  <a:pt x="860" y="178"/>
                </a:lnTo>
                <a:lnTo>
                  <a:pt x="877" y="135"/>
                </a:lnTo>
                <a:lnTo>
                  <a:pt x="8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2268538" y="2906713"/>
            <a:ext cx="1395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2206625" y="3192463"/>
            <a:ext cx="16684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5305425" y="2906713"/>
            <a:ext cx="139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5243513" y="3192463"/>
            <a:ext cx="16684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8620125" y="2906713"/>
            <a:ext cx="1397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8558213" y="3192463"/>
            <a:ext cx="16684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2268538" y="4765675"/>
            <a:ext cx="1395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2206625" y="5051425"/>
            <a:ext cx="16684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5305425" y="4765675"/>
            <a:ext cx="1397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5243513" y="5051425"/>
            <a:ext cx="16684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8620125" y="4765675"/>
            <a:ext cx="1397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TextBox 13"/>
          <p:cNvSpPr txBox="1">
            <a:spLocks noChangeArrowheads="1"/>
          </p:cNvSpPr>
          <p:nvPr/>
        </p:nvSpPr>
        <p:spPr bwMode="auto">
          <a:xfrm>
            <a:off x="8558213" y="5051425"/>
            <a:ext cx="16684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1507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338"/>
            <a:ext cx="11072813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12"/>
          <p:cNvSpPr>
            <a:spLocks noChangeArrowheads="1"/>
          </p:cNvSpPr>
          <p:nvPr/>
        </p:nvSpPr>
        <p:spPr bwMode="auto">
          <a:xfrm>
            <a:off x="6827838" y="5446713"/>
            <a:ext cx="4090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PPT设计团队，最用心的PPT作品、最实用的PPT培训，最有趣的PPT体验；200家培训机构战略合作，长期服务300多家企业机构，客户满意率100%，回头率85%。向天歌是集PPT模板开发、PPT设计定制、PPT培训于一体的专业PPT服务提供商。</a:t>
            </a:r>
            <a:endParaRPr lang="zh-CN" altLang="en-US" sz="1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09" name="组合 13"/>
          <p:cNvGrpSpPr/>
          <p:nvPr/>
        </p:nvGrpSpPr>
        <p:grpSpPr bwMode="auto">
          <a:xfrm>
            <a:off x="6937375" y="4870450"/>
            <a:ext cx="4135438" cy="468313"/>
            <a:chOff x="0" y="0"/>
            <a:chExt cx="2889627" cy="521033"/>
          </a:xfrm>
        </p:grpSpPr>
        <p:grpSp>
          <p:nvGrpSpPr>
            <p:cNvPr id="21510" name="组合 14"/>
            <p:cNvGrpSpPr/>
            <p:nvPr/>
          </p:nvGrpSpPr>
          <p:grpSpPr bwMode="auto">
            <a:xfrm>
              <a:off x="0" y="0"/>
              <a:ext cx="2693194" cy="521033"/>
              <a:chOff x="0" y="0"/>
              <a:chExt cx="2693194" cy="521033"/>
            </a:xfrm>
          </p:grpSpPr>
          <p:sp>
            <p:nvSpPr>
              <p:cNvPr id="21512" name="圆角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93194" cy="514350"/>
              </a:xfrm>
              <a:prstGeom prst="roundRect">
                <a:avLst>
                  <a:gd name="adj" fmla="val 16667"/>
                </a:avLst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3" name="任意多边形 17"/>
              <p:cNvSpPr/>
              <p:nvPr/>
            </p:nvSpPr>
            <p:spPr bwMode="auto">
              <a:xfrm>
                <a:off x="0" y="99414"/>
                <a:ext cx="2693194" cy="421619"/>
              </a:xfrm>
              <a:custGeom>
                <a:avLst/>
                <a:gdLst>
                  <a:gd name="T0" fmla="*/ 2693194 w 2693194"/>
                  <a:gd name="T1" fmla="*/ 0 h 421619"/>
                  <a:gd name="T2" fmla="*/ 2693194 w 2693194"/>
                  <a:gd name="T3" fmla="*/ 335892 h 421619"/>
                  <a:gd name="T4" fmla="*/ 2607466 w 2693194"/>
                  <a:gd name="T5" fmla="*/ 421619 h 421619"/>
                  <a:gd name="T6" fmla="*/ 85727 w 2693194"/>
                  <a:gd name="T7" fmla="*/ 421619 h 421619"/>
                  <a:gd name="T8" fmla="*/ 0 w 2693194"/>
                  <a:gd name="T9" fmla="*/ 335892 h 421619"/>
                  <a:gd name="T10" fmla="*/ 0 w 2693194"/>
                  <a:gd name="T11" fmla="*/ 271095 h 421619"/>
                  <a:gd name="T12" fmla="*/ 69019 w 2693194"/>
                  <a:gd name="T13" fmla="*/ 284656 h 421619"/>
                  <a:gd name="T14" fmla="*/ 1927036 w 2693194"/>
                  <a:gd name="T15" fmla="*/ 166649 h 421619"/>
                  <a:gd name="T16" fmla="*/ 2368274 w 2693194"/>
                  <a:gd name="T17" fmla="*/ 79277 h 421619"/>
                  <a:gd name="T18" fmla="*/ 2693194 w 2693194"/>
                  <a:gd name="T19" fmla="*/ 0 h 4216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93194"/>
                  <a:gd name="T31" fmla="*/ 0 h 421619"/>
                  <a:gd name="T32" fmla="*/ 2693194 w 2693194"/>
                  <a:gd name="T33" fmla="*/ 421619 h 4216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93194" h="421619">
                    <a:moveTo>
                      <a:pt x="2693194" y="0"/>
                    </a:moveTo>
                    <a:lnTo>
                      <a:pt x="2693194" y="335892"/>
                    </a:lnTo>
                    <a:cubicBezTo>
                      <a:pt x="2693194" y="383238"/>
                      <a:pt x="2654813" y="421619"/>
                      <a:pt x="2607467" y="421619"/>
                    </a:cubicBezTo>
                    <a:lnTo>
                      <a:pt x="85727" y="421619"/>
                    </a:lnTo>
                    <a:cubicBezTo>
                      <a:pt x="38381" y="421619"/>
                      <a:pt x="0" y="383238"/>
                      <a:pt x="0" y="335892"/>
                    </a:cubicBezTo>
                    <a:lnTo>
                      <a:pt x="0" y="271095"/>
                    </a:lnTo>
                    <a:lnTo>
                      <a:pt x="69019" y="284656"/>
                    </a:lnTo>
                    <a:cubicBezTo>
                      <a:pt x="485512" y="337561"/>
                      <a:pt x="1168484" y="300273"/>
                      <a:pt x="1927036" y="166649"/>
                    </a:cubicBezTo>
                    <a:cubicBezTo>
                      <a:pt x="2078746" y="139924"/>
                      <a:pt x="2226298" y="110611"/>
                      <a:pt x="2368274" y="79277"/>
                    </a:cubicBezTo>
                    <a:lnTo>
                      <a:pt x="2693194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1511" name="文本框 15"/>
            <p:cNvSpPr txBox="1">
              <a:spLocks noChangeArrowheads="1"/>
            </p:cNvSpPr>
            <p:nvPr/>
          </p:nvSpPr>
          <p:spPr bwMode="auto">
            <a:xfrm>
              <a:off x="591884" y="61529"/>
              <a:ext cx="2297743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厦门向天歌专业</a:t>
              </a: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0"/>
          <a:stretch>
            <a:fillRect/>
          </a:stretch>
        </p:blipFill>
        <p:spPr bwMode="auto">
          <a:xfrm>
            <a:off x="0" y="-9525"/>
            <a:ext cx="12187238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0" y="-9525"/>
            <a:ext cx="12192000" cy="4225925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2" name="Rounded Rectangle 4"/>
          <p:cNvSpPr>
            <a:spLocks noChangeArrowheads="1"/>
          </p:cNvSpPr>
          <p:nvPr/>
        </p:nvSpPr>
        <p:spPr bwMode="auto">
          <a:xfrm>
            <a:off x="850900" y="3221038"/>
            <a:ext cx="4978400" cy="2519362"/>
          </a:xfrm>
          <a:prstGeom prst="roundRect">
            <a:avLst>
              <a:gd name="adj" fmla="val 4588"/>
            </a:avLst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2533" name="Freeform 101"/>
          <p:cNvSpPr>
            <a:spLocks noChangeAspect="1" noEditPoints="1"/>
          </p:cNvSpPr>
          <p:nvPr/>
        </p:nvSpPr>
        <p:spPr bwMode="auto">
          <a:xfrm>
            <a:off x="6881813" y="4791075"/>
            <a:ext cx="673100" cy="446088"/>
          </a:xfrm>
          <a:custGeom>
            <a:avLst/>
            <a:gdLst>
              <a:gd name="T0" fmla="*/ 2147483646 w 77"/>
              <a:gd name="T1" fmla="*/ 2147483646 h 51"/>
              <a:gd name="T2" fmla="*/ 2147483646 w 77"/>
              <a:gd name="T3" fmla="*/ 2147483646 h 51"/>
              <a:gd name="T4" fmla="*/ 2147483646 w 77"/>
              <a:gd name="T5" fmla="*/ 2147483646 h 51"/>
              <a:gd name="T6" fmla="*/ 2147483646 w 77"/>
              <a:gd name="T7" fmla="*/ 2147483646 h 51"/>
              <a:gd name="T8" fmla="*/ 0 w 77"/>
              <a:gd name="T9" fmla="*/ 2147483646 h 51"/>
              <a:gd name="T10" fmla="*/ 0 w 77"/>
              <a:gd name="T11" fmla="*/ 2147483646 h 51"/>
              <a:gd name="T12" fmla="*/ 2147483646 w 77"/>
              <a:gd name="T13" fmla="*/ 2147483646 h 51"/>
              <a:gd name="T14" fmla="*/ 2147483646 w 77"/>
              <a:gd name="T15" fmla="*/ 2147483646 h 51"/>
              <a:gd name="T16" fmla="*/ 2147483646 w 77"/>
              <a:gd name="T17" fmla="*/ 2147483646 h 51"/>
              <a:gd name="T18" fmla="*/ 2147483646 w 77"/>
              <a:gd name="T19" fmla="*/ 2147483646 h 51"/>
              <a:gd name="T20" fmla="*/ 2147483646 w 77"/>
              <a:gd name="T21" fmla="*/ 2147483646 h 51"/>
              <a:gd name="T22" fmla="*/ 2147483646 w 77"/>
              <a:gd name="T23" fmla="*/ 0 h 51"/>
              <a:gd name="T24" fmla="*/ 2147483646 w 77"/>
              <a:gd name="T25" fmla="*/ 0 h 51"/>
              <a:gd name="T26" fmla="*/ 2147483646 w 77"/>
              <a:gd name="T27" fmla="*/ 2147483646 h 51"/>
              <a:gd name="T28" fmla="*/ 2147483646 w 77"/>
              <a:gd name="T29" fmla="*/ 2147483646 h 51"/>
              <a:gd name="T30" fmla="*/ 2147483646 w 77"/>
              <a:gd name="T31" fmla="*/ 2147483646 h 51"/>
              <a:gd name="T32" fmla="*/ 2147483646 w 77"/>
              <a:gd name="T33" fmla="*/ 2147483646 h 51"/>
              <a:gd name="T34" fmla="*/ 2147483646 w 77"/>
              <a:gd name="T35" fmla="*/ 2147483646 h 51"/>
              <a:gd name="T36" fmla="*/ 2147483646 w 77"/>
              <a:gd name="T37" fmla="*/ 2147483646 h 51"/>
              <a:gd name="T38" fmla="*/ 2147483646 w 77"/>
              <a:gd name="T39" fmla="*/ 2147483646 h 51"/>
              <a:gd name="T40" fmla="*/ 2147483646 w 77"/>
              <a:gd name="T41" fmla="*/ 2147483646 h 51"/>
              <a:gd name="T42" fmla="*/ 2147483646 w 77"/>
              <a:gd name="T43" fmla="*/ 2147483646 h 51"/>
              <a:gd name="T44" fmla="*/ 2147483646 w 77"/>
              <a:gd name="T45" fmla="*/ 2147483646 h 51"/>
              <a:gd name="T46" fmla="*/ 2147483646 w 77"/>
              <a:gd name="T47" fmla="*/ 2147483646 h 51"/>
              <a:gd name="T48" fmla="*/ 2147483646 w 77"/>
              <a:gd name="T49" fmla="*/ 2147483646 h 51"/>
              <a:gd name="T50" fmla="*/ 2147483646 w 77"/>
              <a:gd name="T51" fmla="*/ 2147483646 h 51"/>
              <a:gd name="T52" fmla="*/ 2147483646 w 77"/>
              <a:gd name="T53" fmla="*/ 2147483646 h 51"/>
              <a:gd name="T54" fmla="*/ 2147483646 w 77"/>
              <a:gd name="T55" fmla="*/ 2147483646 h 51"/>
              <a:gd name="T56" fmla="*/ 2147483646 w 77"/>
              <a:gd name="T57" fmla="*/ 2147483646 h 51"/>
              <a:gd name="T58" fmla="*/ 2147483646 w 77"/>
              <a:gd name="T59" fmla="*/ 2147483646 h 51"/>
              <a:gd name="T60" fmla="*/ 2147483646 w 77"/>
              <a:gd name="T61" fmla="*/ 2147483646 h 51"/>
              <a:gd name="T62" fmla="*/ 2147483646 w 77"/>
              <a:gd name="T63" fmla="*/ 2147483646 h 51"/>
              <a:gd name="T64" fmla="*/ 2147483646 w 77"/>
              <a:gd name="T65" fmla="*/ 2147483646 h 51"/>
              <a:gd name="T66" fmla="*/ 2147483646 w 77"/>
              <a:gd name="T67" fmla="*/ 2147483646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7"/>
              <a:gd name="T103" fmla="*/ 0 h 51"/>
              <a:gd name="T104" fmla="*/ 77 w 77"/>
              <a:gd name="T105" fmla="*/ 51 h 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6500813" y="5360988"/>
            <a:ext cx="1403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445469"/>
                </a:solidFill>
              </a:rPr>
              <a:t>Sample Text</a:t>
            </a:r>
          </a:p>
        </p:txBody>
      </p:sp>
      <p:sp>
        <p:nvSpPr>
          <p:cNvPr id="22535" name="Freeform 52"/>
          <p:cNvSpPr>
            <a:spLocks noEditPoints="1"/>
          </p:cNvSpPr>
          <p:nvPr/>
        </p:nvSpPr>
        <p:spPr bwMode="auto">
          <a:xfrm>
            <a:off x="10666413" y="4791075"/>
            <a:ext cx="377825" cy="446088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2"/>
              <a:gd name="T134" fmla="*/ 67 w 67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2536" name="TextBox 31"/>
          <p:cNvSpPr txBox="1">
            <a:spLocks noChangeArrowheads="1"/>
          </p:cNvSpPr>
          <p:nvPr/>
        </p:nvSpPr>
        <p:spPr bwMode="auto">
          <a:xfrm>
            <a:off x="10137775" y="5360988"/>
            <a:ext cx="1403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445469"/>
                </a:solidFill>
              </a:rPr>
              <a:t>Sample Text</a:t>
            </a:r>
          </a:p>
        </p:txBody>
      </p:sp>
      <p:sp>
        <p:nvSpPr>
          <p:cNvPr id="22537" name="Freeform 157"/>
          <p:cNvSpPr>
            <a:spLocks noChangeAspect="1" noEditPoints="1"/>
          </p:cNvSpPr>
          <p:nvPr/>
        </p:nvSpPr>
        <p:spPr bwMode="auto">
          <a:xfrm>
            <a:off x="8855075" y="4791075"/>
            <a:ext cx="363538" cy="446088"/>
          </a:xfrm>
          <a:custGeom>
            <a:avLst/>
            <a:gdLst>
              <a:gd name="T0" fmla="*/ 2147483646 w 41"/>
              <a:gd name="T1" fmla="*/ 2147483646 h 50"/>
              <a:gd name="T2" fmla="*/ 2147483646 w 41"/>
              <a:gd name="T3" fmla="*/ 2147483646 h 50"/>
              <a:gd name="T4" fmla="*/ 2147483646 w 41"/>
              <a:gd name="T5" fmla="*/ 2147483646 h 50"/>
              <a:gd name="T6" fmla="*/ 0 w 41"/>
              <a:gd name="T7" fmla="*/ 2147483646 h 50"/>
              <a:gd name="T8" fmla="*/ 0 w 41"/>
              <a:gd name="T9" fmla="*/ 2147483646 h 50"/>
              <a:gd name="T10" fmla="*/ 2147483646 w 41"/>
              <a:gd name="T11" fmla="*/ 0 h 50"/>
              <a:gd name="T12" fmla="*/ 2147483646 w 41"/>
              <a:gd name="T13" fmla="*/ 0 h 50"/>
              <a:gd name="T14" fmla="*/ 2147483646 w 41"/>
              <a:gd name="T15" fmla="*/ 2147483646 h 50"/>
              <a:gd name="T16" fmla="*/ 2147483646 w 41"/>
              <a:gd name="T17" fmla="*/ 2147483646 h 50"/>
              <a:gd name="T18" fmla="*/ 2147483646 w 41"/>
              <a:gd name="T19" fmla="*/ 2147483646 h 50"/>
              <a:gd name="T20" fmla="*/ 2147483646 w 41"/>
              <a:gd name="T21" fmla="*/ 2147483646 h 50"/>
              <a:gd name="T22" fmla="*/ 2147483646 w 41"/>
              <a:gd name="T23" fmla="*/ 2147483646 h 50"/>
              <a:gd name="T24" fmla="*/ 2147483646 w 41"/>
              <a:gd name="T25" fmla="*/ 2147483646 h 50"/>
              <a:gd name="T26" fmla="*/ 2147483646 w 41"/>
              <a:gd name="T27" fmla="*/ 2147483646 h 50"/>
              <a:gd name="T28" fmla="*/ 2147483646 w 41"/>
              <a:gd name="T29" fmla="*/ 2147483646 h 50"/>
              <a:gd name="T30" fmla="*/ 2147483646 w 41"/>
              <a:gd name="T31" fmla="*/ 2147483646 h 50"/>
              <a:gd name="T32" fmla="*/ 2147483646 w 41"/>
              <a:gd name="T33" fmla="*/ 2147483646 h 50"/>
              <a:gd name="T34" fmla="*/ 2147483646 w 41"/>
              <a:gd name="T35" fmla="*/ 2147483646 h 50"/>
              <a:gd name="T36" fmla="*/ 2147483646 w 41"/>
              <a:gd name="T37" fmla="*/ 2147483646 h 50"/>
              <a:gd name="T38" fmla="*/ 2147483646 w 41"/>
              <a:gd name="T39" fmla="*/ 2147483646 h 50"/>
              <a:gd name="T40" fmla="*/ 2147483646 w 41"/>
              <a:gd name="T41" fmla="*/ 2147483646 h 50"/>
              <a:gd name="T42" fmla="*/ 2147483646 w 41"/>
              <a:gd name="T43" fmla="*/ 2147483646 h 50"/>
              <a:gd name="T44" fmla="*/ 2147483646 w 41"/>
              <a:gd name="T45" fmla="*/ 2147483646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50"/>
              <a:gd name="T71" fmla="*/ 41 w 41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2538" name="TextBox 28"/>
          <p:cNvSpPr txBox="1">
            <a:spLocks noChangeArrowheads="1"/>
          </p:cNvSpPr>
          <p:nvPr/>
        </p:nvSpPr>
        <p:spPr bwMode="auto">
          <a:xfrm>
            <a:off x="8320088" y="5360988"/>
            <a:ext cx="14017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445469"/>
                </a:solidFill>
              </a:rPr>
              <a:t>Sample Text</a:t>
            </a:r>
          </a:p>
        </p:txBody>
      </p:sp>
      <p:cxnSp>
        <p:nvCxnSpPr>
          <p:cNvPr id="22539" name="Straight Connector 14"/>
          <p:cNvCxnSpPr>
            <a:cxnSpLocks noChangeShapeType="1"/>
          </p:cNvCxnSpPr>
          <p:nvPr/>
        </p:nvCxnSpPr>
        <p:spPr bwMode="auto">
          <a:xfrm>
            <a:off x="8128000" y="4570413"/>
            <a:ext cx="0" cy="142081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38"/>
          <p:cNvCxnSpPr>
            <a:cxnSpLocks noChangeShapeType="1"/>
          </p:cNvCxnSpPr>
          <p:nvPr/>
        </p:nvCxnSpPr>
        <p:spPr bwMode="auto">
          <a:xfrm>
            <a:off x="9945688" y="4570413"/>
            <a:ext cx="0" cy="142081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矩形 14"/>
          <p:cNvSpPr>
            <a:spLocks noChangeArrowheads="1"/>
          </p:cNvSpPr>
          <p:nvPr/>
        </p:nvSpPr>
        <p:spPr bwMode="auto">
          <a:xfrm>
            <a:off x="1403350" y="4046538"/>
            <a:ext cx="38735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3555" name="Oval 1"/>
          <p:cNvSpPr>
            <a:spLocks noChangeArrowheads="1"/>
          </p:cNvSpPr>
          <p:nvPr/>
        </p:nvSpPr>
        <p:spPr bwMode="auto">
          <a:xfrm>
            <a:off x="1479550" y="1989138"/>
            <a:ext cx="2413000" cy="2411412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10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Oval 20"/>
          <p:cNvSpPr>
            <a:spLocks noChangeArrowheads="1"/>
          </p:cNvSpPr>
          <p:nvPr/>
        </p:nvSpPr>
        <p:spPr bwMode="auto">
          <a:xfrm>
            <a:off x="4835525" y="1989138"/>
            <a:ext cx="2413000" cy="2411412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10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8161338" y="1989138"/>
            <a:ext cx="2411412" cy="2411412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10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3262313" y="2006600"/>
            <a:ext cx="793750" cy="793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dist="114299" dir="5400000" algn="ctr" rotWithShape="0">
              <a:schemeClr val="bg2">
                <a:alpha val="6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45714" anchor="ctr"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559" name="Oval 14"/>
          <p:cNvSpPr>
            <a:spLocks noChangeArrowheads="1"/>
          </p:cNvSpPr>
          <p:nvPr/>
        </p:nvSpPr>
        <p:spPr bwMode="auto">
          <a:xfrm>
            <a:off x="6597650" y="2022475"/>
            <a:ext cx="793750" cy="793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dist="114299" dir="5400000" algn="ctr" rotWithShape="0">
              <a:schemeClr val="bg2">
                <a:alpha val="6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45714" anchor="ctr"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3560" name="Oval 15"/>
          <p:cNvSpPr>
            <a:spLocks noChangeArrowheads="1"/>
          </p:cNvSpPr>
          <p:nvPr/>
        </p:nvSpPr>
        <p:spPr bwMode="auto">
          <a:xfrm>
            <a:off x="9990138" y="2009775"/>
            <a:ext cx="793750" cy="793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dist="114299" dir="5400000" algn="ctr" rotWithShape="0">
              <a:schemeClr val="bg2">
                <a:alpha val="6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45714" anchor="ctr"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3561" name="Rectangle 23"/>
          <p:cNvSpPr>
            <a:spLocks noChangeArrowheads="1"/>
          </p:cNvSpPr>
          <p:nvPr/>
        </p:nvSpPr>
        <p:spPr bwMode="auto">
          <a:xfrm>
            <a:off x="5078413" y="4594225"/>
            <a:ext cx="1949450" cy="365125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109714" anchor="ctr"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Rectangle 24"/>
          <p:cNvSpPr>
            <a:spLocks noChangeArrowheads="1"/>
          </p:cNvSpPr>
          <p:nvPr/>
        </p:nvSpPr>
        <p:spPr bwMode="auto">
          <a:xfrm>
            <a:off x="1751013" y="4594225"/>
            <a:ext cx="1951037" cy="36512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109714" anchor="ctr"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3" name="Rectangle 25"/>
          <p:cNvSpPr>
            <a:spLocks noChangeArrowheads="1"/>
          </p:cNvSpPr>
          <p:nvPr/>
        </p:nvSpPr>
        <p:spPr bwMode="auto">
          <a:xfrm>
            <a:off x="8391525" y="4594225"/>
            <a:ext cx="1951038" cy="36512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0" tIns="60955" rIns="121910" bIns="109714" anchor="ctr"/>
          <a:lstStyle>
            <a:lvl1pPr defTabSz="542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Freeform 45"/>
          <p:cNvSpPr>
            <a:spLocks noChangeAspect="1" noEditPoints="1"/>
          </p:cNvSpPr>
          <p:nvPr/>
        </p:nvSpPr>
        <p:spPr bwMode="auto">
          <a:xfrm>
            <a:off x="2114550" y="2678113"/>
            <a:ext cx="1123950" cy="1123950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0 w 256"/>
              <a:gd name="T5" fmla="*/ 2147483646 h 256"/>
              <a:gd name="T6" fmla="*/ 0 w 256"/>
              <a:gd name="T7" fmla="*/ 2147483646 h 256"/>
              <a:gd name="T8" fmla="*/ 2147483646 w 256"/>
              <a:gd name="T9" fmla="*/ 0 h 256"/>
              <a:gd name="T10" fmla="*/ 2147483646 w 256"/>
              <a:gd name="T11" fmla="*/ 0 h 256"/>
              <a:gd name="T12" fmla="*/ 2147483646 w 256"/>
              <a:gd name="T13" fmla="*/ 2147483646 h 256"/>
              <a:gd name="T14" fmla="*/ 2147483646 w 256"/>
              <a:gd name="T15" fmla="*/ 2147483646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2147483646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2147483646 w 256"/>
              <a:gd name="T59" fmla="*/ 2147483646 h 256"/>
              <a:gd name="T60" fmla="*/ 2147483646 w 256"/>
              <a:gd name="T61" fmla="*/ 2147483646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6"/>
              <a:gd name="T94" fmla="*/ 0 h 256"/>
              <a:gd name="T95" fmla="*/ 256 w 256"/>
              <a:gd name="T96" fmla="*/ 256 h 25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sp>
        <p:nvSpPr>
          <p:cNvPr id="23565" name="Freeform 45"/>
          <p:cNvSpPr>
            <a:spLocks noChangeAspect="1" noEditPoints="1"/>
          </p:cNvSpPr>
          <p:nvPr/>
        </p:nvSpPr>
        <p:spPr bwMode="auto">
          <a:xfrm>
            <a:off x="5500688" y="2663825"/>
            <a:ext cx="1123950" cy="1125538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0 w 256"/>
              <a:gd name="T5" fmla="*/ 2147483646 h 256"/>
              <a:gd name="T6" fmla="*/ 0 w 256"/>
              <a:gd name="T7" fmla="*/ 2147483646 h 256"/>
              <a:gd name="T8" fmla="*/ 2147483646 w 256"/>
              <a:gd name="T9" fmla="*/ 0 h 256"/>
              <a:gd name="T10" fmla="*/ 2147483646 w 256"/>
              <a:gd name="T11" fmla="*/ 0 h 256"/>
              <a:gd name="T12" fmla="*/ 2147483646 w 256"/>
              <a:gd name="T13" fmla="*/ 2147483646 h 256"/>
              <a:gd name="T14" fmla="*/ 2147483646 w 256"/>
              <a:gd name="T15" fmla="*/ 2147483646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2147483646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2147483646 w 256"/>
              <a:gd name="T59" fmla="*/ 2147483646 h 256"/>
              <a:gd name="T60" fmla="*/ 2147483646 w 256"/>
              <a:gd name="T61" fmla="*/ 2147483646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6"/>
              <a:gd name="T94" fmla="*/ 0 h 256"/>
              <a:gd name="T95" fmla="*/ 256 w 256"/>
              <a:gd name="T96" fmla="*/ 256 h 25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sp>
        <p:nvSpPr>
          <p:cNvPr id="23566" name="Freeform 45"/>
          <p:cNvSpPr>
            <a:spLocks noChangeAspect="1" noEditPoints="1"/>
          </p:cNvSpPr>
          <p:nvPr/>
        </p:nvSpPr>
        <p:spPr bwMode="auto">
          <a:xfrm>
            <a:off x="8818563" y="2678113"/>
            <a:ext cx="1123950" cy="1123950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0 w 256"/>
              <a:gd name="T5" fmla="*/ 2147483646 h 256"/>
              <a:gd name="T6" fmla="*/ 0 w 256"/>
              <a:gd name="T7" fmla="*/ 2147483646 h 256"/>
              <a:gd name="T8" fmla="*/ 2147483646 w 256"/>
              <a:gd name="T9" fmla="*/ 0 h 256"/>
              <a:gd name="T10" fmla="*/ 2147483646 w 256"/>
              <a:gd name="T11" fmla="*/ 0 h 256"/>
              <a:gd name="T12" fmla="*/ 2147483646 w 256"/>
              <a:gd name="T13" fmla="*/ 2147483646 h 256"/>
              <a:gd name="T14" fmla="*/ 2147483646 w 256"/>
              <a:gd name="T15" fmla="*/ 2147483646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2147483646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2147483646 w 256"/>
              <a:gd name="T59" fmla="*/ 2147483646 h 256"/>
              <a:gd name="T60" fmla="*/ 2147483646 w 256"/>
              <a:gd name="T61" fmla="*/ 2147483646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6"/>
              <a:gd name="T94" fmla="*/ 0 h 256"/>
              <a:gd name="T95" fmla="*/ 256 w 256"/>
              <a:gd name="T96" fmla="*/ 256 h 25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sp>
        <p:nvSpPr>
          <p:cNvPr id="23567" name="矩形 15"/>
          <p:cNvSpPr>
            <a:spLocks noChangeArrowheads="1"/>
          </p:cNvSpPr>
          <p:nvPr/>
        </p:nvSpPr>
        <p:spPr bwMode="auto">
          <a:xfrm>
            <a:off x="2101850" y="5561013"/>
            <a:ext cx="8015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2300288" y="4667250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5614988" y="4667250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8953500" y="4667250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035675" y="1665288"/>
            <a:ext cx="893763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1317625" y="166528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AutoShape 112"/>
          <p:cNvSpPr/>
          <p:nvPr/>
        </p:nvSpPr>
        <p:spPr bwMode="auto">
          <a:xfrm>
            <a:off x="6313488" y="1887538"/>
            <a:ext cx="444500" cy="444500"/>
          </a:xfrm>
          <a:custGeom>
            <a:avLst/>
            <a:gdLst>
              <a:gd name="T0" fmla="*/ 2147483646 w 21020"/>
              <a:gd name="T1" fmla="*/ 1630360601 h 21600"/>
              <a:gd name="T2" fmla="*/ 2147483646 w 21020"/>
              <a:gd name="T3" fmla="*/ 911038228 h 21600"/>
              <a:gd name="T4" fmla="*/ 2147483646 w 21020"/>
              <a:gd name="T5" fmla="*/ 397775086 h 21600"/>
              <a:gd name="T6" fmla="*/ 2147483646 w 21020"/>
              <a:gd name="T7" fmla="*/ 483493125 h 21600"/>
              <a:gd name="T8" fmla="*/ 2147483646 w 21020"/>
              <a:gd name="T9" fmla="*/ 1425015800 h 21600"/>
              <a:gd name="T10" fmla="*/ 945838566 w 21020"/>
              <a:gd name="T11" fmla="*/ 2147483646 h 21600"/>
              <a:gd name="T12" fmla="*/ 582105485 w 21020"/>
              <a:gd name="T13" fmla="*/ 2147483646 h 21600"/>
              <a:gd name="T14" fmla="*/ 1583726073 w 21020"/>
              <a:gd name="T15" fmla="*/ 2147483646 h 21600"/>
              <a:gd name="T16" fmla="*/ 1650922271 w 21020"/>
              <a:gd name="T17" fmla="*/ 2147483646 h 21600"/>
              <a:gd name="T18" fmla="*/ 547306718 w 21020"/>
              <a:gd name="T19" fmla="*/ 2147483646 h 21600"/>
              <a:gd name="T20" fmla="*/ 262551559 w 21020"/>
              <a:gd name="T21" fmla="*/ 2147483646 h 21600"/>
              <a:gd name="T22" fmla="*/ 414125298 w 21020"/>
              <a:gd name="T23" fmla="*/ 2147483646 h 21600"/>
              <a:gd name="T24" fmla="*/ 1036022266 w 21020"/>
              <a:gd name="T25" fmla="*/ 2147483646 h 21600"/>
              <a:gd name="T26" fmla="*/ 1377363480 w 21020"/>
              <a:gd name="T27" fmla="*/ 2004815324 h 21600"/>
              <a:gd name="T28" fmla="*/ 2012262517 w 21020"/>
              <a:gd name="T29" fmla="*/ 992817050 h 21600"/>
              <a:gd name="T30" fmla="*/ 1377363480 w 21020"/>
              <a:gd name="T31" fmla="*/ 2004815324 h 21600"/>
              <a:gd name="T32" fmla="*/ 1769295011 w 21020"/>
              <a:gd name="T33" fmla="*/ 2147483646 h 21600"/>
              <a:gd name="T34" fmla="*/ 2147483646 w 21020"/>
              <a:gd name="T35" fmla="*/ 908170832 h 21600"/>
              <a:gd name="T36" fmla="*/ 2147483646 w 21020"/>
              <a:gd name="T37" fmla="*/ 1296429832 h 21600"/>
              <a:gd name="T38" fmla="*/ 2103439385 w 21020"/>
              <a:gd name="T39" fmla="*/ 2147483646 h 21600"/>
              <a:gd name="T40" fmla="*/ 2147483646 w 21020"/>
              <a:gd name="T41" fmla="*/ 1417843258 h 21600"/>
              <a:gd name="T42" fmla="*/ 2147483646 w 21020"/>
              <a:gd name="T43" fmla="*/ 2026157600 h 21600"/>
              <a:gd name="T44" fmla="*/ 2104640508 w 21020"/>
              <a:gd name="T45" fmla="*/ 2147483646 h 21600"/>
              <a:gd name="T46" fmla="*/ 2147483646 w 21020"/>
              <a:gd name="T47" fmla="*/ 312231514 h 21600"/>
              <a:gd name="T48" fmla="*/ 2147483646 w 21020"/>
              <a:gd name="T49" fmla="*/ 227044920 h 21600"/>
              <a:gd name="T50" fmla="*/ 1821294385 w 21020"/>
              <a:gd name="T51" fmla="*/ 825311279 h 21600"/>
              <a:gd name="T52" fmla="*/ 1818892604 w 21020"/>
              <a:gd name="T53" fmla="*/ 828718639 h 21600"/>
              <a:gd name="T54" fmla="*/ 328943724 w 21020"/>
              <a:gd name="T55" fmla="*/ 2147483646 h 21600"/>
              <a:gd name="T56" fmla="*/ 0 w 21020"/>
              <a:gd name="T57" fmla="*/ 2147483646 h 21600"/>
              <a:gd name="T58" fmla="*/ 612299236 w 21020"/>
              <a:gd name="T59" fmla="*/ 2147483646 h 21600"/>
              <a:gd name="T60" fmla="*/ 1949672244 w 21020"/>
              <a:gd name="T61" fmla="*/ 2147483646 h 21600"/>
              <a:gd name="T62" fmla="*/ 2147483646 w 21020"/>
              <a:gd name="T63" fmla="*/ 312231514 h 216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020"/>
              <a:gd name="T97" fmla="*/ 0 h 21600"/>
              <a:gd name="T98" fmla="*/ 21020 w 21020"/>
              <a:gd name="T99" fmla="*/ 21600 h 216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1317625" y="379253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6035675" y="3792538"/>
            <a:ext cx="893763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AutoShape 29"/>
          <p:cNvSpPr/>
          <p:nvPr/>
        </p:nvSpPr>
        <p:spPr bwMode="auto">
          <a:xfrm>
            <a:off x="6261100" y="4014788"/>
            <a:ext cx="444500" cy="403225"/>
          </a:xfrm>
          <a:custGeom>
            <a:avLst/>
            <a:gdLst>
              <a:gd name="T0" fmla="*/ 2147483646 w 20595"/>
              <a:gd name="T1" fmla="*/ 279026428 h 20497"/>
              <a:gd name="T2" fmla="*/ 2147483646 w 20595"/>
              <a:gd name="T3" fmla="*/ 279026428 h 20497"/>
              <a:gd name="T4" fmla="*/ 285778967 w 20595"/>
              <a:gd name="T5" fmla="*/ 1805190836 h 20497"/>
              <a:gd name="T6" fmla="*/ 285778967 w 20595"/>
              <a:gd name="T7" fmla="*/ 2147483646 h 20497"/>
              <a:gd name="T8" fmla="*/ 1668004477 w 20595"/>
              <a:gd name="T9" fmla="*/ 2147483646 h 20497"/>
              <a:gd name="T10" fmla="*/ 2147483646 w 20595"/>
              <a:gd name="T11" fmla="*/ 1326970884 h 20497"/>
              <a:gd name="T12" fmla="*/ 2147483646 w 20595"/>
              <a:gd name="T13" fmla="*/ 578418502 h 20497"/>
              <a:gd name="T14" fmla="*/ 2147483646 w 20595"/>
              <a:gd name="T15" fmla="*/ 578418502 h 20497"/>
              <a:gd name="T16" fmla="*/ 1186286845 w 20595"/>
              <a:gd name="T17" fmla="*/ 1739442518 h 20497"/>
              <a:gd name="T18" fmla="*/ 1186286845 w 20595"/>
              <a:gd name="T19" fmla="*/ 1889218464 h 20497"/>
              <a:gd name="T20" fmla="*/ 1383964898 w 20595"/>
              <a:gd name="T21" fmla="*/ 1889218464 h 20497"/>
              <a:gd name="T22" fmla="*/ 2147483646 w 20595"/>
              <a:gd name="T23" fmla="*/ 728034629 h 20497"/>
              <a:gd name="T24" fmla="*/ 2147483646 w 20595"/>
              <a:gd name="T25" fmla="*/ 728034629 h 20497"/>
              <a:gd name="T26" fmla="*/ 2147483646 w 20595"/>
              <a:gd name="T27" fmla="*/ 1177202669 h 20497"/>
              <a:gd name="T28" fmla="*/ 1470537915 w 20595"/>
              <a:gd name="T29" fmla="*/ 2147483646 h 20497"/>
              <a:gd name="T30" fmla="*/ 483235299 w 20595"/>
              <a:gd name="T31" fmla="*/ 2147483646 h 20497"/>
              <a:gd name="T32" fmla="*/ 483235299 w 20595"/>
              <a:gd name="T33" fmla="*/ 1954966802 h 20497"/>
              <a:gd name="T34" fmla="*/ 2147483646 w 20595"/>
              <a:gd name="T35" fmla="*/ 443770113 h 20497"/>
              <a:gd name="T36" fmla="*/ 2147483646 w 20595"/>
              <a:gd name="T37" fmla="*/ 443770113 h 20497"/>
              <a:gd name="T38" fmla="*/ 2147483646 w 20595"/>
              <a:gd name="T39" fmla="*/ 1491569820 h 20497"/>
              <a:gd name="T40" fmla="*/ 2147483646 w 20595"/>
              <a:gd name="T41" fmla="*/ 2147483646 h 20497"/>
              <a:gd name="T42" fmla="*/ 2147483646 w 20595"/>
              <a:gd name="T43" fmla="*/ 2147483646 h 20497"/>
              <a:gd name="T44" fmla="*/ 2147483646 w 20595"/>
              <a:gd name="T45" fmla="*/ 2147483646 h 20497"/>
              <a:gd name="T46" fmla="*/ 2147483646 w 20595"/>
              <a:gd name="T47" fmla="*/ 1626362565 h 20497"/>
              <a:gd name="T48" fmla="*/ 2147483646 w 20595"/>
              <a:gd name="T49" fmla="*/ 279026428 h 204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595"/>
              <a:gd name="T76" fmla="*/ 0 h 20497"/>
              <a:gd name="T77" fmla="*/ 20595 w 20595"/>
              <a:gd name="T78" fmla="*/ 20497 h 204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5975350" y="2774950"/>
            <a:ext cx="4779963" cy="893763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110163" y="2774950"/>
            <a:ext cx="895350" cy="893763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7" name="AutoShape 59"/>
          <p:cNvSpPr/>
          <p:nvPr/>
        </p:nvSpPr>
        <p:spPr bwMode="auto">
          <a:xfrm>
            <a:off x="5332413" y="2995613"/>
            <a:ext cx="444500" cy="444500"/>
          </a:xfrm>
          <a:custGeom>
            <a:avLst/>
            <a:gdLst>
              <a:gd name="T0" fmla="*/ 2147483646 w 21543"/>
              <a:gd name="T1" fmla="*/ 2147483646 h 21600"/>
              <a:gd name="T2" fmla="*/ 2034640740 w 21543"/>
              <a:gd name="T3" fmla="*/ 2147483646 h 21600"/>
              <a:gd name="T4" fmla="*/ 1958518211 w 21543"/>
              <a:gd name="T5" fmla="*/ 2147483646 h 21600"/>
              <a:gd name="T6" fmla="*/ 2147483646 w 21543"/>
              <a:gd name="T7" fmla="*/ 688115057 h 21600"/>
              <a:gd name="T8" fmla="*/ 2147483646 w 21543"/>
              <a:gd name="T9" fmla="*/ 2147483646 h 21600"/>
              <a:gd name="T10" fmla="*/ 1243150872 w 21543"/>
              <a:gd name="T11" fmla="*/ 2147483646 h 21600"/>
              <a:gd name="T12" fmla="*/ 1242246191 w 21543"/>
              <a:gd name="T13" fmla="*/ 2147483646 h 21600"/>
              <a:gd name="T14" fmla="*/ 2147483646 w 21543"/>
              <a:gd name="T15" fmla="*/ 457671687 h 21600"/>
              <a:gd name="T16" fmla="*/ 1583165373 w 21543"/>
              <a:gd name="T17" fmla="*/ 2147483646 h 21600"/>
              <a:gd name="T18" fmla="*/ 1243150872 w 21543"/>
              <a:gd name="T19" fmla="*/ 2147483646 h 21600"/>
              <a:gd name="T20" fmla="*/ 382608487 w 21543"/>
              <a:gd name="T21" fmla="*/ 2147483646 h 21600"/>
              <a:gd name="T22" fmla="*/ 2147483646 w 21543"/>
              <a:gd name="T23" fmla="*/ 644716094 h 21600"/>
              <a:gd name="T24" fmla="*/ 1154343783 w 21543"/>
              <a:gd name="T25" fmla="*/ 2147483646 h 21600"/>
              <a:gd name="T26" fmla="*/ 1121894870 w 21543"/>
              <a:gd name="T27" fmla="*/ 2147483646 h 21600"/>
              <a:gd name="T28" fmla="*/ 382608487 w 21543"/>
              <a:gd name="T29" fmla="*/ 2147483646 h 21600"/>
              <a:gd name="T30" fmla="*/ 2147483646 w 21543"/>
              <a:gd name="T31" fmla="*/ 19372648 h 21600"/>
              <a:gd name="T32" fmla="*/ 2147483646 w 21543"/>
              <a:gd name="T33" fmla="*/ 0 h 21600"/>
              <a:gd name="T34" fmla="*/ 2147483646 w 21543"/>
              <a:gd name="T35" fmla="*/ 20261545 h 21600"/>
              <a:gd name="T36" fmla="*/ 54189075 w 21543"/>
              <a:gd name="T37" fmla="*/ 2147483646 h 21600"/>
              <a:gd name="T38" fmla="*/ 544509 w 21543"/>
              <a:gd name="T39" fmla="*/ 2147483646 h 21600"/>
              <a:gd name="T40" fmla="*/ 76483134 w 21543"/>
              <a:gd name="T41" fmla="*/ 2147483646 h 21600"/>
              <a:gd name="T42" fmla="*/ 1031093711 w 21543"/>
              <a:gd name="T43" fmla="*/ 2147483646 h 21600"/>
              <a:gd name="T44" fmla="*/ 1480031304 w 21543"/>
              <a:gd name="T45" fmla="*/ 2147483646 h 21600"/>
              <a:gd name="T46" fmla="*/ 1584614542 w 21543"/>
              <a:gd name="T47" fmla="*/ 2147483646 h 21600"/>
              <a:gd name="T48" fmla="*/ 1586064145 w 21543"/>
              <a:gd name="T49" fmla="*/ 2147483646 h 21600"/>
              <a:gd name="T50" fmla="*/ 1690638449 w 21543"/>
              <a:gd name="T51" fmla="*/ 2147483646 h 21600"/>
              <a:gd name="T52" fmla="*/ 1944015396 w 21543"/>
              <a:gd name="T53" fmla="*/ 2147483646 h 21600"/>
              <a:gd name="T54" fmla="*/ 2147483646 w 21543"/>
              <a:gd name="T55" fmla="*/ 2147483646 h 21600"/>
              <a:gd name="T56" fmla="*/ 2147483646 w 21543"/>
              <a:gd name="T57" fmla="*/ 2147483646 h 21600"/>
              <a:gd name="T58" fmla="*/ 2147483646 w 21543"/>
              <a:gd name="T59" fmla="*/ 2147483646 h 21600"/>
              <a:gd name="T60" fmla="*/ 2147483646 w 21543"/>
              <a:gd name="T61" fmla="*/ 2147483646 h 21600"/>
              <a:gd name="T62" fmla="*/ 2147483646 w 21543"/>
              <a:gd name="T63" fmla="*/ 140777616 h 21600"/>
              <a:gd name="T64" fmla="*/ 2147483646 w 21543"/>
              <a:gd name="T65" fmla="*/ 19372648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0701" tIns="50701" rIns="50701" bIns="50701" anchor="ctr"/>
          <a:lstStyle/>
          <a:p>
            <a:endParaRPr lang="zh-CN" altLang="en-US"/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5975350" y="490378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5110163" y="4903788"/>
            <a:ext cx="895350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90" name="Group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181600"/>
            <a:ext cx="425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矩形 63"/>
          <p:cNvSpPr>
            <a:spLocks noChangeArrowheads="1"/>
          </p:cNvSpPr>
          <p:nvPr/>
        </p:nvSpPr>
        <p:spPr bwMode="auto">
          <a:xfrm>
            <a:off x="7142163" y="1755775"/>
            <a:ext cx="3613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2" name="矩形 64"/>
          <p:cNvSpPr>
            <a:spLocks noChangeArrowheads="1"/>
          </p:cNvSpPr>
          <p:nvPr/>
        </p:nvSpPr>
        <p:spPr bwMode="auto">
          <a:xfrm>
            <a:off x="7142163" y="3892550"/>
            <a:ext cx="3613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3" name="矩形 65"/>
          <p:cNvSpPr>
            <a:spLocks noChangeArrowheads="1"/>
          </p:cNvSpPr>
          <p:nvPr/>
        </p:nvSpPr>
        <p:spPr bwMode="auto">
          <a:xfrm>
            <a:off x="1382713" y="2844800"/>
            <a:ext cx="3613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4" name="矩形 66"/>
          <p:cNvSpPr>
            <a:spLocks noChangeArrowheads="1"/>
          </p:cNvSpPr>
          <p:nvPr/>
        </p:nvSpPr>
        <p:spPr bwMode="auto">
          <a:xfrm>
            <a:off x="1382713" y="4981575"/>
            <a:ext cx="3613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4225925" y="1968500"/>
            <a:ext cx="170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6078538" y="3076575"/>
            <a:ext cx="170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4016375" y="4105275"/>
            <a:ext cx="170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6208713" y="5248275"/>
            <a:ext cx="170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Microsoft Office PowerPoint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Clear Sans</vt:lpstr>
      <vt:lpstr>微软雅黑</vt:lpstr>
      <vt:lpstr>Arial</vt:lpstr>
      <vt:lpstr>Calibri</vt:lpstr>
      <vt:lpstr>Calibri Light</vt:lpstr>
      <vt:lpstr>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18</cp:revision>
  <dcterms:created xsi:type="dcterms:W3CDTF">2015-07-28T09:57:00Z</dcterms:created>
  <dcterms:modified xsi:type="dcterms:W3CDTF">2021-01-06T00:57:21Z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