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23" r:id="rId2"/>
    <p:sldId id="315" r:id="rId3"/>
    <p:sldId id="324" r:id="rId4"/>
    <p:sldId id="325" r:id="rId5"/>
    <p:sldId id="296" r:id="rId6"/>
    <p:sldId id="294" r:id="rId7"/>
    <p:sldId id="295" r:id="rId8"/>
    <p:sldId id="291" r:id="rId9"/>
    <p:sldId id="290" r:id="rId10"/>
    <p:sldId id="265" r:id="rId11"/>
    <p:sldId id="327" r:id="rId12"/>
    <p:sldId id="298" r:id="rId13"/>
    <p:sldId id="297" r:id="rId14"/>
    <p:sldId id="299" r:id="rId15"/>
    <p:sldId id="262" r:id="rId16"/>
    <p:sldId id="300" r:id="rId17"/>
    <p:sldId id="302" r:id="rId18"/>
    <p:sldId id="267" r:id="rId19"/>
    <p:sldId id="328" r:id="rId20"/>
    <p:sldId id="266" r:id="rId21"/>
    <p:sldId id="301" r:id="rId22"/>
    <p:sldId id="271" r:id="rId23"/>
    <p:sldId id="285" r:id="rId24"/>
    <p:sldId id="329" r:id="rId25"/>
    <p:sldId id="286" r:id="rId26"/>
    <p:sldId id="303" r:id="rId27"/>
    <p:sldId id="273" r:id="rId28"/>
    <p:sldId id="304" r:id="rId29"/>
    <p:sldId id="272" r:id="rId30"/>
    <p:sldId id="330" r:id="rId31"/>
    <p:sldId id="306" r:id="rId32"/>
    <p:sldId id="311" r:id="rId33"/>
    <p:sldId id="307" r:id="rId34"/>
    <p:sldId id="308" r:id="rId35"/>
    <p:sldId id="331"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0"/>
    <a:srgbClr val="03A9F3"/>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guide orient="horz" pos="1620"/>
        <p:guide pos="2880"/>
        <p:guide pos="54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259-4DF9-B258-1F00305495A8}"/>
              </c:ext>
            </c:extLst>
          </c:dPt>
          <c:dPt>
            <c:idx val="1"/>
            <c:bubble3D val="0"/>
            <c:spPr>
              <a:solidFill>
                <a:srgbClr val="03A9F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259-4DF9-B258-1F00305495A8}"/>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7259-4DF9-B258-1F00305495A8}"/>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7259-4DF9-B258-1F00305495A8}"/>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7259-4DF9-B258-1F00305495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A384-4AD6-AA53-CCAA60489489}"/>
              </c:ext>
            </c:extLst>
          </c:dPt>
          <c:dPt>
            <c:idx val="1"/>
            <c:bubble3D val="0"/>
            <c:spPr>
              <a:solidFill>
                <a:schemeClr val="tx1">
                  <a:lumMod val="50000"/>
                  <a:lumOff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A384-4AD6-AA53-CCAA60489489}"/>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A384-4AD6-AA53-CCAA60489489}"/>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A384-4AD6-AA53-CCAA60489489}"/>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A384-4AD6-AA53-CCAA604894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8C2-4A01-8FAF-D99A69BCA5D6}"/>
              </c:ext>
            </c:extLst>
          </c:dPt>
          <c:dPt>
            <c:idx val="1"/>
            <c:bubble3D val="0"/>
            <c:spPr>
              <a:solidFill>
                <a:srgbClr val="03A9F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8C2-4A01-8FAF-D99A69BCA5D6}"/>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78C2-4A01-8FAF-D99A69BCA5D6}"/>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78C2-4A01-8FAF-D99A69BCA5D6}"/>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78C2-4A01-8FAF-D99A69BCA5D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rgbClr val="0067B0"/>
            </a:solidFill>
            <a:ln>
              <a:noFill/>
            </a:ln>
            <a:effectLst/>
          </c:spPr>
          <c:dPt>
            <c:idx val="0"/>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A6C-46F3-A934-4B7C47A6FCDE}"/>
              </c:ext>
            </c:extLst>
          </c:dPt>
          <c:dPt>
            <c:idx val="1"/>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9A6C-46F3-A934-4B7C47A6FCDE}"/>
              </c:ext>
            </c:extLst>
          </c:dPt>
          <c:dPt>
            <c:idx val="2"/>
            <c:bubble3D val="0"/>
            <c:spPr>
              <a:solidFill>
                <a:srgbClr val="0067B0"/>
              </a:solidFill>
              <a:ln w="19050">
                <a:noFill/>
              </a:ln>
              <a:effectLst/>
            </c:spPr>
            <c:extLst>
              <c:ext xmlns:c16="http://schemas.microsoft.com/office/drawing/2014/chart" uri="{C3380CC4-5D6E-409C-BE32-E72D297353CC}">
                <c16:uniqueId val="{00000005-9A6C-46F3-A934-4B7C47A6FCDE}"/>
              </c:ext>
            </c:extLst>
          </c:dPt>
          <c:dPt>
            <c:idx val="3"/>
            <c:bubble3D val="0"/>
            <c:spPr>
              <a:solidFill>
                <a:srgbClr val="0067B0"/>
              </a:solidFill>
              <a:ln w="19050">
                <a:noFill/>
              </a:ln>
              <a:effectLst/>
            </c:spPr>
            <c:extLst>
              <c:ext xmlns:c16="http://schemas.microsoft.com/office/drawing/2014/chart" uri="{C3380CC4-5D6E-409C-BE32-E72D297353CC}">
                <c16:uniqueId val="{00000007-9A6C-46F3-A934-4B7C47A6FCDE}"/>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9A6C-46F3-A934-4B7C47A6FCD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4159250" y="501650"/>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rgbClr val="14B8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 name="任意多边形 78"/>
          <p:cNvSpPr>
            <a:spLocks noChangeArrowheads="1"/>
          </p:cNvSpPr>
          <p:nvPr userDrawn="1"/>
        </p:nvSpPr>
        <p:spPr bwMode="auto">
          <a:xfrm>
            <a:off x="4578350" y="520700"/>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rgbClr val="16B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 name="任意多边形 115"/>
          <p:cNvSpPr>
            <a:spLocks noChangeArrowheads="1"/>
          </p:cNvSpPr>
          <p:nvPr userDrawn="1"/>
        </p:nvSpPr>
        <p:spPr bwMode="auto">
          <a:xfrm>
            <a:off x="7966075" y="-31750"/>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rgbClr val="1CAC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 name="任意多边形 72"/>
          <p:cNvSpPr>
            <a:spLocks noChangeArrowheads="1"/>
          </p:cNvSpPr>
          <p:nvPr userDrawn="1"/>
        </p:nvSpPr>
        <p:spPr bwMode="auto">
          <a:xfrm>
            <a:off x="4130675"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3"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53"/>
          <p:cNvSpPr>
            <a:spLocks noChangeArrowheads="1"/>
          </p:cNvSpPr>
          <p:nvPr userDrawn="1"/>
        </p:nvSpPr>
        <p:spPr bwMode="auto">
          <a:xfrm rot="260233">
            <a:off x="2644775" y="2041525"/>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117"/>
          <p:cNvSpPr>
            <a:spLocks noChangeArrowheads="1"/>
          </p:cNvSpPr>
          <p:nvPr userDrawn="1"/>
        </p:nvSpPr>
        <p:spPr bwMode="auto">
          <a:xfrm>
            <a:off x="5849938" y="1338263"/>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rgbClr val="0AAA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104"/>
          <p:cNvSpPr>
            <a:spLocks noChangeArrowheads="1"/>
          </p:cNvSpPr>
          <p:nvPr userDrawn="1"/>
        </p:nvSpPr>
        <p:spPr bwMode="auto">
          <a:xfrm>
            <a:off x="5949950"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rgbClr val="0A9FB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02"/>
          <p:cNvSpPr>
            <a:spLocks noChangeArrowheads="1"/>
          </p:cNvSpPr>
          <p:nvPr userDrawn="1"/>
        </p:nvSpPr>
        <p:spPr bwMode="auto">
          <a:xfrm>
            <a:off x="5749925"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97"/>
          <p:cNvSpPr>
            <a:spLocks noChangeArrowheads="1"/>
          </p:cNvSpPr>
          <p:nvPr userDrawn="1"/>
        </p:nvSpPr>
        <p:spPr bwMode="auto">
          <a:xfrm>
            <a:off x="5486400"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30"/>
          <p:cNvSpPr>
            <a:spLocks noChangeArrowheads="1"/>
          </p:cNvSpPr>
          <p:nvPr userDrawn="1"/>
        </p:nvSpPr>
        <p:spPr bwMode="auto">
          <a:xfrm>
            <a:off x="247650" y="3536950"/>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58"/>
          <p:cNvSpPr>
            <a:spLocks noChangeArrowheads="1"/>
          </p:cNvSpPr>
          <p:nvPr userDrawn="1"/>
        </p:nvSpPr>
        <p:spPr bwMode="auto">
          <a:xfrm>
            <a:off x="3081338" y="2544763"/>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rgbClr val="0E8B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55"/>
          <p:cNvSpPr>
            <a:spLocks noChangeArrowheads="1"/>
          </p:cNvSpPr>
          <p:nvPr userDrawn="1"/>
        </p:nvSpPr>
        <p:spPr bwMode="auto">
          <a:xfrm>
            <a:off x="2998788"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56"/>
          <p:cNvSpPr>
            <a:spLocks noChangeArrowheads="1"/>
          </p:cNvSpPr>
          <p:nvPr userDrawn="1"/>
        </p:nvSpPr>
        <p:spPr bwMode="auto">
          <a:xfrm>
            <a:off x="3106738" y="1892300"/>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69"/>
          <p:cNvSpPr>
            <a:spLocks noChangeArrowheads="1"/>
          </p:cNvSpPr>
          <p:nvPr userDrawn="1"/>
        </p:nvSpPr>
        <p:spPr bwMode="auto">
          <a:xfrm>
            <a:off x="4627563" y="2536825"/>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rgbClr val="169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44"/>
          <p:cNvSpPr>
            <a:spLocks noChangeArrowheads="1"/>
          </p:cNvSpPr>
          <p:nvPr userDrawn="1"/>
        </p:nvSpPr>
        <p:spPr bwMode="auto">
          <a:xfrm>
            <a:off x="3114675"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rgbClr val="40C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rgbClr val="C020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109"/>
          <p:cNvSpPr>
            <a:spLocks noChangeArrowheads="1"/>
          </p:cNvSpPr>
          <p:nvPr userDrawn="1"/>
        </p:nvSpPr>
        <p:spPr bwMode="auto">
          <a:xfrm>
            <a:off x="5749925" y="1108075"/>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89"/>
          <p:cNvSpPr>
            <a:spLocks noChangeArrowheads="1"/>
          </p:cNvSpPr>
          <p:nvPr userDrawn="1"/>
        </p:nvSpPr>
        <p:spPr bwMode="auto">
          <a:xfrm>
            <a:off x="5205413"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rgbClr val="04A7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85"/>
          <p:cNvSpPr>
            <a:spLocks noChangeArrowheads="1"/>
          </p:cNvSpPr>
          <p:nvPr userDrawn="1"/>
        </p:nvSpPr>
        <p:spPr bwMode="auto">
          <a:xfrm>
            <a:off x="4981575"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rgbClr val="178F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67"/>
          <p:cNvSpPr>
            <a:spLocks noChangeArrowheads="1"/>
          </p:cNvSpPr>
          <p:nvPr userDrawn="1"/>
        </p:nvSpPr>
        <p:spPr bwMode="auto">
          <a:xfrm>
            <a:off x="4470400" y="2825750"/>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rgbClr val="107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70"/>
          <p:cNvSpPr>
            <a:spLocks noChangeArrowheads="1"/>
          </p:cNvSpPr>
          <p:nvPr userDrawn="1"/>
        </p:nvSpPr>
        <p:spPr bwMode="auto">
          <a:xfrm>
            <a:off x="5419725" y="2717800"/>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rgbClr val="125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75"/>
          <p:cNvSpPr>
            <a:spLocks noChangeArrowheads="1"/>
          </p:cNvSpPr>
          <p:nvPr userDrawn="1"/>
        </p:nvSpPr>
        <p:spPr bwMode="auto">
          <a:xfrm>
            <a:off x="4114800" y="1139825"/>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76"/>
          <p:cNvSpPr>
            <a:spLocks noChangeArrowheads="1"/>
          </p:cNvSpPr>
          <p:nvPr userDrawn="1"/>
        </p:nvSpPr>
        <p:spPr bwMode="auto">
          <a:xfrm>
            <a:off x="4148138" y="1149350"/>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rgbClr val="1BA8B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46"/>
          <p:cNvSpPr>
            <a:spLocks noChangeArrowheads="1"/>
          </p:cNvSpPr>
          <p:nvPr userDrawn="1"/>
        </p:nvSpPr>
        <p:spPr bwMode="auto">
          <a:xfrm>
            <a:off x="3114675" y="1668463"/>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rgbClr val="BF2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28"/>
          <p:cNvSpPr>
            <a:spLocks noChangeArrowheads="1"/>
          </p:cNvSpPr>
          <p:nvPr userDrawn="1"/>
        </p:nvSpPr>
        <p:spPr bwMode="auto">
          <a:xfrm>
            <a:off x="1206500"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35"/>
          <p:cNvSpPr>
            <a:spLocks noChangeArrowheads="1"/>
          </p:cNvSpPr>
          <p:nvPr userDrawn="1"/>
        </p:nvSpPr>
        <p:spPr bwMode="auto">
          <a:xfrm>
            <a:off x="1817688" y="2238375"/>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26"/>
          <p:cNvSpPr>
            <a:spLocks noChangeArrowheads="1"/>
          </p:cNvSpPr>
          <p:nvPr userDrawn="1"/>
        </p:nvSpPr>
        <p:spPr bwMode="auto">
          <a:xfrm>
            <a:off x="1173163"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66"/>
          <p:cNvSpPr>
            <a:spLocks noChangeArrowheads="1"/>
          </p:cNvSpPr>
          <p:nvPr userDrawn="1"/>
        </p:nvSpPr>
        <p:spPr bwMode="auto">
          <a:xfrm>
            <a:off x="4140200"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rgbClr val="1057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16"/>
          <p:cNvSpPr>
            <a:spLocks noChangeArrowheads="1"/>
          </p:cNvSpPr>
          <p:nvPr userDrawn="1"/>
        </p:nvSpPr>
        <p:spPr bwMode="auto">
          <a:xfrm>
            <a:off x="-158750" y="3544888"/>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rgbClr val="C12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106"/>
          <p:cNvSpPr>
            <a:spLocks noChangeArrowheads="1"/>
          </p:cNvSpPr>
          <p:nvPr userDrawn="1"/>
        </p:nvSpPr>
        <p:spPr bwMode="auto">
          <a:xfrm>
            <a:off x="5635625" y="1446213"/>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rgbClr val="179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81"/>
          <p:cNvSpPr>
            <a:spLocks noChangeArrowheads="1"/>
          </p:cNvSpPr>
          <p:nvPr userDrawn="1"/>
        </p:nvSpPr>
        <p:spPr bwMode="auto">
          <a:xfrm>
            <a:off x="4619625" y="1371600"/>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rgbClr val="D921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79"/>
          <p:cNvSpPr>
            <a:spLocks noChangeArrowheads="1"/>
          </p:cNvSpPr>
          <p:nvPr userDrawn="1"/>
        </p:nvSpPr>
        <p:spPr bwMode="auto">
          <a:xfrm>
            <a:off x="4462463" y="1171575"/>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rgbClr val="290C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40"/>
          <p:cNvSpPr>
            <a:spLocks noChangeArrowheads="1"/>
          </p:cNvSpPr>
          <p:nvPr userDrawn="1"/>
        </p:nvSpPr>
        <p:spPr bwMode="auto">
          <a:xfrm>
            <a:off x="2405063"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36"/>
          <p:cNvSpPr>
            <a:spLocks noChangeArrowheads="1"/>
          </p:cNvSpPr>
          <p:nvPr userDrawn="1"/>
        </p:nvSpPr>
        <p:spPr bwMode="auto">
          <a:xfrm>
            <a:off x="1858963"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29"/>
          <p:cNvSpPr>
            <a:spLocks noChangeArrowheads="1"/>
          </p:cNvSpPr>
          <p:nvPr userDrawn="1"/>
        </p:nvSpPr>
        <p:spPr bwMode="auto">
          <a:xfrm>
            <a:off x="1552575" y="1866900"/>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6"/>
          <p:cNvSpPr>
            <a:spLocks noChangeArrowheads="1"/>
          </p:cNvSpPr>
          <p:nvPr userDrawn="1"/>
        </p:nvSpPr>
        <p:spPr bwMode="auto">
          <a:xfrm>
            <a:off x="-15875" y="938213"/>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7"/>
          <p:cNvSpPr>
            <a:spLocks noChangeArrowheads="1"/>
          </p:cNvSpPr>
          <p:nvPr userDrawn="1"/>
        </p:nvSpPr>
        <p:spPr bwMode="auto">
          <a:xfrm>
            <a:off x="-7938" y="1322388"/>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8"/>
          <p:cNvSpPr>
            <a:spLocks noChangeArrowheads="1"/>
          </p:cNvSpPr>
          <p:nvPr userDrawn="1"/>
        </p:nvSpPr>
        <p:spPr bwMode="auto">
          <a:xfrm>
            <a:off x="-139700" y="1760538"/>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9"/>
          <p:cNvSpPr>
            <a:spLocks noChangeArrowheads="1"/>
          </p:cNvSpPr>
          <p:nvPr userDrawn="1"/>
        </p:nvSpPr>
        <p:spPr bwMode="auto">
          <a:xfrm>
            <a:off x="-57150" y="2338388"/>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rgbClr val="660C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11"/>
          <p:cNvSpPr>
            <a:spLocks noChangeArrowheads="1"/>
          </p:cNvSpPr>
          <p:nvPr userDrawn="1"/>
        </p:nvSpPr>
        <p:spPr bwMode="auto">
          <a:xfrm>
            <a:off x="-57150" y="2825750"/>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rgbClr val="8215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rgbClr val="CE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17"/>
          <p:cNvSpPr>
            <a:spLocks noChangeArrowheads="1"/>
          </p:cNvSpPr>
          <p:nvPr userDrawn="1"/>
        </p:nvSpPr>
        <p:spPr bwMode="auto">
          <a:xfrm>
            <a:off x="1346200" y="2611438"/>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18"/>
          <p:cNvSpPr>
            <a:spLocks noChangeArrowheads="1"/>
          </p:cNvSpPr>
          <p:nvPr userDrawn="1"/>
        </p:nvSpPr>
        <p:spPr bwMode="auto">
          <a:xfrm>
            <a:off x="1214438"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9"/>
          <p:cNvSpPr>
            <a:spLocks noChangeArrowheads="1"/>
          </p:cNvSpPr>
          <p:nvPr userDrawn="1"/>
        </p:nvSpPr>
        <p:spPr bwMode="auto">
          <a:xfrm>
            <a:off x="1222375" y="2420938"/>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rgbClr val="A61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21"/>
          <p:cNvSpPr>
            <a:spLocks noChangeArrowheads="1"/>
          </p:cNvSpPr>
          <p:nvPr userDrawn="1"/>
        </p:nvSpPr>
        <p:spPr bwMode="auto">
          <a:xfrm>
            <a:off x="884238" y="2189163"/>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24"/>
          <p:cNvSpPr>
            <a:spLocks noChangeArrowheads="1"/>
          </p:cNvSpPr>
          <p:nvPr userDrawn="1"/>
        </p:nvSpPr>
        <p:spPr bwMode="auto">
          <a:xfrm>
            <a:off x="1090613" y="1330325"/>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rgbClr val="C920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32"/>
          <p:cNvSpPr>
            <a:spLocks noChangeArrowheads="1"/>
          </p:cNvSpPr>
          <p:nvPr userDrawn="1"/>
        </p:nvSpPr>
        <p:spPr bwMode="auto">
          <a:xfrm>
            <a:off x="1420813"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rgbClr val="C4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37"/>
          <p:cNvSpPr>
            <a:spLocks noChangeArrowheads="1"/>
          </p:cNvSpPr>
          <p:nvPr userDrawn="1"/>
        </p:nvSpPr>
        <p:spPr bwMode="auto">
          <a:xfrm>
            <a:off x="1454150" y="1273175"/>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41"/>
          <p:cNvSpPr>
            <a:spLocks noChangeArrowheads="1"/>
          </p:cNvSpPr>
          <p:nvPr userDrawn="1"/>
        </p:nvSpPr>
        <p:spPr bwMode="auto">
          <a:xfrm>
            <a:off x="2263775"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45"/>
          <p:cNvSpPr>
            <a:spLocks noChangeArrowheads="1"/>
          </p:cNvSpPr>
          <p:nvPr userDrawn="1"/>
        </p:nvSpPr>
        <p:spPr bwMode="auto">
          <a:xfrm>
            <a:off x="3173413" y="1476375"/>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49"/>
          <p:cNvSpPr>
            <a:spLocks noChangeArrowheads="1"/>
          </p:cNvSpPr>
          <p:nvPr userDrawn="1"/>
        </p:nvSpPr>
        <p:spPr bwMode="auto">
          <a:xfrm>
            <a:off x="2263775" y="2065338"/>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51"/>
          <p:cNvSpPr>
            <a:spLocks noChangeArrowheads="1"/>
          </p:cNvSpPr>
          <p:nvPr userDrawn="1"/>
        </p:nvSpPr>
        <p:spPr bwMode="auto">
          <a:xfrm>
            <a:off x="2255838"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rgbClr val="128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57"/>
          <p:cNvSpPr>
            <a:spLocks noChangeArrowheads="1"/>
          </p:cNvSpPr>
          <p:nvPr userDrawn="1"/>
        </p:nvSpPr>
        <p:spPr bwMode="auto">
          <a:xfrm>
            <a:off x="3106738"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rgbClr val="15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rgbClr val="155D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60"/>
          <p:cNvSpPr>
            <a:spLocks noChangeArrowheads="1"/>
          </p:cNvSpPr>
          <p:nvPr userDrawn="1"/>
        </p:nvSpPr>
        <p:spPr bwMode="auto">
          <a:xfrm>
            <a:off x="3883025" y="2495550"/>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rgbClr val="0FB4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62"/>
          <p:cNvSpPr>
            <a:spLocks noChangeArrowheads="1"/>
          </p:cNvSpPr>
          <p:nvPr userDrawn="1"/>
        </p:nvSpPr>
        <p:spPr bwMode="auto">
          <a:xfrm>
            <a:off x="4148138" y="2487613"/>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rgbClr val="0973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rgbClr val="1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64"/>
          <p:cNvSpPr>
            <a:spLocks noChangeArrowheads="1"/>
          </p:cNvSpPr>
          <p:nvPr userDrawn="1"/>
        </p:nvSpPr>
        <p:spPr bwMode="auto">
          <a:xfrm>
            <a:off x="4346575" y="2552700"/>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rgbClr val="0E78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68"/>
          <p:cNvSpPr>
            <a:spLocks noChangeArrowheads="1"/>
          </p:cNvSpPr>
          <p:nvPr userDrawn="1"/>
        </p:nvSpPr>
        <p:spPr bwMode="auto">
          <a:xfrm>
            <a:off x="4568825" y="2817813"/>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rgbClr val="24B2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73"/>
          <p:cNvSpPr>
            <a:spLocks noChangeArrowheads="1"/>
          </p:cNvSpPr>
          <p:nvPr userDrawn="1"/>
        </p:nvSpPr>
        <p:spPr bwMode="auto">
          <a:xfrm>
            <a:off x="3479800"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83"/>
          <p:cNvSpPr>
            <a:spLocks noChangeArrowheads="1"/>
          </p:cNvSpPr>
          <p:nvPr userDrawn="1"/>
        </p:nvSpPr>
        <p:spPr bwMode="auto">
          <a:xfrm>
            <a:off x="5370513" y="1165225"/>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rgbClr val="491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84"/>
          <p:cNvSpPr>
            <a:spLocks noChangeArrowheads="1"/>
          </p:cNvSpPr>
          <p:nvPr userDrawn="1"/>
        </p:nvSpPr>
        <p:spPr bwMode="auto">
          <a:xfrm>
            <a:off x="4651375" y="1768475"/>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rgbClr val="19B9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86"/>
          <p:cNvSpPr>
            <a:spLocks noChangeArrowheads="1"/>
          </p:cNvSpPr>
          <p:nvPr userDrawn="1"/>
        </p:nvSpPr>
        <p:spPr bwMode="auto">
          <a:xfrm>
            <a:off x="4965700" y="1990725"/>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rgbClr val="1E79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87"/>
          <p:cNvSpPr>
            <a:spLocks noChangeArrowheads="1"/>
          </p:cNvSpPr>
          <p:nvPr userDrawn="1"/>
        </p:nvSpPr>
        <p:spPr bwMode="auto">
          <a:xfrm>
            <a:off x="5181600" y="1760538"/>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rgbClr val="104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88"/>
          <p:cNvSpPr>
            <a:spLocks noChangeArrowheads="1"/>
          </p:cNvSpPr>
          <p:nvPr userDrawn="1"/>
        </p:nvSpPr>
        <p:spPr bwMode="auto">
          <a:xfrm>
            <a:off x="5197475" y="1752600"/>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rgbClr val="0B859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90"/>
          <p:cNvSpPr>
            <a:spLocks noChangeArrowheads="1"/>
          </p:cNvSpPr>
          <p:nvPr userDrawn="1"/>
        </p:nvSpPr>
        <p:spPr bwMode="auto">
          <a:xfrm>
            <a:off x="5411788" y="1776413"/>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rgbClr val="1478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rgbClr val="107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rgbClr val="1D99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4"/>
          <p:cNvSpPr>
            <a:spLocks noChangeArrowheads="1"/>
          </p:cNvSpPr>
          <p:nvPr userDrawn="1"/>
        </p:nvSpPr>
        <p:spPr bwMode="auto">
          <a:xfrm>
            <a:off x="4991100" y="296863"/>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rgbClr val="06AA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9"/>
          <p:cNvSpPr>
            <a:spLocks noChangeArrowheads="1"/>
          </p:cNvSpPr>
          <p:nvPr userDrawn="1"/>
        </p:nvSpPr>
        <p:spPr bwMode="auto">
          <a:xfrm>
            <a:off x="5734050" y="280988"/>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rgbClr val="0BA7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rgbClr val="0A73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rgbClr val="1466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107"/>
          <p:cNvSpPr>
            <a:spLocks noChangeArrowheads="1"/>
          </p:cNvSpPr>
          <p:nvPr userDrawn="1"/>
        </p:nvSpPr>
        <p:spPr bwMode="auto">
          <a:xfrm>
            <a:off x="5908675" y="1346200"/>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rgbClr val="133E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rgbClr val="1C96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111"/>
          <p:cNvSpPr>
            <a:spLocks noChangeArrowheads="1"/>
          </p:cNvSpPr>
          <p:nvPr userDrawn="1"/>
        </p:nvSpPr>
        <p:spPr bwMode="auto">
          <a:xfrm>
            <a:off x="5957888" y="-123825"/>
            <a:ext cx="850900" cy="422275"/>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rgbClr val="11A7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112"/>
          <p:cNvSpPr>
            <a:spLocks noChangeArrowheads="1"/>
          </p:cNvSpPr>
          <p:nvPr userDrawn="1"/>
        </p:nvSpPr>
        <p:spPr bwMode="auto">
          <a:xfrm>
            <a:off x="7461250"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rgbClr val="105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14"/>
          <p:cNvSpPr>
            <a:spLocks noChangeArrowheads="1"/>
          </p:cNvSpPr>
          <p:nvPr userDrawn="1"/>
        </p:nvSpPr>
        <p:spPr bwMode="auto">
          <a:xfrm>
            <a:off x="7427913" y="-139700"/>
            <a:ext cx="611187" cy="446088"/>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rgbClr val="6FC4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rgbClr val="AA1D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9"/>
          <p:cNvSpPr>
            <a:spLocks noChangeArrowheads="1"/>
          </p:cNvSpPr>
          <p:nvPr userDrawn="1"/>
        </p:nvSpPr>
        <p:spPr bwMode="auto">
          <a:xfrm>
            <a:off x="2279650" y="1536700"/>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122"/>
          <p:cNvSpPr>
            <a:spLocks noChangeArrowheads="1"/>
          </p:cNvSpPr>
          <p:nvPr userDrawn="1"/>
        </p:nvSpPr>
        <p:spPr bwMode="auto">
          <a:xfrm>
            <a:off x="1438275" y="3722688"/>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126"/>
          <p:cNvSpPr>
            <a:spLocks noChangeArrowheads="1"/>
          </p:cNvSpPr>
          <p:nvPr userDrawn="1"/>
        </p:nvSpPr>
        <p:spPr bwMode="auto">
          <a:xfrm rot="6756059">
            <a:off x="4123532"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35"/>
          <p:cNvSpPr>
            <a:spLocks noChangeArrowheads="1"/>
          </p:cNvSpPr>
          <p:nvPr userDrawn="1"/>
        </p:nvSpPr>
        <p:spPr bwMode="auto">
          <a:xfrm>
            <a:off x="6138863" y="2495550"/>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rgbClr val="3FC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36"/>
          <p:cNvSpPr>
            <a:spLocks noChangeArrowheads="1"/>
          </p:cNvSpPr>
          <p:nvPr userDrawn="1"/>
        </p:nvSpPr>
        <p:spPr bwMode="auto">
          <a:xfrm>
            <a:off x="8788400"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37"/>
          <p:cNvSpPr>
            <a:spLocks noChangeArrowheads="1"/>
          </p:cNvSpPr>
          <p:nvPr userDrawn="1"/>
        </p:nvSpPr>
        <p:spPr bwMode="auto">
          <a:xfrm>
            <a:off x="7840663"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1080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045A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4DC3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44"/>
          <p:cNvSpPr>
            <a:spLocks noChangeArrowheads="1"/>
          </p:cNvSpPr>
          <p:nvPr userDrawn="1"/>
        </p:nvSpPr>
        <p:spPr bwMode="auto">
          <a:xfrm>
            <a:off x="2786063"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8" name="TextBox 11"/>
          <p:cNvSpPr>
            <a:spLocks noChangeArrowheads="1"/>
          </p:cNvSpPr>
          <p:nvPr userDrawn="1"/>
        </p:nvSpPr>
        <p:spPr bwMode="auto">
          <a:xfrm>
            <a:off x="4195763" y="327660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chemeClr val="bg1"/>
                </a:solidFill>
                <a:latin typeface="Yuanti SC Regular" charset="0"/>
                <a:ea typeface="微软雅黑" panose="020B0503020204020204" pitchFamily="34" charset="-122"/>
                <a:sym typeface="Yuanti SC Regular" charset="0"/>
              </a:rPr>
              <a:t>案</a:t>
            </a:r>
            <a:endParaRPr lang="en-US" altLang="zh-CN" sz="1200">
              <a:solidFill>
                <a:schemeClr val="bg1"/>
              </a:solidFill>
              <a:latin typeface="Yuanti SC Regular" charset="0"/>
              <a:ea typeface="微软雅黑" panose="020B0503020204020204" pitchFamily="34" charset="-122"/>
              <a:sym typeface="Yuanti SC Regular" charset="0"/>
            </a:endParaRPr>
          </a:p>
          <a:p>
            <a:pPr algn="r"/>
            <a:r>
              <a:rPr lang="zh-CN" altLang="en-US" sz="1200">
                <a:solidFill>
                  <a:schemeClr val="bg1"/>
                </a:solidFill>
                <a:latin typeface="Yuanti SC Regular" charset="0"/>
                <a:ea typeface="微软雅黑" panose="020B0503020204020204" pitchFamily="34" charset="-122"/>
                <a:sym typeface="Yuanti SC Regular" charset="0"/>
              </a:rPr>
              <a:t>例</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rPr>
                <a:t>5</a:t>
              </a:r>
              <a:endParaRPr lang="zh-CN" altLang="en-US" sz="36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10.jpeg"/><Relationship Id="rId4" Type="http://schemas.openxmlformats.org/officeDocument/2006/relationships/chart" Target="../charts/chart1.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0.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13.jpe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10.jpeg"/><Relationship Id="rId4" Type="http://schemas.openxmlformats.org/officeDocument/2006/relationships/image" Target="../media/image18.png"/><Relationship Id="rId9"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2.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3461200" y="3651250"/>
            <a:ext cx="5692325" cy="852488"/>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1D97BC"/>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a:spLocks noChangeArrowheads="1"/>
          </p:cNvSpPr>
          <p:nvPr/>
        </p:nvSpPr>
        <p:spPr bwMode="auto">
          <a:xfrm>
            <a:off x="3638998" y="3154066"/>
            <a:ext cx="31646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单击此处添加副标题内容</a:t>
            </a:r>
          </a:p>
        </p:txBody>
      </p:sp>
      <p:sp>
        <p:nvSpPr>
          <p:cNvPr id="17" name="TextBox 11"/>
          <p:cNvSpPr>
            <a:spLocks noChangeArrowheads="1"/>
          </p:cNvSpPr>
          <p:nvPr/>
        </p:nvSpPr>
        <p:spPr bwMode="auto">
          <a:xfrm>
            <a:off x="3646716" y="3690938"/>
            <a:ext cx="50321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工作总结汇报</a:t>
            </a:r>
            <a:r>
              <a:rPr lang="en-US" altLang="zh-CN"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PPT</a:t>
            </a:r>
            <a:r>
              <a:rPr lang="zh-CN" altLang="en-US"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模板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grpSp>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发现问题是解决问题的先决条件，但仅仅满足有提出问题是不够的，提出问题的目的是为了有效解决问题。人</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生就是解决一系列问题的过程。个体克服生活、学习、实践中新的矛盾时的复杂心理活动，其中主要是思维活</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动。教育心理学着重研究学生学习知识、应用知识中的问题解决。</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1" name="TextBox 60"/>
          <p:cNvSpPr txBox="1"/>
          <p:nvPr/>
        </p:nvSpPr>
        <p:spPr>
          <a:xfrm>
            <a:off x="702792" y="2846048"/>
            <a:ext cx="503664"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TextBox 75"/>
          <p:cNvSpPr txBox="1"/>
          <p:nvPr/>
        </p:nvSpPr>
        <p:spPr>
          <a:xfrm>
            <a:off x="2729045"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7" name="TextBox 76"/>
          <p:cNvSpPr txBox="1"/>
          <p:nvPr/>
        </p:nvSpPr>
        <p:spPr>
          <a:xfrm>
            <a:off x="3853140" y="2875725"/>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8</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8" name="TextBox 77"/>
          <p:cNvSpPr txBox="1"/>
          <p:nvPr/>
        </p:nvSpPr>
        <p:spPr>
          <a:xfrm>
            <a:off x="4848686"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9" name="TextBox 78"/>
          <p:cNvSpPr txBox="1"/>
          <p:nvPr/>
        </p:nvSpPr>
        <p:spPr>
          <a:xfrm>
            <a:off x="5856485" y="2866005"/>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9</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80" name="TextBox 79"/>
          <p:cNvSpPr txBox="1"/>
          <p:nvPr/>
        </p:nvSpPr>
        <p:spPr>
          <a:xfrm>
            <a:off x="6939402" y="2908639"/>
            <a:ext cx="67197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10</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83" name="TextBox 82"/>
          <p:cNvSpPr txBox="1"/>
          <p:nvPr/>
        </p:nvSpPr>
        <p:spPr>
          <a:xfrm>
            <a:off x="7932118" y="2767259"/>
            <a:ext cx="700833"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11</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0"/>
          <p:cNvSpPr txBox="1"/>
          <p:nvPr/>
        </p:nvSpPr>
        <p:spPr>
          <a:xfrm>
            <a:off x="1779506" y="2824616"/>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45" name="矩形 4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图片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819" y="140572"/>
            <a:ext cx="2108371" cy="364572"/>
          </a:xfrm>
          <a:prstGeom prst="homePlate">
            <a:avLst>
              <a:gd name="adj" fmla="val 34324"/>
            </a:avLst>
          </a:prstGeom>
        </p:spPr>
      </p:pic>
      <p:sp>
        <p:nvSpPr>
          <p:cNvPr id="86" name="TextBox 85"/>
          <p:cNvSpPr txBox="1"/>
          <p:nvPr/>
        </p:nvSpPr>
        <p:spPr>
          <a:xfrm>
            <a:off x="909012"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87" name="图片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690" y="144448"/>
            <a:ext cx="254645" cy="364572"/>
          </a:xfrm>
          <a:prstGeom prst="chevron">
            <a:avLst/>
          </a:prstGeom>
        </p:spPr>
      </p:pic>
      <p:sp>
        <p:nvSpPr>
          <p:cNvPr id="4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14:presetBounceEnd="44000">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14:bounceEnd="44000">
                                          <p:cBhvr additive="base">
                                            <p:cTn id="24"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4000">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14:bounceEnd="44000">
                                          <p:cBhvr additive="base">
                                            <p:cTn id="29"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14:presetBounceEnd="44000">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14:bounceEnd="44000">
                                          <p:cBhvr additive="base">
                                            <p:cTn id="34"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14:presetBounceEnd="44000">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14:bounceEnd="44000">
                                          <p:cBhvr additive="base">
                                            <p:cTn id="39"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14:presetBounceEnd="44000">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14:bounceEnd="44000">
                                          <p:cBhvr additive="base">
                                            <p:cTn id="44"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14:presetBounceEnd="44000">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14:bounceEnd="44000">
                                          <p:cBhvr additive="base">
                                            <p:cTn id="49"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14:presetBounceEnd="44000">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14:bounceEnd="44000">
                                          <p:cBhvr additive="base">
                                            <p:cTn id="54"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14:presetBounceEnd="44000">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44000">
                                          <p:cBhvr additive="base">
                                            <p:cTn id="59"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65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0-#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0-#ppt_w/2"/>
                                              </p:val>
                                            </p:tav>
                                            <p:tav tm="100000">
                                              <p:val>
                                                <p:strVal val="#ppt_x"/>
                                              </p:val>
                                            </p:tav>
                                          </p:tavLst>
                                        </p:anim>
                                        <p:anim calcmode="lin" valueType="num">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0-#ppt_w/2"/>
                                              </p:val>
                                            </p:tav>
                                            <p:tav tm="100000">
                                              <p:val>
                                                <p:strVal val="#ppt_x"/>
                                              </p:val>
                                            </p:tav>
                                          </p:tavLst>
                                        </p:anim>
                                        <p:anim calcmode="lin" valueType="num">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65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39919" cy="589655"/>
            <a:chOff x="2375115" y="1905585"/>
            <a:chExt cx="639919"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17"/>
            <p:cNvSpPr txBox="1"/>
            <p:nvPr/>
          </p:nvSpPr>
          <p:spPr>
            <a:xfrm>
              <a:off x="2375115" y="190558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已完成项目一</a:t>
            </a: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39919" cy="589655"/>
            <a:chOff x="6086055" y="1905585"/>
            <a:chExt cx="639919"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25"/>
            <p:cNvSpPr txBox="1"/>
            <p:nvPr/>
          </p:nvSpPr>
          <p:spPr>
            <a:xfrm>
              <a:off x="6086055" y="190558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已完成项目儿</a:t>
            </a: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39919" cy="589655"/>
            <a:chOff x="6086055" y="3764865"/>
            <a:chExt cx="639919"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3"/>
            <p:cNvSpPr txBox="1"/>
            <p:nvPr/>
          </p:nvSpPr>
          <p:spPr>
            <a:xfrm>
              <a:off x="6086055" y="376486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已完成项目四</a:t>
            </a: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39919" cy="589655"/>
            <a:chOff x="2375115" y="3764865"/>
            <a:chExt cx="639919"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TextBox 41"/>
            <p:cNvSpPr txBox="1"/>
            <p:nvPr/>
          </p:nvSpPr>
          <p:spPr>
            <a:xfrm>
              <a:off x="2375115" y="376486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已完成项目三</a:t>
            </a: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latin typeface="Arial" panose="020B0604020202020204" pitchFamily="34" charset="0"/>
                <a:ea typeface="微软雅黑" panose="020B0503020204020204" pitchFamily="34" charset="-122"/>
                <a:sym typeface="Arial" panose="020B0604020202020204" pitchFamily="34" charset="0"/>
              </a:rPr>
              <a:t>添加你的标题文字</a:t>
            </a:r>
          </a:p>
        </p:txBody>
      </p:sp>
      <p:sp>
        <p:nvSpPr>
          <p:cNvPr id="56" name="矩形 5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35" y="140572"/>
            <a:ext cx="2108371" cy="364572"/>
          </a:xfrm>
          <a:prstGeom prst="homePlate">
            <a:avLst>
              <a:gd name="adj" fmla="val 34324"/>
            </a:avLst>
          </a:prstGeom>
        </p:spPr>
      </p:pic>
      <p:sp>
        <p:nvSpPr>
          <p:cNvPr id="65" name="TextBox 64"/>
          <p:cNvSpPr txBox="1"/>
          <p:nvPr/>
        </p:nvSpPr>
        <p:spPr>
          <a:xfrm>
            <a:off x="929728"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7406" y="144448"/>
            <a:ext cx="254645" cy="364572"/>
          </a:xfrm>
          <a:prstGeom prst="chevron">
            <a:avLst/>
          </a:prstGeom>
        </p:spPr>
      </p:pic>
      <p:sp>
        <p:nvSpPr>
          <p:cNvPr id="4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strips(downLeft)">
                                      <p:cBhvr>
                                        <p:cTn id="12" dur="500"/>
                                        <p:tgtEl>
                                          <p:spTgt spid="64"/>
                                        </p:tgtEl>
                                      </p:cBhvr>
                                    </p:animEffect>
                                  </p:childTnLst>
                                </p:cTn>
                              </p:par>
                            </p:childTnLst>
                          </p:cTn>
                        </p:par>
                        <p:par>
                          <p:cTn id="13" fill="hold">
                            <p:stCondLst>
                              <p:cond delay="1000"/>
                            </p:stCondLst>
                            <p:childTnLst>
                              <p:par>
                                <p:cTn id="14" presetID="12" presetClass="entr" presetSubtype="8" fill="hold" grpId="0" nodeType="afterEffect">
                                  <p:stCondLst>
                                    <p:cond delay="0"/>
                                  </p:stCondLst>
                                  <p:iterate type="lt">
                                    <p:tmPct val="20000"/>
                                  </p:iterate>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p:tgtEl>
                                          <p:spTgt spid="49"/>
                                        </p:tgtEl>
                                        <p:attrNameLst>
                                          <p:attrName>ppt_x</p:attrName>
                                        </p:attrNameLst>
                                      </p:cBhvr>
                                      <p:tavLst>
                                        <p:tav tm="0">
                                          <p:val>
                                            <p:strVal val="#ppt_x-#ppt_w*1.125000"/>
                                          </p:val>
                                        </p:tav>
                                        <p:tav tm="100000">
                                          <p:val>
                                            <p:strVal val="#ppt_x"/>
                                          </p:val>
                                        </p:tav>
                                      </p:tavLst>
                                    </p:anim>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1+#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right)">
                                      <p:cBhvr>
                                        <p:cTn id="76" dur="500"/>
                                        <p:tgtEl>
                                          <p:spTgt spid="19"/>
                                        </p:tgtEl>
                                      </p:cBhvr>
                                    </p:animEffect>
                                  </p:childTnLst>
                                </p:cTn>
                              </p:par>
                              <p:par>
                                <p:cTn id="77" presetID="2" presetClass="entr" presetSubtype="4" fill="hold" grpId="0" nodeType="withEffect">
                                  <p:stCondLst>
                                    <p:cond delay="30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12" presetClass="entr" presetSubtype="8"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p:tgtEl>
                                          <p:spTgt spid="27"/>
                                        </p:tgtEl>
                                        <p:attrNameLst>
                                          <p:attrName>ppt_x</p:attrName>
                                        </p:attrNameLst>
                                      </p:cBhvr>
                                      <p:tavLst>
                                        <p:tav tm="0">
                                          <p:val>
                                            <p:strVal val="#ppt_x-#ppt_w*1.125000"/>
                                          </p:val>
                                        </p:tav>
                                        <p:tav tm="100000">
                                          <p:val>
                                            <p:strVal val="#ppt_x"/>
                                          </p:val>
                                        </p:tav>
                                      </p:tavLst>
                                    </p:anim>
                                    <p:animEffect transition="in" filter="wipe(right)">
                                      <p:cBhvr>
                                        <p:cTn id="84" dur="500"/>
                                        <p:tgtEl>
                                          <p:spTgt spid="27"/>
                                        </p:tgtEl>
                                      </p:cBhvr>
                                    </p:animEffect>
                                  </p:childTnLst>
                                </p:cTn>
                              </p:par>
                              <p:par>
                                <p:cTn id="85" presetID="2" presetClass="entr" presetSubtype="4" fill="hold" grpId="0" nodeType="withEffect">
                                  <p:stCondLst>
                                    <p:cond delay="4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p:tgtEl>
                                          <p:spTgt spid="35"/>
                                        </p:tgtEl>
                                        <p:attrNameLst>
                                          <p:attrName>ppt_x</p:attrName>
                                        </p:attrNameLst>
                                      </p:cBhvr>
                                      <p:tavLst>
                                        <p:tav tm="0">
                                          <p:val>
                                            <p:strVal val="#ppt_x-#ppt_w*1.125000"/>
                                          </p:val>
                                        </p:tav>
                                        <p:tav tm="100000">
                                          <p:val>
                                            <p:strVal val="#ppt_x"/>
                                          </p:val>
                                        </p:tav>
                                      </p:tavLst>
                                    </p:anim>
                                    <p:animEffect transition="in" filter="wipe(right)">
                                      <p:cBhvr>
                                        <p:cTn id="92" dur="500"/>
                                        <p:tgtEl>
                                          <p:spTgt spid="35"/>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9"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4"/>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453287" y="236640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443762" y="3291374"/>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2836900" y="411622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矩形 7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17" y="140572"/>
            <a:ext cx="2108371" cy="364572"/>
          </a:xfrm>
          <a:prstGeom prst="homePlate">
            <a:avLst>
              <a:gd name="adj" fmla="val 34324"/>
            </a:avLst>
          </a:prstGeom>
        </p:spPr>
      </p:pic>
      <p:sp>
        <p:nvSpPr>
          <p:cNvPr id="66" name="TextBox 65"/>
          <p:cNvSpPr txBox="1"/>
          <p:nvPr/>
        </p:nvSpPr>
        <p:spPr>
          <a:xfrm>
            <a:off x="930210"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67" name="图片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7888" y="144448"/>
            <a:ext cx="254645" cy="364572"/>
          </a:xfrm>
          <a:prstGeom prst="chevron">
            <a:avLst/>
          </a:prstGeom>
        </p:spPr>
      </p:pic>
      <p:sp>
        <p:nvSpPr>
          <p:cNvPr id="6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heel(1)">
                                      <p:cBhvr>
                                        <p:cTn id="17" dur="2000"/>
                                        <p:tgtEl>
                                          <p:spTgt spid="4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3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6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90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nodeType="withEffect">
                                  <p:stCondLst>
                                    <p:cond delay="120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5000"/>
                                  </p:iterate>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00"/>
                                  </p:stCondLst>
                                  <p:iterate type="lt">
                                    <p:tmPct val="15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
                                  </p:stCondLst>
                                  <p:iterate type="lt">
                                    <p:tmPct val="15000"/>
                                  </p:iterate>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600"/>
                                  </p:stCondLst>
                                  <p:iterate type="lt">
                                    <p:tmPct val="15000"/>
                                  </p:iterate>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par>
                                <p:cTn id="89" presetID="16" presetClass="entr" presetSubtype="21" fill="hold" grpId="0" nodeType="withEffect">
                                  <p:stCondLst>
                                    <p:cond delay="60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par>
                                <p:cTn id="92" presetID="16" presetClass="entr" presetSubtype="21" fill="hold" grpId="0" nodeType="withEffect">
                                  <p:stCondLst>
                                    <p:cond delay="90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62"/>
          <p:cNvGrpSpPr/>
          <p:nvPr/>
        </p:nvGrpSpPr>
        <p:grpSpPr>
          <a:xfrm>
            <a:off x="1072935" y="2884829"/>
            <a:ext cx="980337" cy="980337"/>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完成项目一</a:t>
            </a: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a:p>
            <a:pPr eaLnBrk="1" hangingPunct="1">
              <a:lnSpc>
                <a:spcPct val="120000"/>
              </a:lnSpc>
              <a:spcBef>
                <a:spcPct val="0"/>
              </a:spcBef>
              <a:buFont typeface="Arial" panose="020B0604020202020204" pitchFamily="34" charset="0"/>
              <a:buNone/>
            </a:pP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组合 64"/>
          <p:cNvGrpSpPr/>
          <p:nvPr/>
        </p:nvGrpSpPr>
        <p:grpSpPr>
          <a:xfrm>
            <a:off x="7119116" y="2914646"/>
            <a:ext cx="980337" cy="980337"/>
            <a:chOff x="7119116" y="2914646"/>
            <a:chExt cx="980337" cy="980337"/>
          </a:xfrm>
        </p:grpSpPr>
        <p:grpSp>
          <p:nvGrpSpPr>
            <p:cNvPr id="49" name="组合 48"/>
            <p:cNvGrpSpPr/>
            <p:nvPr/>
          </p:nvGrpSpPr>
          <p:grpSpPr>
            <a:xfrm>
              <a:off x="7119116" y="291464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3A9F3"/>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1094333" y="1771508"/>
            <a:ext cx="980337" cy="980337"/>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4" name="组合 63"/>
          <p:cNvGrpSpPr/>
          <p:nvPr/>
        </p:nvGrpSpPr>
        <p:grpSpPr>
          <a:xfrm>
            <a:off x="7097719" y="1832372"/>
            <a:ext cx="980337" cy="980337"/>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3A9F3"/>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rgbClr val="03A9F3"/>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完成项目二</a:t>
            </a: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完成项目四</a:t>
            </a: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完成项目三</a:t>
            </a:r>
          </a:p>
        </p:txBody>
      </p:sp>
      <p:sp>
        <p:nvSpPr>
          <p:cNvPr id="67" name="矩形 6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图片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371" y="140572"/>
            <a:ext cx="2108371" cy="364572"/>
          </a:xfrm>
          <a:prstGeom prst="homePlate">
            <a:avLst>
              <a:gd name="adj" fmla="val 34324"/>
            </a:avLst>
          </a:prstGeom>
        </p:spPr>
      </p:pic>
      <p:sp>
        <p:nvSpPr>
          <p:cNvPr id="56" name="TextBox 55"/>
          <p:cNvSpPr txBox="1"/>
          <p:nvPr/>
        </p:nvSpPr>
        <p:spPr>
          <a:xfrm>
            <a:off x="927564"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57" name="图片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5242" y="144448"/>
            <a:ext cx="254645" cy="364572"/>
          </a:xfrm>
          <a:prstGeom prst="chevron">
            <a:avLst/>
          </a:prstGeom>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downLeft)">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30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800" fill="hold"/>
                                        <p:tgtEl>
                                          <p:spTgt spid="63"/>
                                        </p:tgtEl>
                                        <p:attrNameLst>
                                          <p:attrName>ppt_x</p:attrName>
                                        </p:attrNameLst>
                                      </p:cBhvr>
                                      <p:tavLst>
                                        <p:tav tm="0">
                                          <p:val>
                                            <p:strVal val="0-#ppt_w/2"/>
                                          </p:val>
                                        </p:tav>
                                        <p:tav tm="100000">
                                          <p:val>
                                            <p:strVal val="#ppt_x"/>
                                          </p:val>
                                        </p:tav>
                                      </p:tavLst>
                                    </p:anim>
                                    <p:anim calcmode="lin" valueType="num">
                                      <p:cBhvr additive="base">
                                        <p:cTn id="18" dur="800" fill="hold"/>
                                        <p:tgtEl>
                                          <p:spTgt spid="6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800" fill="hold"/>
                                        <p:tgtEl>
                                          <p:spTgt spid="62"/>
                                        </p:tgtEl>
                                        <p:attrNameLst>
                                          <p:attrName>ppt_x</p:attrName>
                                        </p:attrNameLst>
                                      </p:cBhvr>
                                      <p:tavLst>
                                        <p:tav tm="0">
                                          <p:val>
                                            <p:strVal val="0-#ppt_w/2"/>
                                          </p:val>
                                        </p:tav>
                                        <p:tav tm="100000">
                                          <p:val>
                                            <p:strVal val="#ppt_x"/>
                                          </p:val>
                                        </p:tav>
                                      </p:tavLst>
                                    </p:anim>
                                    <p:anim calcmode="lin" valueType="num">
                                      <p:cBhvr additive="base">
                                        <p:cTn id="22" dur="800" fill="hold"/>
                                        <p:tgtEl>
                                          <p:spTgt spid="6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800" fill="hold"/>
                                        <p:tgtEl>
                                          <p:spTgt spid="65"/>
                                        </p:tgtEl>
                                        <p:attrNameLst>
                                          <p:attrName>ppt_x</p:attrName>
                                        </p:attrNameLst>
                                      </p:cBhvr>
                                      <p:tavLst>
                                        <p:tav tm="0">
                                          <p:val>
                                            <p:strVal val="1+#ppt_w/2"/>
                                          </p:val>
                                        </p:tav>
                                        <p:tav tm="100000">
                                          <p:val>
                                            <p:strVal val="#ppt_x"/>
                                          </p:val>
                                        </p:tav>
                                      </p:tavLst>
                                    </p:anim>
                                    <p:anim calcmode="lin" valueType="num">
                                      <p:cBhvr additive="base">
                                        <p:cTn id="26" dur="8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800" fill="hold"/>
                                        <p:tgtEl>
                                          <p:spTgt spid="64"/>
                                        </p:tgtEl>
                                        <p:attrNameLst>
                                          <p:attrName>ppt_x</p:attrName>
                                        </p:attrNameLst>
                                      </p:cBhvr>
                                      <p:tavLst>
                                        <p:tav tm="0">
                                          <p:val>
                                            <p:strVal val="1+#ppt_w/2"/>
                                          </p:val>
                                        </p:tav>
                                        <p:tav tm="100000">
                                          <p:val>
                                            <p:strVal val="#ppt_x"/>
                                          </p:val>
                                        </p:tav>
                                      </p:tavLst>
                                    </p:anim>
                                    <p:anim calcmode="lin" valueType="num">
                                      <p:cBhvr additive="base">
                                        <p:cTn id="30"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nodeType="withEffect">
                                  <p:stCondLst>
                                    <p:cond delay="30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2" fill="hold" nodeType="withEffect">
                                  <p:stCondLst>
                                    <p:cond delay="30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iterate type="lt">
                                    <p:tmPct val="12000"/>
                                  </p:iterate>
                                  <p:childTnLst>
                                    <p:set>
                                      <p:cBhvr>
                                        <p:cTn id="48" dur="1" fill="hold">
                                          <p:stCondLst>
                                            <p:cond delay="0"/>
                                          </p:stCondLst>
                                        </p:cTn>
                                        <p:tgtEl>
                                          <p:spTgt spid="19"/>
                                        </p:tgtEl>
                                        <p:attrNameLst>
                                          <p:attrName>style.visibility</p:attrName>
                                        </p:attrNameLst>
                                      </p:cBhvr>
                                      <p:to>
                                        <p:strVal val="visible"/>
                                      </p:to>
                                    </p:set>
                                    <p:animEffect transition="in" filter="fade">
                                      <p:cBhvr>
                                        <p:cTn id="49" dur="800"/>
                                        <p:tgtEl>
                                          <p:spTgt spid="19"/>
                                        </p:tgtEl>
                                      </p:cBhvr>
                                    </p:animEffect>
                                    <p:anim calcmode="lin" valueType="num">
                                      <p:cBhvr>
                                        <p:cTn id="50" dur="800" fill="hold"/>
                                        <p:tgtEl>
                                          <p:spTgt spid="19"/>
                                        </p:tgtEl>
                                        <p:attrNameLst>
                                          <p:attrName>ppt_x</p:attrName>
                                        </p:attrNameLst>
                                      </p:cBhvr>
                                      <p:tavLst>
                                        <p:tav tm="0">
                                          <p:val>
                                            <p:strVal val="#ppt_x"/>
                                          </p:val>
                                        </p:tav>
                                        <p:tav tm="100000">
                                          <p:val>
                                            <p:strVal val="#ppt_x"/>
                                          </p:val>
                                        </p:tav>
                                      </p:tavLst>
                                    </p:anim>
                                    <p:anim calcmode="lin" valueType="num">
                                      <p:cBhvr>
                                        <p:cTn id="51" dur="800" fill="hold"/>
                                        <p:tgtEl>
                                          <p:spTgt spid="1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iterate type="lt">
                                    <p:tmPct val="12000"/>
                                  </p:iterate>
                                  <p:childTnLst>
                                    <p:set>
                                      <p:cBhvr>
                                        <p:cTn id="53" dur="1" fill="hold">
                                          <p:stCondLst>
                                            <p:cond delay="0"/>
                                          </p:stCondLst>
                                        </p:cTn>
                                        <p:tgtEl>
                                          <p:spTgt spid="59"/>
                                        </p:tgtEl>
                                        <p:attrNameLst>
                                          <p:attrName>style.visibility</p:attrName>
                                        </p:attrNameLst>
                                      </p:cBhvr>
                                      <p:to>
                                        <p:strVal val="visible"/>
                                      </p:to>
                                    </p:set>
                                    <p:animEffect transition="in" filter="fade">
                                      <p:cBhvr>
                                        <p:cTn id="54" dur="800"/>
                                        <p:tgtEl>
                                          <p:spTgt spid="59"/>
                                        </p:tgtEl>
                                      </p:cBhvr>
                                    </p:animEffect>
                                    <p:anim calcmode="lin" valueType="num">
                                      <p:cBhvr>
                                        <p:cTn id="55" dur="800" fill="hold"/>
                                        <p:tgtEl>
                                          <p:spTgt spid="59"/>
                                        </p:tgtEl>
                                        <p:attrNameLst>
                                          <p:attrName>ppt_x</p:attrName>
                                        </p:attrNameLst>
                                      </p:cBhvr>
                                      <p:tavLst>
                                        <p:tav tm="0">
                                          <p:val>
                                            <p:strVal val="#ppt_x"/>
                                          </p:val>
                                        </p:tav>
                                        <p:tav tm="100000">
                                          <p:val>
                                            <p:strVal val="#ppt_x"/>
                                          </p:val>
                                        </p:tav>
                                      </p:tavLst>
                                    </p:anim>
                                    <p:anim calcmode="lin" valueType="num">
                                      <p:cBhvr>
                                        <p:cTn id="56" dur="800" fill="hold"/>
                                        <p:tgtEl>
                                          <p:spTgt spid="5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iterate type="lt">
                                    <p:tmPct val="12000"/>
                                  </p:iterate>
                                  <p:childTnLst>
                                    <p:set>
                                      <p:cBhvr>
                                        <p:cTn id="58" dur="1" fill="hold">
                                          <p:stCondLst>
                                            <p:cond delay="0"/>
                                          </p:stCondLst>
                                        </p:cTn>
                                        <p:tgtEl>
                                          <p:spTgt spid="61"/>
                                        </p:tgtEl>
                                        <p:attrNameLst>
                                          <p:attrName>style.visibility</p:attrName>
                                        </p:attrNameLst>
                                      </p:cBhvr>
                                      <p:to>
                                        <p:strVal val="visible"/>
                                      </p:to>
                                    </p:set>
                                    <p:animEffect transition="in" filter="fade">
                                      <p:cBhvr>
                                        <p:cTn id="59" dur="800"/>
                                        <p:tgtEl>
                                          <p:spTgt spid="61"/>
                                        </p:tgtEl>
                                      </p:cBhvr>
                                    </p:animEffect>
                                    <p:anim calcmode="lin" valueType="num">
                                      <p:cBhvr>
                                        <p:cTn id="60" dur="800" fill="hold"/>
                                        <p:tgtEl>
                                          <p:spTgt spid="61"/>
                                        </p:tgtEl>
                                        <p:attrNameLst>
                                          <p:attrName>ppt_x</p:attrName>
                                        </p:attrNameLst>
                                      </p:cBhvr>
                                      <p:tavLst>
                                        <p:tav tm="0">
                                          <p:val>
                                            <p:strVal val="#ppt_x"/>
                                          </p:val>
                                        </p:tav>
                                        <p:tav tm="100000">
                                          <p:val>
                                            <p:strVal val="#ppt_x"/>
                                          </p:val>
                                        </p:tav>
                                      </p:tavLst>
                                    </p:anim>
                                    <p:anim calcmode="lin" valueType="num">
                                      <p:cBhvr>
                                        <p:cTn id="61" dur="8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300"/>
                                  </p:stCondLst>
                                  <p:iterate type="lt">
                                    <p:tmPct val="12000"/>
                                  </p:iterate>
                                  <p:childTnLst>
                                    <p:set>
                                      <p:cBhvr>
                                        <p:cTn id="63" dur="1" fill="hold">
                                          <p:stCondLst>
                                            <p:cond delay="0"/>
                                          </p:stCondLst>
                                        </p:cTn>
                                        <p:tgtEl>
                                          <p:spTgt spid="60"/>
                                        </p:tgtEl>
                                        <p:attrNameLst>
                                          <p:attrName>style.visibility</p:attrName>
                                        </p:attrNameLst>
                                      </p:cBhvr>
                                      <p:to>
                                        <p:strVal val="visible"/>
                                      </p:to>
                                    </p:set>
                                    <p:animEffect transition="in" filter="fade">
                                      <p:cBhvr>
                                        <p:cTn id="64" dur="800"/>
                                        <p:tgtEl>
                                          <p:spTgt spid="60"/>
                                        </p:tgtEl>
                                      </p:cBhvr>
                                    </p:animEffect>
                                    <p:anim calcmode="lin" valueType="num">
                                      <p:cBhvr>
                                        <p:cTn id="65" dur="800" fill="hold"/>
                                        <p:tgtEl>
                                          <p:spTgt spid="60"/>
                                        </p:tgtEl>
                                        <p:attrNameLst>
                                          <p:attrName>ppt_x</p:attrName>
                                        </p:attrNameLst>
                                      </p:cBhvr>
                                      <p:tavLst>
                                        <p:tav tm="0">
                                          <p:val>
                                            <p:strVal val="#ppt_x"/>
                                          </p:val>
                                        </p:tav>
                                        <p:tav tm="100000">
                                          <p:val>
                                            <p:strVal val="#ppt_x"/>
                                          </p:val>
                                        </p:tav>
                                      </p:tavLst>
                                    </p:anim>
                                    <p:anim calcmode="lin" valueType="num">
                                      <p:cBhvr>
                                        <p:cTn id="66"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grpId="0" nodeType="withEffect">
                                  <p:stCondLst>
                                    <p:cond delay="3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30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2000"/>
                                        <p:tgtEl>
                                          <p:spTgt spid="33"/>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circle(out)">
                                      <p:cBhvr>
                                        <p:cTn id="8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9" grpId="0"/>
      <p:bldP spid="60" grpId="0"/>
      <p:bldP spid="61"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7"/>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30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8"/>
          <p:cNvGrpSpPr>
            <a:grpSpLocks noChangeAspect="1"/>
          </p:cNvGrpSpPr>
          <p:nvPr/>
        </p:nvGrpSpPr>
        <p:grpSpPr bwMode="auto">
          <a:xfrm>
            <a:off x="1948275" y="1547939"/>
            <a:ext cx="330403" cy="362031"/>
            <a:chOff x="3437" y="2282"/>
            <a:chExt cx="679" cy="744"/>
          </a:xfrm>
          <a:solidFill>
            <a:srgbClr val="03A9F3"/>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18"/>
          <p:cNvGrpSpPr>
            <a:grpSpLocks noChangeAspect="1"/>
          </p:cNvGrpSpPr>
          <p:nvPr/>
        </p:nvGrpSpPr>
        <p:grpSpPr bwMode="auto">
          <a:xfrm>
            <a:off x="5141794" y="1546015"/>
            <a:ext cx="376364" cy="350702"/>
            <a:chOff x="3802" y="2858"/>
            <a:chExt cx="616" cy="574"/>
          </a:xfrm>
          <a:solidFill>
            <a:srgbClr val="03A9F3"/>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0" name="Group 26"/>
          <p:cNvGrpSpPr>
            <a:grpSpLocks noChangeAspect="1"/>
          </p:cNvGrpSpPr>
          <p:nvPr/>
        </p:nvGrpSpPr>
        <p:grpSpPr bwMode="auto">
          <a:xfrm>
            <a:off x="6668463" y="1632307"/>
            <a:ext cx="535744" cy="265601"/>
            <a:chOff x="5676" y="2597"/>
            <a:chExt cx="1061" cy="526"/>
          </a:xfrm>
          <a:solidFill>
            <a:srgbClr val="0067B0"/>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50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80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srgbClr val="0067B0"/>
                </a:solidFill>
                <a:latin typeface="Arial" panose="020B0604020202020204" pitchFamily="34" charset="0"/>
                <a:ea typeface="微软雅黑" panose="020B0503020204020204" pitchFamily="34" charset="-122"/>
                <a:sym typeface="Arial" panose="020B0604020202020204" pitchFamily="34" charset="0"/>
              </a:rPr>
              <a:t>100</a:t>
            </a: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r>
                <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rgbClr val="0067B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2" name="矩形 7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0" name="Picture 17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图片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886" y="140572"/>
            <a:ext cx="2108371" cy="364572"/>
          </a:xfrm>
          <a:prstGeom prst="homePlate">
            <a:avLst>
              <a:gd name="adj" fmla="val 34324"/>
            </a:avLst>
          </a:prstGeom>
        </p:spPr>
      </p:pic>
      <p:sp>
        <p:nvSpPr>
          <p:cNvPr id="82" name="TextBox 81"/>
          <p:cNvSpPr txBox="1"/>
          <p:nvPr/>
        </p:nvSpPr>
        <p:spPr>
          <a:xfrm>
            <a:off x="942079"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83" name="图片 8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9757" y="144448"/>
            <a:ext cx="254645" cy="364572"/>
          </a:xfrm>
          <a:prstGeom prst="chevron">
            <a:avLst/>
          </a:prstGeom>
        </p:spPr>
      </p:pic>
      <p:sp>
        <p:nvSpPr>
          <p:cNvPr id="7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ppt_x</p:attrName>
                                        </p:attrNameLst>
                                      </p:cBhvr>
                                      <p:tavLst>
                                        <p:tav tm="0">
                                          <p:val>
                                            <p:strVal val="#ppt_x-#ppt_w*1.125000"/>
                                          </p:val>
                                        </p:tav>
                                        <p:tav tm="100000">
                                          <p:val>
                                            <p:strVal val="#ppt_x"/>
                                          </p:val>
                                        </p:tav>
                                      </p:tavLst>
                                    </p:anim>
                                    <p:animEffect transition="in" filter="wipe(right)">
                                      <p:cBhvr>
                                        <p:cTn id="8" dur="500"/>
                                        <p:tgtEl>
                                          <p:spTgt spid="8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strips(downLeft)">
                                      <p:cBhvr>
                                        <p:cTn id="12" dur="500"/>
                                        <p:tgtEl>
                                          <p:spTgt spid="80"/>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heel(1)">
                                      <p:cBhvr>
                                        <p:cTn id="16" dur="1000"/>
                                        <p:tgtEl>
                                          <p:spTgt spid="102"/>
                                        </p:tgtEl>
                                      </p:cBhvr>
                                    </p:animEffect>
                                  </p:childTnLst>
                                </p:cTn>
                              </p:par>
                              <p:par>
                                <p:cTn id="17" presetID="21"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heel(1)">
                                      <p:cBhvr>
                                        <p:cTn id="19" dur="1000"/>
                                        <p:tgtEl>
                                          <p:spTgt spid="10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Vertical)">
                                      <p:cBhvr>
                                        <p:cTn id="23" dur="500"/>
                                        <p:tgtEl>
                                          <p:spTgt spid="107"/>
                                        </p:tgtEl>
                                      </p:cBhvr>
                                    </p:animEffect>
                                  </p:childTnLst>
                                </p:cTn>
                              </p:par>
                              <p:par>
                                <p:cTn id="24" presetID="16" presetClass="entr" presetSubtype="21"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barn(inVertical)">
                                      <p:cBhvr>
                                        <p:cTn id="26" dur="500"/>
                                        <p:tgtEl>
                                          <p:spTgt spid="139"/>
                                        </p:tgtEl>
                                      </p:cBhvr>
                                    </p:animEffect>
                                  </p:childTnLst>
                                </p:cTn>
                              </p:par>
                            </p:childTnLst>
                          </p:cTn>
                        </p:par>
                        <p:par>
                          <p:cTn id="27" fill="hold">
                            <p:stCondLst>
                              <p:cond delay="2500"/>
                            </p:stCondLst>
                            <p:childTnLst>
                              <p:par>
                                <p:cTn id="28" presetID="21"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heel(1)">
                                      <p:cBhvr>
                                        <p:cTn id="30" dur="1000"/>
                                        <p:tgtEl>
                                          <p:spTgt spid="1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heel(1)">
                                      <p:cBhvr>
                                        <p:cTn id="33" dur="1000"/>
                                        <p:tgtEl>
                                          <p:spTgt spid="104"/>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barn(inVertical)">
                                      <p:cBhvr>
                                        <p:cTn id="37" dur="500"/>
                                        <p:tgtEl>
                                          <p:spTgt spid="14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barn(inVertical)">
                                      <p:cBhvr>
                                        <p:cTn id="40" dur="500"/>
                                        <p:tgtEl>
                                          <p:spTgt spid="136"/>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heel(1)">
                                      <p:cBhvr>
                                        <p:cTn id="44" dur="1000"/>
                                        <p:tgtEl>
                                          <p:spTgt spid="105"/>
                                        </p:tgtEl>
                                      </p:cBhvr>
                                    </p:animEffect>
                                  </p:childTnLst>
                                </p:cTn>
                              </p:par>
                              <p:par>
                                <p:cTn id="45" presetID="21" presetClass="entr" presetSubtype="1"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heel(1)">
                                      <p:cBhvr>
                                        <p:cTn id="47" dur="1000"/>
                                        <p:tgtEl>
                                          <p:spTgt spid="114"/>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barn(inVertical)">
                                      <p:cBhvr>
                                        <p:cTn id="51" dur="500"/>
                                        <p:tgtEl>
                                          <p:spTgt spid="137"/>
                                        </p:tgtEl>
                                      </p:cBhvr>
                                    </p:animEffect>
                                  </p:childTnLst>
                                </p:cTn>
                              </p:par>
                              <p:par>
                                <p:cTn id="52" presetID="16" presetClass="entr" presetSubtype="21" fill="hold"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barn(inVertical)">
                                      <p:cBhvr>
                                        <p:cTn id="54" dur="500"/>
                                        <p:tgtEl>
                                          <p:spTgt spid="145"/>
                                        </p:tgtEl>
                                      </p:cBhvr>
                                    </p:animEffect>
                                  </p:childTnLst>
                                </p:cTn>
                              </p:par>
                            </p:childTnLst>
                          </p:cTn>
                        </p:par>
                        <p:par>
                          <p:cTn id="55" fill="hold">
                            <p:stCondLst>
                              <p:cond delay="5500"/>
                            </p:stCondLst>
                            <p:childTnLst>
                              <p:par>
                                <p:cTn id="56" presetID="21" presetClass="entr" presetSubtype="1" fill="hold" grpId="0" nodeType="after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heel(1)">
                                      <p:cBhvr>
                                        <p:cTn id="58" dur="1000"/>
                                        <p:tgtEl>
                                          <p:spTgt spid="106"/>
                                        </p:tgtEl>
                                      </p:cBhvr>
                                    </p:animEffect>
                                  </p:childTnLst>
                                </p:cTn>
                              </p:par>
                              <p:par>
                                <p:cTn id="59" presetID="21" presetClass="entr" presetSubtype="1"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wheel(1)">
                                      <p:cBhvr>
                                        <p:cTn id="61" dur="1000"/>
                                        <p:tgtEl>
                                          <p:spTgt spid="120"/>
                                        </p:tgtEl>
                                      </p:cBhvr>
                                    </p:animEffect>
                                  </p:childTnLst>
                                </p:cTn>
                              </p:par>
                            </p:childTnLst>
                          </p:cTn>
                        </p:par>
                        <p:par>
                          <p:cTn id="62" fill="hold">
                            <p:stCondLst>
                              <p:cond delay="6500"/>
                            </p:stCondLst>
                            <p:childTnLst>
                              <p:par>
                                <p:cTn id="63" presetID="16" presetClass="entr" presetSubtype="21" fill="hold" grpId="0"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barn(inVertical)">
                                      <p:cBhvr>
                                        <p:cTn id="65" dur="500"/>
                                        <p:tgtEl>
                                          <p:spTgt spid="138"/>
                                        </p:tgtEl>
                                      </p:cBhvr>
                                    </p:animEffect>
                                  </p:childTnLst>
                                </p:cTn>
                              </p:par>
                              <p:par>
                                <p:cTn id="66" presetID="16" presetClass="entr" presetSubtype="21" fill="hold"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barn(inVertical)">
                                      <p:cBhvr>
                                        <p:cTn id="68" dur="500"/>
                                        <p:tgtEl>
                                          <p:spTgt spid="148"/>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left)">
                                      <p:cBhvr>
                                        <p:cTn id="72" dur="500"/>
                                        <p:tgtEl>
                                          <p:spTgt spid="154"/>
                                        </p:tgtEl>
                                      </p:cBhvr>
                                    </p:animEffect>
                                  </p:childTnLst>
                                </p:cTn>
                              </p:par>
                            </p:childTnLst>
                          </p:cTn>
                        </p:par>
                        <p:par>
                          <p:cTn id="73" fill="hold">
                            <p:stCondLst>
                              <p:cond delay="7500"/>
                            </p:stCondLst>
                            <p:childTnLst>
                              <p:par>
                                <p:cTn id="74" presetID="16" presetClass="entr" presetSubtype="21" fill="hold" nodeType="afterEffect">
                                  <p:stCondLst>
                                    <p:cond delay="0"/>
                                  </p:stCondLst>
                                  <p:childTnLst>
                                    <p:set>
                                      <p:cBhvr>
                                        <p:cTn id="75" dur="1" fill="hold">
                                          <p:stCondLst>
                                            <p:cond delay="0"/>
                                          </p:stCondLst>
                                        </p:cTn>
                                        <p:tgtEl>
                                          <p:spTgt spid="151"/>
                                        </p:tgtEl>
                                        <p:attrNameLst>
                                          <p:attrName>style.visibility</p:attrName>
                                        </p:attrNameLst>
                                      </p:cBhvr>
                                      <p:to>
                                        <p:strVal val="visible"/>
                                      </p:to>
                                    </p:set>
                                    <p:animEffect transition="in" filter="barn(inVertical)">
                                      <p:cBhvr>
                                        <p:cTn id="7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0" name="矩形 69"/>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8"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图片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79" name="TextBox 78"/>
          <p:cNvSpPr txBox="1"/>
          <p:nvPr/>
        </p:nvSpPr>
        <p:spPr>
          <a:xfrm>
            <a:off x="905793"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80" name="图片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p:tgtEl>
                                          <p:spTgt spid="79"/>
                                        </p:tgtEl>
                                        <p:attrNameLst>
                                          <p:attrName>ppt_x</p:attrName>
                                        </p:attrNameLst>
                                      </p:cBhvr>
                                      <p:tavLst>
                                        <p:tav tm="0">
                                          <p:val>
                                            <p:strVal val="#ppt_x-#ppt_w*1.125000"/>
                                          </p:val>
                                        </p:tav>
                                        <p:tav tm="100000">
                                          <p:val>
                                            <p:strVal val="#ppt_x"/>
                                          </p:val>
                                        </p:tav>
                                      </p:tavLst>
                                    </p:anim>
                                    <p:animEffect transition="in" filter="wipe(right)">
                                      <p:cBhvr>
                                        <p:cTn id="8" dur="500"/>
                                        <p:tgtEl>
                                          <p:spTgt spid="79"/>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strips(downLef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nodeType="withEffect">
                                  <p:stCondLst>
                                    <p:cond delay="3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60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9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500"/>
                            </p:stCondLst>
                            <p:childTnLst>
                              <p:par>
                                <p:cTn id="28" presetID="45"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ppt_w</p:attrName>
                                        </p:attrNameLst>
                                      </p:cBhvr>
                                      <p:tavLst>
                                        <p:tav tm="0" fmla="#ppt_w*sin(2.5*pi*$)">
                                          <p:val>
                                            <p:fltVal val="0"/>
                                          </p:val>
                                        </p:tav>
                                        <p:tav tm="100000">
                                          <p:val>
                                            <p:fltVal val="1"/>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grpId="0" nodeType="withEffect">
                                  <p:stCondLst>
                                    <p:cond delay="20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40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60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45"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anim calcmode="lin" valueType="num">
                                      <p:cBhvr>
                                        <p:cTn id="72" dur="500" fill="hold"/>
                                        <p:tgtEl>
                                          <p:spTgt spid="42"/>
                                        </p:tgtEl>
                                        <p:attrNameLst>
                                          <p:attrName>ppt_w</p:attrName>
                                        </p:attrNameLst>
                                      </p:cBhvr>
                                      <p:tavLst>
                                        <p:tav tm="0" fmla="#ppt_w*sin(2.5*pi*$)">
                                          <p:val>
                                            <p:fltVal val="0"/>
                                          </p:val>
                                        </p:tav>
                                        <p:tav tm="100000">
                                          <p:val>
                                            <p:fltVal val="1"/>
                                          </p:val>
                                        </p:tav>
                                      </p:tavLst>
                                    </p:anim>
                                    <p:anim calcmode="lin" valueType="num">
                                      <p:cBhvr>
                                        <p:cTn id="73" dur="500" fill="hold"/>
                                        <p:tgtEl>
                                          <p:spTgt spid="42"/>
                                        </p:tgtEl>
                                        <p:attrNameLst>
                                          <p:attrName>ppt_h</p:attrName>
                                        </p:attrNameLst>
                                      </p:cBhvr>
                                      <p:tavLst>
                                        <p:tav tm="0">
                                          <p:val>
                                            <p:strVal val="#ppt_h"/>
                                          </p:val>
                                        </p:tav>
                                        <p:tav tm="100000">
                                          <p:val>
                                            <p:strVal val="#ppt_h"/>
                                          </p:val>
                                        </p:tav>
                                      </p:tavLst>
                                    </p:anim>
                                  </p:childTnLst>
                                </p:cTn>
                              </p:par>
                            </p:childTnLst>
                          </p:cTn>
                        </p:par>
                        <p:par>
                          <p:cTn id="74" fill="hold">
                            <p:stCondLst>
                              <p:cond delay="2500"/>
                            </p:stCondLst>
                            <p:childTnLst>
                              <p:par>
                                <p:cTn id="75" presetID="47"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2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par>
                                <p:cTn id="88" presetID="22" presetClass="entr" presetSubtype="4" fill="hold" grpId="0" nodeType="withEffect">
                                  <p:stCondLst>
                                    <p:cond delay="20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500"/>
                                        <p:tgtEl>
                                          <p:spTgt spid="13"/>
                                        </p:tgtEl>
                                      </p:cBhvr>
                                    </p:animEffect>
                                  </p:childTnLst>
                                </p:cTn>
                              </p:par>
                              <p:par>
                                <p:cTn id="91" presetID="22" presetClass="entr" presetSubtype="4" fill="hold" grpId="0" nodeType="withEffect">
                                  <p:stCondLst>
                                    <p:cond delay="400"/>
                                  </p:stCondLst>
                                  <p:childTnLst>
                                    <p:set>
                                      <p:cBhvr>
                                        <p:cTn id="92" dur="1" fill="hold">
                                          <p:stCondLst>
                                            <p:cond delay="0"/>
                                          </p:stCondLst>
                                        </p:cTn>
                                        <p:tgtEl>
                                          <p:spTgt spid="14"/>
                                        </p:tgtEl>
                                        <p:attrNameLst>
                                          <p:attrName>style.visibility</p:attrName>
                                        </p:attrNameLst>
                                      </p:cBhvr>
                                      <p:to>
                                        <p:strVal val="visible"/>
                                      </p:to>
                                    </p:set>
                                    <p:animEffect transition="in" filter="wipe(down)">
                                      <p:cBhvr>
                                        <p:cTn id="93" dur="500"/>
                                        <p:tgtEl>
                                          <p:spTgt spid="14"/>
                                        </p:tgtEl>
                                      </p:cBhvr>
                                    </p:animEffect>
                                  </p:childTnLst>
                                </p:cTn>
                              </p:par>
                              <p:par>
                                <p:cTn id="94" presetID="22" presetClass="entr" presetSubtype="4" fill="hold" grpId="0" nodeType="withEffect">
                                  <p:stCondLst>
                                    <p:cond delay="600"/>
                                  </p:stCondLst>
                                  <p:childTnLst>
                                    <p:set>
                                      <p:cBhvr>
                                        <p:cTn id="95" dur="1" fill="hold">
                                          <p:stCondLst>
                                            <p:cond delay="0"/>
                                          </p:stCondLst>
                                        </p:cTn>
                                        <p:tgtEl>
                                          <p:spTgt spid="15"/>
                                        </p:tgtEl>
                                        <p:attrNameLst>
                                          <p:attrName>style.visibility</p:attrName>
                                        </p:attrNameLst>
                                      </p:cBhvr>
                                      <p:to>
                                        <p:strVal val="visible"/>
                                      </p:to>
                                    </p:set>
                                    <p:animEffect transition="in" filter="wipe(down)">
                                      <p:cBhvr>
                                        <p:cTn id="96" dur="500"/>
                                        <p:tgtEl>
                                          <p:spTgt spid="15"/>
                                        </p:tgtEl>
                                      </p:cBhvr>
                                    </p:animEffect>
                                  </p:childTnLst>
                                </p:cTn>
                              </p:par>
                            </p:childTnLst>
                          </p:cTn>
                        </p:par>
                        <p:par>
                          <p:cTn id="97" fill="hold">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500"/>
                                        <p:tgtEl>
                                          <p:spTgt spid="19"/>
                                        </p:tgtEl>
                                      </p:cBhvr>
                                    </p:animEffect>
                                  </p:childTnLst>
                                </p:cTn>
                              </p:par>
                              <p:par>
                                <p:cTn id="110" presetID="45"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ppt_w</p:attrName>
                                        </p:attrNameLst>
                                      </p:cBhvr>
                                      <p:tavLst>
                                        <p:tav tm="0" fmla="#ppt_w*sin(2.5*pi*$)">
                                          <p:val>
                                            <p:fltVal val="0"/>
                                          </p:val>
                                        </p:tav>
                                        <p:tav tm="100000">
                                          <p:val>
                                            <p:fltVal val="1"/>
                                          </p:val>
                                        </p:tav>
                                      </p:tavLst>
                                    </p:anim>
                                    <p:anim calcmode="lin" valueType="num">
                                      <p:cBhvr>
                                        <p:cTn id="114" dur="500" fill="hold"/>
                                        <p:tgtEl>
                                          <p:spTgt spid="41"/>
                                        </p:tgtEl>
                                        <p:attrNameLst>
                                          <p:attrName>ppt_h</p:attrName>
                                        </p:attrNameLst>
                                      </p:cBhvr>
                                      <p:tavLst>
                                        <p:tav tm="0">
                                          <p:val>
                                            <p:strVal val="#ppt_h"/>
                                          </p:val>
                                        </p:tav>
                                        <p:tav tm="100000">
                                          <p:val>
                                            <p:strVal val="#ppt_h"/>
                                          </p:val>
                                        </p:tav>
                                      </p:tavLst>
                                    </p:anim>
                                  </p:childTnLst>
                                </p:cTn>
                              </p:par>
                            </p:childTnLst>
                          </p:cTn>
                        </p:par>
                        <p:par>
                          <p:cTn id="115" fill="hold">
                            <p:stCondLst>
                              <p:cond delay="4000"/>
                            </p:stCondLst>
                            <p:childTnLst>
                              <p:par>
                                <p:cTn id="116" presetID="47" presetClass="entr" presetSubtype="0" fill="hold" grpId="0"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1000"/>
                                        <p:tgtEl>
                                          <p:spTgt spid="48"/>
                                        </p:tgtEl>
                                      </p:cBhvr>
                                    </p:animEffect>
                                    <p:anim calcmode="lin" valueType="num">
                                      <p:cBhvr>
                                        <p:cTn id="124" dur="1000" fill="hold"/>
                                        <p:tgtEl>
                                          <p:spTgt spid="48"/>
                                        </p:tgtEl>
                                        <p:attrNameLst>
                                          <p:attrName>ppt_x</p:attrName>
                                        </p:attrNameLst>
                                      </p:cBhvr>
                                      <p:tavLst>
                                        <p:tav tm="0">
                                          <p:val>
                                            <p:strVal val="#ppt_x"/>
                                          </p:val>
                                        </p:tav>
                                        <p:tav tm="100000">
                                          <p:val>
                                            <p:strVal val="#ppt_x"/>
                                          </p:val>
                                        </p:tav>
                                      </p:tavLst>
                                    </p:anim>
                                    <p:anim calcmode="lin" valueType="num">
                                      <p:cBhvr>
                                        <p:cTn id="125" dur="1000" fill="hold"/>
                                        <p:tgtEl>
                                          <p:spTgt spid="48"/>
                                        </p:tgtEl>
                                        <p:attrNameLst>
                                          <p:attrName>ppt_y</p:attrName>
                                        </p:attrNameLst>
                                      </p:cBhvr>
                                      <p:tavLst>
                                        <p:tav tm="0">
                                          <p:val>
                                            <p:strVal val="#ppt_y-.1"/>
                                          </p:val>
                                        </p:tav>
                                        <p:tav tm="100000">
                                          <p:val>
                                            <p:strVal val="#ppt_y"/>
                                          </p:val>
                                        </p:tav>
                                      </p:tavLst>
                                    </p:anim>
                                  </p:childTnLst>
                                </p:cTn>
                              </p:par>
                              <p:par>
                                <p:cTn id="126" presetID="22" presetClass="entr" presetSubtype="4"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2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par>
                                <p:cTn id="132" presetID="22" presetClass="entr" presetSubtype="4" fill="hold" grpId="0" nodeType="withEffect">
                                  <p:stCondLst>
                                    <p:cond delay="400"/>
                                  </p:stCondLst>
                                  <p:childTnLst>
                                    <p:set>
                                      <p:cBhvr>
                                        <p:cTn id="133" dur="1" fill="hold">
                                          <p:stCondLst>
                                            <p:cond delay="0"/>
                                          </p:stCondLst>
                                        </p:cTn>
                                        <p:tgtEl>
                                          <p:spTgt spid="22"/>
                                        </p:tgtEl>
                                        <p:attrNameLst>
                                          <p:attrName>style.visibility</p:attrName>
                                        </p:attrNameLst>
                                      </p:cBhvr>
                                      <p:to>
                                        <p:strVal val="visible"/>
                                      </p:to>
                                    </p:set>
                                    <p:animEffect transition="in" filter="wipe(down)">
                                      <p:cBhvr>
                                        <p:cTn id="134" dur="500"/>
                                        <p:tgtEl>
                                          <p:spTgt spid="22"/>
                                        </p:tgtEl>
                                      </p:cBhvr>
                                    </p:animEffect>
                                  </p:childTnLst>
                                </p:cTn>
                              </p:par>
                              <p:par>
                                <p:cTn id="135" presetID="22" presetClass="entr" presetSubtype="4" fill="hold" grpId="0" nodeType="withEffect">
                                  <p:stCondLst>
                                    <p:cond delay="600"/>
                                  </p:stCondLst>
                                  <p:childTnLst>
                                    <p:set>
                                      <p:cBhvr>
                                        <p:cTn id="136" dur="1" fill="hold">
                                          <p:stCondLst>
                                            <p:cond delay="0"/>
                                          </p:stCondLst>
                                        </p:cTn>
                                        <p:tgtEl>
                                          <p:spTgt spid="23"/>
                                        </p:tgtEl>
                                        <p:attrNameLst>
                                          <p:attrName>style.visibility</p:attrName>
                                        </p:attrNameLst>
                                      </p:cBhvr>
                                      <p:to>
                                        <p:strVal val="visible"/>
                                      </p:to>
                                    </p:set>
                                    <p:animEffect transition="in" filter="wipe(down)">
                                      <p:cBhvr>
                                        <p:cTn id="137" dur="500"/>
                                        <p:tgtEl>
                                          <p:spTgt spid="23"/>
                                        </p:tgtEl>
                                      </p:cBhvr>
                                    </p:animEffect>
                                  </p:childTnLst>
                                </p:cTn>
                              </p:par>
                            </p:childTnLst>
                          </p:cTn>
                        </p:par>
                        <p:par>
                          <p:cTn id="138" fill="hold">
                            <p:stCondLst>
                              <p:cond delay="5000"/>
                            </p:stCondLst>
                            <p:childTnLst>
                              <p:par>
                                <p:cTn id="139" presetID="22" presetClass="entr" presetSubtype="4"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ipe(down)">
                                      <p:cBhvr>
                                        <p:cTn id="147" dur="500"/>
                                        <p:tgtEl>
                                          <p:spTgt spid="25"/>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wipe(down)">
                                      <p:cBhvr>
                                        <p:cTn id="150" dur="500"/>
                                        <p:tgtEl>
                                          <p:spTgt spid="24"/>
                                        </p:tgtEl>
                                      </p:cBhvr>
                                    </p:animEffect>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5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6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3A9F3"/>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3A9F3"/>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67B0"/>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67B0"/>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4761719" y="2600060"/>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4761719" y="3096260"/>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4761719" y="4092224"/>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矩形 9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05"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图片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73" y="140572"/>
            <a:ext cx="2108371" cy="364572"/>
          </a:xfrm>
          <a:prstGeom prst="homePlate">
            <a:avLst>
              <a:gd name="adj" fmla="val 34324"/>
            </a:avLst>
          </a:prstGeom>
        </p:spPr>
      </p:pic>
      <p:sp>
        <p:nvSpPr>
          <p:cNvPr id="107" name="TextBox 106"/>
          <p:cNvSpPr txBox="1"/>
          <p:nvPr/>
        </p:nvSpPr>
        <p:spPr>
          <a:xfrm>
            <a:off x="915966"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108" name="图片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644" y="144448"/>
            <a:ext cx="254645" cy="364572"/>
          </a:xfrm>
          <a:prstGeom prst="chevron">
            <a:avLst/>
          </a:prstGeom>
        </p:spPr>
      </p:pic>
      <p:sp>
        <p:nvSpPr>
          <p:cNvPr id="9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14:presetBounceEnd="5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8000">
                                          <p:cBhvr additive="base">
                                            <p:cTn id="16"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未完成的项目</a:t>
              </a:r>
            </a:p>
          </p:txBody>
        </p:sp>
      </p:grpSp>
      <p:sp>
        <p:nvSpPr>
          <p:cNvPr id="78" name="椭圆 77"/>
          <p:cNvSpPr/>
          <p:nvPr/>
        </p:nvSpPr>
        <p:spPr>
          <a:xfrm>
            <a:off x="2706448" y="1163553"/>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左大括号 1"/>
          <p:cNvSpPr/>
          <p:nvPr/>
        </p:nvSpPr>
        <p:spPr>
          <a:xfrm>
            <a:off x="2070395" y="1462863"/>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2791518" y="4019588"/>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项目一</a:t>
            </a: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2"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291" y="140572"/>
            <a:ext cx="2108371" cy="364572"/>
          </a:xfrm>
          <a:prstGeom prst="homePlate">
            <a:avLst>
              <a:gd name="adj" fmla="val 34324"/>
            </a:avLst>
          </a:prstGeom>
        </p:spPr>
      </p:pic>
      <p:sp>
        <p:nvSpPr>
          <p:cNvPr id="34" name="TextBox 33"/>
          <p:cNvSpPr txBox="1"/>
          <p:nvPr/>
        </p:nvSpPr>
        <p:spPr>
          <a:xfrm>
            <a:off x="914484"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2162" y="144448"/>
            <a:ext cx="254645" cy="364572"/>
          </a:xfrm>
          <a:prstGeom prst="chevron">
            <a:avLst/>
          </a:prstGeom>
        </p:spPr>
      </p:pic>
      <p:sp>
        <p:nvSpPr>
          <p:cNvPr id="2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ppt_w*1.125000"/>
                                          </p:val>
                                        </p:tav>
                                        <p:tav tm="100000">
                                          <p:val>
                                            <p:strVal val="#ppt_x"/>
                                          </p:val>
                                        </p:tav>
                                      </p:tavLst>
                                    </p:anim>
                                    <p:animEffect transition="in" filter="wipe(right)">
                                      <p:cBhvr>
                                        <p:cTn id="8" dur="500"/>
                                        <p:tgtEl>
                                          <p:spTgt spid="3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Left)">
                                      <p:cBhvr>
                                        <p:cTn id="12" dur="500"/>
                                        <p:tgtEl>
                                          <p:spTgt spid="32"/>
                                        </p:tgtEl>
                                      </p:cBhvr>
                                    </p:animEffect>
                                  </p:childTnLst>
                                </p:cTn>
                              </p:par>
                              <p:par>
                                <p:cTn id="13" presetID="53" presetClass="entr" presetSubtype="16" fill="hold" nodeType="withEffect">
                                  <p:stCondLst>
                                    <p:cond delay="40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par>
                                <p:cTn id="26" presetID="53" presetClass="entr" presetSubtype="16" fill="hold" nodeType="withEffect">
                                  <p:stCondLst>
                                    <p:cond delay="140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16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6" presetClass="entr" presetSubtype="21" fill="hold" grpId="0" nodeType="withEffect">
                                  <p:stCondLst>
                                    <p:cond delay="100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grpId="0" nodeType="withEffect">
                                  <p:stCondLst>
                                    <p:cond delay="130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700"/>
                                        <p:tgtEl>
                                          <p:spTgt spid="47"/>
                                        </p:tgtEl>
                                      </p:cBhvr>
                                    </p:animEffect>
                                  </p:childTnLst>
                                </p:cTn>
                              </p:par>
                              <p:par>
                                <p:cTn id="52" presetID="16" presetClass="entr" presetSubtype="21" fill="hold" grpId="0" nodeType="withEffect">
                                  <p:stCondLst>
                                    <p:cond delay="170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 grpId="0" animBg="1"/>
      <p:bldP spid="39" grpId="0" animBg="1"/>
      <p:bldP spid="3" grpId="0"/>
      <p:bldP spid="41" grpId="0"/>
      <p:bldP spid="45" grpId="0"/>
      <p:bldP spid="4" grpId="0"/>
      <p:bldP spid="47" grpId="0"/>
      <p:bldP spid="4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211559"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075957" y="1374774"/>
            <a:ext cx="6985364" cy="2763440"/>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057203" y="1327149"/>
            <a:ext cx="6985364" cy="2763440"/>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067408" y="625870"/>
            <a:ext cx="1210866" cy="708422"/>
          </a:xfrm>
          <a:prstGeom prst="rect">
            <a:avLst/>
          </a:prstGeom>
          <a:noFill/>
          <a:ln w="9525">
            <a:noFill/>
            <a:bevel/>
          </a:ln>
        </p:spPr>
        <p:txBody>
          <a:bodyPr wrap="none" lIns="91419" tIns="45709" rIns="91419" bIns="45709">
            <a:spAutoFit/>
          </a:bodyPr>
          <a:lstStyle/>
          <a:p>
            <a:pPr defTabSz="914400" fontAlgn="auto">
              <a:spcBef>
                <a:spcPts val="0"/>
              </a:spcBef>
              <a:spcAft>
                <a:spcPts val="0"/>
              </a:spcAft>
              <a:defRPr/>
            </a:pPr>
            <a:r>
              <a:rPr lang="zh-CN" altLang="en-US" sz="4000" kern="0" dirty="0">
                <a:solidFill>
                  <a:srgbClr val="03A9F5"/>
                </a:solidFill>
                <a:latin typeface="Arial" panose="020B0604020202020204" pitchFamily="34" charset="0"/>
                <a:ea typeface="微软雅黑" panose="020B0503020204020204" pitchFamily="34" charset="-122"/>
                <a:sym typeface="Arial" panose="020B0604020202020204" pitchFamily="34" charset="0"/>
              </a:rPr>
              <a:t>前言</a:t>
            </a:r>
            <a:endParaRPr lang="zh-CN" altLang="en-US" kern="0" dirty="0">
              <a:solidFill>
                <a:srgbClr val="03A9F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前言"/>
          <p:cNvSpPr>
            <a:spLocks noChangeArrowheads="1"/>
          </p:cNvSpPr>
          <p:nvPr/>
        </p:nvSpPr>
        <p:spPr bwMode="auto">
          <a:xfrm>
            <a:off x="2196485" y="899714"/>
            <a:ext cx="1660990" cy="430865"/>
          </a:xfrm>
          <a:prstGeom prst="rect">
            <a:avLst/>
          </a:prstGeom>
          <a:noFill/>
          <a:ln w="9525">
            <a:noFill/>
            <a:bevel/>
          </a:ln>
        </p:spPr>
        <p:txBody>
          <a:bodyPr wrap="none" lIns="91419" tIns="45709" rIns="91419" bIns="45709">
            <a:spAutoFit/>
          </a:bodyPr>
          <a:lstStyle/>
          <a:p>
            <a:pPr algn="ctr"/>
            <a:r>
              <a:rPr lang="en-US" altLang="zh-CN" sz="2200" b="0" dirty="0">
                <a:solidFill>
                  <a:srgbClr val="0067B0"/>
                </a:solidFill>
                <a:latin typeface="Arial" panose="020B0604020202020204" pitchFamily="34" charset="0"/>
                <a:ea typeface="微软雅黑" panose="020B0503020204020204" pitchFamily="34" charset="-122"/>
                <a:sym typeface="Arial" panose="020B0604020202020204" pitchFamily="34" charset="0"/>
              </a:rPr>
              <a:t>Introduction</a:t>
            </a:r>
            <a:endParaRPr lang="zh-CN" altLang="en-US" sz="2200" b="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070373" y="1355724"/>
            <a:ext cx="7003256" cy="2763440"/>
          </a:xfrm>
          <a:prstGeom prst="rect">
            <a:avLst/>
          </a:prstGeom>
          <a:noFill/>
          <a:ln w="19050">
            <a:solidFill>
              <a:srgbClr val="0089D2"/>
            </a:solidFill>
            <a:bevel/>
          </a:ln>
        </p:spPr>
        <p:txBody>
          <a:bodyPr lIns="68568" tIns="34285" rIns="68568" bIns="34285" anchor="ctr"/>
          <a:lstStyle/>
          <a:p>
            <a:pPr algn="ct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295969" y="1588059"/>
            <a:ext cx="6409678" cy="2288567"/>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2" tIns="36276" rIns="72552" bIns="3627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岁月流转，时光飞逝，转眼间</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2015</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年的工作又接近尾声。</a:t>
            </a:r>
          </a:p>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3</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亿元，标志着公司迈上了一个新台阶，步入了一个新的发展阶段。</a:t>
            </a:r>
          </a:p>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新起点、新希望。站在</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2016</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3868" y="3982547"/>
            <a:ext cx="1145954" cy="812764"/>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6731079" y="3931492"/>
            <a:ext cx="1243851" cy="788039"/>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3" descr="D:\360data\重要数据\桌面\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235" y="2175664"/>
            <a:ext cx="2221995" cy="2986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216" y="2147089"/>
            <a:ext cx="2293443" cy="3014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19"/>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0"/>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0"/>
                                        </p:tgtEl>
                                      </p:cBhvr>
                                    </p:animEffect>
                                    <p:set>
                                      <p:cBhvr>
                                        <p:cTn id="32" dur="1" fill="hold">
                                          <p:stCondLst>
                                            <p:cond delay="299"/>
                                          </p:stCondLst>
                                        </p:cTn>
                                        <p:tgtEl>
                                          <p:spTgt spid="20"/>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9"/>
                                        </p:tgtEl>
                                      </p:cBhvr>
                                    </p:animEffect>
                                    <p:set>
                                      <p:cBhvr>
                                        <p:cTn id="35" dur="1" fill="hold">
                                          <p:stCondLst>
                                            <p:cond delay="299"/>
                                          </p:stCondLst>
                                        </p:cTn>
                                        <p:tgtEl>
                                          <p:spTgt spid="19"/>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1000"/>
                                        <p:tgtEl>
                                          <p:spTgt spid="16">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1000"/>
                                        <p:tgtEl>
                                          <p:spTgt spid="16">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8" dur="1000"/>
                                        <p:tgtEl>
                                          <p:spTgt spid="16">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7"/>
                                        </p:tgtEl>
                                        <p:attrNameLst>
                                          <p:attrName>ppt_x</p:attrName>
                                          <p:attrName>ppt_y</p:attrName>
                                        </p:attrNameLst>
                                      </p:cBhvr>
                                    </p:animMotion>
                                    <p:animEffect transition="in" filter="fade">
                                      <p:cBhvr>
                                        <p:cTn id="54" dur="500"/>
                                        <p:tgtEl>
                                          <p:spTgt spid="17"/>
                                        </p:tgtEl>
                                      </p:cBhvr>
                                    </p:animEffect>
                                  </p:childTnLst>
                                </p:cTn>
                              </p:par>
                              <p:par>
                                <p:cTn id="55" presetID="52" presetClass="entr" presetSubtype="0" fill="hold" nodeType="withEffect">
                                  <p:stCondLst>
                                    <p:cond delay="500"/>
                                  </p:stCondLst>
                                  <p:childTnLst>
                                    <p:set>
                                      <p:cBhvr>
                                        <p:cTn id="56" dur="1" fill="hold">
                                          <p:stCondLst>
                                            <p:cond delay="0"/>
                                          </p:stCondLst>
                                        </p:cTn>
                                        <p:tgtEl>
                                          <p:spTgt spid="18"/>
                                        </p:tgtEl>
                                        <p:attrNameLst>
                                          <p:attrName>style.visibility</p:attrName>
                                        </p:attrNameLst>
                                      </p:cBhvr>
                                      <p:to>
                                        <p:strVal val="visible"/>
                                      </p:to>
                                    </p:set>
                                    <p:animScale>
                                      <p:cBhvr>
                                        <p:cTn id="5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18"/>
                                        </p:tgtEl>
                                        <p:attrNameLst>
                                          <p:attrName>ppt_x</p:attrName>
                                          <p:attrName>ppt_y</p:attrName>
                                        </p:attrNameLst>
                                      </p:cBhvr>
                                    </p:animMotion>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文字描述，总结括，内容大纲。文字述，总结概括，内容大纲。</a:t>
            </a:r>
            <a:r>
              <a:rPr lang="en-US" altLang="zh-CN"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1595"/>
              </a:lnSpc>
              <a:spcBef>
                <a:spcPct val="0"/>
              </a:spcBef>
              <a:buNone/>
            </a:pP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614375" y="1638063"/>
            <a:ext cx="510750" cy="495926"/>
            <a:chOff x="2614375" y="1638063"/>
            <a:chExt cx="510750"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2655125" y="1685971"/>
              <a:ext cx="470000" cy="400110"/>
            </a:xfrm>
            <a:prstGeom prst="rect">
              <a:avLst/>
            </a:prstGeom>
            <a:noFill/>
          </p:spPr>
          <p:txBody>
            <a:bodyPr wrap="none" rtlCol="0">
              <a:spAutoFit/>
            </a:bodyPr>
            <a:lstStyle/>
            <a:p>
              <a:r>
                <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TextBox 59"/>
            <p:cNvSpPr txBox="1"/>
            <p:nvPr/>
          </p:nvSpPr>
          <p:spPr>
            <a:xfrm>
              <a:off x="5246722" y="2656862"/>
              <a:ext cx="470000"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TextBox 63"/>
            <p:cNvSpPr txBox="1"/>
            <p:nvPr/>
          </p:nvSpPr>
          <p:spPr>
            <a:xfrm>
              <a:off x="3434234" y="3678462"/>
              <a:ext cx="470000"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4" name="Picture 17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543" y="140572"/>
            <a:ext cx="2108371" cy="364572"/>
          </a:xfrm>
          <a:prstGeom prst="homePlate">
            <a:avLst>
              <a:gd name="adj" fmla="val 34324"/>
            </a:avLst>
          </a:prstGeom>
        </p:spPr>
      </p:pic>
      <p:sp>
        <p:nvSpPr>
          <p:cNvPr id="66" name="TextBox 65"/>
          <p:cNvSpPr txBox="1"/>
          <p:nvPr/>
        </p:nvSpPr>
        <p:spPr>
          <a:xfrm>
            <a:off x="1114425"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67" name="图片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3414"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Left)">
                                      <p:cBhvr>
                                        <p:cTn id="12" dur="500"/>
                                        <p:tgtEl>
                                          <p:spTgt spid="5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ppt_x</p:attrName>
                                        </p:attrNameLst>
                                      </p:cBhvr>
                                      <p:tavLst>
                                        <p:tav tm="0">
                                          <p:val>
                                            <p:strVal val="0-#ppt_w/2"/>
                                          </p:val>
                                        </p:tav>
                                        <p:tav tm="100000">
                                          <p:val>
                                            <p:strVal val="#ppt_x"/>
                                          </p:val>
                                        </p:tav>
                                      </p:tavLst>
                                    </p:anim>
                                    <p:anim calcmode="lin" valueType="num">
                                      <p:cBhvr>
                                        <p:cTn id="17" dur="50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0-#ppt_w/2"/>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ppt_x</p:attrName>
                                        </p:attrNameLst>
                                      </p:cBhvr>
                                      <p:tavLst>
                                        <p:tav tm="0">
                                          <p:val>
                                            <p:strVal val="1+#ppt_w/2"/>
                                          </p:val>
                                        </p:tav>
                                        <p:tav tm="100000">
                                          <p:val>
                                            <p:strVal val="#ppt_x"/>
                                          </p:val>
                                        </p:tav>
                                      </p:tavLst>
                                    </p:anim>
                                    <p:anim calcmode="lin" valueType="num">
                                      <p:cBhvr>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1+#ppt_w/2"/>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40" grpId="0"/>
      <p:bldP spid="39" grpId="0"/>
      <p:bldP spid="41" grpId="0"/>
      <p:bldP spid="42"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latin typeface="Arial" panose="020B0604020202020204" pitchFamily="34" charset="0"/>
                <a:ea typeface="微软雅黑" panose="020B0503020204020204" pitchFamily="34" charset="-122"/>
                <a:sym typeface="Arial" panose="020B0604020202020204" pitchFamily="34" charset="0"/>
              </a:rPr>
              <a:t>21</a:t>
            </a:fld>
            <a:endParaRPr lang="zh-CN" altLang="en-US" sz="1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7"/>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矩形 37"/>
          <p:cNvSpPr>
            <a:spLocks noChangeArrowheads="1"/>
          </p:cNvSpPr>
          <p:nvPr/>
        </p:nvSpPr>
        <p:spPr bwMode="auto">
          <a:xfrm>
            <a:off x="987028" y="1092994"/>
            <a:ext cx="7194947"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6" name="Picture 17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7590" y="140572"/>
            <a:ext cx="2108371" cy="364572"/>
          </a:xfrm>
          <a:prstGeom prst="homePlate">
            <a:avLst>
              <a:gd name="adj" fmla="val 34324"/>
            </a:avLst>
          </a:prstGeom>
        </p:spPr>
      </p:pic>
      <p:sp>
        <p:nvSpPr>
          <p:cNvPr id="37" name="TextBox 36"/>
          <p:cNvSpPr txBox="1"/>
          <p:nvPr/>
        </p:nvSpPr>
        <p:spPr>
          <a:xfrm>
            <a:off x="1108472"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7461" y="144448"/>
            <a:ext cx="254645" cy="364572"/>
          </a:xfrm>
          <a:prstGeom prst="chevron">
            <a:avLst/>
          </a:prstGeom>
        </p:spPr>
      </p:pic>
      <p:sp>
        <p:nvSpPr>
          <p:cNvPr id="2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p:tgtEl>
                                          <p:spTgt spid="6"/>
                                        </p:tgtEl>
                                        <p:attrNameLst>
                                          <p:attrName>ppt_y</p:attrName>
                                        </p:attrNameLst>
                                      </p:cBhvr>
                                      <p:tavLst>
                                        <p:tav tm="0">
                                          <p:val>
                                            <p:strVal val="#ppt_y-#ppt_h*1.125000"/>
                                          </p:val>
                                        </p:tav>
                                        <p:tav tm="100000">
                                          <p:val>
                                            <p:strVal val="#ppt_y"/>
                                          </p:val>
                                        </p:tav>
                                      </p:tavLst>
                                    </p:anim>
                                    <p:animEffect>
                                      <p:cBhvr>
                                        <p:cTn id="27" dur="500"/>
                                        <p:tgtEl>
                                          <p:spTgt spid="6"/>
                                        </p:tgtEl>
                                      </p:cBhvr>
                                    </p:animEffect>
                                  </p:childTnLst>
                                </p:cTn>
                              </p:par>
                            </p:childTnLst>
                          </p:cTn>
                        </p:par>
                        <p:par>
                          <p:cTn id="28" fill="hold">
                            <p:stCondLst>
                              <p:cond delay="1000"/>
                            </p:stCondLst>
                            <p:childTnLst>
                              <p:par>
                                <p:cTn id="29" presetID="1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p:tgtEl>
                                          <p:spTgt spid="9"/>
                                        </p:tgtEl>
                                        <p:attrNameLst>
                                          <p:attrName>ppt_x</p:attrName>
                                        </p:attrNameLst>
                                      </p:cBhvr>
                                      <p:tavLst>
                                        <p:tav tm="0">
                                          <p:val>
                                            <p:strVal val="#ppt_x+#ppt_w*1.125000"/>
                                          </p:val>
                                        </p:tav>
                                        <p:tav tm="100000">
                                          <p:val>
                                            <p:strVal val="#ppt_x"/>
                                          </p:val>
                                        </p:tav>
                                      </p:tavLst>
                                    </p:anim>
                                    <p:animEffect>
                                      <p:cBhvr>
                                        <p:cTn id="32" dur="500"/>
                                        <p:tgtEl>
                                          <p:spTgt spid="9"/>
                                        </p:tgtEl>
                                      </p:cBhvr>
                                    </p:animEffect>
                                  </p:childTnLst>
                                </p:cTn>
                              </p:par>
                              <p:par>
                                <p:cTn id="33" presetID="1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p:tgtEl>
                                          <p:spTgt spid="12"/>
                                        </p:tgtEl>
                                        <p:attrNameLst>
                                          <p:attrName>ppt_x</p:attrName>
                                        </p:attrNameLst>
                                      </p:cBhvr>
                                      <p:tavLst>
                                        <p:tav tm="0">
                                          <p:val>
                                            <p:strVal val="#ppt_x-#ppt_w*1.125000"/>
                                          </p:val>
                                        </p:tav>
                                        <p:tav tm="100000">
                                          <p:val>
                                            <p:strVal val="#ppt_x"/>
                                          </p:val>
                                        </p:tav>
                                      </p:tavLst>
                                    </p:anim>
                                    <p:animEffect>
                                      <p:cBhvr>
                                        <p:cTn id="36" dur="500"/>
                                        <p:tgtEl>
                                          <p:spTgt spid="12"/>
                                        </p:tgtEl>
                                      </p:cBhvr>
                                    </p:animEffect>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2000"/>
                            </p:stCondLst>
                            <p:childTnLst>
                              <p:par>
                                <p:cTn id="51" presetID="2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p:cBhvr>
                                        <p:cTn id="53" dur="750"/>
                                        <p:tgtEl>
                                          <p:spTgt spid="19"/>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p:cBhvr>
                                        <p:cTn id="56" dur="750"/>
                                        <p:tgtEl>
                                          <p:spTgt spid="17"/>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p:cBhvr>
                                        <p:cTn id="5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01.</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02.</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03.</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a:t>
            </a: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项目一</a:t>
            </a: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项目二</a:t>
            </a: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项目三</a:t>
            </a: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0"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388" y="140572"/>
            <a:ext cx="2108371" cy="364572"/>
          </a:xfrm>
          <a:prstGeom prst="homePlate">
            <a:avLst>
              <a:gd name="adj" fmla="val 34324"/>
            </a:avLst>
          </a:prstGeom>
        </p:spPr>
      </p:pic>
      <p:sp>
        <p:nvSpPr>
          <p:cNvPr id="35" name="TextBox 34"/>
          <p:cNvSpPr txBox="1"/>
          <p:nvPr/>
        </p:nvSpPr>
        <p:spPr>
          <a:xfrm>
            <a:off x="1119270"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59" y="144448"/>
            <a:ext cx="254645" cy="364572"/>
          </a:xfrm>
          <a:prstGeom prst="chevron">
            <a:avLst/>
          </a:prstGeom>
        </p:spPr>
      </p:pic>
      <p:sp>
        <p:nvSpPr>
          <p:cNvPr id="32"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44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4000">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14:bounceEnd="44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14:presetBounceEnd="44000">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14:bounceEnd="44000">
                                          <p:cBhvr additive="base">
                                            <p:cTn id="28"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矩形 1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24" name="TextBox 23"/>
          <p:cNvSpPr txBox="1"/>
          <p:nvPr/>
        </p:nvSpPr>
        <p:spPr>
          <a:xfrm>
            <a:off x="1094482"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11"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9"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3" fill="hold" nodeType="withEffect">
                                  <p:stCondLst>
                                    <p:cond delay="8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1+#ppt_w/2"/>
                                          </p:val>
                                        </p:tav>
                                        <p:tav tm="100000">
                                          <p:val>
                                            <p:strVal val="#ppt_x"/>
                                          </p:val>
                                        </p:tav>
                                      </p:tavLst>
                                    </p:anim>
                                    <p:anim calcmode="lin" valueType="num">
                                      <p:cBhvr additive="base">
                                        <p:cTn id="29" dur="1000" fill="hold"/>
                                        <p:tgtEl>
                                          <p:spTgt spid="6"/>
                                        </p:tgtEl>
                                        <p:attrNameLst>
                                          <p:attrName>ppt_y</p:attrName>
                                        </p:attrNameLst>
                                      </p:cBhvr>
                                      <p:tavLst>
                                        <p:tav tm="0">
                                          <p:val>
                                            <p:strVal val="0-#ppt_h/2"/>
                                          </p:val>
                                        </p:tav>
                                        <p:tav tm="100000">
                                          <p:val>
                                            <p:strVal val="#ppt_y"/>
                                          </p:val>
                                        </p:tav>
                                      </p:tavLst>
                                    </p:anim>
                                  </p:childTnLst>
                                </p:cTn>
                              </p:par>
                              <p:par>
                                <p:cTn id="30" presetID="32" presetClass="emph" presetSubtype="0" repeatCount="3000" fill="hold" nodeType="withEffect">
                                  <p:stCondLst>
                                    <p:cond delay="0"/>
                                  </p:stCondLst>
                                  <p:childTnLst>
                                    <p:animRot by="120000">
                                      <p:cBhvr>
                                        <p:cTn id="31" dur="200" fill="hold">
                                          <p:stCondLst>
                                            <p:cond delay="0"/>
                                          </p:stCondLst>
                                        </p:cTn>
                                        <p:tgtEl>
                                          <p:spTgt spid="5"/>
                                        </p:tgtEl>
                                        <p:attrNameLst>
                                          <p:attrName>r</p:attrName>
                                        </p:attrNameLst>
                                      </p:cBhvr>
                                    </p:animRot>
                                    <p:animRot by="-240000">
                                      <p:cBhvr>
                                        <p:cTn id="32" dur="400" fill="hold">
                                          <p:stCondLst>
                                            <p:cond delay="400"/>
                                          </p:stCondLst>
                                        </p:cTn>
                                        <p:tgtEl>
                                          <p:spTgt spid="5"/>
                                        </p:tgtEl>
                                        <p:attrNameLst>
                                          <p:attrName>r</p:attrName>
                                        </p:attrNameLst>
                                      </p:cBhvr>
                                    </p:animRot>
                                    <p:animRot by="240000">
                                      <p:cBhvr>
                                        <p:cTn id="33" dur="400" fill="hold">
                                          <p:stCondLst>
                                            <p:cond delay="800"/>
                                          </p:stCondLst>
                                        </p:cTn>
                                        <p:tgtEl>
                                          <p:spTgt spid="5"/>
                                        </p:tgtEl>
                                        <p:attrNameLst>
                                          <p:attrName>r</p:attrName>
                                        </p:attrNameLst>
                                      </p:cBhvr>
                                    </p:animRot>
                                    <p:animRot by="-240000">
                                      <p:cBhvr>
                                        <p:cTn id="34" dur="400" fill="hold">
                                          <p:stCondLst>
                                            <p:cond delay="1200"/>
                                          </p:stCondLst>
                                        </p:cTn>
                                        <p:tgtEl>
                                          <p:spTgt spid="5"/>
                                        </p:tgtEl>
                                        <p:attrNameLst>
                                          <p:attrName>r</p:attrName>
                                        </p:attrNameLst>
                                      </p:cBhvr>
                                    </p:animRot>
                                    <p:animRot by="120000">
                                      <p:cBhvr>
                                        <p:cTn id="35" dur="400" fill="hold">
                                          <p:stCondLst>
                                            <p:cond delay="1600"/>
                                          </p:stCondLst>
                                        </p:cTn>
                                        <p:tgtEl>
                                          <p:spTgt spid="5"/>
                                        </p:tgtEl>
                                        <p:attrNameLst>
                                          <p:attrName>r</p:attrName>
                                        </p:attrNameLst>
                                      </p:cBhvr>
                                    </p:animRot>
                                  </p:childTnLst>
                                </p:cTn>
                              </p:par>
                              <p:par>
                                <p:cTn id="36" presetID="32" presetClass="emph" presetSubtype="0" repeatCount="3000" fill="hold" nodeType="withEffect">
                                  <p:stCondLst>
                                    <p:cond delay="0"/>
                                  </p:stCondLst>
                                  <p:childTnLst>
                                    <p:animRot by="120000">
                                      <p:cBhvr>
                                        <p:cTn id="37" dur="200" fill="hold">
                                          <p:stCondLst>
                                            <p:cond delay="0"/>
                                          </p:stCondLst>
                                        </p:cTn>
                                        <p:tgtEl>
                                          <p:spTgt spid="4"/>
                                        </p:tgtEl>
                                        <p:attrNameLst>
                                          <p:attrName>r</p:attrName>
                                        </p:attrNameLst>
                                      </p:cBhvr>
                                    </p:animRot>
                                    <p:animRot by="-240000">
                                      <p:cBhvr>
                                        <p:cTn id="38" dur="400" fill="hold">
                                          <p:stCondLst>
                                            <p:cond delay="400"/>
                                          </p:stCondLst>
                                        </p:cTn>
                                        <p:tgtEl>
                                          <p:spTgt spid="4"/>
                                        </p:tgtEl>
                                        <p:attrNameLst>
                                          <p:attrName>r</p:attrName>
                                        </p:attrNameLst>
                                      </p:cBhvr>
                                    </p:animRot>
                                    <p:animRot by="240000">
                                      <p:cBhvr>
                                        <p:cTn id="39" dur="400" fill="hold">
                                          <p:stCondLst>
                                            <p:cond delay="800"/>
                                          </p:stCondLst>
                                        </p:cTn>
                                        <p:tgtEl>
                                          <p:spTgt spid="4"/>
                                        </p:tgtEl>
                                        <p:attrNameLst>
                                          <p:attrName>r</p:attrName>
                                        </p:attrNameLst>
                                      </p:cBhvr>
                                    </p:animRot>
                                    <p:animRot by="-240000">
                                      <p:cBhvr>
                                        <p:cTn id="40" dur="400" fill="hold">
                                          <p:stCondLst>
                                            <p:cond delay="1200"/>
                                          </p:stCondLst>
                                        </p:cTn>
                                        <p:tgtEl>
                                          <p:spTgt spid="4"/>
                                        </p:tgtEl>
                                        <p:attrNameLst>
                                          <p:attrName>r</p:attrName>
                                        </p:attrNameLst>
                                      </p:cBhvr>
                                    </p:animRot>
                                    <p:animRot by="120000">
                                      <p:cBhvr>
                                        <p:cTn id="41" dur="400" fill="hold">
                                          <p:stCondLst>
                                            <p:cond delay="1600"/>
                                          </p:stCondLst>
                                        </p:cTn>
                                        <p:tgtEl>
                                          <p:spTgt spid="4"/>
                                        </p:tgtEl>
                                        <p:attrNameLst>
                                          <p:attrName>r</p:attrName>
                                        </p:attrNameLst>
                                      </p:cBhvr>
                                    </p:animRot>
                                  </p:childTnLst>
                                </p:cTn>
                              </p:par>
                              <p:par>
                                <p:cTn id="42" presetID="32" presetClass="emph" presetSubtype="0" repeatCount="3000" fill="hold" nodeType="withEffect">
                                  <p:stCondLst>
                                    <p:cond delay="0"/>
                                  </p:stCondLst>
                                  <p:childTnLst>
                                    <p:animRot by="120000">
                                      <p:cBhvr>
                                        <p:cTn id="43" dur="200" fill="hold">
                                          <p:stCondLst>
                                            <p:cond delay="0"/>
                                          </p:stCondLst>
                                        </p:cTn>
                                        <p:tgtEl>
                                          <p:spTgt spid="7"/>
                                        </p:tgtEl>
                                        <p:attrNameLst>
                                          <p:attrName>r</p:attrName>
                                        </p:attrNameLst>
                                      </p:cBhvr>
                                    </p:animRot>
                                    <p:animRot by="-240000">
                                      <p:cBhvr>
                                        <p:cTn id="44" dur="400" fill="hold">
                                          <p:stCondLst>
                                            <p:cond delay="400"/>
                                          </p:stCondLst>
                                        </p:cTn>
                                        <p:tgtEl>
                                          <p:spTgt spid="7"/>
                                        </p:tgtEl>
                                        <p:attrNameLst>
                                          <p:attrName>r</p:attrName>
                                        </p:attrNameLst>
                                      </p:cBhvr>
                                    </p:animRot>
                                    <p:animRot by="240000">
                                      <p:cBhvr>
                                        <p:cTn id="45" dur="400" fill="hold">
                                          <p:stCondLst>
                                            <p:cond delay="800"/>
                                          </p:stCondLst>
                                        </p:cTn>
                                        <p:tgtEl>
                                          <p:spTgt spid="7"/>
                                        </p:tgtEl>
                                        <p:attrNameLst>
                                          <p:attrName>r</p:attrName>
                                        </p:attrNameLst>
                                      </p:cBhvr>
                                    </p:animRot>
                                    <p:animRot by="-240000">
                                      <p:cBhvr>
                                        <p:cTn id="46" dur="400" fill="hold">
                                          <p:stCondLst>
                                            <p:cond delay="1200"/>
                                          </p:stCondLst>
                                        </p:cTn>
                                        <p:tgtEl>
                                          <p:spTgt spid="7"/>
                                        </p:tgtEl>
                                        <p:attrNameLst>
                                          <p:attrName>r</p:attrName>
                                        </p:attrNameLst>
                                      </p:cBhvr>
                                    </p:animRot>
                                    <p:animRot by="120000">
                                      <p:cBhvr>
                                        <p:cTn id="47" dur="400" fill="hold">
                                          <p:stCondLst>
                                            <p:cond delay="1600"/>
                                          </p:stCondLst>
                                        </p:cTn>
                                        <p:tgtEl>
                                          <p:spTgt spid="7"/>
                                        </p:tgtEl>
                                        <p:attrNameLst>
                                          <p:attrName>r</p:attrName>
                                        </p:attrNameLst>
                                      </p:cBhvr>
                                    </p:animRot>
                                  </p:childTnLst>
                                </p:cTn>
                              </p:par>
                              <p:par>
                                <p:cTn id="48" presetID="32" presetClass="emph" presetSubtype="0" repeatCount="3000" fill="hold" nodeType="withEffect">
                                  <p:stCondLst>
                                    <p:cond delay="0"/>
                                  </p:stCondLst>
                                  <p:childTnLst>
                                    <p:animRot by="120000">
                                      <p:cBhvr>
                                        <p:cTn id="49" dur="200" fill="hold">
                                          <p:stCondLst>
                                            <p:cond delay="0"/>
                                          </p:stCondLst>
                                        </p:cTn>
                                        <p:tgtEl>
                                          <p:spTgt spid="6"/>
                                        </p:tgtEl>
                                        <p:attrNameLst>
                                          <p:attrName>r</p:attrName>
                                        </p:attrNameLst>
                                      </p:cBhvr>
                                    </p:animRot>
                                    <p:animRot by="-240000">
                                      <p:cBhvr>
                                        <p:cTn id="50" dur="400" fill="hold">
                                          <p:stCondLst>
                                            <p:cond delay="400"/>
                                          </p:stCondLst>
                                        </p:cTn>
                                        <p:tgtEl>
                                          <p:spTgt spid="6"/>
                                        </p:tgtEl>
                                        <p:attrNameLst>
                                          <p:attrName>r</p:attrName>
                                        </p:attrNameLst>
                                      </p:cBhvr>
                                    </p:animRot>
                                    <p:animRot by="240000">
                                      <p:cBhvr>
                                        <p:cTn id="51" dur="400" fill="hold">
                                          <p:stCondLst>
                                            <p:cond delay="800"/>
                                          </p:stCondLst>
                                        </p:cTn>
                                        <p:tgtEl>
                                          <p:spTgt spid="6"/>
                                        </p:tgtEl>
                                        <p:attrNameLst>
                                          <p:attrName>r</p:attrName>
                                        </p:attrNameLst>
                                      </p:cBhvr>
                                    </p:animRot>
                                    <p:animRot by="-240000">
                                      <p:cBhvr>
                                        <p:cTn id="52" dur="400" fill="hold">
                                          <p:stCondLst>
                                            <p:cond delay="1200"/>
                                          </p:stCondLst>
                                        </p:cTn>
                                        <p:tgtEl>
                                          <p:spTgt spid="6"/>
                                        </p:tgtEl>
                                        <p:attrNameLst>
                                          <p:attrName>r</p:attrName>
                                        </p:attrNameLst>
                                      </p:cBhvr>
                                    </p:animRot>
                                    <p:animRot by="120000">
                                      <p:cBhvr>
                                        <p:cTn id="53"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2886892" y="2636429"/>
            <a:ext cx="3608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04</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03A9F3"/>
                  </a:solidFill>
                  <a:latin typeface="Arial" panose="020B0604020202020204" pitchFamily="34" charset="0"/>
                  <a:ea typeface="微软雅黑" panose="020B0503020204020204" pitchFamily="34" charset="-122"/>
                  <a:sym typeface="Arial" panose="020B0604020202020204" pitchFamily="34" charset="0"/>
                </a:rPr>
                <a:t>经验总结</a:t>
              </a:r>
            </a:p>
          </p:txBody>
        </p:sp>
      </p:grp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2577391" y="2456750"/>
            <a:ext cx="425116"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5232126" y="2050921"/>
            <a:ext cx="425116"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6869466" y="3625522"/>
            <a:ext cx="425116"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6</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6395561" y="2650308"/>
            <a:ext cx="425116"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3726906" y="1896854"/>
            <a:ext cx="425116"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1675317" y="3624543"/>
            <a:ext cx="412292"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9" name="矩形 4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7"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012" y="140572"/>
            <a:ext cx="2108371" cy="364572"/>
          </a:xfrm>
          <a:prstGeom prst="homePlate">
            <a:avLst>
              <a:gd name="adj" fmla="val 34324"/>
            </a:avLst>
          </a:prstGeom>
        </p:spPr>
      </p:pic>
      <p:sp>
        <p:nvSpPr>
          <p:cNvPr id="58" name="TextBox 57"/>
          <p:cNvSpPr txBox="1"/>
          <p:nvPr/>
        </p:nvSpPr>
        <p:spPr>
          <a:xfrm>
            <a:off x="1137894" y="158706"/>
            <a:ext cx="1890261"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经验总结与不足</a:t>
            </a:r>
          </a:p>
        </p:txBody>
      </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6883" y="144448"/>
            <a:ext cx="254645" cy="364572"/>
          </a:xfrm>
          <a:prstGeom prst="chevron">
            <a:avLst/>
          </a:prstGeom>
        </p:spPr>
      </p:pic>
      <p:sp>
        <p:nvSpPr>
          <p:cNvPr id="5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4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14:presetBounceEnd="40000">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14:bounceEnd="40000">
                                          <p:cBhvr additive="base">
                                            <p:cTn id="2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40000">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14:presetBounceEnd="40000">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14:bounceEnd="40000">
                                          <p:cBhvr additive="base">
                                            <p:cTn id="33"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14:presetBounceEnd="40000">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14:bounceEnd="40000">
                                          <p:cBhvr additive="base">
                                            <p:cTn id="4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14:presetBounceEnd="40000">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14:bounceEnd="40000">
                                          <p:cBhvr additive="base">
                                            <p:cTn id="45"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30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30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25"/>
            <p:cNvSpPr>
              <a:spLocks noChangeArrowheads="1"/>
            </p:cNvSpPr>
            <p:nvPr/>
          </p:nvSpPr>
          <p:spPr bwMode="auto">
            <a:xfrm>
              <a:off x="272839" y="356269"/>
              <a:ext cx="229396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7"/>
            <p:cNvSpPr>
              <a:spLocks noChangeArrowheads="1"/>
            </p:cNvSpPr>
            <p:nvPr/>
          </p:nvSpPr>
          <p:spPr bwMode="auto">
            <a:xfrm>
              <a:off x="330619" y="356273"/>
              <a:ext cx="2205655"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882" y="140572"/>
            <a:ext cx="2108371" cy="364572"/>
          </a:xfrm>
          <a:prstGeom prst="homePlate">
            <a:avLst>
              <a:gd name="adj" fmla="val 34324"/>
            </a:avLst>
          </a:prstGeom>
        </p:spPr>
      </p:pic>
      <p:sp>
        <p:nvSpPr>
          <p:cNvPr id="46" name="TextBox 45"/>
          <p:cNvSpPr txBox="1"/>
          <p:nvPr/>
        </p:nvSpPr>
        <p:spPr>
          <a:xfrm>
            <a:off x="1127764"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6753" y="144448"/>
            <a:ext cx="254645" cy="364572"/>
          </a:xfrm>
          <a:prstGeom prst="chevron">
            <a:avLst/>
          </a:prstGeom>
        </p:spPr>
      </p:pic>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downLeft)">
                                      <p:cBhvr>
                                        <p:cTn id="12" dur="500"/>
                                        <p:tgtEl>
                                          <p:spTgt spid="4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400" fill="hold"/>
                                        <p:tgtEl>
                                          <p:spTgt spid="7"/>
                                        </p:tgtEl>
                                        <p:attrNameLst>
                                          <p:attrName>ppt_x</p:attrName>
                                        </p:attrNameLst>
                                      </p:cBhvr>
                                      <p:tavLst>
                                        <p:tav tm="0">
                                          <p:val>
                                            <p:strVal val="0-#ppt_w/2"/>
                                          </p:val>
                                        </p:tav>
                                        <p:tav tm="100000">
                                          <p:val>
                                            <p:strVal val="#ppt_x"/>
                                          </p:val>
                                        </p:tav>
                                      </p:tavLst>
                                    </p:anim>
                                    <p:anim calcmode="lin" valueType="num">
                                      <p:cBhvr>
                                        <p:cTn id="17" dur="400" fill="hold"/>
                                        <p:tgtEl>
                                          <p:spTgt spid="7"/>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400"/>
                                        <p:tgtEl>
                                          <p:spTgt spid="30"/>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400"/>
                                        <p:tgtEl>
                                          <p:spTgt spid="17"/>
                                        </p:tgtEl>
                                        <p:attrNameLst>
                                          <p:attrName>ppt_y</p:attrName>
                                        </p:attrNameLst>
                                      </p:cBhvr>
                                      <p:tavLst>
                                        <p:tav tm="0">
                                          <p:val>
                                            <p:strVal val="#ppt_y-#ppt_h*1.125000"/>
                                          </p:val>
                                        </p:tav>
                                        <p:tav tm="100000">
                                          <p:val>
                                            <p:strVal val="#ppt_y"/>
                                          </p:val>
                                        </p:tav>
                                      </p:tavLst>
                                    </p:anim>
                                    <p:animEffect>
                                      <p:cBhvr>
                                        <p:cTn id="24" dur="400"/>
                                        <p:tgtEl>
                                          <p:spTgt spid="17"/>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400"/>
                                        <p:tgtEl>
                                          <p:spTgt spid="18"/>
                                        </p:tgtEl>
                                        <p:attrNameLst>
                                          <p:attrName>ppt_y</p:attrName>
                                        </p:attrNameLst>
                                      </p:cBhvr>
                                      <p:tavLst>
                                        <p:tav tm="0">
                                          <p:val>
                                            <p:strVal val="#ppt_y-#ppt_h*1.125000"/>
                                          </p:val>
                                        </p:tav>
                                        <p:tav tm="100000">
                                          <p:val>
                                            <p:strVal val="#ppt_y"/>
                                          </p:val>
                                        </p:tav>
                                      </p:tavLst>
                                    </p:anim>
                                    <p:animEffect>
                                      <p:cBhvr>
                                        <p:cTn id="28" dur="400"/>
                                        <p:tgtEl>
                                          <p:spTgt spid="18"/>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400"/>
                                        <p:tgtEl>
                                          <p:spTgt spid="4"/>
                                        </p:tgtEl>
                                        <p:attrNameLst>
                                          <p:attrName>ppt_x</p:attrName>
                                        </p:attrNameLst>
                                      </p:cBhvr>
                                      <p:tavLst>
                                        <p:tav tm="0">
                                          <p:val>
                                            <p:strVal val="#ppt_x-#ppt_w*1.125000"/>
                                          </p:val>
                                        </p:tav>
                                        <p:tav tm="100000">
                                          <p:val>
                                            <p:strVal val="#ppt_x"/>
                                          </p:val>
                                        </p:tav>
                                      </p:tavLst>
                                    </p:anim>
                                    <p:animEffect>
                                      <p:cBhvr>
                                        <p:cTn id="33" dur="4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400"/>
                                        <p:tgtEl>
                                          <p:spTgt spid="31"/>
                                        </p:tgtEl>
                                      </p:cBhvr>
                                    </p:animEffect>
                                  </p:childTnLst>
                                </p:cTn>
                              </p:par>
                              <p:par>
                                <p:cTn id="37" presetID="12" presetClass="entr" presetSubtype="1"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ppt_y</p:attrName>
                                        </p:attrNameLst>
                                      </p:cBhvr>
                                      <p:tavLst>
                                        <p:tav tm="0">
                                          <p:val>
                                            <p:strVal val="#ppt_y-#ppt_h*1.125000"/>
                                          </p:val>
                                        </p:tav>
                                        <p:tav tm="100000">
                                          <p:val>
                                            <p:strVal val="#ppt_y"/>
                                          </p:val>
                                        </p:tav>
                                      </p:tavLst>
                                    </p:anim>
                                    <p:animEffect>
                                      <p:cBhvr>
                                        <p:cTn id="40" dur="400"/>
                                        <p:tgtEl>
                                          <p:spTgt spid="19"/>
                                        </p:tgtEl>
                                      </p:cBhvr>
                                    </p:animEffect>
                                  </p:childTnLst>
                                </p:cTn>
                              </p:par>
                              <p:par>
                                <p:cTn id="41" presetID="12" presetClass="entr" presetSubtype="1"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400"/>
                                        <p:tgtEl>
                                          <p:spTgt spid="20"/>
                                        </p:tgtEl>
                                        <p:attrNameLst>
                                          <p:attrName>ppt_y</p:attrName>
                                        </p:attrNameLst>
                                      </p:cBhvr>
                                      <p:tavLst>
                                        <p:tav tm="0">
                                          <p:val>
                                            <p:strVal val="#ppt_y-#ppt_h*1.125000"/>
                                          </p:val>
                                        </p:tav>
                                        <p:tav tm="100000">
                                          <p:val>
                                            <p:strVal val="#ppt_y"/>
                                          </p:val>
                                        </p:tav>
                                      </p:tavLst>
                                    </p:anim>
                                    <p:animEffect>
                                      <p:cBhvr>
                                        <p:cTn id="44" dur="400"/>
                                        <p:tgtEl>
                                          <p:spTgt spid="20"/>
                                        </p:tgtEl>
                                      </p:cBhvr>
                                    </p:animEffect>
                                  </p:childTnLst>
                                </p:cTn>
                              </p:par>
                            </p:childTnLst>
                          </p:cTn>
                        </p:par>
                        <p:par>
                          <p:cTn id="45" fill="hold">
                            <p:stCondLst>
                              <p:cond delay="2000"/>
                            </p:stCondLst>
                            <p:childTnLst>
                              <p:par>
                                <p:cTn id="46" presetID="1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400"/>
                                        <p:tgtEl>
                                          <p:spTgt spid="13"/>
                                        </p:tgtEl>
                                        <p:attrNameLst>
                                          <p:attrName>ppt_x</p:attrName>
                                        </p:attrNameLst>
                                      </p:cBhvr>
                                      <p:tavLst>
                                        <p:tav tm="0">
                                          <p:val>
                                            <p:strVal val="#ppt_x-#ppt_w*1.125000"/>
                                          </p:val>
                                        </p:tav>
                                        <p:tav tm="100000">
                                          <p:val>
                                            <p:strVal val="#ppt_x"/>
                                          </p:val>
                                        </p:tav>
                                      </p:tavLst>
                                    </p:anim>
                                    <p:animEffect>
                                      <p:cBhvr>
                                        <p:cTn id="49" dur="4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400"/>
                                        <p:tgtEl>
                                          <p:spTgt spid="32"/>
                                        </p:tgtEl>
                                      </p:cBhvr>
                                    </p:animEffect>
                                  </p:childTnLst>
                                </p:cTn>
                              </p:par>
                              <p:par>
                                <p:cTn id="53" presetID="12" presetClass="entr" presetSubtype="1"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400"/>
                                        <p:tgtEl>
                                          <p:spTgt spid="21"/>
                                        </p:tgtEl>
                                        <p:attrNameLst>
                                          <p:attrName>ppt_y</p:attrName>
                                        </p:attrNameLst>
                                      </p:cBhvr>
                                      <p:tavLst>
                                        <p:tav tm="0">
                                          <p:val>
                                            <p:strVal val="#ppt_y-#ppt_h*1.125000"/>
                                          </p:val>
                                        </p:tav>
                                        <p:tav tm="100000">
                                          <p:val>
                                            <p:strVal val="#ppt_y"/>
                                          </p:val>
                                        </p:tav>
                                      </p:tavLst>
                                    </p:anim>
                                    <p:animEffect>
                                      <p:cBhvr>
                                        <p:cTn id="56" dur="400"/>
                                        <p:tgtEl>
                                          <p:spTgt spid="21"/>
                                        </p:tgtEl>
                                      </p:cBhvr>
                                    </p:animEffect>
                                  </p:childTnLst>
                                </p:cTn>
                              </p:par>
                              <p:par>
                                <p:cTn id="57" presetID="12" presetClass="entr" presetSubtype="1"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400"/>
                                        <p:tgtEl>
                                          <p:spTgt spid="22"/>
                                        </p:tgtEl>
                                        <p:attrNameLst>
                                          <p:attrName>ppt_y</p:attrName>
                                        </p:attrNameLst>
                                      </p:cBhvr>
                                      <p:tavLst>
                                        <p:tav tm="0">
                                          <p:val>
                                            <p:strVal val="#ppt_y-#ppt_h*1.125000"/>
                                          </p:val>
                                        </p:tav>
                                        <p:tav tm="100000">
                                          <p:val>
                                            <p:strVal val="#ppt_y"/>
                                          </p:val>
                                        </p:tav>
                                      </p:tavLst>
                                    </p:anim>
                                    <p:animEffect>
                                      <p:cBhvr>
                                        <p:cTn id="60" dur="400"/>
                                        <p:tgtEl>
                                          <p:spTgt spid="22"/>
                                        </p:tgtEl>
                                      </p:cBhvr>
                                    </p:animEffect>
                                  </p:childTnLst>
                                </p:cTn>
                              </p:par>
                            </p:childTnLst>
                          </p:cTn>
                        </p:par>
                        <p:par>
                          <p:cTn id="61" fill="hold">
                            <p:stCondLst>
                              <p:cond delay="2500"/>
                            </p:stCondLst>
                            <p:childTnLst>
                              <p:par>
                                <p:cTn id="62" presetID="12" presetClass="entr" presetSubtype="8"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400"/>
                                        <p:tgtEl>
                                          <p:spTgt spid="10"/>
                                        </p:tgtEl>
                                        <p:attrNameLst>
                                          <p:attrName>ppt_x</p:attrName>
                                        </p:attrNameLst>
                                      </p:cBhvr>
                                      <p:tavLst>
                                        <p:tav tm="0">
                                          <p:val>
                                            <p:strVal val="#ppt_x-#ppt_w*1.125000"/>
                                          </p:val>
                                        </p:tav>
                                        <p:tav tm="100000">
                                          <p:val>
                                            <p:strVal val="#ppt_x"/>
                                          </p:val>
                                        </p:tav>
                                      </p:tavLst>
                                    </p:anim>
                                    <p:animEffect>
                                      <p:cBhvr>
                                        <p:cTn id="65" dur="4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400"/>
                                        <p:tgtEl>
                                          <p:spTgt spid="33"/>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400"/>
                                        <p:tgtEl>
                                          <p:spTgt spid="23"/>
                                        </p:tgtEl>
                                        <p:attrNameLst>
                                          <p:attrName>ppt_y</p:attrName>
                                        </p:attrNameLst>
                                      </p:cBhvr>
                                      <p:tavLst>
                                        <p:tav tm="0">
                                          <p:val>
                                            <p:strVal val="#ppt_y-#ppt_h*1.125000"/>
                                          </p:val>
                                        </p:tav>
                                        <p:tav tm="100000">
                                          <p:val>
                                            <p:strVal val="#ppt_y"/>
                                          </p:val>
                                        </p:tav>
                                      </p:tavLst>
                                    </p:anim>
                                    <p:animEffect>
                                      <p:cBhvr>
                                        <p:cTn id="72" dur="400"/>
                                        <p:tgtEl>
                                          <p:spTgt spid="23"/>
                                        </p:tgtEl>
                                      </p:cBhvr>
                                    </p:animEffect>
                                  </p:childTnLst>
                                </p:cTn>
                              </p:par>
                              <p:par>
                                <p:cTn id="73" presetID="12" presetClass="entr" presetSubtype="1"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p:tgtEl>
                                          <p:spTgt spid="24"/>
                                        </p:tgtEl>
                                        <p:attrNameLst>
                                          <p:attrName>ppt_y</p:attrName>
                                        </p:attrNameLst>
                                      </p:cBhvr>
                                      <p:tavLst>
                                        <p:tav tm="0">
                                          <p:val>
                                            <p:strVal val="#ppt_y-#ppt_h*1.125000"/>
                                          </p:val>
                                        </p:tav>
                                        <p:tav tm="100000">
                                          <p:val>
                                            <p:strVal val="#ppt_y"/>
                                          </p:val>
                                        </p:tav>
                                      </p:tavLst>
                                    </p:anim>
                                    <p:animEffect>
                                      <p:cBhvr>
                                        <p:cTn id="76" dur="400"/>
                                        <p:tgtEl>
                                          <p:spTgt spid="24"/>
                                        </p:tgtEl>
                                      </p:cBhvr>
                                    </p:animEffect>
                                  </p:childTnLst>
                                </p:cTn>
                              </p:par>
                            </p:childTnLst>
                          </p:cTn>
                        </p:par>
                        <p:par>
                          <p:cTn id="77" fill="hold">
                            <p:stCondLst>
                              <p:cond delay="3000"/>
                            </p:stCondLst>
                            <p:childTnLst>
                              <p:par>
                                <p:cTn id="78" presetID="16" presetClass="entr" presetSubtype="37"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p:cBhvr>
                                        <p:cTn id="80" dur="750"/>
                                        <p:tgtEl>
                                          <p:spTgt spid="25"/>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问题儿二</a:t>
            </a: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175" y="140572"/>
            <a:ext cx="2108371" cy="364572"/>
          </a:xfrm>
          <a:prstGeom prst="homePlate">
            <a:avLst>
              <a:gd name="adj" fmla="val 34324"/>
            </a:avLst>
          </a:prstGeom>
        </p:spPr>
      </p:pic>
      <p:sp>
        <p:nvSpPr>
          <p:cNvPr id="37" name="TextBox 36"/>
          <p:cNvSpPr txBox="1"/>
          <p:nvPr/>
        </p:nvSpPr>
        <p:spPr>
          <a:xfrm>
            <a:off x="1102057"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046" y="144448"/>
            <a:ext cx="254645" cy="364572"/>
          </a:xfrm>
          <a:prstGeom prst="chevron">
            <a:avLst/>
          </a:prstGeom>
        </p:spPr>
      </p:pic>
      <p:sp>
        <p:nvSpPr>
          <p:cNvPr id="2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14:presetBounceEnd="40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40000">
                                          <p:cBhvr additive="base">
                                            <p:cTn id="2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14:presetBounceEnd="40000">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14:bounceEnd="40000">
                                          <p:cBhvr additive="base">
                                            <p:cTn id="24"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14:presetBounceEnd="40000">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14:presetBounceEnd="40000">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14:bounceEnd="40000">
                                          <p:cBhvr additive="base">
                                            <p:cTn id="40"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0-#ppt_w/2"/>
                                              </p:val>
                                            </p:tav>
                                            <p:tav tm="100000">
                                              <p:val>
                                                <p:strVal val="#ppt_x"/>
                                              </p:val>
                                            </p:tav>
                                          </p:tavLst>
                                        </p:anim>
                                        <p:anim calcmode="lin" valueType="num">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ppt_x"/>
                                              </p:val>
                                            </p:tav>
                                            <p:tav tm="100000">
                                              <p:val>
                                                <p:strVal val="#ppt_x"/>
                                              </p:val>
                                            </p:tav>
                                          </p:tavLst>
                                        </p:anim>
                                        <p:anim calcmode="lin" valueType="num">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500" fill="hold"/>
                                            <p:tgtEl>
                                              <p:spTgt spid="117"/>
                                            </p:tgtEl>
                                            <p:attrNameLst>
                                              <p:attrName>ppt_x</p:attrName>
                                            </p:attrNameLst>
                                          </p:cBhvr>
                                          <p:tavLst>
                                            <p:tav tm="0">
                                              <p:val>
                                                <p:strVal val="1+#ppt_w/2"/>
                                              </p:val>
                                            </p:tav>
                                            <p:tav tm="100000">
                                              <p:val>
                                                <p:strVal val="#ppt_x"/>
                                              </p:val>
                                            </p:tav>
                                          </p:tavLst>
                                        </p:anim>
                                        <p:anim calcmode="lin" valueType="num">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3A9F3"/>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文本框 3"/>
            <p:cNvSpPr>
              <a:spLocks noChangeArrowheads="1"/>
            </p:cNvSpPr>
            <p:nvPr/>
          </p:nvSpPr>
          <p:spPr bwMode="auto">
            <a:xfrm>
              <a:off x="4748441" y="1497806"/>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6"/>
            <p:cNvSpPr>
              <a:spLocks noChangeArrowheads="1"/>
            </p:cNvSpPr>
            <p:nvPr/>
          </p:nvSpPr>
          <p:spPr bwMode="auto">
            <a:xfrm>
              <a:off x="3100616" y="3471863"/>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p>
            <a:p>
              <a:pPr algn="ctr" eaLnBrk="1" hangingPunct="1">
                <a:spcBef>
                  <a:spcPct val="0"/>
                </a:spcBef>
                <a:buFont typeface="Arial" panose="020B0604020202020204"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24"/>
            <p:cNvSpPr>
              <a:spLocks noChangeArrowheads="1"/>
            </p:cNvSpPr>
            <p:nvPr/>
          </p:nvSpPr>
          <p:spPr bwMode="auto">
            <a:xfrm>
              <a:off x="4941043" y="3483769"/>
              <a:ext cx="766862"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067B0"/>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4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a:t>
            </a:r>
          </a:p>
        </p:txBody>
      </p:sp>
      <p:sp>
        <p:nvSpPr>
          <p:cNvPr id="61" name="矩形 6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9"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52" name="TextBox 51"/>
          <p:cNvSpPr txBox="1"/>
          <p:nvPr/>
        </p:nvSpPr>
        <p:spPr>
          <a:xfrm>
            <a:off x="1094482"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4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ppt_x</p:attrName>
                                        </p:attrNameLst>
                                      </p:cBhvr>
                                      <p:tavLst>
                                        <p:tav tm="0">
                                          <p:val>
                                            <p:strVal val="#ppt_x-#ppt_w*1.125000"/>
                                          </p:val>
                                        </p:tav>
                                        <p:tav tm="100000">
                                          <p:val>
                                            <p:strVal val="#ppt_x"/>
                                          </p:val>
                                        </p:tav>
                                      </p:tavLst>
                                    </p:anim>
                                    <p:animEffect transition="in" filter="wipe(right)">
                                      <p:cBhvr>
                                        <p:cTn id="8" dur="500"/>
                                        <p:tgtEl>
                                          <p:spTgt spid="5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trips(down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30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6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8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800"/>
                                        <p:tgtEl>
                                          <p:spTgt spid="19"/>
                                        </p:tgtEl>
                                      </p:cBhvr>
                                    </p:animEffect>
                                  </p:childTnLst>
                                </p:cTn>
                              </p:par>
                              <p:par>
                                <p:cTn id="38" presetID="21"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8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right)">
                                      <p:cBhvr>
                                        <p:cTn id="56" dur="500"/>
                                        <p:tgtEl>
                                          <p:spTgt spid="2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2" fill="hold" grpId="0" nodeType="withEffect">
                                  <p:stCondLst>
                                    <p:cond delay="40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80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建立在团队的基础之上，发挥团队精神、互补互助以达到团队最大工作效率的能力。对于团队的成员来说，不仅</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要有个人能力，更需要有在不同的位置上各尽所能、与其他成员协调合作的能力。</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a:off x="825405" y="395196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2307128" y="342021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椭圆 63"/>
            <p:cNvSpPr/>
            <p:nvPr/>
          </p:nvSpPr>
          <p:spPr>
            <a:xfrm>
              <a:off x="3829063" y="2894239"/>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椭圆 64"/>
            <p:cNvSpPr/>
            <p:nvPr/>
          </p:nvSpPr>
          <p:spPr>
            <a:xfrm>
              <a:off x="5384889" y="2368267"/>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问题二</a:t>
            </a: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a:off x="7794388" y="4243976"/>
            <a:ext cx="500908" cy="500908"/>
          </a:xfrm>
          <a:prstGeom prst="ellipse">
            <a:avLst/>
          </a:prstGeom>
          <a:solidFill>
            <a:schemeClr val="tx1">
              <a:lumMod val="75000"/>
              <a:lumOff val="25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8423305" y="3522698"/>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9" name="椭圆 108"/>
          <p:cNvSpPr/>
          <p:nvPr/>
        </p:nvSpPr>
        <p:spPr>
          <a:xfrm>
            <a:off x="1572773" y="1714183"/>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767327" y="2356561"/>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椭圆 113"/>
          <p:cNvSpPr/>
          <p:nvPr/>
        </p:nvSpPr>
        <p:spPr>
          <a:xfrm>
            <a:off x="6629511" y="4508355"/>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椭圆 114"/>
          <p:cNvSpPr/>
          <p:nvPr/>
        </p:nvSpPr>
        <p:spPr>
          <a:xfrm>
            <a:off x="1104868" y="2696479"/>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椭圆 120"/>
          <p:cNvSpPr/>
          <p:nvPr/>
        </p:nvSpPr>
        <p:spPr>
          <a:xfrm>
            <a:off x="8585278" y="4784918"/>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79" name="矩形 7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90"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986" y="140572"/>
            <a:ext cx="2108371" cy="364572"/>
          </a:xfrm>
          <a:prstGeom prst="homePlate">
            <a:avLst>
              <a:gd name="adj" fmla="val 34324"/>
            </a:avLst>
          </a:prstGeom>
        </p:spPr>
      </p:pic>
      <p:sp>
        <p:nvSpPr>
          <p:cNvPr id="75" name="TextBox 74"/>
          <p:cNvSpPr txBox="1"/>
          <p:nvPr/>
        </p:nvSpPr>
        <p:spPr>
          <a:xfrm>
            <a:off x="1104868" y="158706"/>
            <a:ext cx="1659429"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存在的问题</a:t>
            </a:r>
          </a:p>
        </p:txBody>
      </p:sp>
      <p:pic>
        <p:nvPicPr>
          <p:cNvPr id="76" name="图片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857" y="144448"/>
            <a:ext cx="254645" cy="364572"/>
          </a:xfrm>
          <a:prstGeom prst="chevron">
            <a:avLst/>
          </a:prstGeom>
        </p:spPr>
      </p:pic>
      <p:sp>
        <p:nvSpPr>
          <p:cNvPr id="7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14:presetBounceEnd="44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44000">
                                          <p:cBhvr additive="base">
                                            <p:cTn id="20"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44000">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14:bounceEnd="44000">
                                          <p:cBhvr additive="base">
                                            <p:cTn id="24"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44000">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14:bounceEnd="44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44000">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14:bounceEnd="44000">
                                          <p:cBhvr additive="base">
                                            <p:cTn id="32"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25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25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7"/>
          <p:cNvSpPr>
            <a:spLocks noChangeArrowheads="1"/>
          </p:cNvSpPr>
          <p:nvPr/>
        </p:nvSpPr>
        <p:spPr bwMode="auto">
          <a:xfrm>
            <a:off x="7938" y="-7938"/>
            <a:ext cx="1879600" cy="5143501"/>
          </a:xfrm>
          <a:prstGeom prst="rect">
            <a:avLst/>
          </a:pr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0"/>
          <p:cNvSpPr>
            <a:spLocks noChangeArrowheads="1"/>
          </p:cNvSpPr>
          <p:nvPr/>
        </p:nvSpPr>
        <p:spPr bwMode="auto">
          <a:xfrm>
            <a:off x="3860800" y="4000500"/>
            <a:ext cx="615950" cy="831850"/>
          </a:xfrm>
          <a:custGeom>
            <a:avLst/>
            <a:gdLst>
              <a:gd name="T0" fmla="*/ 0 w 577850"/>
              <a:gd name="T1" fmla="*/ 0 h 736600"/>
              <a:gd name="T2" fmla="*/ 361950 w 577850"/>
              <a:gd name="T3" fmla="*/ 736600 h 736600"/>
              <a:gd name="T4" fmla="*/ 577850 w 577850"/>
              <a:gd name="T5" fmla="*/ 476250 h 736600"/>
              <a:gd name="T6" fmla="*/ 0 w 577850"/>
              <a:gd name="T7" fmla="*/ 0 h 736600"/>
              <a:gd name="T8" fmla="*/ 0 60000 65536"/>
              <a:gd name="T9" fmla="*/ 0 60000 65536"/>
              <a:gd name="T10" fmla="*/ 0 60000 65536"/>
              <a:gd name="T11" fmla="*/ 0 60000 65536"/>
              <a:gd name="T12" fmla="*/ 0 w 577850"/>
              <a:gd name="T13" fmla="*/ 0 h 736600"/>
              <a:gd name="T14" fmla="*/ 577850 w 577850"/>
              <a:gd name="T15" fmla="*/ 736600 h 736600"/>
            </a:gdLst>
            <a:ahLst/>
            <a:cxnLst>
              <a:cxn ang="T8">
                <a:pos x="T0" y="T1"/>
              </a:cxn>
              <a:cxn ang="T9">
                <a:pos x="T2" y="T3"/>
              </a:cxn>
              <a:cxn ang="T10">
                <a:pos x="T4" y="T5"/>
              </a:cxn>
              <a:cxn ang="T11">
                <a:pos x="T6" y="T7"/>
              </a:cxn>
            </a:cxnLst>
            <a:rect l="T12" t="T13" r="T14" b="T15"/>
            <a:pathLst>
              <a:path w="577850" h="736600">
                <a:moveTo>
                  <a:pt x="0" y="0"/>
                </a:moveTo>
                <a:lnTo>
                  <a:pt x="361950" y="736600"/>
                </a:lnTo>
                <a:lnTo>
                  <a:pt x="577850" y="476250"/>
                </a:lnTo>
                <a:lnTo>
                  <a:pt x="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6"/>
          <p:cNvSpPr>
            <a:spLocks noChangeArrowheads="1"/>
          </p:cNvSpPr>
          <p:nvPr/>
        </p:nvSpPr>
        <p:spPr bwMode="auto">
          <a:xfrm>
            <a:off x="4210050" y="4495800"/>
            <a:ext cx="596900" cy="336550"/>
          </a:xfrm>
          <a:custGeom>
            <a:avLst/>
            <a:gdLst>
              <a:gd name="T0" fmla="*/ 0 w 495300"/>
              <a:gd name="T1" fmla="*/ 266700 h 266700"/>
              <a:gd name="T2" fmla="*/ 495300 w 495300"/>
              <a:gd name="T3" fmla="*/ 266700 h 266700"/>
              <a:gd name="T4" fmla="*/ 177800 w 495300"/>
              <a:gd name="T5" fmla="*/ 0 h 266700"/>
              <a:gd name="T6" fmla="*/ 0 w 495300"/>
              <a:gd name="T7" fmla="*/ 266700 h 266700"/>
              <a:gd name="T8" fmla="*/ 0 60000 65536"/>
              <a:gd name="T9" fmla="*/ 0 60000 65536"/>
              <a:gd name="T10" fmla="*/ 0 60000 65536"/>
              <a:gd name="T11" fmla="*/ 0 60000 65536"/>
              <a:gd name="T12" fmla="*/ 0 w 495300"/>
              <a:gd name="T13" fmla="*/ 0 h 266700"/>
              <a:gd name="T14" fmla="*/ 495300 w 495300"/>
              <a:gd name="T15" fmla="*/ 266700 h 266700"/>
            </a:gdLst>
            <a:ahLst/>
            <a:cxnLst>
              <a:cxn ang="T8">
                <a:pos x="T0" y="T1"/>
              </a:cxn>
              <a:cxn ang="T9">
                <a:pos x="T2" y="T3"/>
              </a:cxn>
              <a:cxn ang="T10">
                <a:pos x="T4" y="T5"/>
              </a:cxn>
              <a:cxn ang="T11">
                <a:pos x="T6" y="T7"/>
              </a:cxn>
            </a:cxnLst>
            <a:rect l="T12" t="T13" r="T14" b="T15"/>
            <a:pathLst>
              <a:path w="495300" h="266700">
                <a:moveTo>
                  <a:pt x="0" y="266700"/>
                </a:moveTo>
                <a:lnTo>
                  <a:pt x="495300" y="266700"/>
                </a:lnTo>
                <a:lnTo>
                  <a:pt x="177800" y="0"/>
                </a:lnTo>
                <a:lnTo>
                  <a:pt x="0" y="266700"/>
                </a:lnTo>
                <a:close/>
              </a:path>
            </a:pathLst>
          </a:custGeom>
          <a:solidFill>
            <a:srgbClr val="5D0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18"/>
          <p:cNvSpPr>
            <a:spLocks noChangeArrowheads="1"/>
          </p:cNvSpPr>
          <p:nvPr/>
        </p:nvSpPr>
        <p:spPr bwMode="auto">
          <a:xfrm>
            <a:off x="3092450" y="-101600"/>
            <a:ext cx="488950" cy="1384300"/>
          </a:xfrm>
          <a:custGeom>
            <a:avLst/>
            <a:gdLst>
              <a:gd name="T0" fmla="*/ 0 w 457200"/>
              <a:gd name="T1" fmla="*/ 0 h 1358900"/>
              <a:gd name="T2" fmla="*/ 457200 w 457200"/>
              <a:gd name="T3" fmla="*/ 1358900 h 1358900"/>
              <a:gd name="T4" fmla="*/ 127000 w 457200"/>
              <a:gd name="T5" fmla="*/ 1181100 h 1358900"/>
              <a:gd name="T6" fmla="*/ 0 w 457200"/>
              <a:gd name="T7" fmla="*/ 0 h 1358900"/>
              <a:gd name="T8" fmla="*/ 0 60000 65536"/>
              <a:gd name="T9" fmla="*/ 0 60000 65536"/>
              <a:gd name="T10" fmla="*/ 0 60000 65536"/>
              <a:gd name="T11" fmla="*/ 0 60000 65536"/>
              <a:gd name="T12" fmla="*/ 0 w 457200"/>
              <a:gd name="T13" fmla="*/ 0 h 1358900"/>
              <a:gd name="T14" fmla="*/ 457200 w 457200"/>
              <a:gd name="T15" fmla="*/ 1358900 h 1358900"/>
            </a:gdLst>
            <a:ahLst/>
            <a:cxnLst>
              <a:cxn ang="T8">
                <a:pos x="T0" y="T1"/>
              </a:cxn>
              <a:cxn ang="T9">
                <a:pos x="T2" y="T3"/>
              </a:cxn>
              <a:cxn ang="T10">
                <a:pos x="T4" y="T5"/>
              </a:cxn>
              <a:cxn ang="T11">
                <a:pos x="T6" y="T7"/>
              </a:cxn>
            </a:cxnLst>
            <a:rect l="T12" t="T13" r="T14" b="T15"/>
            <a:pathLst>
              <a:path w="457200" h="1358900">
                <a:moveTo>
                  <a:pt x="0" y="0"/>
                </a:moveTo>
                <a:lnTo>
                  <a:pt x="457200" y="1358900"/>
                </a:lnTo>
                <a:lnTo>
                  <a:pt x="127000" y="1181100"/>
                </a:lnTo>
                <a:lnTo>
                  <a:pt x="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8"/>
          <p:cNvSpPr>
            <a:spLocks noChangeArrowheads="1"/>
          </p:cNvSpPr>
          <p:nvPr/>
        </p:nvSpPr>
        <p:spPr bwMode="auto">
          <a:xfrm rot="303070">
            <a:off x="4429125" y="4800600"/>
            <a:ext cx="522288" cy="365125"/>
          </a:xfrm>
          <a:custGeom>
            <a:avLst/>
            <a:gdLst>
              <a:gd name="T0" fmla="*/ 311150 w 476250"/>
              <a:gd name="T1" fmla="*/ 0 h 311150"/>
              <a:gd name="T2" fmla="*/ 476250 w 476250"/>
              <a:gd name="T3" fmla="*/ 273050 h 311150"/>
              <a:gd name="T4" fmla="*/ 0 w 476250"/>
              <a:gd name="T5" fmla="*/ 311150 h 311150"/>
              <a:gd name="T6" fmla="*/ 311150 w 476250"/>
              <a:gd name="T7" fmla="*/ 0 h 311150"/>
              <a:gd name="T8" fmla="*/ 0 60000 65536"/>
              <a:gd name="T9" fmla="*/ 0 60000 65536"/>
              <a:gd name="T10" fmla="*/ 0 60000 65536"/>
              <a:gd name="T11" fmla="*/ 0 60000 65536"/>
              <a:gd name="T12" fmla="*/ 0 w 476250"/>
              <a:gd name="T13" fmla="*/ 0 h 311150"/>
              <a:gd name="T14" fmla="*/ 476250 w 476250"/>
              <a:gd name="T15" fmla="*/ 311150 h 311150"/>
            </a:gdLst>
            <a:ahLst/>
            <a:cxnLst>
              <a:cxn ang="T8">
                <a:pos x="T0" y="T1"/>
              </a:cxn>
              <a:cxn ang="T9">
                <a:pos x="T2" y="T3"/>
              </a:cxn>
              <a:cxn ang="T10">
                <a:pos x="T4" y="T5"/>
              </a:cxn>
              <a:cxn ang="T11">
                <a:pos x="T6" y="T7"/>
              </a:cxn>
            </a:cxnLst>
            <a:rect l="T12" t="T13" r="T14" b="T15"/>
            <a:pathLst>
              <a:path w="476250" h="311150">
                <a:moveTo>
                  <a:pt x="311150" y="0"/>
                </a:moveTo>
                <a:lnTo>
                  <a:pt x="476250" y="273050"/>
                </a:lnTo>
                <a:lnTo>
                  <a:pt x="0" y="311150"/>
                </a:lnTo>
                <a:lnTo>
                  <a:pt x="311150" y="0"/>
                </a:lnTo>
                <a:close/>
              </a:path>
            </a:pathLst>
          </a:custGeom>
          <a:solidFill>
            <a:srgbClr val="A21F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37"/>
          <p:cNvSpPr>
            <a:spLocks noChangeArrowheads="1"/>
          </p:cNvSpPr>
          <p:nvPr/>
        </p:nvSpPr>
        <p:spPr bwMode="auto">
          <a:xfrm>
            <a:off x="3886200" y="4057650"/>
            <a:ext cx="749300" cy="381000"/>
          </a:xfrm>
          <a:custGeom>
            <a:avLst/>
            <a:gdLst>
              <a:gd name="T0" fmla="*/ 0 w 673100"/>
              <a:gd name="T1" fmla="*/ 6350 h 349250"/>
              <a:gd name="T2" fmla="*/ 673100 w 673100"/>
              <a:gd name="T3" fmla="*/ 349250 h 349250"/>
              <a:gd name="T4" fmla="*/ 520700 w 673100"/>
              <a:gd name="T5" fmla="*/ 0 h 349250"/>
              <a:gd name="T6" fmla="*/ 0 w 673100"/>
              <a:gd name="T7" fmla="*/ 6350 h 349250"/>
              <a:gd name="T8" fmla="*/ 0 60000 65536"/>
              <a:gd name="T9" fmla="*/ 0 60000 65536"/>
              <a:gd name="T10" fmla="*/ 0 60000 65536"/>
              <a:gd name="T11" fmla="*/ 0 60000 65536"/>
              <a:gd name="T12" fmla="*/ 0 w 673100"/>
              <a:gd name="T13" fmla="*/ 0 h 349250"/>
              <a:gd name="T14" fmla="*/ 673100 w 673100"/>
              <a:gd name="T15" fmla="*/ 349250 h 349250"/>
            </a:gdLst>
            <a:ahLst/>
            <a:cxnLst>
              <a:cxn ang="T8">
                <a:pos x="T0" y="T1"/>
              </a:cxn>
              <a:cxn ang="T9">
                <a:pos x="T2" y="T3"/>
              </a:cxn>
              <a:cxn ang="T10">
                <a:pos x="T4" y="T5"/>
              </a:cxn>
              <a:cxn ang="T11">
                <a:pos x="T6" y="T7"/>
              </a:cxn>
            </a:cxnLst>
            <a:rect l="T12" t="T13" r="T14" b="T15"/>
            <a:pathLst>
              <a:path w="673100" h="349250">
                <a:moveTo>
                  <a:pt x="0" y="6350"/>
                </a:moveTo>
                <a:lnTo>
                  <a:pt x="673100" y="349250"/>
                </a:lnTo>
                <a:lnTo>
                  <a:pt x="520700" y="0"/>
                </a:lnTo>
                <a:lnTo>
                  <a:pt x="0" y="635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4"/>
          <p:cNvSpPr>
            <a:spLocks noChangeArrowheads="1"/>
          </p:cNvSpPr>
          <p:nvPr/>
        </p:nvSpPr>
        <p:spPr bwMode="auto">
          <a:xfrm>
            <a:off x="3263900" y="4921250"/>
            <a:ext cx="1187450" cy="222250"/>
          </a:xfrm>
          <a:custGeom>
            <a:avLst/>
            <a:gdLst>
              <a:gd name="T0" fmla="*/ 0 w 1136650"/>
              <a:gd name="T1" fmla="*/ 0 h 222250"/>
              <a:gd name="T2" fmla="*/ 101600 w 1136650"/>
              <a:gd name="T3" fmla="*/ 222250 h 222250"/>
              <a:gd name="T4" fmla="*/ 1136650 w 1136650"/>
              <a:gd name="T5" fmla="*/ 222250 h 222250"/>
              <a:gd name="T6" fmla="*/ 0 w 1136650"/>
              <a:gd name="T7" fmla="*/ 0 h 222250"/>
              <a:gd name="T8" fmla="*/ 0 60000 65536"/>
              <a:gd name="T9" fmla="*/ 0 60000 65536"/>
              <a:gd name="T10" fmla="*/ 0 60000 65536"/>
              <a:gd name="T11" fmla="*/ 0 60000 65536"/>
              <a:gd name="T12" fmla="*/ 0 w 1136650"/>
              <a:gd name="T13" fmla="*/ 0 h 222250"/>
              <a:gd name="T14" fmla="*/ 1136650 w 1136650"/>
              <a:gd name="T15" fmla="*/ 222250 h 222250"/>
            </a:gdLst>
            <a:ahLst/>
            <a:cxnLst>
              <a:cxn ang="T8">
                <a:pos x="T0" y="T1"/>
              </a:cxn>
              <a:cxn ang="T9">
                <a:pos x="T2" y="T3"/>
              </a:cxn>
              <a:cxn ang="T10">
                <a:pos x="T4" y="T5"/>
              </a:cxn>
              <a:cxn ang="T11">
                <a:pos x="T6" y="T7"/>
              </a:cxn>
            </a:cxnLst>
            <a:rect l="T12" t="T13" r="T14" b="T15"/>
            <a:pathLst>
              <a:path w="1136650" h="222250">
                <a:moveTo>
                  <a:pt x="0" y="0"/>
                </a:moveTo>
                <a:lnTo>
                  <a:pt x="101600" y="222250"/>
                </a:lnTo>
                <a:lnTo>
                  <a:pt x="1136650" y="222250"/>
                </a:lnTo>
                <a:lnTo>
                  <a:pt x="0" y="0"/>
                </a:lnTo>
                <a:close/>
              </a:path>
            </a:pathLst>
          </a:custGeom>
          <a:solidFill>
            <a:srgbClr val="E941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38"/>
          <p:cNvSpPr>
            <a:spLocks noChangeArrowheads="1"/>
          </p:cNvSpPr>
          <p:nvPr/>
        </p:nvSpPr>
        <p:spPr bwMode="auto">
          <a:xfrm>
            <a:off x="3302000" y="4546600"/>
            <a:ext cx="984250" cy="400050"/>
          </a:xfrm>
          <a:custGeom>
            <a:avLst/>
            <a:gdLst>
              <a:gd name="T0" fmla="*/ 298450 w 984250"/>
              <a:gd name="T1" fmla="*/ 0 h 374650"/>
              <a:gd name="T2" fmla="*/ 0 w 984250"/>
              <a:gd name="T3" fmla="*/ 374650 h 374650"/>
              <a:gd name="T4" fmla="*/ 984250 w 984250"/>
              <a:gd name="T5" fmla="*/ 266700 h 374650"/>
              <a:gd name="T6" fmla="*/ 298450 w 984250"/>
              <a:gd name="T7" fmla="*/ 0 h 374650"/>
              <a:gd name="T8" fmla="*/ 0 60000 65536"/>
              <a:gd name="T9" fmla="*/ 0 60000 65536"/>
              <a:gd name="T10" fmla="*/ 0 60000 65536"/>
              <a:gd name="T11" fmla="*/ 0 60000 65536"/>
              <a:gd name="T12" fmla="*/ 0 w 984250"/>
              <a:gd name="T13" fmla="*/ 0 h 374650"/>
              <a:gd name="T14" fmla="*/ 984250 w 984250"/>
              <a:gd name="T15" fmla="*/ 374650 h 374650"/>
            </a:gdLst>
            <a:ahLst/>
            <a:cxnLst>
              <a:cxn ang="T8">
                <a:pos x="T0" y="T1"/>
              </a:cxn>
              <a:cxn ang="T9">
                <a:pos x="T2" y="T3"/>
              </a:cxn>
              <a:cxn ang="T10">
                <a:pos x="T4" y="T5"/>
              </a:cxn>
              <a:cxn ang="T11">
                <a:pos x="T6" y="T7"/>
              </a:cxn>
            </a:cxnLst>
            <a:rect l="T12" t="T13" r="T14" b="T15"/>
            <a:pathLst>
              <a:path w="984250" h="374650">
                <a:moveTo>
                  <a:pt x="298450" y="0"/>
                </a:moveTo>
                <a:lnTo>
                  <a:pt x="0" y="374650"/>
                </a:lnTo>
                <a:lnTo>
                  <a:pt x="984250" y="266700"/>
                </a:lnTo>
                <a:lnTo>
                  <a:pt x="298450" y="0"/>
                </a:lnTo>
                <a:close/>
              </a:path>
            </a:pathLst>
          </a:custGeom>
          <a:solidFill>
            <a:srgbClr val="E727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27"/>
          <p:cNvSpPr>
            <a:spLocks noChangeArrowheads="1"/>
          </p:cNvSpPr>
          <p:nvPr/>
        </p:nvSpPr>
        <p:spPr bwMode="auto">
          <a:xfrm>
            <a:off x="3060700" y="2228850"/>
            <a:ext cx="679450" cy="514350"/>
          </a:xfrm>
          <a:custGeom>
            <a:avLst/>
            <a:gdLst>
              <a:gd name="T0" fmla="*/ 0 w 622300"/>
              <a:gd name="T1" fmla="*/ 0 h 457200"/>
              <a:gd name="T2" fmla="*/ 412750 w 622300"/>
              <a:gd name="T3" fmla="*/ 76200 h 457200"/>
              <a:gd name="T4" fmla="*/ 622300 w 622300"/>
              <a:gd name="T5" fmla="*/ 457200 h 457200"/>
              <a:gd name="T6" fmla="*/ 0 w 622300"/>
              <a:gd name="T7" fmla="*/ 0 h 457200"/>
              <a:gd name="T8" fmla="*/ 0 60000 65536"/>
              <a:gd name="T9" fmla="*/ 0 60000 65536"/>
              <a:gd name="T10" fmla="*/ 0 60000 65536"/>
              <a:gd name="T11" fmla="*/ 0 60000 65536"/>
              <a:gd name="T12" fmla="*/ 0 w 622300"/>
              <a:gd name="T13" fmla="*/ 0 h 457200"/>
              <a:gd name="T14" fmla="*/ 622300 w 622300"/>
              <a:gd name="T15" fmla="*/ 457200 h 457200"/>
            </a:gdLst>
            <a:ahLst/>
            <a:cxnLst>
              <a:cxn ang="T8">
                <a:pos x="T0" y="T1"/>
              </a:cxn>
              <a:cxn ang="T9">
                <a:pos x="T2" y="T3"/>
              </a:cxn>
              <a:cxn ang="T10">
                <a:pos x="T4" y="T5"/>
              </a:cxn>
              <a:cxn ang="T11">
                <a:pos x="T6" y="T7"/>
              </a:cxn>
            </a:cxnLst>
            <a:rect l="T12" t="T13" r="T14" b="T15"/>
            <a:pathLst>
              <a:path w="622300" h="457200">
                <a:moveTo>
                  <a:pt x="0" y="0"/>
                </a:moveTo>
                <a:lnTo>
                  <a:pt x="412750" y="76200"/>
                </a:lnTo>
                <a:lnTo>
                  <a:pt x="622300" y="457200"/>
                </a:lnTo>
                <a:lnTo>
                  <a:pt x="0" y="0"/>
                </a:lnTo>
                <a:close/>
              </a:path>
            </a:pathLst>
          </a:custGeom>
          <a:solidFill>
            <a:srgbClr val="4DC5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23"/>
          <p:cNvSpPr>
            <a:spLocks noChangeArrowheads="1"/>
          </p:cNvSpPr>
          <p:nvPr/>
        </p:nvSpPr>
        <p:spPr bwMode="auto">
          <a:xfrm>
            <a:off x="3067050" y="1492250"/>
            <a:ext cx="615950" cy="749300"/>
          </a:xfrm>
          <a:custGeom>
            <a:avLst/>
            <a:gdLst>
              <a:gd name="T0" fmla="*/ 25400 w 590550"/>
              <a:gd name="T1" fmla="*/ 0 h 704850"/>
              <a:gd name="T2" fmla="*/ 590550 w 590550"/>
              <a:gd name="T3" fmla="*/ 76200 h 704850"/>
              <a:gd name="T4" fmla="*/ 0 w 590550"/>
              <a:gd name="T5" fmla="*/ 704850 h 704850"/>
              <a:gd name="T6" fmla="*/ 25400 w 590550"/>
              <a:gd name="T7" fmla="*/ 0 h 704850"/>
              <a:gd name="T8" fmla="*/ 0 60000 65536"/>
              <a:gd name="T9" fmla="*/ 0 60000 65536"/>
              <a:gd name="T10" fmla="*/ 0 60000 65536"/>
              <a:gd name="T11" fmla="*/ 0 60000 65536"/>
              <a:gd name="T12" fmla="*/ 0 w 590550"/>
              <a:gd name="T13" fmla="*/ 0 h 704850"/>
              <a:gd name="T14" fmla="*/ 590550 w 590550"/>
              <a:gd name="T15" fmla="*/ 704850 h 704850"/>
            </a:gdLst>
            <a:ahLst/>
            <a:cxnLst>
              <a:cxn ang="T8">
                <a:pos x="T0" y="T1"/>
              </a:cxn>
              <a:cxn ang="T9">
                <a:pos x="T2" y="T3"/>
              </a:cxn>
              <a:cxn ang="T10">
                <a:pos x="T4" y="T5"/>
              </a:cxn>
              <a:cxn ang="T11">
                <a:pos x="T6" y="T7"/>
              </a:cxn>
            </a:cxnLst>
            <a:rect l="T12" t="T13" r="T14" b="T15"/>
            <a:pathLst>
              <a:path w="590550" h="704850">
                <a:moveTo>
                  <a:pt x="25400" y="0"/>
                </a:moveTo>
                <a:lnTo>
                  <a:pt x="590550" y="76200"/>
                </a:lnTo>
                <a:lnTo>
                  <a:pt x="0" y="704850"/>
                </a:lnTo>
                <a:lnTo>
                  <a:pt x="2540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22"/>
          <p:cNvSpPr>
            <a:spLocks noChangeArrowheads="1"/>
          </p:cNvSpPr>
          <p:nvPr/>
        </p:nvSpPr>
        <p:spPr bwMode="auto">
          <a:xfrm>
            <a:off x="3079750" y="1250950"/>
            <a:ext cx="590550" cy="330200"/>
          </a:xfrm>
          <a:custGeom>
            <a:avLst/>
            <a:gdLst>
              <a:gd name="T0" fmla="*/ 0 w 590550"/>
              <a:gd name="T1" fmla="*/ 279400 h 330200"/>
              <a:gd name="T2" fmla="*/ 482600 w 590550"/>
              <a:gd name="T3" fmla="*/ 0 h 330200"/>
              <a:gd name="T4" fmla="*/ 590550 w 590550"/>
              <a:gd name="T5" fmla="*/ 330200 h 330200"/>
              <a:gd name="T6" fmla="*/ 0 w 590550"/>
              <a:gd name="T7" fmla="*/ 279400 h 330200"/>
              <a:gd name="T8" fmla="*/ 0 60000 65536"/>
              <a:gd name="T9" fmla="*/ 0 60000 65536"/>
              <a:gd name="T10" fmla="*/ 0 60000 65536"/>
              <a:gd name="T11" fmla="*/ 0 60000 65536"/>
              <a:gd name="T12" fmla="*/ 0 w 590550"/>
              <a:gd name="T13" fmla="*/ 0 h 330200"/>
              <a:gd name="T14" fmla="*/ 590550 w 590550"/>
              <a:gd name="T15" fmla="*/ 330200 h 330200"/>
            </a:gdLst>
            <a:ahLst/>
            <a:cxnLst>
              <a:cxn ang="T8">
                <a:pos x="T0" y="T1"/>
              </a:cxn>
              <a:cxn ang="T9">
                <a:pos x="T2" y="T3"/>
              </a:cxn>
              <a:cxn ang="T10">
                <a:pos x="T4" y="T5"/>
              </a:cxn>
              <a:cxn ang="T11">
                <a:pos x="T6" y="T7"/>
              </a:cxn>
            </a:cxnLst>
            <a:rect l="T12" t="T13" r="T14" b="T15"/>
            <a:pathLst>
              <a:path w="590550" h="330200">
                <a:moveTo>
                  <a:pt x="0" y="279400"/>
                </a:moveTo>
                <a:lnTo>
                  <a:pt x="482600" y="0"/>
                </a:lnTo>
                <a:lnTo>
                  <a:pt x="590550" y="330200"/>
                </a:lnTo>
                <a:lnTo>
                  <a:pt x="0" y="27940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45"/>
          <p:cNvSpPr>
            <a:spLocks noChangeArrowheads="1"/>
          </p:cNvSpPr>
          <p:nvPr/>
        </p:nvSpPr>
        <p:spPr bwMode="auto">
          <a:xfrm>
            <a:off x="3251200" y="4927600"/>
            <a:ext cx="177800" cy="228600"/>
          </a:xfrm>
          <a:custGeom>
            <a:avLst/>
            <a:gdLst>
              <a:gd name="T0" fmla="*/ 50800 w 177800"/>
              <a:gd name="T1" fmla="*/ 0 h 228600"/>
              <a:gd name="T2" fmla="*/ 0 w 177800"/>
              <a:gd name="T3" fmla="*/ 228600 h 228600"/>
              <a:gd name="T4" fmla="*/ 177800 w 177800"/>
              <a:gd name="T5" fmla="*/ 228600 h 228600"/>
              <a:gd name="T6" fmla="*/ 50800 w 177800"/>
              <a:gd name="T7" fmla="*/ 0 h 228600"/>
              <a:gd name="T8" fmla="*/ 0 60000 65536"/>
              <a:gd name="T9" fmla="*/ 0 60000 65536"/>
              <a:gd name="T10" fmla="*/ 0 60000 65536"/>
              <a:gd name="T11" fmla="*/ 0 60000 65536"/>
              <a:gd name="T12" fmla="*/ 0 w 177800"/>
              <a:gd name="T13" fmla="*/ 0 h 228600"/>
              <a:gd name="T14" fmla="*/ 177800 w 177800"/>
              <a:gd name="T15" fmla="*/ 228600 h 228600"/>
            </a:gdLst>
            <a:ahLst/>
            <a:cxnLst>
              <a:cxn ang="T8">
                <a:pos x="T0" y="T1"/>
              </a:cxn>
              <a:cxn ang="T9">
                <a:pos x="T2" y="T3"/>
              </a:cxn>
              <a:cxn ang="T10">
                <a:pos x="T4" y="T5"/>
              </a:cxn>
              <a:cxn ang="T11">
                <a:pos x="T6" y="T7"/>
              </a:cxn>
            </a:cxnLst>
            <a:rect l="T12" t="T13" r="T14" b="T15"/>
            <a:pathLst>
              <a:path w="177800" h="228600">
                <a:moveTo>
                  <a:pt x="50800" y="0"/>
                </a:moveTo>
                <a:lnTo>
                  <a:pt x="0" y="228600"/>
                </a:lnTo>
                <a:lnTo>
                  <a:pt x="177800" y="228600"/>
                </a:lnTo>
                <a:lnTo>
                  <a:pt x="50800" y="0"/>
                </a:lnTo>
                <a:close/>
              </a:path>
            </a:pathLst>
          </a:custGeom>
          <a:solidFill>
            <a:srgbClr val="EB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10"/>
          <p:cNvSpPr>
            <a:spLocks noChangeArrowheads="1"/>
          </p:cNvSpPr>
          <p:nvPr/>
        </p:nvSpPr>
        <p:spPr bwMode="auto">
          <a:xfrm>
            <a:off x="2106613" y="-44450"/>
            <a:ext cx="325437" cy="723900"/>
          </a:xfrm>
          <a:custGeom>
            <a:avLst/>
            <a:gdLst>
              <a:gd name="T0" fmla="*/ 20272 w 325072"/>
              <a:gd name="T1" fmla="*/ 0 h 723900"/>
              <a:gd name="T2" fmla="*/ 102822 w 325072"/>
              <a:gd name="T3" fmla="*/ 19050 h 723900"/>
              <a:gd name="T4" fmla="*/ 325072 w 325072"/>
              <a:gd name="T5" fmla="*/ 723900 h 723900"/>
              <a:gd name="T6" fmla="*/ 1222 w 325072"/>
              <a:gd name="T7" fmla="*/ 565150 h 723900"/>
              <a:gd name="T8" fmla="*/ 20272 w 325072"/>
              <a:gd name="T9" fmla="*/ 0 h 723900"/>
              <a:gd name="T10" fmla="*/ 0 60000 65536"/>
              <a:gd name="T11" fmla="*/ 0 60000 65536"/>
              <a:gd name="T12" fmla="*/ 0 60000 65536"/>
              <a:gd name="T13" fmla="*/ 0 60000 65536"/>
              <a:gd name="T14" fmla="*/ 0 60000 65536"/>
              <a:gd name="T15" fmla="*/ 0 w 325072"/>
              <a:gd name="T16" fmla="*/ 0 h 723900"/>
              <a:gd name="T17" fmla="*/ 325072 w 325072"/>
              <a:gd name="T18" fmla="*/ 723900 h 723900"/>
            </a:gdLst>
            <a:ahLst/>
            <a:cxnLst>
              <a:cxn ang="T10">
                <a:pos x="T0" y="T1"/>
              </a:cxn>
              <a:cxn ang="T11">
                <a:pos x="T2" y="T3"/>
              </a:cxn>
              <a:cxn ang="T12">
                <a:pos x="T4" y="T5"/>
              </a:cxn>
              <a:cxn ang="T13">
                <a:pos x="T6" y="T7"/>
              </a:cxn>
              <a:cxn ang="T14">
                <a:pos x="T8" y="T9"/>
              </a:cxn>
            </a:cxnLst>
            <a:rect l="T15" t="T16" r="T17" b="T18"/>
            <a:pathLst>
              <a:path w="325072" h="723900">
                <a:moveTo>
                  <a:pt x="20272" y="0"/>
                </a:moveTo>
                <a:lnTo>
                  <a:pt x="102822" y="19050"/>
                </a:lnTo>
                <a:lnTo>
                  <a:pt x="325072" y="723900"/>
                </a:lnTo>
                <a:lnTo>
                  <a:pt x="1222" y="565150"/>
                </a:lnTo>
                <a:cubicBezTo>
                  <a:pt x="-895" y="372533"/>
                  <a:pt x="-3011" y="179917"/>
                  <a:pt x="20272" y="0"/>
                </a:cubicBez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
          <p:cNvSpPr>
            <a:spLocks noChangeArrowheads="1"/>
          </p:cNvSpPr>
          <p:nvPr/>
        </p:nvSpPr>
        <p:spPr bwMode="auto">
          <a:xfrm>
            <a:off x="1758950" y="6350"/>
            <a:ext cx="1835150" cy="5156200"/>
          </a:xfrm>
          <a:custGeom>
            <a:avLst/>
            <a:gdLst>
              <a:gd name="T0" fmla="*/ 0 w 1835150"/>
              <a:gd name="T1" fmla="*/ 0 h 5156200"/>
              <a:gd name="T2" fmla="*/ 374650 w 1835150"/>
              <a:gd name="T3" fmla="*/ 508000 h 5156200"/>
              <a:gd name="T4" fmla="*/ 1339850 w 1835150"/>
              <a:gd name="T5" fmla="*/ 1555750 h 5156200"/>
              <a:gd name="T6" fmla="*/ 1333500 w 1835150"/>
              <a:gd name="T7" fmla="*/ 2228850 h 5156200"/>
              <a:gd name="T8" fmla="*/ 1498600 w 1835150"/>
              <a:gd name="T9" fmla="*/ 3536950 h 5156200"/>
              <a:gd name="T10" fmla="*/ 1835150 w 1835150"/>
              <a:gd name="T11" fmla="*/ 4559300 h 5156200"/>
              <a:gd name="T12" fmla="*/ 1568450 w 1835150"/>
              <a:gd name="T13" fmla="*/ 4940300 h 5156200"/>
              <a:gd name="T14" fmla="*/ 1504950 w 1835150"/>
              <a:gd name="T15" fmla="*/ 5137150 h 5156200"/>
              <a:gd name="T16" fmla="*/ 12700 w 1835150"/>
              <a:gd name="T17" fmla="*/ 5156200 h 5156200"/>
              <a:gd name="T18" fmla="*/ 0 w 1835150"/>
              <a:gd name="T19" fmla="*/ 0 h 5156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5150"/>
              <a:gd name="T31" fmla="*/ 0 h 5156200"/>
              <a:gd name="T32" fmla="*/ 1835150 w 1835150"/>
              <a:gd name="T33" fmla="*/ 5156200 h 5156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5150" h="5156200">
                <a:moveTo>
                  <a:pt x="0" y="0"/>
                </a:moveTo>
                <a:lnTo>
                  <a:pt x="374650" y="508000"/>
                </a:lnTo>
                <a:lnTo>
                  <a:pt x="1339850" y="1555750"/>
                </a:lnTo>
                <a:cubicBezTo>
                  <a:pt x="1337733" y="1780117"/>
                  <a:pt x="1335617" y="2004483"/>
                  <a:pt x="1333500" y="2228850"/>
                </a:cubicBezTo>
                <a:lnTo>
                  <a:pt x="1498600" y="3536950"/>
                </a:lnTo>
                <a:lnTo>
                  <a:pt x="1835150" y="4559300"/>
                </a:lnTo>
                <a:lnTo>
                  <a:pt x="1568450" y="4940300"/>
                </a:lnTo>
                <a:lnTo>
                  <a:pt x="1504950" y="5137150"/>
                </a:lnTo>
                <a:lnTo>
                  <a:pt x="12700" y="5156200"/>
                </a:lnTo>
                <a:cubicBezTo>
                  <a:pt x="8467" y="3437467"/>
                  <a:pt x="4233" y="1718733"/>
                  <a:pt x="0" y="0"/>
                </a:cubicBez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8"/>
          <p:cNvSpPr>
            <a:spLocks noChangeArrowheads="1"/>
          </p:cNvSpPr>
          <p:nvPr/>
        </p:nvSpPr>
        <p:spPr bwMode="auto">
          <a:xfrm>
            <a:off x="1720850" y="-25400"/>
            <a:ext cx="400050" cy="520700"/>
          </a:xfrm>
          <a:custGeom>
            <a:avLst/>
            <a:gdLst>
              <a:gd name="T0" fmla="*/ 0 w 400050"/>
              <a:gd name="T1" fmla="*/ 0 h 501650"/>
              <a:gd name="T2" fmla="*/ 133350 w 400050"/>
              <a:gd name="T3" fmla="*/ 19050 h 501650"/>
              <a:gd name="T4" fmla="*/ 400050 w 400050"/>
              <a:gd name="T5" fmla="*/ 501650 h 501650"/>
              <a:gd name="T6" fmla="*/ 0 w 400050"/>
              <a:gd name="T7" fmla="*/ 0 h 501650"/>
              <a:gd name="T8" fmla="*/ 0 60000 65536"/>
              <a:gd name="T9" fmla="*/ 0 60000 65536"/>
              <a:gd name="T10" fmla="*/ 0 60000 65536"/>
              <a:gd name="T11" fmla="*/ 0 60000 65536"/>
              <a:gd name="T12" fmla="*/ 0 w 400050"/>
              <a:gd name="T13" fmla="*/ 0 h 501650"/>
              <a:gd name="T14" fmla="*/ 400050 w 400050"/>
              <a:gd name="T15" fmla="*/ 501650 h 501650"/>
            </a:gdLst>
            <a:ahLst/>
            <a:cxnLst>
              <a:cxn ang="T8">
                <a:pos x="T0" y="T1"/>
              </a:cxn>
              <a:cxn ang="T9">
                <a:pos x="T2" y="T3"/>
              </a:cxn>
              <a:cxn ang="T10">
                <a:pos x="T4" y="T5"/>
              </a:cxn>
              <a:cxn ang="T11">
                <a:pos x="T6" y="T7"/>
              </a:cxn>
            </a:cxnLst>
            <a:rect l="T12" t="T13" r="T14" b="T15"/>
            <a:pathLst>
              <a:path w="400050" h="501650">
                <a:moveTo>
                  <a:pt x="0" y="0"/>
                </a:moveTo>
                <a:lnTo>
                  <a:pt x="133350" y="19050"/>
                </a:lnTo>
                <a:lnTo>
                  <a:pt x="400050" y="501650"/>
                </a:lnTo>
                <a:lnTo>
                  <a:pt x="0" y="0"/>
                </a:lnTo>
                <a:close/>
              </a:path>
            </a:pathLst>
          </a:custGeom>
          <a:solidFill>
            <a:srgbClr val="0AA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9"/>
          <p:cNvSpPr>
            <a:spLocks noChangeArrowheads="1"/>
          </p:cNvSpPr>
          <p:nvPr/>
        </p:nvSpPr>
        <p:spPr bwMode="auto">
          <a:xfrm>
            <a:off x="1847850" y="-12700"/>
            <a:ext cx="279400" cy="514350"/>
          </a:xfrm>
          <a:custGeom>
            <a:avLst/>
            <a:gdLst>
              <a:gd name="T0" fmla="*/ 0 w 279400"/>
              <a:gd name="T1" fmla="*/ 12700 h 514350"/>
              <a:gd name="T2" fmla="*/ 279400 w 279400"/>
              <a:gd name="T3" fmla="*/ 0 h 514350"/>
              <a:gd name="T4" fmla="*/ 273050 w 279400"/>
              <a:gd name="T5" fmla="*/ 514350 h 514350"/>
              <a:gd name="T6" fmla="*/ 0 w 279400"/>
              <a:gd name="T7" fmla="*/ 12700 h 514350"/>
              <a:gd name="T8" fmla="*/ 0 60000 65536"/>
              <a:gd name="T9" fmla="*/ 0 60000 65536"/>
              <a:gd name="T10" fmla="*/ 0 60000 65536"/>
              <a:gd name="T11" fmla="*/ 0 60000 65536"/>
              <a:gd name="T12" fmla="*/ 0 w 279400"/>
              <a:gd name="T13" fmla="*/ 0 h 514350"/>
              <a:gd name="T14" fmla="*/ 279400 w 279400"/>
              <a:gd name="T15" fmla="*/ 514350 h 514350"/>
            </a:gdLst>
            <a:ahLst/>
            <a:cxnLst>
              <a:cxn ang="T8">
                <a:pos x="T0" y="T1"/>
              </a:cxn>
              <a:cxn ang="T9">
                <a:pos x="T2" y="T3"/>
              </a:cxn>
              <a:cxn ang="T10">
                <a:pos x="T4" y="T5"/>
              </a:cxn>
              <a:cxn ang="T11">
                <a:pos x="T6" y="T7"/>
              </a:cxn>
            </a:cxnLst>
            <a:rect l="T12" t="T13" r="T14" b="T15"/>
            <a:pathLst>
              <a:path w="279400" h="514350">
                <a:moveTo>
                  <a:pt x="0" y="12700"/>
                </a:moveTo>
                <a:lnTo>
                  <a:pt x="279400" y="0"/>
                </a:lnTo>
                <a:cubicBezTo>
                  <a:pt x="277283" y="171450"/>
                  <a:pt x="275167" y="342900"/>
                  <a:pt x="273050" y="514350"/>
                </a:cubicBezTo>
                <a:lnTo>
                  <a:pt x="0" y="1270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11"/>
          <p:cNvSpPr>
            <a:spLocks noChangeArrowheads="1"/>
          </p:cNvSpPr>
          <p:nvPr/>
        </p:nvSpPr>
        <p:spPr bwMode="auto">
          <a:xfrm>
            <a:off x="2133600" y="527050"/>
            <a:ext cx="368300" cy="184150"/>
          </a:xfrm>
          <a:custGeom>
            <a:avLst/>
            <a:gdLst>
              <a:gd name="T0" fmla="*/ 0 w 368300"/>
              <a:gd name="T1" fmla="*/ 0 h 184150"/>
              <a:gd name="T2" fmla="*/ 368300 w 368300"/>
              <a:gd name="T3" fmla="*/ 177800 h 184150"/>
              <a:gd name="T4" fmla="*/ 152400 w 368300"/>
              <a:gd name="T5" fmla="*/ 184150 h 184150"/>
              <a:gd name="T6" fmla="*/ 0 w 368300"/>
              <a:gd name="T7" fmla="*/ 0 h 184150"/>
              <a:gd name="T8" fmla="*/ 0 60000 65536"/>
              <a:gd name="T9" fmla="*/ 0 60000 65536"/>
              <a:gd name="T10" fmla="*/ 0 60000 65536"/>
              <a:gd name="T11" fmla="*/ 0 60000 65536"/>
              <a:gd name="T12" fmla="*/ 0 w 368300"/>
              <a:gd name="T13" fmla="*/ 0 h 184150"/>
              <a:gd name="T14" fmla="*/ 368300 w 368300"/>
              <a:gd name="T15" fmla="*/ 184150 h 184150"/>
            </a:gdLst>
            <a:ahLst/>
            <a:cxnLst>
              <a:cxn ang="T8">
                <a:pos x="T0" y="T1"/>
              </a:cxn>
              <a:cxn ang="T9">
                <a:pos x="T2" y="T3"/>
              </a:cxn>
              <a:cxn ang="T10">
                <a:pos x="T4" y="T5"/>
              </a:cxn>
              <a:cxn ang="T11">
                <a:pos x="T6" y="T7"/>
              </a:cxn>
            </a:cxnLst>
            <a:rect l="T12" t="T13" r="T14" b="T15"/>
            <a:pathLst>
              <a:path w="368300" h="184150">
                <a:moveTo>
                  <a:pt x="0" y="0"/>
                </a:moveTo>
                <a:lnTo>
                  <a:pt x="368300" y="177800"/>
                </a:lnTo>
                <a:lnTo>
                  <a:pt x="152400" y="184150"/>
                </a:lnTo>
                <a:lnTo>
                  <a:pt x="0" y="0"/>
                </a:lnTo>
                <a:close/>
              </a:path>
            </a:pathLst>
          </a:custGeom>
          <a:solidFill>
            <a:srgbClr val="21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12"/>
          <p:cNvSpPr>
            <a:spLocks noChangeArrowheads="1"/>
          </p:cNvSpPr>
          <p:nvPr/>
        </p:nvSpPr>
        <p:spPr bwMode="auto">
          <a:xfrm>
            <a:off x="2279650" y="692150"/>
            <a:ext cx="958850" cy="876300"/>
          </a:xfrm>
          <a:custGeom>
            <a:avLst/>
            <a:gdLst>
              <a:gd name="T0" fmla="*/ 222250 w 958850"/>
              <a:gd name="T1" fmla="*/ 0 h 876300"/>
              <a:gd name="T2" fmla="*/ 958850 w 958850"/>
              <a:gd name="T3" fmla="*/ 393700 h 876300"/>
              <a:gd name="T4" fmla="*/ 819150 w 958850"/>
              <a:gd name="T5" fmla="*/ 876300 h 876300"/>
              <a:gd name="T6" fmla="*/ 0 w 958850"/>
              <a:gd name="T7" fmla="*/ 6350 h 876300"/>
              <a:gd name="T8" fmla="*/ 222250 w 958850"/>
              <a:gd name="T9" fmla="*/ 0 h 876300"/>
              <a:gd name="T10" fmla="*/ 0 60000 65536"/>
              <a:gd name="T11" fmla="*/ 0 60000 65536"/>
              <a:gd name="T12" fmla="*/ 0 60000 65536"/>
              <a:gd name="T13" fmla="*/ 0 60000 65536"/>
              <a:gd name="T14" fmla="*/ 0 60000 65536"/>
              <a:gd name="T15" fmla="*/ 0 w 958850"/>
              <a:gd name="T16" fmla="*/ 0 h 876300"/>
              <a:gd name="T17" fmla="*/ 958850 w 958850"/>
              <a:gd name="T18" fmla="*/ 876300 h 876300"/>
            </a:gdLst>
            <a:ahLst/>
            <a:cxnLst>
              <a:cxn ang="T10">
                <a:pos x="T0" y="T1"/>
              </a:cxn>
              <a:cxn ang="T11">
                <a:pos x="T2" y="T3"/>
              </a:cxn>
              <a:cxn ang="T12">
                <a:pos x="T4" y="T5"/>
              </a:cxn>
              <a:cxn ang="T13">
                <a:pos x="T6" y="T7"/>
              </a:cxn>
              <a:cxn ang="T14">
                <a:pos x="T8" y="T9"/>
              </a:cxn>
            </a:cxnLst>
            <a:rect l="T15" t="T16" r="T17" b="T18"/>
            <a:pathLst>
              <a:path w="958850" h="876300">
                <a:moveTo>
                  <a:pt x="222250" y="0"/>
                </a:moveTo>
                <a:lnTo>
                  <a:pt x="958850" y="393700"/>
                </a:lnTo>
                <a:lnTo>
                  <a:pt x="819150" y="876300"/>
                </a:lnTo>
                <a:lnTo>
                  <a:pt x="0" y="6350"/>
                </a:lnTo>
                <a:lnTo>
                  <a:pt x="22225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13"/>
          <p:cNvSpPr>
            <a:spLocks noChangeArrowheads="1"/>
          </p:cNvSpPr>
          <p:nvPr/>
        </p:nvSpPr>
        <p:spPr bwMode="auto">
          <a:xfrm>
            <a:off x="3086100" y="1092200"/>
            <a:ext cx="482600" cy="444500"/>
          </a:xfrm>
          <a:custGeom>
            <a:avLst/>
            <a:gdLst>
              <a:gd name="T0" fmla="*/ 146050 w 482600"/>
              <a:gd name="T1" fmla="*/ 0 h 444500"/>
              <a:gd name="T2" fmla="*/ 482600 w 482600"/>
              <a:gd name="T3" fmla="*/ 171450 h 444500"/>
              <a:gd name="T4" fmla="*/ 0 w 482600"/>
              <a:gd name="T5" fmla="*/ 444500 h 444500"/>
              <a:gd name="T6" fmla="*/ 146050 w 482600"/>
              <a:gd name="T7" fmla="*/ 0 h 444500"/>
              <a:gd name="T8" fmla="*/ 0 60000 65536"/>
              <a:gd name="T9" fmla="*/ 0 60000 65536"/>
              <a:gd name="T10" fmla="*/ 0 60000 65536"/>
              <a:gd name="T11" fmla="*/ 0 60000 65536"/>
              <a:gd name="T12" fmla="*/ 0 w 482600"/>
              <a:gd name="T13" fmla="*/ 0 h 444500"/>
              <a:gd name="T14" fmla="*/ 482600 w 482600"/>
              <a:gd name="T15" fmla="*/ 444500 h 444500"/>
            </a:gdLst>
            <a:ahLst/>
            <a:cxnLst>
              <a:cxn ang="T8">
                <a:pos x="T0" y="T1"/>
              </a:cxn>
              <a:cxn ang="T9">
                <a:pos x="T2" y="T3"/>
              </a:cxn>
              <a:cxn ang="T10">
                <a:pos x="T4" y="T5"/>
              </a:cxn>
              <a:cxn ang="T11">
                <a:pos x="T6" y="T7"/>
              </a:cxn>
            </a:cxnLst>
            <a:rect l="T12" t="T13" r="T14" b="T15"/>
            <a:pathLst>
              <a:path w="482600" h="444500">
                <a:moveTo>
                  <a:pt x="146050" y="0"/>
                </a:moveTo>
                <a:lnTo>
                  <a:pt x="482600" y="171450"/>
                </a:lnTo>
                <a:lnTo>
                  <a:pt x="0" y="444500"/>
                </a:lnTo>
                <a:lnTo>
                  <a:pt x="146050" y="0"/>
                </a:lnTo>
                <a:close/>
              </a:path>
            </a:pathLst>
          </a:custGeom>
          <a:solidFill>
            <a:srgbClr val="1B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15"/>
          <p:cNvSpPr>
            <a:spLocks noChangeArrowheads="1"/>
          </p:cNvSpPr>
          <p:nvPr/>
        </p:nvSpPr>
        <p:spPr bwMode="auto">
          <a:xfrm>
            <a:off x="2203450" y="-88900"/>
            <a:ext cx="400050" cy="349250"/>
          </a:xfrm>
          <a:custGeom>
            <a:avLst/>
            <a:gdLst>
              <a:gd name="T0" fmla="*/ 0 w 400050"/>
              <a:gd name="T1" fmla="*/ 50800 h 349250"/>
              <a:gd name="T2" fmla="*/ 215900 w 400050"/>
              <a:gd name="T3" fmla="*/ 0 h 349250"/>
              <a:gd name="T4" fmla="*/ 400050 w 400050"/>
              <a:gd name="T5" fmla="*/ 190500 h 349250"/>
              <a:gd name="T6" fmla="*/ 95250 w 400050"/>
              <a:gd name="T7" fmla="*/ 349250 h 349250"/>
              <a:gd name="T8" fmla="*/ 0 w 400050"/>
              <a:gd name="T9" fmla="*/ 50800 h 349250"/>
              <a:gd name="T10" fmla="*/ 0 60000 65536"/>
              <a:gd name="T11" fmla="*/ 0 60000 65536"/>
              <a:gd name="T12" fmla="*/ 0 60000 65536"/>
              <a:gd name="T13" fmla="*/ 0 60000 65536"/>
              <a:gd name="T14" fmla="*/ 0 60000 65536"/>
              <a:gd name="T15" fmla="*/ 0 w 400050"/>
              <a:gd name="T16" fmla="*/ 0 h 349250"/>
              <a:gd name="T17" fmla="*/ 400050 w 400050"/>
              <a:gd name="T18" fmla="*/ 349250 h 349250"/>
            </a:gdLst>
            <a:ahLst/>
            <a:cxnLst>
              <a:cxn ang="T10">
                <a:pos x="T0" y="T1"/>
              </a:cxn>
              <a:cxn ang="T11">
                <a:pos x="T2" y="T3"/>
              </a:cxn>
              <a:cxn ang="T12">
                <a:pos x="T4" y="T5"/>
              </a:cxn>
              <a:cxn ang="T13">
                <a:pos x="T6" y="T7"/>
              </a:cxn>
              <a:cxn ang="T14">
                <a:pos x="T8" y="T9"/>
              </a:cxn>
            </a:cxnLst>
            <a:rect l="T15" t="T16" r="T17" b="T18"/>
            <a:pathLst>
              <a:path w="400050" h="349250">
                <a:moveTo>
                  <a:pt x="0" y="50800"/>
                </a:moveTo>
                <a:lnTo>
                  <a:pt x="215900" y="0"/>
                </a:lnTo>
                <a:lnTo>
                  <a:pt x="400050" y="190500"/>
                </a:lnTo>
                <a:lnTo>
                  <a:pt x="95250" y="349250"/>
                </a:lnTo>
                <a:lnTo>
                  <a:pt x="0" y="50800"/>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16"/>
          <p:cNvSpPr>
            <a:spLocks noChangeArrowheads="1"/>
          </p:cNvSpPr>
          <p:nvPr/>
        </p:nvSpPr>
        <p:spPr bwMode="auto">
          <a:xfrm>
            <a:off x="2292350" y="-152400"/>
            <a:ext cx="800100" cy="800100"/>
          </a:xfrm>
          <a:custGeom>
            <a:avLst/>
            <a:gdLst>
              <a:gd name="T0" fmla="*/ 0 w 762000"/>
              <a:gd name="T1" fmla="*/ 400050 h 800100"/>
              <a:gd name="T2" fmla="*/ 120650 w 762000"/>
              <a:gd name="T3" fmla="*/ 800100 h 800100"/>
              <a:gd name="T4" fmla="*/ 762000 w 762000"/>
              <a:gd name="T5" fmla="*/ 0 h 800100"/>
              <a:gd name="T6" fmla="*/ 463550 w 762000"/>
              <a:gd name="T7" fmla="*/ 152400 h 800100"/>
              <a:gd name="T8" fmla="*/ 0 w 762000"/>
              <a:gd name="T9" fmla="*/ 400050 h 800100"/>
              <a:gd name="T10" fmla="*/ 0 60000 65536"/>
              <a:gd name="T11" fmla="*/ 0 60000 65536"/>
              <a:gd name="T12" fmla="*/ 0 60000 65536"/>
              <a:gd name="T13" fmla="*/ 0 60000 65536"/>
              <a:gd name="T14" fmla="*/ 0 60000 65536"/>
              <a:gd name="T15" fmla="*/ 0 w 762000"/>
              <a:gd name="T16" fmla="*/ 0 h 800100"/>
              <a:gd name="T17" fmla="*/ 762000 w 762000"/>
              <a:gd name="T18" fmla="*/ 800100 h 800100"/>
            </a:gdLst>
            <a:ahLst/>
            <a:cxnLst>
              <a:cxn ang="T10">
                <a:pos x="T0" y="T1"/>
              </a:cxn>
              <a:cxn ang="T11">
                <a:pos x="T2" y="T3"/>
              </a:cxn>
              <a:cxn ang="T12">
                <a:pos x="T4" y="T5"/>
              </a:cxn>
              <a:cxn ang="T13">
                <a:pos x="T6" y="T7"/>
              </a:cxn>
              <a:cxn ang="T14">
                <a:pos x="T8" y="T9"/>
              </a:cxn>
            </a:cxnLst>
            <a:rect l="T15" t="T16" r="T17" b="T18"/>
            <a:pathLst>
              <a:path w="762000" h="800100">
                <a:moveTo>
                  <a:pt x="0" y="400050"/>
                </a:moveTo>
                <a:lnTo>
                  <a:pt x="120650" y="800100"/>
                </a:lnTo>
                <a:lnTo>
                  <a:pt x="762000" y="0"/>
                </a:lnTo>
                <a:lnTo>
                  <a:pt x="463550" y="152400"/>
                </a:lnTo>
                <a:lnTo>
                  <a:pt x="0" y="400050"/>
                </a:lnTo>
                <a:close/>
              </a:path>
            </a:pathLst>
          </a:custGeom>
          <a:solidFill>
            <a:srgbClr val="08A8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26"/>
          <p:cNvSpPr>
            <a:spLocks noChangeArrowheads="1"/>
          </p:cNvSpPr>
          <p:nvPr/>
        </p:nvSpPr>
        <p:spPr bwMode="auto">
          <a:xfrm>
            <a:off x="3467100" y="1581150"/>
            <a:ext cx="222250" cy="1098550"/>
          </a:xfrm>
          <a:custGeom>
            <a:avLst/>
            <a:gdLst>
              <a:gd name="T0" fmla="*/ 190500 w 222250"/>
              <a:gd name="T1" fmla="*/ 0 h 1098550"/>
              <a:gd name="T2" fmla="*/ 0 w 222250"/>
              <a:gd name="T3" fmla="*/ 736600 h 1098550"/>
              <a:gd name="T4" fmla="*/ 222250 w 222250"/>
              <a:gd name="T5" fmla="*/ 1098550 h 1098550"/>
              <a:gd name="T6" fmla="*/ 190500 w 222250"/>
              <a:gd name="T7" fmla="*/ 0 h 1098550"/>
              <a:gd name="T8" fmla="*/ 0 60000 65536"/>
              <a:gd name="T9" fmla="*/ 0 60000 65536"/>
              <a:gd name="T10" fmla="*/ 0 60000 65536"/>
              <a:gd name="T11" fmla="*/ 0 60000 65536"/>
              <a:gd name="T12" fmla="*/ 0 w 222250"/>
              <a:gd name="T13" fmla="*/ 0 h 1098550"/>
              <a:gd name="T14" fmla="*/ 222250 w 222250"/>
              <a:gd name="T15" fmla="*/ 1098550 h 1098550"/>
            </a:gdLst>
            <a:ahLst/>
            <a:cxnLst>
              <a:cxn ang="T8">
                <a:pos x="T0" y="T1"/>
              </a:cxn>
              <a:cxn ang="T9">
                <a:pos x="T2" y="T3"/>
              </a:cxn>
              <a:cxn ang="T10">
                <a:pos x="T4" y="T5"/>
              </a:cxn>
              <a:cxn ang="T11">
                <a:pos x="T6" y="T7"/>
              </a:cxn>
            </a:cxnLst>
            <a:rect l="T12" t="T13" r="T14" b="T15"/>
            <a:pathLst>
              <a:path w="222250" h="1098550">
                <a:moveTo>
                  <a:pt x="190500" y="0"/>
                </a:moveTo>
                <a:lnTo>
                  <a:pt x="0" y="736600"/>
                </a:lnTo>
                <a:lnTo>
                  <a:pt x="222250" y="1098550"/>
                </a:lnTo>
                <a:lnTo>
                  <a:pt x="19050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17"/>
          <p:cNvSpPr>
            <a:spLocks noChangeArrowheads="1"/>
          </p:cNvSpPr>
          <p:nvPr/>
        </p:nvSpPr>
        <p:spPr bwMode="auto">
          <a:xfrm>
            <a:off x="2406650" y="-158750"/>
            <a:ext cx="825500" cy="1244600"/>
          </a:xfrm>
          <a:custGeom>
            <a:avLst/>
            <a:gdLst>
              <a:gd name="T0" fmla="*/ 679450 w 825500"/>
              <a:gd name="T1" fmla="*/ 0 h 1244600"/>
              <a:gd name="T2" fmla="*/ 825500 w 825500"/>
              <a:gd name="T3" fmla="*/ 1244600 h 1244600"/>
              <a:gd name="T4" fmla="*/ 0 w 825500"/>
              <a:gd name="T5" fmla="*/ 819150 h 1244600"/>
              <a:gd name="T6" fmla="*/ 679450 w 825500"/>
              <a:gd name="T7" fmla="*/ 0 h 1244600"/>
              <a:gd name="T8" fmla="*/ 0 60000 65536"/>
              <a:gd name="T9" fmla="*/ 0 60000 65536"/>
              <a:gd name="T10" fmla="*/ 0 60000 65536"/>
              <a:gd name="T11" fmla="*/ 0 60000 65536"/>
              <a:gd name="T12" fmla="*/ 0 w 825500"/>
              <a:gd name="T13" fmla="*/ 0 h 1244600"/>
              <a:gd name="T14" fmla="*/ 825500 w 825500"/>
              <a:gd name="T15" fmla="*/ 1244600 h 1244600"/>
            </a:gdLst>
            <a:ahLst/>
            <a:cxnLst>
              <a:cxn ang="T8">
                <a:pos x="T0" y="T1"/>
              </a:cxn>
              <a:cxn ang="T9">
                <a:pos x="T2" y="T3"/>
              </a:cxn>
              <a:cxn ang="T10">
                <a:pos x="T4" y="T5"/>
              </a:cxn>
              <a:cxn ang="T11">
                <a:pos x="T6" y="T7"/>
              </a:cxn>
            </a:cxnLst>
            <a:rect l="T12" t="T13" r="T14" b="T15"/>
            <a:pathLst>
              <a:path w="825500" h="1244600">
                <a:moveTo>
                  <a:pt x="679450" y="0"/>
                </a:moveTo>
                <a:lnTo>
                  <a:pt x="825500" y="1244600"/>
                </a:lnTo>
                <a:lnTo>
                  <a:pt x="0" y="819150"/>
                </a:lnTo>
                <a:lnTo>
                  <a:pt x="679450"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24"/>
          <p:cNvSpPr>
            <a:spLocks noChangeArrowheads="1"/>
          </p:cNvSpPr>
          <p:nvPr/>
        </p:nvSpPr>
        <p:spPr bwMode="auto">
          <a:xfrm>
            <a:off x="3067050" y="1600200"/>
            <a:ext cx="590550" cy="717550"/>
          </a:xfrm>
          <a:custGeom>
            <a:avLst/>
            <a:gdLst>
              <a:gd name="T0" fmla="*/ 590550 w 590550"/>
              <a:gd name="T1" fmla="*/ 0 h 717550"/>
              <a:gd name="T2" fmla="*/ 412750 w 590550"/>
              <a:gd name="T3" fmla="*/ 717550 h 717550"/>
              <a:gd name="T4" fmla="*/ 0 w 590550"/>
              <a:gd name="T5" fmla="*/ 635000 h 717550"/>
              <a:gd name="T6" fmla="*/ 590550 w 590550"/>
              <a:gd name="T7" fmla="*/ 0 h 717550"/>
              <a:gd name="T8" fmla="*/ 0 60000 65536"/>
              <a:gd name="T9" fmla="*/ 0 60000 65536"/>
              <a:gd name="T10" fmla="*/ 0 60000 65536"/>
              <a:gd name="T11" fmla="*/ 0 60000 65536"/>
              <a:gd name="T12" fmla="*/ 0 w 590550"/>
              <a:gd name="T13" fmla="*/ 0 h 717550"/>
              <a:gd name="T14" fmla="*/ 590550 w 590550"/>
              <a:gd name="T15" fmla="*/ 717550 h 717550"/>
            </a:gdLst>
            <a:ahLst/>
            <a:cxnLst>
              <a:cxn ang="T8">
                <a:pos x="T0" y="T1"/>
              </a:cxn>
              <a:cxn ang="T9">
                <a:pos x="T2" y="T3"/>
              </a:cxn>
              <a:cxn ang="T10">
                <a:pos x="T4" y="T5"/>
              </a:cxn>
              <a:cxn ang="T11">
                <a:pos x="T6" y="T7"/>
              </a:cxn>
            </a:cxnLst>
            <a:rect l="T12" t="T13" r="T14" b="T15"/>
            <a:pathLst>
              <a:path w="590550" h="717550">
                <a:moveTo>
                  <a:pt x="590550" y="0"/>
                </a:moveTo>
                <a:lnTo>
                  <a:pt x="412750" y="717550"/>
                </a:lnTo>
                <a:lnTo>
                  <a:pt x="0" y="635000"/>
                </a:lnTo>
                <a:lnTo>
                  <a:pt x="590550"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28"/>
          <p:cNvSpPr>
            <a:spLocks noChangeArrowheads="1"/>
          </p:cNvSpPr>
          <p:nvPr/>
        </p:nvSpPr>
        <p:spPr bwMode="auto">
          <a:xfrm>
            <a:off x="3073400" y="2241550"/>
            <a:ext cx="609600" cy="1295400"/>
          </a:xfrm>
          <a:custGeom>
            <a:avLst/>
            <a:gdLst>
              <a:gd name="T0" fmla="*/ 0 w 609600"/>
              <a:gd name="T1" fmla="*/ 0 h 1295400"/>
              <a:gd name="T2" fmla="*/ 609600 w 609600"/>
              <a:gd name="T3" fmla="*/ 431800 h 1295400"/>
              <a:gd name="T4" fmla="*/ 527050 w 609600"/>
              <a:gd name="T5" fmla="*/ 1295400 h 1295400"/>
              <a:gd name="T6" fmla="*/ 0 w 609600"/>
              <a:gd name="T7" fmla="*/ 0 h 1295400"/>
              <a:gd name="T8" fmla="*/ 0 60000 65536"/>
              <a:gd name="T9" fmla="*/ 0 60000 65536"/>
              <a:gd name="T10" fmla="*/ 0 60000 65536"/>
              <a:gd name="T11" fmla="*/ 0 60000 65536"/>
              <a:gd name="T12" fmla="*/ 0 w 609600"/>
              <a:gd name="T13" fmla="*/ 0 h 1295400"/>
              <a:gd name="T14" fmla="*/ 609600 w 609600"/>
              <a:gd name="T15" fmla="*/ 1295400 h 1295400"/>
            </a:gdLst>
            <a:ahLst/>
            <a:cxnLst>
              <a:cxn ang="T8">
                <a:pos x="T0" y="T1"/>
              </a:cxn>
              <a:cxn ang="T9">
                <a:pos x="T2" y="T3"/>
              </a:cxn>
              <a:cxn ang="T10">
                <a:pos x="T4" y="T5"/>
              </a:cxn>
              <a:cxn ang="T11">
                <a:pos x="T6" y="T7"/>
              </a:cxn>
            </a:cxnLst>
            <a:rect l="T12" t="T13" r="T14" b="T15"/>
            <a:pathLst>
              <a:path w="609600" h="1295400">
                <a:moveTo>
                  <a:pt x="0" y="0"/>
                </a:moveTo>
                <a:lnTo>
                  <a:pt x="609600" y="431800"/>
                </a:lnTo>
                <a:lnTo>
                  <a:pt x="527050" y="1295400"/>
                </a:lnTo>
                <a:lnTo>
                  <a:pt x="0"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30"/>
          <p:cNvSpPr>
            <a:spLocks noChangeArrowheads="1"/>
          </p:cNvSpPr>
          <p:nvPr/>
        </p:nvSpPr>
        <p:spPr bwMode="auto">
          <a:xfrm>
            <a:off x="3086100" y="2273300"/>
            <a:ext cx="654050" cy="1828800"/>
          </a:xfrm>
          <a:custGeom>
            <a:avLst/>
            <a:gdLst>
              <a:gd name="T0" fmla="*/ 0 w 654050"/>
              <a:gd name="T1" fmla="*/ 0 h 1828800"/>
              <a:gd name="T2" fmla="*/ 171450 w 654050"/>
              <a:gd name="T3" fmla="*/ 1295400 h 1828800"/>
              <a:gd name="T4" fmla="*/ 654050 w 654050"/>
              <a:gd name="T5" fmla="*/ 1828800 h 1828800"/>
              <a:gd name="T6" fmla="*/ 520700 w 654050"/>
              <a:gd name="T7" fmla="*/ 1250950 h 1828800"/>
              <a:gd name="T8" fmla="*/ 0 w 654050"/>
              <a:gd name="T9" fmla="*/ 0 h 1828800"/>
              <a:gd name="T10" fmla="*/ 0 60000 65536"/>
              <a:gd name="T11" fmla="*/ 0 60000 65536"/>
              <a:gd name="T12" fmla="*/ 0 60000 65536"/>
              <a:gd name="T13" fmla="*/ 0 60000 65536"/>
              <a:gd name="T14" fmla="*/ 0 60000 65536"/>
              <a:gd name="T15" fmla="*/ 0 w 654050"/>
              <a:gd name="T16" fmla="*/ 0 h 1828800"/>
              <a:gd name="T17" fmla="*/ 654050 w 654050"/>
              <a:gd name="T18" fmla="*/ 1828800 h 1828800"/>
            </a:gdLst>
            <a:ahLst/>
            <a:cxnLst>
              <a:cxn ang="T10">
                <a:pos x="T0" y="T1"/>
              </a:cxn>
              <a:cxn ang="T11">
                <a:pos x="T2" y="T3"/>
              </a:cxn>
              <a:cxn ang="T12">
                <a:pos x="T4" y="T5"/>
              </a:cxn>
              <a:cxn ang="T13">
                <a:pos x="T6" y="T7"/>
              </a:cxn>
              <a:cxn ang="T14">
                <a:pos x="T8" y="T9"/>
              </a:cxn>
            </a:cxnLst>
            <a:rect l="T15" t="T16" r="T17" b="T18"/>
            <a:pathLst>
              <a:path w="654050" h="1828800">
                <a:moveTo>
                  <a:pt x="0" y="0"/>
                </a:moveTo>
                <a:lnTo>
                  <a:pt x="171450" y="1295400"/>
                </a:lnTo>
                <a:lnTo>
                  <a:pt x="654050" y="1828800"/>
                </a:lnTo>
                <a:lnTo>
                  <a:pt x="520700" y="125095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31"/>
          <p:cNvSpPr>
            <a:spLocks noChangeArrowheads="1"/>
          </p:cNvSpPr>
          <p:nvPr/>
        </p:nvSpPr>
        <p:spPr bwMode="auto">
          <a:xfrm>
            <a:off x="3581400" y="2673350"/>
            <a:ext cx="692150" cy="965200"/>
          </a:xfrm>
          <a:custGeom>
            <a:avLst/>
            <a:gdLst>
              <a:gd name="T0" fmla="*/ 101600 w 692150"/>
              <a:gd name="T1" fmla="*/ 0 h 958850"/>
              <a:gd name="T2" fmla="*/ 0 w 692150"/>
              <a:gd name="T3" fmla="*/ 850900 h 958850"/>
              <a:gd name="T4" fmla="*/ 692150 w 692150"/>
              <a:gd name="T5" fmla="*/ 958850 h 958850"/>
              <a:gd name="T6" fmla="*/ 101600 w 692150"/>
              <a:gd name="T7" fmla="*/ 0 h 958850"/>
              <a:gd name="T8" fmla="*/ 0 60000 65536"/>
              <a:gd name="T9" fmla="*/ 0 60000 65536"/>
              <a:gd name="T10" fmla="*/ 0 60000 65536"/>
              <a:gd name="T11" fmla="*/ 0 60000 65536"/>
              <a:gd name="T12" fmla="*/ 0 w 692150"/>
              <a:gd name="T13" fmla="*/ 0 h 958850"/>
              <a:gd name="T14" fmla="*/ 692150 w 692150"/>
              <a:gd name="T15" fmla="*/ 958850 h 958850"/>
            </a:gdLst>
            <a:ahLst/>
            <a:cxnLst>
              <a:cxn ang="T8">
                <a:pos x="T0" y="T1"/>
              </a:cxn>
              <a:cxn ang="T9">
                <a:pos x="T2" y="T3"/>
              </a:cxn>
              <a:cxn ang="T10">
                <a:pos x="T4" y="T5"/>
              </a:cxn>
              <a:cxn ang="T11">
                <a:pos x="T6" y="T7"/>
              </a:cxn>
            </a:cxnLst>
            <a:rect l="T12" t="T13" r="T14" b="T15"/>
            <a:pathLst>
              <a:path w="692150" h="958850">
                <a:moveTo>
                  <a:pt x="101600" y="0"/>
                </a:moveTo>
                <a:lnTo>
                  <a:pt x="0" y="850900"/>
                </a:lnTo>
                <a:lnTo>
                  <a:pt x="692150" y="958850"/>
                </a:lnTo>
                <a:lnTo>
                  <a:pt x="10160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32"/>
          <p:cNvSpPr>
            <a:spLocks noChangeArrowheads="1"/>
          </p:cNvSpPr>
          <p:nvPr/>
        </p:nvSpPr>
        <p:spPr bwMode="auto">
          <a:xfrm>
            <a:off x="3683000" y="2667000"/>
            <a:ext cx="571500" cy="984250"/>
          </a:xfrm>
          <a:custGeom>
            <a:avLst/>
            <a:gdLst>
              <a:gd name="T0" fmla="*/ 0 w 596900"/>
              <a:gd name="T1" fmla="*/ 0 h 965200"/>
              <a:gd name="T2" fmla="*/ 349250 w 596900"/>
              <a:gd name="T3" fmla="*/ 38100 h 965200"/>
              <a:gd name="T4" fmla="*/ 596900 w 596900"/>
              <a:gd name="T5" fmla="*/ 965200 h 965200"/>
              <a:gd name="T6" fmla="*/ 0 w 596900"/>
              <a:gd name="T7" fmla="*/ 0 h 965200"/>
              <a:gd name="T8" fmla="*/ 0 60000 65536"/>
              <a:gd name="T9" fmla="*/ 0 60000 65536"/>
              <a:gd name="T10" fmla="*/ 0 60000 65536"/>
              <a:gd name="T11" fmla="*/ 0 60000 65536"/>
              <a:gd name="T12" fmla="*/ 0 w 596900"/>
              <a:gd name="T13" fmla="*/ 0 h 965200"/>
              <a:gd name="T14" fmla="*/ 596900 w 596900"/>
              <a:gd name="T15" fmla="*/ 965200 h 965200"/>
            </a:gdLst>
            <a:ahLst/>
            <a:cxnLst>
              <a:cxn ang="T8">
                <a:pos x="T0" y="T1"/>
              </a:cxn>
              <a:cxn ang="T9">
                <a:pos x="T2" y="T3"/>
              </a:cxn>
              <a:cxn ang="T10">
                <a:pos x="T4" y="T5"/>
              </a:cxn>
              <a:cxn ang="T11">
                <a:pos x="T6" y="T7"/>
              </a:cxn>
            </a:cxnLst>
            <a:rect l="T12" t="T13" r="T14" b="T15"/>
            <a:pathLst>
              <a:path w="596900" h="965200">
                <a:moveTo>
                  <a:pt x="0" y="0"/>
                </a:moveTo>
                <a:lnTo>
                  <a:pt x="349250" y="38100"/>
                </a:lnTo>
                <a:lnTo>
                  <a:pt x="596900" y="965200"/>
                </a:lnTo>
                <a:lnTo>
                  <a:pt x="0" y="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33"/>
          <p:cNvSpPr>
            <a:spLocks noChangeArrowheads="1"/>
          </p:cNvSpPr>
          <p:nvPr/>
        </p:nvSpPr>
        <p:spPr bwMode="auto">
          <a:xfrm>
            <a:off x="3587750" y="3492500"/>
            <a:ext cx="698500" cy="660400"/>
          </a:xfrm>
          <a:custGeom>
            <a:avLst/>
            <a:gdLst>
              <a:gd name="T0" fmla="*/ 0 w 698500"/>
              <a:gd name="T1" fmla="*/ 0 h 609600"/>
              <a:gd name="T2" fmla="*/ 146050 w 698500"/>
              <a:gd name="T3" fmla="*/ 609600 h 609600"/>
              <a:gd name="T4" fmla="*/ 698500 w 698500"/>
              <a:gd name="T5" fmla="*/ 139700 h 609600"/>
              <a:gd name="T6" fmla="*/ 0 w 698500"/>
              <a:gd name="T7" fmla="*/ 0 h 609600"/>
              <a:gd name="T8" fmla="*/ 0 60000 65536"/>
              <a:gd name="T9" fmla="*/ 0 60000 65536"/>
              <a:gd name="T10" fmla="*/ 0 60000 65536"/>
              <a:gd name="T11" fmla="*/ 0 60000 65536"/>
              <a:gd name="T12" fmla="*/ 0 w 698500"/>
              <a:gd name="T13" fmla="*/ 0 h 609600"/>
              <a:gd name="T14" fmla="*/ 698500 w 698500"/>
              <a:gd name="T15" fmla="*/ 609600 h 609600"/>
            </a:gdLst>
            <a:ahLst/>
            <a:cxnLst>
              <a:cxn ang="T8">
                <a:pos x="T0" y="T1"/>
              </a:cxn>
              <a:cxn ang="T9">
                <a:pos x="T2" y="T3"/>
              </a:cxn>
              <a:cxn ang="T10">
                <a:pos x="T4" y="T5"/>
              </a:cxn>
              <a:cxn ang="T11">
                <a:pos x="T6" y="T7"/>
              </a:cxn>
            </a:cxnLst>
            <a:rect l="T12" t="T13" r="T14" b="T15"/>
            <a:pathLst>
              <a:path w="698500" h="609600">
                <a:moveTo>
                  <a:pt x="0" y="0"/>
                </a:moveTo>
                <a:lnTo>
                  <a:pt x="146050" y="609600"/>
                </a:lnTo>
                <a:lnTo>
                  <a:pt x="698500" y="139700"/>
                </a:lnTo>
                <a:lnTo>
                  <a:pt x="0" y="0"/>
                </a:lnTo>
                <a:close/>
              </a:path>
            </a:pathLst>
          </a:custGeom>
          <a:solidFill>
            <a:srgbClr val="EE59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34"/>
          <p:cNvSpPr>
            <a:spLocks noChangeArrowheads="1"/>
          </p:cNvSpPr>
          <p:nvPr/>
        </p:nvSpPr>
        <p:spPr bwMode="auto">
          <a:xfrm>
            <a:off x="3251200" y="3556000"/>
            <a:ext cx="495300" cy="1016000"/>
          </a:xfrm>
          <a:custGeom>
            <a:avLst/>
            <a:gdLst>
              <a:gd name="T0" fmla="*/ 0 w 495300"/>
              <a:gd name="T1" fmla="*/ 0 h 1016000"/>
              <a:gd name="T2" fmla="*/ 495300 w 495300"/>
              <a:gd name="T3" fmla="*/ 533400 h 1016000"/>
              <a:gd name="T4" fmla="*/ 336550 w 495300"/>
              <a:gd name="T5" fmla="*/ 1016000 h 1016000"/>
              <a:gd name="T6" fmla="*/ 0 w 495300"/>
              <a:gd name="T7" fmla="*/ 0 h 1016000"/>
              <a:gd name="T8" fmla="*/ 0 60000 65536"/>
              <a:gd name="T9" fmla="*/ 0 60000 65536"/>
              <a:gd name="T10" fmla="*/ 0 60000 65536"/>
              <a:gd name="T11" fmla="*/ 0 60000 65536"/>
              <a:gd name="T12" fmla="*/ 0 w 495300"/>
              <a:gd name="T13" fmla="*/ 0 h 1016000"/>
              <a:gd name="T14" fmla="*/ 495300 w 495300"/>
              <a:gd name="T15" fmla="*/ 1016000 h 1016000"/>
            </a:gdLst>
            <a:ahLst/>
            <a:cxnLst>
              <a:cxn ang="T8">
                <a:pos x="T0" y="T1"/>
              </a:cxn>
              <a:cxn ang="T9">
                <a:pos x="T2" y="T3"/>
              </a:cxn>
              <a:cxn ang="T10">
                <a:pos x="T4" y="T5"/>
              </a:cxn>
              <a:cxn ang="T11">
                <a:pos x="T6" y="T7"/>
              </a:cxn>
            </a:cxnLst>
            <a:rect l="T12" t="T13" r="T14" b="T15"/>
            <a:pathLst>
              <a:path w="495300" h="1016000">
                <a:moveTo>
                  <a:pt x="0" y="0"/>
                </a:moveTo>
                <a:lnTo>
                  <a:pt x="495300" y="533400"/>
                </a:lnTo>
                <a:lnTo>
                  <a:pt x="336550" y="1016000"/>
                </a:lnTo>
                <a:lnTo>
                  <a:pt x="0" y="0"/>
                </a:lnTo>
                <a:close/>
              </a:path>
            </a:pathLst>
          </a:custGeom>
          <a:solidFill>
            <a:srgbClr val="ED70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35"/>
          <p:cNvSpPr>
            <a:spLocks noChangeArrowheads="1"/>
          </p:cNvSpPr>
          <p:nvPr/>
        </p:nvSpPr>
        <p:spPr bwMode="auto">
          <a:xfrm>
            <a:off x="3594100" y="3638550"/>
            <a:ext cx="711200" cy="914400"/>
          </a:xfrm>
          <a:custGeom>
            <a:avLst/>
            <a:gdLst>
              <a:gd name="T0" fmla="*/ 146050 w 711200"/>
              <a:gd name="T1" fmla="*/ 444500 h 914400"/>
              <a:gd name="T2" fmla="*/ 711200 w 711200"/>
              <a:gd name="T3" fmla="*/ 0 h 914400"/>
              <a:gd name="T4" fmla="*/ 0 w 711200"/>
              <a:gd name="T5" fmla="*/ 914400 h 914400"/>
              <a:gd name="T6" fmla="*/ 146050 w 711200"/>
              <a:gd name="T7" fmla="*/ 444500 h 914400"/>
              <a:gd name="T8" fmla="*/ 0 60000 65536"/>
              <a:gd name="T9" fmla="*/ 0 60000 65536"/>
              <a:gd name="T10" fmla="*/ 0 60000 65536"/>
              <a:gd name="T11" fmla="*/ 0 60000 65536"/>
              <a:gd name="T12" fmla="*/ 0 w 711200"/>
              <a:gd name="T13" fmla="*/ 0 h 914400"/>
              <a:gd name="T14" fmla="*/ 711200 w 711200"/>
              <a:gd name="T15" fmla="*/ 914400 h 914400"/>
            </a:gdLst>
            <a:ahLst/>
            <a:cxnLst>
              <a:cxn ang="T8">
                <a:pos x="T0" y="T1"/>
              </a:cxn>
              <a:cxn ang="T9">
                <a:pos x="T2" y="T3"/>
              </a:cxn>
              <a:cxn ang="T10">
                <a:pos x="T4" y="T5"/>
              </a:cxn>
              <a:cxn ang="T11">
                <a:pos x="T6" y="T7"/>
              </a:cxn>
            </a:cxnLst>
            <a:rect l="T12" t="T13" r="T14" b="T15"/>
            <a:pathLst>
              <a:path w="711200" h="914400">
                <a:moveTo>
                  <a:pt x="146050" y="444500"/>
                </a:moveTo>
                <a:lnTo>
                  <a:pt x="711200" y="0"/>
                </a:lnTo>
                <a:lnTo>
                  <a:pt x="0" y="914400"/>
                </a:lnTo>
                <a:lnTo>
                  <a:pt x="146050" y="444500"/>
                </a:lnTo>
                <a:close/>
              </a:path>
            </a:pathLst>
          </a:custGeom>
          <a:solidFill>
            <a:srgbClr val="E730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36"/>
          <p:cNvSpPr>
            <a:spLocks noChangeArrowheads="1"/>
          </p:cNvSpPr>
          <p:nvPr/>
        </p:nvSpPr>
        <p:spPr bwMode="auto">
          <a:xfrm>
            <a:off x="3930650" y="3644900"/>
            <a:ext cx="546100" cy="431800"/>
          </a:xfrm>
          <a:custGeom>
            <a:avLst/>
            <a:gdLst>
              <a:gd name="T0" fmla="*/ 0 w 488950"/>
              <a:gd name="T1" fmla="*/ 431800 h 431800"/>
              <a:gd name="T2" fmla="*/ 488950 w 488950"/>
              <a:gd name="T3" fmla="*/ 425450 h 431800"/>
              <a:gd name="T4" fmla="*/ 311150 w 488950"/>
              <a:gd name="T5" fmla="*/ 0 h 431800"/>
              <a:gd name="T6" fmla="*/ 0 w 488950"/>
              <a:gd name="T7" fmla="*/ 431800 h 431800"/>
              <a:gd name="T8" fmla="*/ 0 60000 65536"/>
              <a:gd name="T9" fmla="*/ 0 60000 65536"/>
              <a:gd name="T10" fmla="*/ 0 60000 65536"/>
              <a:gd name="T11" fmla="*/ 0 60000 65536"/>
              <a:gd name="T12" fmla="*/ 0 w 488950"/>
              <a:gd name="T13" fmla="*/ 0 h 431800"/>
              <a:gd name="T14" fmla="*/ 488950 w 488950"/>
              <a:gd name="T15" fmla="*/ 431800 h 431800"/>
            </a:gdLst>
            <a:ahLst/>
            <a:cxnLst>
              <a:cxn ang="T8">
                <a:pos x="T0" y="T1"/>
              </a:cxn>
              <a:cxn ang="T9">
                <a:pos x="T2" y="T3"/>
              </a:cxn>
              <a:cxn ang="T10">
                <a:pos x="T4" y="T5"/>
              </a:cxn>
              <a:cxn ang="T11">
                <a:pos x="T6" y="T7"/>
              </a:cxn>
            </a:cxnLst>
            <a:rect l="T12" t="T13" r="T14" b="T15"/>
            <a:pathLst>
              <a:path w="488950" h="431800">
                <a:moveTo>
                  <a:pt x="0" y="431800"/>
                </a:moveTo>
                <a:lnTo>
                  <a:pt x="488950" y="425450"/>
                </a:lnTo>
                <a:lnTo>
                  <a:pt x="311150" y="0"/>
                </a:lnTo>
                <a:lnTo>
                  <a:pt x="0" y="431800"/>
                </a:lnTo>
                <a:close/>
              </a:path>
            </a:pathLst>
          </a:custGeom>
          <a:solidFill>
            <a:srgbClr val="B71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39"/>
          <p:cNvSpPr>
            <a:spLocks noChangeArrowheads="1"/>
          </p:cNvSpPr>
          <p:nvPr/>
        </p:nvSpPr>
        <p:spPr bwMode="auto">
          <a:xfrm>
            <a:off x="3575050" y="4121150"/>
            <a:ext cx="679450" cy="711200"/>
          </a:xfrm>
          <a:custGeom>
            <a:avLst/>
            <a:gdLst>
              <a:gd name="T0" fmla="*/ 355600 w 679450"/>
              <a:gd name="T1" fmla="*/ 0 h 711200"/>
              <a:gd name="T2" fmla="*/ 679450 w 679450"/>
              <a:gd name="T3" fmla="*/ 711200 h 711200"/>
              <a:gd name="T4" fmla="*/ 0 w 679450"/>
              <a:gd name="T5" fmla="*/ 450850 h 711200"/>
              <a:gd name="T6" fmla="*/ 355600 w 679450"/>
              <a:gd name="T7" fmla="*/ 0 h 711200"/>
              <a:gd name="T8" fmla="*/ 0 60000 65536"/>
              <a:gd name="T9" fmla="*/ 0 60000 65536"/>
              <a:gd name="T10" fmla="*/ 0 60000 65536"/>
              <a:gd name="T11" fmla="*/ 0 60000 65536"/>
              <a:gd name="T12" fmla="*/ 0 w 679450"/>
              <a:gd name="T13" fmla="*/ 0 h 711200"/>
              <a:gd name="T14" fmla="*/ 679450 w 679450"/>
              <a:gd name="T15" fmla="*/ 711200 h 711200"/>
            </a:gdLst>
            <a:ahLst/>
            <a:cxnLst>
              <a:cxn ang="T8">
                <a:pos x="T0" y="T1"/>
              </a:cxn>
              <a:cxn ang="T9">
                <a:pos x="T2" y="T3"/>
              </a:cxn>
              <a:cxn ang="T10">
                <a:pos x="T4" y="T5"/>
              </a:cxn>
              <a:cxn ang="T11">
                <a:pos x="T6" y="T7"/>
              </a:cxn>
            </a:cxnLst>
            <a:rect l="T12" t="T13" r="T14" b="T15"/>
            <a:pathLst>
              <a:path w="679450" h="711200">
                <a:moveTo>
                  <a:pt x="355600" y="0"/>
                </a:moveTo>
                <a:lnTo>
                  <a:pt x="679450" y="711200"/>
                </a:lnTo>
                <a:lnTo>
                  <a:pt x="0" y="450850"/>
                </a:lnTo>
                <a:lnTo>
                  <a:pt x="355600" y="0"/>
                </a:lnTo>
                <a:close/>
              </a:path>
            </a:pathLst>
          </a:custGeom>
          <a:solidFill>
            <a:srgbClr val="C41F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42"/>
          <p:cNvSpPr>
            <a:spLocks noChangeArrowheads="1"/>
          </p:cNvSpPr>
          <p:nvPr/>
        </p:nvSpPr>
        <p:spPr bwMode="auto">
          <a:xfrm>
            <a:off x="3905250" y="4076700"/>
            <a:ext cx="882650" cy="736600"/>
          </a:xfrm>
          <a:custGeom>
            <a:avLst/>
            <a:gdLst>
              <a:gd name="T0" fmla="*/ 0 w 844550"/>
              <a:gd name="T1" fmla="*/ 0 h 736600"/>
              <a:gd name="T2" fmla="*/ 844550 w 844550"/>
              <a:gd name="T3" fmla="*/ 736600 h 736600"/>
              <a:gd name="T4" fmla="*/ 685800 w 844550"/>
              <a:gd name="T5" fmla="*/ 323850 h 736600"/>
              <a:gd name="T6" fmla="*/ 0 w 844550"/>
              <a:gd name="T7" fmla="*/ 0 h 736600"/>
              <a:gd name="T8" fmla="*/ 0 60000 65536"/>
              <a:gd name="T9" fmla="*/ 0 60000 65536"/>
              <a:gd name="T10" fmla="*/ 0 60000 65536"/>
              <a:gd name="T11" fmla="*/ 0 60000 65536"/>
              <a:gd name="T12" fmla="*/ 0 w 844550"/>
              <a:gd name="T13" fmla="*/ 0 h 736600"/>
              <a:gd name="T14" fmla="*/ 844550 w 844550"/>
              <a:gd name="T15" fmla="*/ 736600 h 736600"/>
            </a:gdLst>
            <a:ahLst/>
            <a:cxnLst>
              <a:cxn ang="T8">
                <a:pos x="T0" y="T1"/>
              </a:cxn>
              <a:cxn ang="T9">
                <a:pos x="T2" y="T3"/>
              </a:cxn>
              <a:cxn ang="T10">
                <a:pos x="T4" y="T5"/>
              </a:cxn>
              <a:cxn ang="T11">
                <a:pos x="T6" y="T7"/>
              </a:cxn>
            </a:cxnLst>
            <a:rect l="T12" t="T13" r="T14" b="T15"/>
            <a:pathLst>
              <a:path w="844550" h="736600">
                <a:moveTo>
                  <a:pt x="0" y="0"/>
                </a:moveTo>
                <a:lnTo>
                  <a:pt x="844550" y="736600"/>
                </a:lnTo>
                <a:lnTo>
                  <a:pt x="685800" y="323850"/>
                </a:lnTo>
                <a:lnTo>
                  <a:pt x="0" y="0"/>
                </a:lnTo>
                <a:close/>
              </a:path>
            </a:pathLst>
          </a:custGeom>
          <a:solidFill>
            <a:srgbClr val="F455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43"/>
          <p:cNvSpPr>
            <a:spLocks noChangeArrowheads="1"/>
          </p:cNvSpPr>
          <p:nvPr/>
        </p:nvSpPr>
        <p:spPr bwMode="auto">
          <a:xfrm>
            <a:off x="3321050" y="4832350"/>
            <a:ext cx="1098550" cy="336550"/>
          </a:xfrm>
          <a:custGeom>
            <a:avLst/>
            <a:gdLst>
              <a:gd name="T0" fmla="*/ 0 w 1098550"/>
              <a:gd name="T1" fmla="*/ 101600 h 336550"/>
              <a:gd name="T2" fmla="*/ 946150 w 1098550"/>
              <a:gd name="T3" fmla="*/ 0 h 336550"/>
              <a:gd name="T4" fmla="*/ 1098550 w 1098550"/>
              <a:gd name="T5" fmla="*/ 336550 h 336550"/>
              <a:gd name="T6" fmla="*/ 0 w 1098550"/>
              <a:gd name="T7" fmla="*/ 101600 h 336550"/>
              <a:gd name="T8" fmla="*/ 0 60000 65536"/>
              <a:gd name="T9" fmla="*/ 0 60000 65536"/>
              <a:gd name="T10" fmla="*/ 0 60000 65536"/>
              <a:gd name="T11" fmla="*/ 0 60000 65536"/>
              <a:gd name="T12" fmla="*/ 0 w 1098550"/>
              <a:gd name="T13" fmla="*/ 0 h 336550"/>
              <a:gd name="T14" fmla="*/ 1098550 w 1098550"/>
              <a:gd name="T15" fmla="*/ 336550 h 336550"/>
            </a:gdLst>
            <a:ahLst/>
            <a:cxnLst>
              <a:cxn ang="T8">
                <a:pos x="T0" y="T1"/>
              </a:cxn>
              <a:cxn ang="T9">
                <a:pos x="T2" y="T3"/>
              </a:cxn>
              <a:cxn ang="T10">
                <a:pos x="T4" y="T5"/>
              </a:cxn>
              <a:cxn ang="T11">
                <a:pos x="T6" y="T7"/>
              </a:cxn>
            </a:cxnLst>
            <a:rect l="T12" t="T13" r="T14" b="T15"/>
            <a:pathLst>
              <a:path w="1098550" h="336550">
                <a:moveTo>
                  <a:pt x="0" y="101600"/>
                </a:moveTo>
                <a:lnTo>
                  <a:pt x="946150" y="0"/>
                </a:lnTo>
                <a:lnTo>
                  <a:pt x="1098550" y="336550"/>
                </a:lnTo>
                <a:lnTo>
                  <a:pt x="0" y="101600"/>
                </a:lnTo>
                <a:close/>
              </a:path>
            </a:pathLst>
          </a:custGeom>
          <a:solidFill>
            <a:srgbClr val="F66E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47"/>
          <p:cNvSpPr>
            <a:spLocks noChangeArrowheads="1"/>
          </p:cNvSpPr>
          <p:nvPr/>
        </p:nvSpPr>
        <p:spPr bwMode="auto">
          <a:xfrm>
            <a:off x="4254500" y="4813300"/>
            <a:ext cx="539750" cy="381000"/>
          </a:xfrm>
          <a:custGeom>
            <a:avLst/>
            <a:gdLst>
              <a:gd name="T0" fmla="*/ 0 w 520700"/>
              <a:gd name="T1" fmla="*/ 6350 h 355600"/>
              <a:gd name="T2" fmla="*/ 520700 w 520700"/>
              <a:gd name="T3" fmla="*/ 0 h 355600"/>
              <a:gd name="T4" fmla="*/ 171450 w 520700"/>
              <a:gd name="T5" fmla="*/ 355600 h 355600"/>
              <a:gd name="T6" fmla="*/ 0 w 520700"/>
              <a:gd name="T7" fmla="*/ 6350 h 355600"/>
              <a:gd name="T8" fmla="*/ 0 60000 65536"/>
              <a:gd name="T9" fmla="*/ 0 60000 65536"/>
              <a:gd name="T10" fmla="*/ 0 60000 65536"/>
              <a:gd name="T11" fmla="*/ 0 60000 65536"/>
              <a:gd name="T12" fmla="*/ 0 w 520700"/>
              <a:gd name="T13" fmla="*/ 0 h 355600"/>
              <a:gd name="T14" fmla="*/ 520700 w 520700"/>
              <a:gd name="T15" fmla="*/ 355600 h 355600"/>
            </a:gdLst>
            <a:ahLst/>
            <a:cxnLst>
              <a:cxn ang="T8">
                <a:pos x="T0" y="T1"/>
              </a:cxn>
              <a:cxn ang="T9">
                <a:pos x="T2" y="T3"/>
              </a:cxn>
              <a:cxn ang="T10">
                <a:pos x="T4" y="T5"/>
              </a:cxn>
              <a:cxn ang="T11">
                <a:pos x="T6" y="T7"/>
              </a:cxn>
            </a:cxnLst>
            <a:rect l="T12" t="T13" r="T14" b="T15"/>
            <a:pathLst>
              <a:path w="520700" h="355600">
                <a:moveTo>
                  <a:pt x="0" y="6350"/>
                </a:moveTo>
                <a:lnTo>
                  <a:pt x="520700" y="0"/>
                </a:lnTo>
                <a:lnTo>
                  <a:pt x="171450" y="355600"/>
                </a:lnTo>
                <a:lnTo>
                  <a:pt x="0" y="6350"/>
                </a:lnTo>
                <a:close/>
              </a:path>
            </a:pathLst>
          </a:custGeom>
          <a:solidFill>
            <a:srgbClr val="BC23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49"/>
          <p:cNvSpPr>
            <a:spLocks noChangeArrowheads="1"/>
          </p:cNvSpPr>
          <p:nvPr/>
        </p:nvSpPr>
        <p:spPr bwMode="auto">
          <a:xfrm>
            <a:off x="2476500" y="-38100"/>
            <a:ext cx="387350" cy="146050"/>
          </a:xfrm>
          <a:custGeom>
            <a:avLst/>
            <a:gdLst>
              <a:gd name="T0" fmla="*/ 0 w 387350"/>
              <a:gd name="T1" fmla="*/ 19050 h 146050"/>
              <a:gd name="T2" fmla="*/ 114300 w 387350"/>
              <a:gd name="T3" fmla="*/ 146050 h 146050"/>
              <a:gd name="T4" fmla="*/ 387350 w 387350"/>
              <a:gd name="T5" fmla="*/ 0 h 146050"/>
              <a:gd name="T6" fmla="*/ 0 w 387350"/>
              <a:gd name="T7" fmla="*/ 19050 h 146050"/>
              <a:gd name="T8" fmla="*/ 0 60000 65536"/>
              <a:gd name="T9" fmla="*/ 0 60000 65536"/>
              <a:gd name="T10" fmla="*/ 0 60000 65536"/>
              <a:gd name="T11" fmla="*/ 0 60000 65536"/>
              <a:gd name="T12" fmla="*/ 0 w 387350"/>
              <a:gd name="T13" fmla="*/ 0 h 146050"/>
              <a:gd name="T14" fmla="*/ 387350 w 387350"/>
              <a:gd name="T15" fmla="*/ 146050 h 146050"/>
            </a:gdLst>
            <a:ahLst/>
            <a:cxnLst>
              <a:cxn ang="T8">
                <a:pos x="T0" y="T1"/>
              </a:cxn>
              <a:cxn ang="T9">
                <a:pos x="T2" y="T3"/>
              </a:cxn>
              <a:cxn ang="T10">
                <a:pos x="T4" y="T5"/>
              </a:cxn>
              <a:cxn ang="T11">
                <a:pos x="T6" y="T7"/>
              </a:cxn>
            </a:cxnLst>
            <a:rect l="T12" t="T13" r="T14" b="T15"/>
            <a:pathLst>
              <a:path w="387350" h="146050">
                <a:moveTo>
                  <a:pt x="0" y="19050"/>
                </a:moveTo>
                <a:lnTo>
                  <a:pt x="114300" y="146050"/>
                </a:lnTo>
                <a:lnTo>
                  <a:pt x="387350" y="0"/>
                </a:lnTo>
                <a:lnTo>
                  <a:pt x="0" y="19050"/>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50"/>
          <p:cNvSpPr>
            <a:spLocks noChangeArrowheads="1"/>
          </p:cNvSpPr>
          <p:nvPr/>
        </p:nvSpPr>
        <p:spPr bwMode="auto">
          <a:xfrm>
            <a:off x="4222750" y="1150938"/>
            <a:ext cx="203200" cy="152400"/>
          </a:xfrm>
          <a:custGeom>
            <a:avLst/>
            <a:gdLst>
              <a:gd name="T0" fmla="*/ 114300 w 203200"/>
              <a:gd name="T1" fmla="*/ 0 h 152400"/>
              <a:gd name="T2" fmla="*/ 0 w 203200"/>
              <a:gd name="T3" fmla="*/ 152400 h 152400"/>
              <a:gd name="T4" fmla="*/ 203200 w 203200"/>
              <a:gd name="T5" fmla="*/ 63500 h 152400"/>
              <a:gd name="T6" fmla="*/ 114300 w 203200"/>
              <a:gd name="T7" fmla="*/ 0 h 152400"/>
              <a:gd name="T8" fmla="*/ 0 60000 65536"/>
              <a:gd name="T9" fmla="*/ 0 60000 65536"/>
              <a:gd name="T10" fmla="*/ 0 60000 65536"/>
              <a:gd name="T11" fmla="*/ 0 60000 65536"/>
              <a:gd name="T12" fmla="*/ 0 w 203200"/>
              <a:gd name="T13" fmla="*/ 0 h 152400"/>
              <a:gd name="T14" fmla="*/ 203200 w 203200"/>
              <a:gd name="T15" fmla="*/ 152400 h 152400"/>
            </a:gdLst>
            <a:ahLst/>
            <a:cxnLst>
              <a:cxn ang="T8">
                <a:pos x="T0" y="T1"/>
              </a:cxn>
              <a:cxn ang="T9">
                <a:pos x="T2" y="T3"/>
              </a:cxn>
              <a:cxn ang="T10">
                <a:pos x="T4" y="T5"/>
              </a:cxn>
              <a:cxn ang="T11">
                <a:pos x="T6" y="T7"/>
              </a:cxn>
            </a:cxnLst>
            <a:rect l="T12" t="T13" r="T14" b="T15"/>
            <a:pathLst>
              <a:path w="203200" h="152400">
                <a:moveTo>
                  <a:pt x="114300" y="0"/>
                </a:moveTo>
                <a:lnTo>
                  <a:pt x="0" y="152400"/>
                </a:lnTo>
                <a:lnTo>
                  <a:pt x="203200" y="63500"/>
                </a:lnTo>
                <a:lnTo>
                  <a:pt x="114300" y="0"/>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51"/>
          <p:cNvSpPr>
            <a:spLocks noChangeArrowheads="1"/>
          </p:cNvSpPr>
          <p:nvPr/>
        </p:nvSpPr>
        <p:spPr bwMode="auto">
          <a:xfrm>
            <a:off x="4578350" y="1897063"/>
            <a:ext cx="266700" cy="285750"/>
          </a:xfrm>
          <a:custGeom>
            <a:avLst/>
            <a:gdLst>
              <a:gd name="T0" fmla="*/ 0 w 266700"/>
              <a:gd name="T1" fmla="*/ 0 h 285750"/>
              <a:gd name="T2" fmla="*/ 266700 w 266700"/>
              <a:gd name="T3" fmla="*/ 6350 h 285750"/>
              <a:gd name="T4" fmla="*/ 222250 w 266700"/>
              <a:gd name="T5" fmla="*/ 285750 h 285750"/>
              <a:gd name="T6" fmla="*/ 0 w 266700"/>
              <a:gd name="T7" fmla="*/ 0 h 285750"/>
              <a:gd name="T8" fmla="*/ 0 60000 65536"/>
              <a:gd name="T9" fmla="*/ 0 60000 65536"/>
              <a:gd name="T10" fmla="*/ 0 60000 65536"/>
              <a:gd name="T11" fmla="*/ 0 60000 65536"/>
              <a:gd name="T12" fmla="*/ 0 w 266700"/>
              <a:gd name="T13" fmla="*/ 0 h 285750"/>
              <a:gd name="T14" fmla="*/ 266700 w 266700"/>
              <a:gd name="T15" fmla="*/ 285750 h 285750"/>
            </a:gdLst>
            <a:ahLst/>
            <a:cxnLst>
              <a:cxn ang="T8">
                <a:pos x="T0" y="T1"/>
              </a:cxn>
              <a:cxn ang="T9">
                <a:pos x="T2" y="T3"/>
              </a:cxn>
              <a:cxn ang="T10">
                <a:pos x="T4" y="T5"/>
              </a:cxn>
              <a:cxn ang="T11">
                <a:pos x="T6" y="T7"/>
              </a:cxn>
            </a:cxnLst>
            <a:rect l="T12" t="T13" r="T14" b="T15"/>
            <a:pathLst>
              <a:path w="266700" h="285750">
                <a:moveTo>
                  <a:pt x="0" y="0"/>
                </a:moveTo>
                <a:lnTo>
                  <a:pt x="266700" y="6350"/>
                </a:lnTo>
                <a:lnTo>
                  <a:pt x="222250" y="285750"/>
                </a:lnTo>
                <a:lnTo>
                  <a:pt x="0" y="0"/>
                </a:lnTo>
                <a:close/>
              </a:path>
            </a:pathLst>
          </a:custGeom>
          <a:solidFill>
            <a:srgbClr val="EB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52"/>
          <p:cNvSpPr>
            <a:spLocks noChangeArrowheads="1"/>
          </p:cNvSpPr>
          <p:nvPr/>
        </p:nvSpPr>
        <p:spPr bwMode="auto">
          <a:xfrm>
            <a:off x="4356100" y="860425"/>
            <a:ext cx="336550" cy="152400"/>
          </a:xfrm>
          <a:custGeom>
            <a:avLst/>
            <a:gdLst>
              <a:gd name="T0" fmla="*/ 0 w 336550"/>
              <a:gd name="T1" fmla="*/ 0 h 152400"/>
              <a:gd name="T2" fmla="*/ 336550 w 336550"/>
              <a:gd name="T3" fmla="*/ 12700 h 152400"/>
              <a:gd name="T4" fmla="*/ 165100 w 336550"/>
              <a:gd name="T5" fmla="*/ 152400 h 152400"/>
              <a:gd name="T6" fmla="*/ 0 w 336550"/>
              <a:gd name="T7" fmla="*/ 0 h 152400"/>
              <a:gd name="T8" fmla="*/ 0 60000 65536"/>
              <a:gd name="T9" fmla="*/ 0 60000 65536"/>
              <a:gd name="T10" fmla="*/ 0 60000 65536"/>
              <a:gd name="T11" fmla="*/ 0 60000 65536"/>
              <a:gd name="T12" fmla="*/ 0 w 336550"/>
              <a:gd name="T13" fmla="*/ 0 h 152400"/>
              <a:gd name="T14" fmla="*/ 336550 w 336550"/>
              <a:gd name="T15" fmla="*/ 152400 h 152400"/>
            </a:gdLst>
            <a:ahLst/>
            <a:cxnLst>
              <a:cxn ang="T8">
                <a:pos x="T0" y="T1"/>
              </a:cxn>
              <a:cxn ang="T9">
                <a:pos x="T2" y="T3"/>
              </a:cxn>
              <a:cxn ang="T10">
                <a:pos x="T4" y="T5"/>
              </a:cxn>
              <a:cxn ang="T11">
                <a:pos x="T6" y="T7"/>
              </a:cxn>
            </a:cxnLst>
            <a:rect l="T12" t="T13" r="T14" b="T15"/>
            <a:pathLst>
              <a:path w="336550" h="152400">
                <a:moveTo>
                  <a:pt x="0" y="0"/>
                </a:moveTo>
                <a:lnTo>
                  <a:pt x="336550" y="12700"/>
                </a:lnTo>
                <a:lnTo>
                  <a:pt x="165100" y="152400"/>
                </a:lnTo>
                <a:lnTo>
                  <a:pt x="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3"/>
          <p:cNvSpPr>
            <a:spLocks noChangeArrowheads="1"/>
          </p:cNvSpPr>
          <p:nvPr/>
        </p:nvSpPr>
        <p:spPr bwMode="auto">
          <a:xfrm>
            <a:off x="4552950" y="3282950"/>
            <a:ext cx="241300" cy="254000"/>
          </a:xfrm>
          <a:custGeom>
            <a:avLst/>
            <a:gdLst>
              <a:gd name="T0" fmla="*/ 0 w 241300"/>
              <a:gd name="T1" fmla="*/ 0 h 254000"/>
              <a:gd name="T2" fmla="*/ 241300 w 241300"/>
              <a:gd name="T3" fmla="*/ 69850 h 254000"/>
              <a:gd name="T4" fmla="*/ 95250 w 241300"/>
              <a:gd name="T5" fmla="*/ 254000 h 254000"/>
              <a:gd name="T6" fmla="*/ 0 w 241300"/>
              <a:gd name="T7" fmla="*/ 0 h 254000"/>
              <a:gd name="T8" fmla="*/ 0 60000 65536"/>
              <a:gd name="T9" fmla="*/ 0 60000 65536"/>
              <a:gd name="T10" fmla="*/ 0 60000 65536"/>
              <a:gd name="T11" fmla="*/ 0 60000 65536"/>
              <a:gd name="T12" fmla="*/ 0 w 241300"/>
              <a:gd name="T13" fmla="*/ 0 h 254000"/>
              <a:gd name="T14" fmla="*/ 241300 w 241300"/>
              <a:gd name="T15" fmla="*/ 254000 h 254000"/>
            </a:gdLst>
            <a:ahLst/>
            <a:cxnLst>
              <a:cxn ang="T8">
                <a:pos x="T0" y="T1"/>
              </a:cxn>
              <a:cxn ang="T9">
                <a:pos x="T2" y="T3"/>
              </a:cxn>
              <a:cxn ang="T10">
                <a:pos x="T4" y="T5"/>
              </a:cxn>
              <a:cxn ang="T11">
                <a:pos x="T6" y="T7"/>
              </a:cxn>
            </a:cxnLst>
            <a:rect l="T12" t="T13" r="T14" b="T15"/>
            <a:pathLst>
              <a:path w="241300" h="254000">
                <a:moveTo>
                  <a:pt x="0" y="0"/>
                </a:moveTo>
                <a:lnTo>
                  <a:pt x="241300" y="69850"/>
                </a:lnTo>
                <a:lnTo>
                  <a:pt x="95250" y="25400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54"/>
          <p:cNvSpPr>
            <a:spLocks noChangeArrowheads="1"/>
          </p:cNvSpPr>
          <p:nvPr/>
        </p:nvSpPr>
        <p:spPr bwMode="auto">
          <a:xfrm>
            <a:off x="4933950" y="4114800"/>
            <a:ext cx="266700" cy="304800"/>
          </a:xfrm>
          <a:custGeom>
            <a:avLst/>
            <a:gdLst>
              <a:gd name="T0" fmla="*/ 234950 w 266700"/>
              <a:gd name="T1" fmla="*/ 0 h 304800"/>
              <a:gd name="T2" fmla="*/ 0 w 266700"/>
              <a:gd name="T3" fmla="*/ 304800 h 304800"/>
              <a:gd name="T4" fmla="*/ 266700 w 266700"/>
              <a:gd name="T5" fmla="*/ 241300 h 304800"/>
              <a:gd name="T6" fmla="*/ 234950 w 266700"/>
              <a:gd name="T7" fmla="*/ 0 h 304800"/>
              <a:gd name="T8" fmla="*/ 0 60000 65536"/>
              <a:gd name="T9" fmla="*/ 0 60000 65536"/>
              <a:gd name="T10" fmla="*/ 0 60000 65536"/>
              <a:gd name="T11" fmla="*/ 0 60000 65536"/>
              <a:gd name="T12" fmla="*/ 0 w 266700"/>
              <a:gd name="T13" fmla="*/ 0 h 304800"/>
              <a:gd name="T14" fmla="*/ 266700 w 266700"/>
              <a:gd name="T15" fmla="*/ 304800 h 304800"/>
            </a:gdLst>
            <a:ahLst/>
            <a:cxnLst>
              <a:cxn ang="T8">
                <a:pos x="T0" y="T1"/>
              </a:cxn>
              <a:cxn ang="T9">
                <a:pos x="T2" y="T3"/>
              </a:cxn>
              <a:cxn ang="T10">
                <a:pos x="T4" y="T5"/>
              </a:cxn>
              <a:cxn ang="T11">
                <a:pos x="T6" y="T7"/>
              </a:cxn>
            </a:cxnLst>
            <a:rect l="T12" t="T13" r="T14" b="T15"/>
            <a:pathLst>
              <a:path w="266700" h="304800">
                <a:moveTo>
                  <a:pt x="234950" y="0"/>
                </a:moveTo>
                <a:lnTo>
                  <a:pt x="0" y="304800"/>
                </a:lnTo>
                <a:lnTo>
                  <a:pt x="266700" y="241300"/>
                </a:lnTo>
                <a:lnTo>
                  <a:pt x="23495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55"/>
          <p:cNvSpPr>
            <a:spLocks noChangeArrowheads="1"/>
          </p:cNvSpPr>
          <p:nvPr/>
        </p:nvSpPr>
        <p:spPr bwMode="auto">
          <a:xfrm>
            <a:off x="5156200" y="4654550"/>
            <a:ext cx="184150" cy="260350"/>
          </a:xfrm>
          <a:custGeom>
            <a:avLst/>
            <a:gdLst>
              <a:gd name="T0" fmla="*/ 57150 w 184150"/>
              <a:gd name="T1" fmla="*/ 0 h 260350"/>
              <a:gd name="T2" fmla="*/ 0 w 184150"/>
              <a:gd name="T3" fmla="*/ 241300 h 260350"/>
              <a:gd name="T4" fmla="*/ 184150 w 184150"/>
              <a:gd name="T5" fmla="*/ 260350 h 260350"/>
              <a:gd name="T6" fmla="*/ 57150 w 184150"/>
              <a:gd name="T7" fmla="*/ 0 h 260350"/>
              <a:gd name="T8" fmla="*/ 0 60000 65536"/>
              <a:gd name="T9" fmla="*/ 0 60000 65536"/>
              <a:gd name="T10" fmla="*/ 0 60000 65536"/>
              <a:gd name="T11" fmla="*/ 0 60000 65536"/>
              <a:gd name="T12" fmla="*/ 0 w 184150"/>
              <a:gd name="T13" fmla="*/ 0 h 260350"/>
              <a:gd name="T14" fmla="*/ 184150 w 184150"/>
              <a:gd name="T15" fmla="*/ 260350 h 260350"/>
            </a:gdLst>
            <a:ahLst/>
            <a:cxnLst>
              <a:cxn ang="T8">
                <a:pos x="T0" y="T1"/>
              </a:cxn>
              <a:cxn ang="T9">
                <a:pos x="T2" y="T3"/>
              </a:cxn>
              <a:cxn ang="T10">
                <a:pos x="T4" y="T5"/>
              </a:cxn>
              <a:cxn ang="T11">
                <a:pos x="T6" y="T7"/>
              </a:cxn>
            </a:cxnLst>
            <a:rect l="T12" t="T13" r="T14" b="T15"/>
            <a:pathLst>
              <a:path w="184150" h="260350">
                <a:moveTo>
                  <a:pt x="57150" y="0"/>
                </a:moveTo>
                <a:lnTo>
                  <a:pt x="0" y="241300"/>
                </a:lnTo>
                <a:lnTo>
                  <a:pt x="184150" y="260350"/>
                </a:lnTo>
                <a:lnTo>
                  <a:pt x="5715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56"/>
          <p:cNvSpPr>
            <a:spLocks noChangeArrowheads="1"/>
          </p:cNvSpPr>
          <p:nvPr/>
        </p:nvSpPr>
        <p:spPr bwMode="auto">
          <a:xfrm>
            <a:off x="5257800" y="4292600"/>
            <a:ext cx="190500" cy="120650"/>
          </a:xfrm>
          <a:custGeom>
            <a:avLst/>
            <a:gdLst>
              <a:gd name="T0" fmla="*/ 0 w 190500"/>
              <a:gd name="T1" fmla="*/ 19050 h 120650"/>
              <a:gd name="T2" fmla="*/ 0 w 190500"/>
              <a:gd name="T3" fmla="*/ 19050 h 120650"/>
              <a:gd name="T4" fmla="*/ 63500 w 190500"/>
              <a:gd name="T5" fmla="*/ 19050 h 120650"/>
              <a:gd name="T6" fmla="*/ 190500 w 190500"/>
              <a:gd name="T7" fmla="*/ 0 h 120650"/>
              <a:gd name="T8" fmla="*/ 19050 w 190500"/>
              <a:gd name="T9" fmla="*/ 120650 h 120650"/>
              <a:gd name="T10" fmla="*/ 0 w 190500"/>
              <a:gd name="T11" fmla="*/ 19050 h 120650"/>
              <a:gd name="T12" fmla="*/ 0 60000 65536"/>
              <a:gd name="T13" fmla="*/ 0 60000 65536"/>
              <a:gd name="T14" fmla="*/ 0 60000 65536"/>
              <a:gd name="T15" fmla="*/ 0 60000 65536"/>
              <a:gd name="T16" fmla="*/ 0 60000 65536"/>
              <a:gd name="T17" fmla="*/ 0 60000 65536"/>
              <a:gd name="T18" fmla="*/ 0 w 190500"/>
              <a:gd name="T19" fmla="*/ 0 h 120650"/>
              <a:gd name="T20" fmla="*/ 190500 w 190500"/>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190500" h="120650">
                <a:moveTo>
                  <a:pt x="0" y="19050"/>
                </a:moveTo>
                <a:lnTo>
                  <a:pt x="0" y="19050"/>
                </a:lnTo>
                <a:lnTo>
                  <a:pt x="63500" y="19050"/>
                </a:lnTo>
                <a:lnTo>
                  <a:pt x="190500" y="0"/>
                </a:lnTo>
                <a:lnTo>
                  <a:pt x="19050" y="120650"/>
                </a:lnTo>
                <a:lnTo>
                  <a:pt x="0" y="19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57"/>
          <p:cNvSpPr>
            <a:spLocks noChangeArrowheads="1"/>
          </p:cNvSpPr>
          <p:nvPr/>
        </p:nvSpPr>
        <p:spPr bwMode="auto">
          <a:xfrm>
            <a:off x="4845050" y="3473450"/>
            <a:ext cx="114300" cy="120650"/>
          </a:xfrm>
          <a:custGeom>
            <a:avLst/>
            <a:gdLst>
              <a:gd name="T0" fmla="*/ 25400 w 114300"/>
              <a:gd name="T1" fmla="*/ 0 h 120650"/>
              <a:gd name="T2" fmla="*/ 114300 w 114300"/>
              <a:gd name="T3" fmla="*/ 120650 h 120650"/>
              <a:gd name="T4" fmla="*/ 0 w 114300"/>
              <a:gd name="T5" fmla="*/ 82550 h 120650"/>
              <a:gd name="T6" fmla="*/ 25400 w 114300"/>
              <a:gd name="T7" fmla="*/ 0 h 120650"/>
              <a:gd name="T8" fmla="*/ 0 60000 65536"/>
              <a:gd name="T9" fmla="*/ 0 60000 65536"/>
              <a:gd name="T10" fmla="*/ 0 60000 65536"/>
              <a:gd name="T11" fmla="*/ 0 60000 65536"/>
              <a:gd name="T12" fmla="*/ 0 w 114300"/>
              <a:gd name="T13" fmla="*/ 0 h 120650"/>
              <a:gd name="T14" fmla="*/ 114300 w 114300"/>
              <a:gd name="T15" fmla="*/ 120650 h 120650"/>
            </a:gdLst>
            <a:ahLst/>
            <a:cxnLst>
              <a:cxn ang="T8">
                <a:pos x="T0" y="T1"/>
              </a:cxn>
              <a:cxn ang="T9">
                <a:pos x="T2" y="T3"/>
              </a:cxn>
              <a:cxn ang="T10">
                <a:pos x="T4" y="T5"/>
              </a:cxn>
              <a:cxn ang="T11">
                <a:pos x="T6" y="T7"/>
              </a:cxn>
            </a:cxnLst>
            <a:rect l="T12" t="T13" r="T14" b="T15"/>
            <a:pathLst>
              <a:path w="114300" h="120650">
                <a:moveTo>
                  <a:pt x="25400" y="0"/>
                </a:moveTo>
                <a:lnTo>
                  <a:pt x="114300" y="120650"/>
                </a:lnTo>
                <a:lnTo>
                  <a:pt x="0" y="82550"/>
                </a:lnTo>
                <a:lnTo>
                  <a:pt x="25400" y="0"/>
                </a:lnTo>
                <a:close/>
              </a:path>
            </a:pathLst>
          </a:custGeom>
          <a:solidFill>
            <a:srgbClr val="EA52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58"/>
          <p:cNvSpPr>
            <a:spLocks noChangeArrowheads="1"/>
          </p:cNvSpPr>
          <p:nvPr/>
        </p:nvSpPr>
        <p:spPr bwMode="auto">
          <a:xfrm>
            <a:off x="3962400" y="3175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65"/>
          <p:cNvSpPr>
            <a:spLocks noChangeArrowheads="1"/>
          </p:cNvSpPr>
          <p:nvPr/>
        </p:nvSpPr>
        <p:spPr bwMode="auto">
          <a:xfrm>
            <a:off x="5448300" y="50292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6"/>
          <p:cNvSpPr txBox="1">
            <a:spLocks noChangeArrowheads="1"/>
          </p:cNvSpPr>
          <p:nvPr/>
        </p:nvSpPr>
        <p:spPr bwMode="auto">
          <a:xfrm>
            <a:off x="5231414" y="1818328"/>
            <a:ext cx="2083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5231414" y="1194593"/>
            <a:ext cx="2363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6"/>
          <p:cNvSpPr txBox="1">
            <a:spLocks noChangeArrowheads="1"/>
          </p:cNvSpPr>
          <p:nvPr/>
        </p:nvSpPr>
        <p:spPr bwMode="auto">
          <a:xfrm>
            <a:off x="5217886" y="2445692"/>
            <a:ext cx="2386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6"/>
          <p:cNvSpPr txBox="1">
            <a:spLocks noChangeArrowheads="1"/>
          </p:cNvSpPr>
          <p:nvPr/>
        </p:nvSpPr>
        <p:spPr bwMode="auto">
          <a:xfrm>
            <a:off x="5231414" y="3031527"/>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5242447" y="3686175"/>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flipV="1">
            <a:off x="4711732" y="1204247"/>
            <a:ext cx="334355" cy="803015"/>
            <a:chOff x="581025" y="-431160"/>
            <a:chExt cx="1619642" cy="3889866"/>
          </a:xfrm>
        </p:grpSpPr>
        <p:grpSp>
          <p:nvGrpSpPr>
            <p:cNvPr id="12" name="组合 11"/>
            <p:cNvGrpSpPr/>
            <p:nvPr/>
          </p:nvGrpSpPr>
          <p:grpSpPr>
            <a:xfrm>
              <a:off x="581025" y="-431160"/>
              <a:ext cx="1619642" cy="3889866"/>
              <a:chOff x="6651335" y="-335489"/>
              <a:chExt cx="1360493" cy="3190953"/>
            </a:xfrm>
            <a:effectLst/>
          </p:grpSpPr>
          <p:grpSp>
            <p:nvGrpSpPr>
              <p:cNvPr id="14" name="组合 1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1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椭圆 1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4711732" y="1877973"/>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4711732" y="2505337"/>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4707060" y="309117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699762" y="3745820"/>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a:off x="1254087" y="1874319"/>
            <a:ext cx="1159292" cy="677108"/>
          </a:xfrm>
          <a:prstGeom prst="rect">
            <a:avLst/>
          </a:prstGeom>
          <a:noFill/>
        </p:spPr>
        <p:txBody>
          <a:bodyPr wrap="none" rtlCol="0">
            <a:spAutoFit/>
          </a:bodyPr>
          <a:lstStyle/>
          <a:p>
            <a:pPr algn="ctr" defTabSz="914400" eaLnBrk="1" fontAlgn="auto" hangingPunct="1">
              <a:spcBef>
                <a:spcPts val="0"/>
              </a:spcBef>
              <a:spcAft>
                <a:spcPts val="0"/>
              </a:spcAft>
            </a:pPr>
            <a:r>
              <a:rPr lang="zh-CN" altLang="en-US" sz="38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48" name="TextBox 47"/>
          <p:cNvSpPr txBox="1"/>
          <p:nvPr/>
        </p:nvSpPr>
        <p:spPr>
          <a:xfrm>
            <a:off x="721793" y="2571750"/>
            <a:ext cx="2223879" cy="369332"/>
          </a:xfrm>
          <a:prstGeom prst="rect">
            <a:avLst/>
          </a:prstGeom>
          <a:noFill/>
        </p:spPr>
        <p:txBody>
          <a:bodyPr wrap="none" rtlCol="0">
            <a:spAutoFit/>
          </a:bodyPr>
          <a:lstStyle/>
          <a:p>
            <a:pPr algn="ctr" defTabSz="914400" eaLnBrk="1" fontAlgn="auto" hangingPunct="1">
              <a:spcBef>
                <a:spcPts val="0"/>
              </a:spcBef>
              <a:spcAft>
                <a:spcPts val="0"/>
              </a:spcAft>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PAGE DIRECTORY</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4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8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2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05</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80"/>
          <p:cNvSpPr>
            <a:spLocks noChangeArrowheads="1"/>
          </p:cNvSpPr>
          <p:nvPr/>
        </p:nvSpPr>
        <p:spPr bwMode="auto">
          <a:xfrm>
            <a:off x="2407444" y="2913460"/>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81"/>
          <p:cNvSpPr>
            <a:spLocks noChangeArrowheads="1"/>
          </p:cNvSpPr>
          <p:nvPr/>
        </p:nvSpPr>
        <p:spPr bwMode="auto">
          <a:xfrm>
            <a:off x="4099322" y="4055269"/>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82"/>
          <p:cNvSpPr>
            <a:spLocks noChangeArrowheads="1"/>
          </p:cNvSpPr>
          <p:nvPr/>
        </p:nvSpPr>
        <p:spPr bwMode="auto">
          <a:xfrm>
            <a:off x="5800725" y="2782975"/>
            <a:ext cx="1366838" cy="2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添加主要观点</a:t>
            </a: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8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椭圆 60"/>
          <p:cNvSpPr/>
          <p:nvPr/>
        </p:nvSpPr>
        <p:spPr>
          <a:xfrm>
            <a:off x="1023560" y="2511581"/>
            <a:ext cx="370327" cy="370327"/>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700017" y="4013064"/>
            <a:ext cx="407360" cy="407360"/>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7586216" y="2053655"/>
            <a:ext cx="483363" cy="483363"/>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65" name="TextBox 64"/>
          <p:cNvSpPr txBox="1"/>
          <p:nvPr/>
        </p:nvSpPr>
        <p:spPr>
          <a:xfrm>
            <a:off x="961132" y="158706"/>
            <a:ext cx="1954381"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p>
        </p:txBody>
      </p:sp>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par>
                          <p:cTn id="98" fill="hold">
                            <p:stCondLst>
                              <p:cond delay="500"/>
                            </p:stCondLst>
                            <p:childTnLst>
                              <p:par>
                                <p:cTn id="99" presetID="2" presetClass="entr" presetSubtype="2" fill="hold" grpId="0" nodeType="afterEffect">
                                  <p:stCondLst>
                                    <p:cond delay="0"/>
                                  </p:stCondLst>
                                  <p:iterate type="lt">
                                    <p:tmPct val="15000"/>
                                  </p:iterate>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500" fill="hold"/>
                                        <p:tgtEl>
                                          <p:spTgt spid="37"/>
                                        </p:tgtEl>
                                        <p:attrNameLst>
                                          <p:attrName>ppt_x</p:attrName>
                                        </p:attrNameLst>
                                      </p:cBhvr>
                                      <p:tavLst>
                                        <p:tav tm="0">
                                          <p:val>
                                            <p:strVal val="1+#ppt_w/2"/>
                                          </p:val>
                                        </p:tav>
                                        <p:tav tm="100000">
                                          <p:val>
                                            <p:strVal val="#ppt_x"/>
                                          </p:val>
                                        </p:tav>
                                      </p:tavLst>
                                    </p:anim>
                                    <p:anim calcmode="lin" valueType="num">
                                      <p:cBhvr additive="base">
                                        <p:cTn id="10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up)">
                                      <p:cBhvr>
                                        <p:cTn id="10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Line 43"/>
          <p:cNvSpPr>
            <a:spLocks noChangeShapeType="1"/>
          </p:cNvSpPr>
          <p:nvPr/>
        </p:nvSpPr>
        <p:spPr bwMode="auto">
          <a:xfrm rot="5400000">
            <a:off x="3283608" y="1630919"/>
            <a:ext cx="0" cy="551989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Line 44"/>
          <p:cNvSpPr>
            <a:spLocks noChangeShapeType="1"/>
          </p:cNvSpPr>
          <p:nvPr/>
        </p:nvSpPr>
        <p:spPr bwMode="auto">
          <a:xfrm>
            <a:off x="6863359" y="3428593"/>
            <a:ext cx="0" cy="30222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Line 43"/>
          <p:cNvSpPr>
            <a:spLocks noChangeShapeType="1"/>
          </p:cNvSpPr>
          <p:nvPr/>
        </p:nvSpPr>
        <p:spPr bwMode="auto">
          <a:xfrm rot="5400000">
            <a:off x="4780192" y="373836"/>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Line 42"/>
          <p:cNvSpPr>
            <a:spLocks noChangeShapeType="1"/>
          </p:cNvSpPr>
          <p:nvPr/>
        </p:nvSpPr>
        <p:spPr bwMode="auto">
          <a:xfrm>
            <a:off x="2834646" y="2061892"/>
            <a:ext cx="0" cy="340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点击添加文本点击添加文本点击添加文本点击添加文本</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第一</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第二</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第三</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第四</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矩形 5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3"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967" y="140572"/>
            <a:ext cx="2108371" cy="364572"/>
          </a:xfrm>
          <a:prstGeom prst="homePlate">
            <a:avLst>
              <a:gd name="adj" fmla="val 34324"/>
            </a:avLst>
          </a:prstGeom>
        </p:spPr>
      </p:pic>
      <p:sp>
        <p:nvSpPr>
          <p:cNvPr id="65" name="TextBox 64"/>
          <p:cNvSpPr txBox="1"/>
          <p:nvPr/>
        </p:nvSpPr>
        <p:spPr>
          <a:xfrm>
            <a:off x="1135849"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4838" y="144448"/>
            <a:ext cx="254645" cy="364572"/>
          </a:xfrm>
          <a:prstGeom prst="chevron">
            <a:avLst/>
          </a:prstGeom>
        </p:spPr>
      </p:pic>
      <p:sp>
        <p:nvSpPr>
          <p:cNvPr id="5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10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6"/>
                                        </p:tgtEl>
                                        <p:attrNameLst>
                                          <p:attrName>style.visibility</p:attrName>
                                        </p:attrNameLst>
                                      </p:cBhvr>
                                      <p:to>
                                        <p:strVal val="visible"/>
                                      </p:to>
                                    </p:set>
                                    <p:animEffect transition="in" filter="wipe(left)">
                                      <p:cBhvr>
                                        <p:cTn id="29" dur="100"/>
                                        <p:tgtEl>
                                          <p:spTgt spid="16"/>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6"/>
                                        </p:tgtEl>
                                      </p:cBhvr>
                                      <p:to x="80000" y="100000"/>
                                    </p:animScale>
                                    <p:anim by="(#ppt_w*0.10)" calcmode="lin" valueType="num">
                                      <p:cBhvr>
                                        <p:cTn id="32" dur="50" autoRev="1" fill="hold">
                                          <p:stCondLst>
                                            <p:cond delay="0"/>
                                          </p:stCondLst>
                                        </p:cTn>
                                        <p:tgtEl>
                                          <p:spTgt spid="16"/>
                                        </p:tgtEl>
                                        <p:attrNameLst>
                                          <p:attrName>ppt_x</p:attrName>
                                        </p:attrNameLst>
                                      </p:cBhvr>
                                    </p:anim>
                                    <p:anim by="(-#ppt_w*0.10)" calcmode="lin" valueType="num">
                                      <p:cBhvr>
                                        <p:cTn id="33" dur="50" autoRev="1" fill="hold">
                                          <p:stCondLst>
                                            <p:cond delay="0"/>
                                          </p:stCondLst>
                                        </p:cTn>
                                        <p:tgtEl>
                                          <p:spTgt spid="16"/>
                                        </p:tgtEl>
                                        <p:attrNameLst>
                                          <p:attrName>ppt_y</p:attrName>
                                        </p:attrNameLst>
                                      </p:cBhvr>
                                    </p:anim>
                                    <p:animRot by="-480000">
                                      <p:cBhvr>
                                        <p:cTn id="34" dur="50" autoRev="1" fill="hold">
                                          <p:stCondLst>
                                            <p:cond delay="0"/>
                                          </p:stCondLst>
                                        </p:cTn>
                                        <p:tgtEl>
                                          <p:spTgt spid="16"/>
                                        </p:tgtEl>
                                        <p:attrNameLst>
                                          <p:attrName>r</p:attrName>
                                        </p:attrNameLst>
                                      </p:cBhvr>
                                    </p:animRot>
                                  </p:childTnLst>
                                </p:cTn>
                              </p:par>
                            </p:childTnLst>
                          </p:cTn>
                        </p:par>
                        <p:par>
                          <p:cTn id="35" fill="hold">
                            <p:stCondLst>
                              <p:cond delay="1549"/>
                            </p:stCondLst>
                            <p:childTnLst>
                              <p:par>
                                <p:cTn id="36" presetID="2" presetClass="entr" presetSubtype="1"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0-#ppt_h/2"/>
                                          </p:val>
                                        </p:tav>
                                        <p:tav tm="100000">
                                          <p:val>
                                            <p:strVal val="#ppt_y"/>
                                          </p:val>
                                        </p:tav>
                                      </p:tavLst>
                                    </p:anim>
                                  </p:childTnLst>
                                </p:cTn>
                              </p:par>
                            </p:childTnLst>
                          </p:cTn>
                        </p:par>
                        <p:par>
                          <p:cTn id="40" fill="hold">
                            <p:stCondLst>
                              <p:cond delay="2049"/>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2549"/>
                            </p:stCondLst>
                            <p:childTnLst>
                              <p:par>
                                <p:cTn id="48" presetID="2" presetClass="entr" presetSubtype="1"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childTnLst>
                          </p:cTn>
                        </p:par>
                        <p:par>
                          <p:cTn id="52" fill="hold">
                            <p:stCondLst>
                              <p:cond delay="3049"/>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549"/>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19"/>
                                        </p:tgtEl>
                                        <p:attrNameLst>
                                          <p:attrName>style.visibility</p:attrName>
                                        </p:attrNameLst>
                                      </p:cBhvr>
                                      <p:to>
                                        <p:strVal val="visible"/>
                                      </p:to>
                                    </p:set>
                                    <p:animEffect transition="in" filter="wipe(left)">
                                      <p:cBhvr>
                                        <p:cTn id="62" dur="100"/>
                                        <p:tgtEl>
                                          <p:spTgt spid="19"/>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19"/>
                                        </p:tgtEl>
                                      </p:cBhvr>
                                      <p:to x="80000" y="100000"/>
                                    </p:animScale>
                                    <p:anim by="(#ppt_w*0.10)" calcmode="lin" valueType="num">
                                      <p:cBhvr>
                                        <p:cTn id="65" dur="50" autoRev="1" fill="hold">
                                          <p:stCondLst>
                                            <p:cond delay="0"/>
                                          </p:stCondLst>
                                        </p:cTn>
                                        <p:tgtEl>
                                          <p:spTgt spid="19"/>
                                        </p:tgtEl>
                                        <p:attrNameLst>
                                          <p:attrName>ppt_x</p:attrName>
                                        </p:attrNameLst>
                                      </p:cBhvr>
                                    </p:anim>
                                    <p:anim by="(-#ppt_w*0.10)" calcmode="lin" valueType="num">
                                      <p:cBhvr>
                                        <p:cTn id="66" dur="50" autoRev="1" fill="hold">
                                          <p:stCondLst>
                                            <p:cond delay="0"/>
                                          </p:stCondLst>
                                        </p:cTn>
                                        <p:tgtEl>
                                          <p:spTgt spid="19"/>
                                        </p:tgtEl>
                                        <p:attrNameLst>
                                          <p:attrName>ppt_y</p:attrName>
                                        </p:attrNameLst>
                                      </p:cBhvr>
                                    </p:anim>
                                    <p:animRot by="-480000">
                                      <p:cBhvr>
                                        <p:cTn id="67" dur="50" autoRev="1" fill="hold">
                                          <p:stCondLst>
                                            <p:cond delay="0"/>
                                          </p:stCondLst>
                                        </p:cTn>
                                        <p:tgtEl>
                                          <p:spTgt spid="19"/>
                                        </p:tgtEl>
                                        <p:attrNameLst>
                                          <p:attrName>r</p:attrName>
                                        </p:attrNameLst>
                                      </p:cBhvr>
                                    </p:animRot>
                                  </p:childTnLst>
                                </p:cTn>
                              </p:par>
                            </p:childTnLst>
                          </p:cTn>
                        </p:par>
                        <p:par>
                          <p:cTn id="68" fill="hold">
                            <p:stCondLst>
                              <p:cond delay="4099"/>
                            </p:stCondLst>
                            <p:childTnLst>
                              <p:par>
                                <p:cTn id="69" presetID="2" presetClass="entr" presetSubtype="1"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par>
                          <p:cTn id="73" fill="hold">
                            <p:stCondLst>
                              <p:cond delay="4599"/>
                            </p:stCondLst>
                            <p:childTnLst>
                              <p:par>
                                <p:cTn id="74" presetID="22"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up)">
                                      <p:cBhvr>
                                        <p:cTn id="79" dur="500"/>
                                        <p:tgtEl>
                                          <p:spTgt spid="8"/>
                                        </p:tgtEl>
                                      </p:cBhvr>
                                    </p:animEffect>
                                  </p:childTnLst>
                                </p:cTn>
                              </p:par>
                            </p:childTnLst>
                          </p:cTn>
                        </p:par>
                        <p:par>
                          <p:cTn id="80" fill="hold">
                            <p:stCondLst>
                              <p:cond delay="5099"/>
                            </p:stCondLst>
                            <p:childTnLst>
                              <p:par>
                                <p:cTn id="81" presetID="2" presetClass="entr" presetSubtype="1"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5599"/>
                            </p:stCondLst>
                            <p:childTnLst>
                              <p:par>
                                <p:cTn id="86" presetID="22" presetClass="entr" presetSubtype="2"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right)">
                                      <p:cBhvr>
                                        <p:cTn id="88" dur="500"/>
                                        <p:tgtEl>
                                          <p:spTgt spid="4"/>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childTnLst>
                          </p:cTn>
                        </p:par>
                        <p:par>
                          <p:cTn id="92" fill="hold">
                            <p:stCondLst>
                              <p:cond delay="6099"/>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22"/>
                                        </p:tgtEl>
                                        <p:attrNameLst>
                                          <p:attrName>style.visibility</p:attrName>
                                        </p:attrNameLst>
                                      </p:cBhvr>
                                      <p:to>
                                        <p:strVal val="visible"/>
                                      </p:to>
                                    </p:set>
                                    <p:animEffect transition="in" filter="wipe(left)">
                                      <p:cBhvr>
                                        <p:cTn id="95" dur="100"/>
                                        <p:tgtEl>
                                          <p:spTgt spid="22"/>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22"/>
                                        </p:tgtEl>
                                      </p:cBhvr>
                                      <p:to x="80000" y="100000"/>
                                    </p:animScale>
                                    <p:anim by="(#ppt_w*0.10)" calcmode="lin" valueType="num">
                                      <p:cBhvr>
                                        <p:cTn id="98" dur="50" autoRev="1" fill="hold">
                                          <p:stCondLst>
                                            <p:cond delay="0"/>
                                          </p:stCondLst>
                                        </p:cTn>
                                        <p:tgtEl>
                                          <p:spTgt spid="22"/>
                                        </p:tgtEl>
                                        <p:attrNameLst>
                                          <p:attrName>ppt_x</p:attrName>
                                        </p:attrNameLst>
                                      </p:cBhvr>
                                    </p:anim>
                                    <p:anim by="(-#ppt_w*0.10)" calcmode="lin" valueType="num">
                                      <p:cBhvr>
                                        <p:cTn id="99" dur="50" autoRev="1" fill="hold">
                                          <p:stCondLst>
                                            <p:cond delay="0"/>
                                          </p:stCondLst>
                                        </p:cTn>
                                        <p:tgtEl>
                                          <p:spTgt spid="22"/>
                                        </p:tgtEl>
                                        <p:attrNameLst>
                                          <p:attrName>ppt_y</p:attrName>
                                        </p:attrNameLst>
                                      </p:cBhvr>
                                    </p:anim>
                                    <p:animRot by="-480000">
                                      <p:cBhvr>
                                        <p:cTn id="100"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67B0"/>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9"/>
              <p:cNvSpPr>
                <a:spLocks noChangeArrowheads="1"/>
              </p:cNvSpPr>
              <p:nvPr/>
            </p:nvSpPr>
            <p:spPr bwMode="auto">
              <a:xfrm>
                <a:off x="63500" y="63499"/>
                <a:ext cx="90488" cy="166688"/>
              </a:xfrm>
              <a:prstGeom prst="rect">
                <a:avLst/>
              </a:prstGeom>
              <a:solidFill>
                <a:srgbClr val="0067B0"/>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0"/>
              <p:cNvSpPr>
                <a:spLocks noChangeArrowheads="1"/>
              </p:cNvSpPr>
              <p:nvPr/>
            </p:nvSpPr>
            <p:spPr bwMode="auto">
              <a:xfrm>
                <a:off x="169862" y="63499"/>
                <a:ext cx="85725" cy="166688"/>
              </a:xfrm>
              <a:prstGeom prst="rect">
                <a:avLst/>
              </a:prstGeom>
              <a:solidFill>
                <a:srgbClr val="0067B0"/>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67B0"/>
              </a:solidFill>
              <a:ln w="9525" cmpd="sng">
                <a:noFill/>
                <a:beve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67B0"/>
              </a:solidFill>
              <a:ln w="9525" cmpd="sng">
                <a:noFill/>
                <a:beve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3A9F3">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67B0">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3A9F3">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67B0">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rrowheads="1"/>
          </p:cNvSpPr>
          <p:nvPr/>
        </p:nvSpPr>
        <p:spPr bwMode="auto">
          <a:xfrm>
            <a:off x="977503" y="1106092"/>
            <a:ext cx="7204472"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63" name="椭圆 62"/>
          <p:cNvSpPr/>
          <p:nvPr/>
        </p:nvSpPr>
        <p:spPr>
          <a:xfrm>
            <a:off x="4482955" y="4119409"/>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5680473" y="3685869"/>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6601910" y="3211836"/>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7530704" y="2489388"/>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01" y="140572"/>
            <a:ext cx="2108371" cy="364572"/>
          </a:xfrm>
          <a:prstGeom prst="homePlate">
            <a:avLst>
              <a:gd name="adj" fmla="val 34324"/>
            </a:avLst>
          </a:prstGeom>
        </p:spPr>
      </p:pic>
      <p:sp>
        <p:nvSpPr>
          <p:cNvPr id="68" name="TextBox 67"/>
          <p:cNvSpPr txBox="1"/>
          <p:nvPr/>
        </p:nvSpPr>
        <p:spPr>
          <a:xfrm>
            <a:off x="1093383"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69" name="图片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2372" y="144448"/>
            <a:ext cx="254645" cy="364572"/>
          </a:xfrm>
          <a:prstGeom prst="chevron">
            <a:avLst/>
          </a:prstGeom>
        </p:spPr>
      </p:pic>
      <p:sp>
        <p:nvSpPr>
          <p:cNvPr id="7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strips(downLef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par>
                                <p:cTn id="51" presetID="22" presetClass="entr" presetSubtype="2"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par>
                                <p:cTn id="54" presetID="22" presetClass="entr" presetSubtype="2"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par>
                                <p:cTn id="57" presetID="22" presetClass="entr" presetSubtype="2"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90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30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60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right)">
                                      <p:cBhvr>
                                        <p:cTn id="78" dur="500"/>
                                        <p:tgtEl>
                                          <p:spTgt spid="3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right)">
                                      <p:cBhvr>
                                        <p:cTn id="81" dur="500"/>
                                        <p:tgtEl>
                                          <p:spTgt spid="38"/>
                                        </p:tgtEl>
                                      </p:cBhvr>
                                    </p:animEffect>
                                  </p:childTnLst>
                                </p:cTn>
                              </p:par>
                              <p:par>
                                <p:cTn id="82" presetID="22" presetClass="entr" presetSubtype="2" fill="hold" grpId="0" nodeType="withEffect">
                                  <p:stCondLst>
                                    <p:cond delay="300"/>
                                  </p:stCondLst>
                                  <p:childTnLst>
                                    <p:set>
                                      <p:cBhvr>
                                        <p:cTn id="83" dur="1" fill="hold">
                                          <p:stCondLst>
                                            <p:cond delay="0"/>
                                          </p:stCondLst>
                                        </p:cTn>
                                        <p:tgtEl>
                                          <p:spTgt spid="40"/>
                                        </p:tgtEl>
                                        <p:attrNameLst>
                                          <p:attrName>style.visibility</p:attrName>
                                        </p:attrNameLst>
                                      </p:cBhvr>
                                      <p:to>
                                        <p:strVal val="visible"/>
                                      </p:to>
                                    </p:set>
                                    <p:animEffect transition="in" filter="wipe(right)">
                                      <p:cBhvr>
                                        <p:cTn id="84" dur="500"/>
                                        <p:tgtEl>
                                          <p:spTgt spid="40"/>
                                        </p:tgtEl>
                                      </p:cBhvr>
                                    </p:animEffect>
                                  </p:childTnLst>
                                </p:cTn>
                              </p:par>
                              <p:par>
                                <p:cTn id="85" presetID="22" presetClass="entr" presetSubtype="2" fill="hold" grpId="0" nodeType="withEffect">
                                  <p:stCondLst>
                                    <p:cond delay="300"/>
                                  </p:stCondLst>
                                  <p:childTnLst>
                                    <p:set>
                                      <p:cBhvr>
                                        <p:cTn id="86" dur="1" fill="hold">
                                          <p:stCondLst>
                                            <p:cond delay="0"/>
                                          </p:stCondLst>
                                        </p:cTn>
                                        <p:tgtEl>
                                          <p:spTgt spid="39"/>
                                        </p:tgtEl>
                                        <p:attrNameLst>
                                          <p:attrName>style.visibility</p:attrName>
                                        </p:attrNameLst>
                                      </p:cBhvr>
                                      <p:to>
                                        <p:strVal val="visible"/>
                                      </p:to>
                                    </p:set>
                                    <p:animEffect transition="in" filter="wipe(right)">
                                      <p:cBhvr>
                                        <p:cTn id="87" dur="500"/>
                                        <p:tgtEl>
                                          <p:spTgt spid="39"/>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1"/>
                                        </p:tgtEl>
                                        <p:attrNameLst>
                                          <p:attrName>style.visibility</p:attrName>
                                        </p:attrNameLst>
                                      </p:cBhvr>
                                      <p:to>
                                        <p:strVal val="visible"/>
                                      </p:to>
                                    </p:set>
                                    <p:animEffect transition="in" filter="wipe(right)">
                                      <p:cBhvr>
                                        <p:cTn id="90" dur="500"/>
                                        <p:tgtEl>
                                          <p:spTgt spid="41"/>
                                        </p:tgtEl>
                                      </p:cBhvr>
                                    </p:animEffect>
                                  </p:childTnLst>
                                </p:cTn>
                              </p:par>
                              <p:par>
                                <p:cTn id="91" presetID="22" presetClass="entr" presetSubtype="2" fill="hold" grpId="0" nodeType="withEffect">
                                  <p:stCondLst>
                                    <p:cond delay="600"/>
                                  </p:stCondLst>
                                  <p:childTnLst>
                                    <p:set>
                                      <p:cBhvr>
                                        <p:cTn id="92" dur="1" fill="hold">
                                          <p:stCondLst>
                                            <p:cond delay="0"/>
                                          </p:stCondLst>
                                        </p:cTn>
                                        <p:tgtEl>
                                          <p:spTgt spid="42"/>
                                        </p:tgtEl>
                                        <p:attrNameLst>
                                          <p:attrName>style.visibility</p:attrName>
                                        </p:attrNameLst>
                                      </p:cBhvr>
                                      <p:to>
                                        <p:strVal val="visible"/>
                                      </p:to>
                                    </p:set>
                                    <p:animEffect transition="in" filter="wipe(right)">
                                      <p:cBhvr>
                                        <p:cTn id="93" dur="500"/>
                                        <p:tgtEl>
                                          <p:spTgt spid="42"/>
                                        </p:tgtEl>
                                      </p:cBhvr>
                                    </p:animEffect>
                                  </p:childTnLst>
                                </p:cTn>
                              </p:par>
                              <p:par>
                                <p:cTn id="94" presetID="22" presetClass="entr" presetSubtype="2" fill="hold" grpId="0" nodeType="withEffect">
                                  <p:stCondLst>
                                    <p:cond delay="900"/>
                                  </p:stCondLst>
                                  <p:childTnLst>
                                    <p:set>
                                      <p:cBhvr>
                                        <p:cTn id="95" dur="1" fill="hold">
                                          <p:stCondLst>
                                            <p:cond delay="0"/>
                                          </p:stCondLst>
                                        </p:cTn>
                                        <p:tgtEl>
                                          <p:spTgt spid="43"/>
                                        </p:tgtEl>
                                        <p:attrNameLst>
                                          <p:attrName>style.visibility</p:attrName>
                                        </p:attrNameLst>
                                      </p:cBhvr>
                                      <p:to>
                                        <p:strVal val="visible"/>
                                      </p:to>
                                    </p:set>
                                    <p:animEffect transition="in" filter="wipe(right)">
                                      <p:cBhvr>
                                        <p:cTn id="96" dur="500"/>
                                        <p:tgtEl>
                                          <p:spTgt spid="43"/>
                                        </p:tgtEl>
                                      </p:cBhvr>
                                    </p:animEffect>
                                  </p:childTnLst>
                                </p:cTn>
                              </p:par>
                              <p:par>
                                <p:cTn id="97" presetID="22" presetClass="entr" presetSubtype="2" fill="hold" grpId="0" nodeType="withEffect">
                                  <p:stCondLst>
                                    <p:cond delay="900"/>
                                  </p:stCondLst>
                                  <p:childTnLst>
                                    <p:set>
                                      <p:cBhvr>
                                        <p:cTn id="98" dur="1" fill="hold">
                                          <p:stCondLst>
                                            <p:cond delay="0"/>
                                          </p:stCondLst>
                                        </p:cTn>
                                        <p:tgtEl>
                                          <p:spTgt spid="44"/>
                                        </p:tgtEl>
                                        <p:attrNameLst>
                                          <p:attrName>style.visibility</p:attrName>
                                        </p:attrNameLst>
                                      </p:cBhvr>
                                      <p:to>
                                        <p:strVal val="visible"/>
                                      </p:to>
                                    </p:set>
                                    <p:animEffect transition="in" filter="wipe(right)">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03A9F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3A9F3"/>
            </a:solidFill>
            <a:ln>
              <a:noFill/>
            </a:ln>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03A9F3"/>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03A9F3"/>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3A9F3"/>
            </a:solidFill>
            <a:ln>
              <a:noFill/>
            </a:ln>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0067B0"/>
            </a:solidFill>
            <a:ln>
              <a:noFill/>
            </a:ln>
          </p:spPr>
          <p:txBody>
            <a:bodyPr lIns="68573" tIns="34287" rIns="68573" bIns="34287"/>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03A9F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99" y="140572"/>
            <a:ext cx="2108371" cy="364572"/>
          </a:xfrm>
          <a:prstGeom prst="homePlate">
            <a:avLst>
              <a:gd name="adj" fmla="val 34324"/>
            </a:avLst>
          </a:prstGeom>
        </p:spPr>
      </p:pic>
      <p:sp>
        <p:nvSpPr>
          <p:cNvPr id="58" name="TextBox 57"/>
          <p:cNvSpPr txBox="1"/>
          <p:nvPr/>
        </p:nvSpPr>
        <p:spPr>
          <a:xfrm>
            <a:off x="1107281"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6270" y="144448"/>
            <a:ext cx="254645" cy="364572"/>
          </a:xfrm>
          <a:prstGeom prst="chevron">
            <a:avLst/>
          </a:prstGeom>
        </p:spPr>
      </p:pic>
      <p:sp>
        <p:nvSpPr>
          <p:cNvPr id="6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strips(down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40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40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fltVal val="0"/>
                                          </p:val>
                                        </p:tav>
                                        <p:tav tm="100000">
                                          <p:val>
                                            <p:strVal val="#ppt_w"/>
                                          </p:val>
                                        </p:tav>
                                      </p:tavLst>
                                    </p:anim>
                                    <p:anim calcmode="lin" valueType="num">
                                      <p:cBhvr>
                                        <p:cTn id="50" dur="1000" fill="hold"/>
                                        <p:tgtEl>
                                          <p:spTgt spid="62"/>
                                        </p:tgtEl>
                                        <p:attrNameLst>
                                          <p:attrName>ppt_h</p:attrName>
                                        </p:attrNameLst>
                                      </p:cBhvr>
                                      <p:tavLst>
                                        <p:tav tm="0">
                                          <p:val>
                                            <p:fltVal val="0"/>
                                          </p:val>
                                        </p:tav>
                                        <p:tav tm="100000">
                                          <p:val>
                                            <p:strVal val="#ppt_h"/>
                                          </p:val>
                                        </p:tav>
                                      </p:tavLst>
                                    </p:anim>
                                    <p:anim calcmode="lin" valueType="num">
                                      <p:cBhvr>
                                        <p:cTn id="51" dur="1000" fill="hold"/>
                                        <p:tgtEl>
                                          <p:spTgt spid="62"/>
                                        </p:tgtEl>
                                        <p:attrNameLst>
                                          <p:attrName>style.rotation</p:attrName>
                                        </p:attrNameLst>
                                      </p:cBhvr>
                                      <p:tavLst>
                                        <p:tav tm="0">
                                          <p:val>
                                            <p:fltVal val="90"/>
                                          </p:val>
                                        </p:tav>
                                        <p:tav tm="100000">
                                          <p:val>
                                            <p:fltVal val="0"/>
                                          </p:val>
                                        </p:tav>
                                      </p:tavLst>
                                    </p:anim>
                                    <p:animEffect transition="in" filter="fade">
                                      <p:cBhvr>
                                        <p:cTn id="52" dur="1000"/>
                                        <p:tgtEl>
                                          <p:spTgt spid="62"/>
                                        </p:tgtEl>
                                      </p:cBhvr>
                                    </p:animEffect>
                                  </p:childTnLst>
                                </p:cTn>
                              </p:par>
                              <p:par>
                                <p:cTn id="53" presetID="31" presetClass="entr" presetSubtype="0" fill="hold" nodeType="withEffect">
                                  <p:stCondLst>
                                    <p:cond delay="500"/>
                                  </p:stCondLst>
                                  <p:childTnLst>
                                    <p:set>
                                      <p:cBhvr>
                                        <p:cTn id="54" dur="1" fill="hold">
                                          <p:stCondLst>
                                            <p:cond delay="0"/>
                                          </p:stCondLst>
                                        </p:cTn>
                                        <p:tgtEl>
                                          <p:spTgt spid="63"/>
                                        </p:tgtEl>
                                        <p:attrNameLst>
                                          <p:attrName>style.visibility</p:attrName>
                                        </p:attrNameLst>
                                      </p:cBhvr>
                                      <p:to>
                                        <p:strVal val="visible"/>
                                      </p:to>
                                    </p:set>
                                    <p:anim calcmode="lin" valueType="num">
                                      <p:cBhvr>
                                        <p:cTn id="55" dur="1000" fill="hold"/>
                                        <p:tgtEl>
                                          <p:spTgt spid="63"/>
                                        </p:tgtEl>
                                        <p:attrNameLst>
                                          <p:attrName>ppt_w</p:attrName>
                                        </p:attrNameLst>
                                      </p:cBhvr>
                                      <p:tavLst>
                                        <p:tav tm="0">
                                          <p:val>
                                            <p:fltVal val="0"/>
                                          </p:val>
                                        </p:tav>
                                        <p:tav tm="100000">
                                          <p:val>
                                            <p:strVal val="#ppt_w"/>
                                          </p:val>
                                        </p:tav>
                                      </p:tavLst>
                                    </p:anim>
                                    <p:anim calcmode="lin" valueType="num">
                                      <p:cBhvr>
                                        <p:cTn id="56" dur="1000" fill="hold"/>
                                        <p:tgtEl>
                                          <p:spTgt spid="63"/>
                                        </p:tgtEl>
                                        <p:attrNameLst>
                                          <p:attrName>ppt_h</p:attrName>
                                        </p:attrNameLst>
                                      </p:cBhvr>
                                      <p:tavLst>
                                        <p:tav tm="0">
                                          <p:val>
                                            <p:fltVal val="0"/>
                                          </p:val>
                                        </p:tav>
                                        <p:tav tm="100000">
                                          <p:val>
                                            <p:strVal val="#ppt_h"/>
                                          </p:val>
                                        </p:tav>
                                      </p:tavLst>
                                    </p:anim>
                                    <p:anim calcmode="lin" valueType="num">
                                      <p:cBhvr>
                                        <p:cTn id="57" dur="1000" fill="hold"/>
                                        <p:tgtEl>
                                          <p:spTgt spid="63"/>
                                        </p:tgtEl>
                                        <p:attrNameLst>
                                          <p:attrName>style.rotation</p:attrName>
                                        </p:attrNameLst>
                                      </p:cBhvr>
                                      <p:tavLst>
                                        <p:tav tm="0">
                                          <p:val>
                                            <p:fltVal val="90"/>
                                          </p:val>
                                        </p:tav>
                                        <p:tav tm="100000">
                                          <p:val>
                                            <p:fltVal val="0"/>
                                          </p:val>
                                        </p:tav>
                                      </p:tavLst>
                                    </p:anim>
                                    <p:animEffect transition="in" filter="fade">
                                      <p:cBhvr>
                                        <p:cTn id="58" dur="1000"/>
                                        <p:tgtEl>
                                          <p:spTgt spid="63"/>
                                        </p:tgtEl>
                                      </p:cBhvr>
                                    </p:animEffect>
                                  </p:childTnLst>
                                </p:cTn>
                              </p:par>
                              <p:par>
                                <p:cTn id="59" presetID="31" presetClass="entr" presetSubtype="0" fill="hold" nodeType="withEffect">
                                  <p:stCondLst>
                                    <p:cond delay="600"/>
                                  </p:stCondLst>
                                  <p:childTnLst>
                                    <p:set>
                                      <p:cBhvr>
                                        <p:cTn id="60" dur="1" fill="hold">
                                          <p:stCondLst>
                                            <p:cond delay="0"/>
                                          </p:stCondLst>
                                        </p:cTn>
                                        <p:tgtEl>
                                          <p:spTgt spid="64"/>
                                        </p:tgtEl>
                                        <p:attrNameLst>
                                          <p:attrName>style.visibility</p:attrName>
                                        </p:attrNameLst>
                                      </p:cBhvr>
                                      <p:to>
                                        <p:strVal val="visible"/>
                                      </p:to>
                                    </p:set>
                                    <p:anim calcmode="lin" valueType="num">
                                      <p:cBhvr>
                                        <p:cTn id="61" dur="1000" fill="hold"/>
                                        <p:tgtEl>
                                          <p:spTgt spid="64"/>
                                        </p:tgtEl>
                                        <p:attrNameLst>
                                          <p:attrName>ppt_w</p:attrName>
                                        </p:attrNameLst>
                                      </p:cBhvr>
                                      <p:tavLst>
                                        <p:tav tm="0">
                                          <p:val>
                                            <p:fltVal val="0"/>
                                          </p:val>
                                        </p:tav>
                                        <p:tav tm="100000">
                                          <p:val>
                                            <p:strVal val="#ppt_w"/>
                                          </p:val>
                                        </p:tav>
                                      </p:tavLst>
                                    </p:anim>
                                    <p:anim calcmode="lin" valueType="num">
                                      <p:cBhvr>
                                        <p:cTn id="62" dur="1000" fill="hold"/>
                                        <p:tgtEl>
                                          <p:spTgt spid="64"/>
                                        </p:tgtEl>
                                        <p:attrNameLst>
                                          <p:attrName>ppt_h</p:attrName>
                                        </p:attrNameLst>
                                      </p:cBhvr>
                                      <p:tavLst>
                                        <p:tav tm="0">
                                          <p:val>
                                            <p:fltVal val="0"/>
                                          </p:val>
                                        </p:tav>
                                        <p:tav tm="100000">
                                          <p:val>
                                            <p:strVal val="#ppt_h"/>
                                          </p:val>
                                        </p:tav>
                                      </p:tavLst>
                                    </p:anim>
                                    <p:anim calcmode="lin" valueType="num">
                                      <p:cBhvr>
                                        <p:cTn id="63" dur="1000" fill="hold"/>
                                        <p:tgtEl>
                                          <p:spTgt spid="64"/>
                                        </p:tgtEl>
                                        <p:attrNameLst>
                                          <p:attrName>style.rotation</p:attrName>
                                        </p:attrNameLst>
                                      </p:cBhvr>
                                      <p:tavLst>
                                        <p:tav tm="0">
                                          <p:val>
                                            <p:fltVal val="90"/>
                                          </p:val>
                                        </p:tav>
                                        <p:tav tm="100000">
                                          <p:val>
                                            <p:fltVal val="0"/>
                                          </p:val>
                                        </p:tav>
                                      </p:tavLst>
                                    </p:anim>
                                    <p:animEffect transition="in" filter="fade">
                                      <p:cBhvr>
                                        <p:cTn id="64" dur="10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par>
                                <p:cTn id="70" presetID="22" presetClass="entr" presetSubtype="1" fill="hold" nodeType="withEffect">
                                  <p:stCondLst>
                                    <p:cond delay="3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22" presetClass="entr" presetSubtype="1" fill="hold" nodeType="withEffect">
                                  <p:stCondLst>
                                    <p:cond delay="60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txBox="1"/>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r" defTabSz="685800" rtl="0" fontAlgn="base">
              <a:spcBef>
                <a:spcPct val="0"/>
              </a:spcBef>
              <a:spcAft>
                <a:spcPct val="0"/>
              </a:spcAft>
              <a:buFont typeface="Arial" panose="020B0604020202020204" pitchFamily="34" charset="0"/>
              <a:defRPr sz="900" kern="1200">
                <a:solidFill>
                  <a:srgbClr val="898989"/>
                </a:solidFill>
                <a:latin typeface="Arial" panose="020B0604020202020204" pitchFamily="34" charset="0"/>
                <a:ea typeface="宋体" panose="02010600030101010101" pitchFamily="2" charset="-122"/>
                <a:cs typeface="+mn-cs"/>
              </a:defRPr>
            </a:lvl1pPr>
            <a:lvl2pPr marL="3429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2pPr>
            <a:lvl3pPr marL="6858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3pPr>
            <a:lvl4pPr marL="10287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4pPr>
            <a:lvl5pPr marL="13716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defRPr/>
            </a:pPr>
            <a:fld id="{0AFA48E6-3377-497B-8AD0-83C1C51C984F}" type="slidenum">
              <a:rPr kumimoji="0" lang="zh-CN" altLang="en-US" sz="900" b="0" i="0" u="none" strike="noStrike" kern="1200" cap="none" spc="0" normalizeH="0" baseline="0" noProof="0" smtClean="0">
                <a:ln>
                  <a:noFill/>
                </a:ln>
                <a:solidFill>
                  <a:srgbClr val="898989"/>
                </a:solidFill>
                <a:effectLst/>
                <a:uLnTx/>
                <a:uFillTx/>
                <a:ea typeface="微软雅黑" panose="020B0503020204020204" pitchFamily="34" charset="-122"/>
                <a:sym typeface="Arial" panose="020B0604020202020204" pitchFamily="34" charset="0"/>
              </a:rPr>
              <a:t>35</a:t>
            </a:fld>
            <a:endParaRPr kumimoji="0" lang="zh-CN" altLang="en-US" sz="1800" b="0" i="0" u="none" strike="noStrike" kern="1200" cap="none" spc="0" normalizeH="0" baseline="0" noProof="0">
              <a:ln>
                <a:noFill/>
              </a:ln>
              <a:solidFill>
                <a:srgbClr val="000000"/>
              </a:solidFill>
              <a:effectLst/>
              <a:uLnTx/>
              <a:uFillTx/>
              <a:ea typeface="微软雅黑" panose="020B0503020204020204" pitchFamily="34" charset="-122"/>
              <a:sym typeface="Arial" panose="020B0604020202020204" pitchFamily="34" charset="0"/>
            </a:endParaRPr>
          </a:p>
        </p:txBody>
      </p:sp>
      <p:sp>
        <p:nvSpPr>
          <p:cNvPr id="14" name="任意多边形 35"/>
          <p:cNvSpPr>
            <a:spLocks noChangeArrowheads="1"/>
          </p:cNvSpPr>
          <p:nvPr/>
        </p:nvSpPr>
        <p:spPr bwMode="auto">
          <a:xfrm>
            <a:off x="4154488" y="2046288"/>
            <a:ext cx="503237" cy="1754187"/>
          </a:xfrm>
          <a:custGeom>
            <a:avLst/>
            <a:gdLst>
              <a:gd name="T0" fmla="*/ 55984 w 503853"/>
              <a:gd name="T1" fmla="*/ 0 h 1754155"/>
              <a:gd name="T2" fmla="*/ 503853 w 503853"/>
              <a:gd name="T3" fmla="*/ 391885 h 1754155"/>
              <a:gd name="T4" fmla="*/ 0 w 503853"/>
              <a:gd name="T5" fmla="*/ 1754155 h 1754155"/>
              <a:gd name="T6" fmla="*/ 55984 w 503853"/>
              <a:gd name="T7" fmla="*/ 0 h 1754155"/>
              <a:gd name="T8" fmla="*/ 0 60000 65536"/>
              <a:gd name="T9" fmla="*/ 0 60000 65536"/>
              <a:gd name="T10" fmla="*/ 0 60000 65536"/>
              <a:gd name="T11" fmla="*/ 0 60000 65536"/>
              <a:gd name="T12" fmla="*/ 0 w 503853"/>
              <a:gd name="T13" fmla="*/ 0 h 1754155"/>
              <a:gd name="T14" fmla="*/ 503853 w 503853"/>
              <a:gd name="T15" fmla="*/ 1754155 h 1754155"/>
            </a:gdLst>
            <a:ahLst/>
            <a:cxnLst>
              <a:cxn ang="T8">
                <a:pos x="T0" y="T1"/>
              </a:cxn>
              <a:cxn ang="T9">
                <a:pos x="T2" y="T3"/>
              </a:cxn>
              <a:cxn ang="T10">
                <a:pos x="T4" y="T5"/>
              </a:cxn>
              <a:cxn ang="T11">
                <a:pos x="T6" y="T7"/>
              </a:cxn>
            </a:cxnLst>
            <a:rect l="T12" t="T13" r="T14" b="T15"/>
            <a:pathLst>
              <a:path w="503853" h="1754155">
                <a:moveTo>
                  <a:pt x="55984" y="0"/>
                </a:moveTo>
                <a:lnTo>
                  <a:pt x="503853" y="391885"/>
                </a:lnTo>
                <a:lnTo>
                  <a:pt x="0" y="1754155"/>
                </a:lnTo>
                <a:lnTo>
                  <a:pt x="55984" y="0"/>
                </a:lnTo>
                <a:close/>
              </a:path>
            </a:pathLst>
          </a:custGeom>
          <a:solidFill>
            <a:srgbClr val="145C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36"/>
          <p:cNvSpPr>
            <a:spLocks noChangeArrowheads="1"/>
          </p:cNvSpPr>
          <p:nvPr/>
        </p:nvSpPr>
        <p:spPr bwMode="auto">
          <a:xfrm>
            <a:off x="3638550" y="1779588"/>
            <a:ext cx="1157288" cy="509587"/>
          </a:xfrm>
          <a:custGeom>
            <a:avLst/>
            <a:gdLst>
              <a:gd name="T0" fmla="*/ 0 w 1156996"/>
              <a:gd name="T1" fmla="*/ 6220 h 510073"/>
              <a:gd name="T2" fmla="*/ 1156996 w 1156996"/>
              <a:gd name="T3" fmla="*/ 0 h 510073"/>
              <a:gd name="T4" fmla="*/ 124408 w 1156996"/>
              <a:gd name="T5" fmla="*/ 510073 h 510073"/>
              <a:gd name="T6" fmla="*/ 0 w 1156996"/>
              <a:gd name="T7" fmla="*/ 6220 h 510073"/>
              <a:gd name="T8" fmla="*/ 0 60000 65536"/>
              <a:gd name="T9" fmla="*/ 0 60000 65536"/>
              <a:gd name="T10" fmla="*/ 0 60000 65536"/>
              <a:gd name="T11" fmla="*/ 0 60000 65536"/>
              <a:gd name="T12" fmla="*/ 0 w 1156996"/>
              <a:gd name="T13" fmla="*/ 0 h 510073"/>
              <a:gd name="T14" fmla="*/ 1156996 w 1156996"/>
              <a:gd name="T15" fmla="*/ 510073 h 510073"/>
            </a:gdLst>
            <a:ahLst/>
            <a:cxnLst>
              <a:cxn ang="T8">
                <a:pos x="T0" y="T1"/>
              </a:cxn>
              <a:cxn ang="T9">
                <a:pos x="T2" y="T3"/>
              </a:cxn>
              <a:cxn ang="T10">
                <a:pos x="T4" y="T5"/>
              </a:cxn>
              <a:cxn ang="T11">
                <a:pos x="T6" y="T7"/>
              </a:cxn>
            </a:cxnLst>
            <a:rect l="T12" t="T13" r="T14" b="T15"/>
            <a:pathLst>
              <a:path w="1156996" h="510073">
                <a:moveTo>
                  <a:pt x="0" y="6220"/>
                </a:moveTo>
                <a:lnTo>
                  <a:pt x="1156996" y="0"/>
                </a:lnTo>
                <a:lnTo>
                  <a:pt x="124408" y="510073"/>
                </a:lnTo>
                <a:lnTo>
                  <a:pt x="0" y="622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33"/>
          <p:cNvSpPr>
            <a:spLocks noChangeArrowheads="1"/>
          </p:cNvSpPr>
          <p:nvPr/>
        </p:nvSpPr>
        <p:spPr bwMode="auto">
          <a:xfrm>
            <a:off x="3502025" y="1784350"/>
            <a:ext cx="677863" cy="2028825"/>
          </a:xfrm>
          <a:custGeom>
            <a:avLst/>
            <a:gdLst>
              <a:gd name="T0" fmla="*/ 136849 w 678025"/>
              <a:gd name="T1" fmla="*/ 0 h 2002971"/>
              <a:gd name="T2" fmla="*/ 678025 w 678025"/>
              <a:gd name="T3" fmla="*/ 2002971 h 2002971"/>
              <a:gd name="T4" fmla="*/ 0 w 678025"/>
              <a:gd name="T5" fmla="*/ 1125893 h 2002971"/>
              <a:gd name="T6" fmla="*/ 136849 w 678025"/>
              <a:gd name="T7" fmla="*/ 0 h 2002971"/>
              <a:gd name="T8" fmla="*/ 0 60000 65536"/>
              <a:gd name="T9" fmla="*/ 0 60000 65536"/>
              <a:gd name="T10" fmla="*/ 0 60000 65536"/>
              <a:gd name="T11" fmla="*/ 0 60000 65536"/>
              <a:gd name="T12" fmla="*/ 0 w 678025"/>
              <a:gd name="T13" fmla="*/ 0 h 2002971"/>
              <a:gd name="T14" fmla="*/ 678025 w 678025"/>
              <a:gd name="T15" fmla="*/ 2002971 h 2002971"/>
            </a:gdLst>
            <a:ahLst/>
            <a:cxnLst>
              <a:cxn ang="T8">
                <a:pos x="T0" y="T1"/>
              </a:cxn>
              <a:cxn ang="T9">
                <a:pos x="T2" y="T3"/>
              </a:cxn>
              <a:cxn ang="T10">
                <a:pos x="T4" y="T5"/>
              </a:cxn>
              <a:cxn ang="T11">
                <a:pos x="T6" y="T7"/>
              </a:cxn>
            </a:cxnLst>
            <a:rect l="T12" t="T13" r="T14" b="T15"/>
            <a:pathLst>
              <a:path w="678025" h="2002971">
                <a:moveTo>
                  <a:pt x="136849" y="0"/>
                </a:moveTo>
                <a:lnTo>
                  <a:pt x="678025" y="2002971"/>
                </a:lnTo>
                <a:lnTo>
                  <a:pt x="0" y="1125893"/>
                </a:lnTo>
                <a:lnTo>
                  <a:pt x="136849"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30"/>
          <p:cNvSpPr>
            <a:spLocks noChangeArrowheads="1"/>
          </p:cNvSpPr>
          <p:nvPr/>
        </p:nvSpPr>
        <p:spPr bwMode="auto">
          <a:xfrm>
            <a:off x="3365500" y="2911475"/>
            <a:ext cx="1854200" cy="2282825"/>
          </a:xfrm>
          <a:custGeom>
            <a:avLst/>
            <a:gdLst>
              <a:gd name="T0" fmla="*/ 136849 w 1853682"/>
              <a:gd name="T1" fmla="*/ 0 h 2282889"/>
              <a:gd name="T2" fmla="*/ 1853682 w 1853682"/>
              <a:gd name="T3" fmla="*/ 2282889 h 2282889"/>
              <a:gd name="T4" fmla="*/ 1698171 w 1853682"/>
              <a:gd name="T5" fmla="*/ 2282889 h 2282889"/>
              <a:gd name="T6" fmla="*/ 0 w 1853682"/>
              <a:gd name="T7" fmla="*/ 1107232 h 2282889"/>
              <a:gd name="T8" fmla="*/ 136849 w 1853682"/>
              <a:gd name="T9" fmla="*/ 0 h 2282889"/>
              <a:gd name="T10" fmla="*/ 0 60000 65536"/>
              <a:gd name="T11" fmla="*/ 0 60000 65536"/>
              <a:gd name="T12" fmla="*/ 0 60000 65536"/>
              <a:gd name="T13" fmla="*/ 0 60000 65536"/>
              <a:gd name="T14" fmla="*/ 0 60000 65536"/>
              <a:gd name="T15" fmla="*/ 0 w 1853682"/>
              <a:gd name="T16" fmla="*/ 0 h 2282889"/>
              <a:gd name="T17" fmla="*/ 1853682 w 1853682"/>
              <a:gd name="T18" fmla="*/ 2282889 h 2282889"/>
            </a:gdLst>
            <a:ahLst/>
            <a:cxnLst>
              <a:cxn ang="T10">
                <a:pos x="T0" y="T1"/>
              </a:cxn>
              <a:cxn ang="T11">
                <a:pos x="T2" y="T3"/>
              </a:cxn>
              <a:cxn ang="T12">
                <a:pos x="T4" y="T5"/>
              </a:cxn>
              <a:cxn ang="T13">
                <a:pos x="T6" y="T7"/>
              </a:cxn>
              <a:cxn ang="T14">
                <a:pos x="T8" y="T9"/>
              </a:cxn>
            </a:cxnLst>
            <a:rect l="T15" t="T16" r="T17" b="T18"/>
            <a:pathLst>
              <a:path w="1853682" h="2282889">
                <a:moveTo>
                  <a:pt x="136849" y="0"/>
                </a:moveTo>
                <a:lnTo>
                  <a:pt x="1853682" y="2282889"/>
                </a:lnTo>
                <a:lnTo>
                  <a:pt x="1698171" y="2282889"/>
                </a:lnTo>
                <a:lnTo>
                  <a:pt x="0" y="1107232"/>
                </a:lnTo>
                <a:lnTo>
                  <a:pt x="136849" y="0"/>
                </a:lnTo>
                <a:close/>
              </a:path>
            </a:pathLst>
          </a:custGeom>
          <a:solidFill>
            <a:srgbClr val="1387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38"/>
          <p:cNvSpPr>
            <a:spLocks noChangeArrowheads="1"/>
          </p:cNvSpPr>
          <p:nvPr/>
        </p:nvSpPr>
        <p:spPr bwMode="auto">
          <a:xfrm>
            <a:off x="2562225" y="-42863"/>
            <a:ext cx="1412875" cy="1858963"/>
          </a:xfrm>
          <a:custGeom>
            <a:avLst/>
            <a:gdLst>
              <a:gd name="T0" fmla="*/ 1069910 w 1393372"/>
              <a:gd name="T1" fmla="*/ 6220 h 1847461"/>
              <a:gd name="T2" fmla="*/ 1393372 w 1393372"/>
              <a:gd name="T3" fmla="*/ 0 h 1847461"/>
              <a:gd name="T4" fmla="*/ 1076131 w 1393372"/>
              <a:gd name="T5" fmla="*/ 1835020 h 1847461"/>
              <a:gd name="T6" fmla="*/ 0 w 1393372"/>
              <a:gd name="T7" fmla="*/ 1847461 h 1847461"/>
              <a:gd name="T8" fmla="*/ 1069910 w 1393372"/>
              <a:gd name="T9" fmla="*/ 6220 h 1847461"/>
              <a:gd name="T10" fmla="*/ 0 60000 65536"/>
              <a:gd name="T11" fmla="*/ 0 60000 65536"/>
              <a:gd name="T12" fmla="*/ 0 60000 65536"/>
              <a:gd name="T13" fmla="*/ 0 60000 65536"/>
              <a:gd name="T14" fmla="*/ 0 60000 65536"/>
              <a:gd name="T15" fmla="*/ 0 w 1393372"/>
              <a:gd name="T16" fmla="*/ 0 h 1847461"/>
              <a:gd name="T17" fmla="*/ 1393372 w 1393372"/>
              <a:gd name="T18" fmla="*/ 1847461 h 1847461"/>
            </a:gdLst>
            <a:ahLst/>
            <a:cxnLst>
              <a:cxn ang="T10">
                <a:pos x="T0" y="T1"/>
              </a:cxn>
              <a:cxn ang="T11">
                <a:pos x="T2" y="T3"/>
              </a:cxn>
              <a:cxn ang="T12">
                <a:pos x="T4" y="T5"/>
              </a:cxn>
              <a:cxn ang="T13">
                <a:pos x="T6" y="T7"/>
              </a:cxn>
              <a:cxn ang="T14">
                <a:pos x="T8" y="T9"/>
              </a:cxn>
            </a:cxnLst>
            <a:rect l="T15" t="T16" r="T17" b="T18"/>
            <a:pathLst>
              <a:path w="1393372" h="1847461">
                <a:moveTo>
                  <a:pt x="1069910" y="6220"/>
                </a:moveTo>
                <a:lnTo>
                  <a:pt x="1393372" y="0"/>
                </a:lnTo>
                <a:lnTo>
                  <a:pt x="1076131" y="1835020"/>
                </a:lnTo>
                <a:lnTo>
                  <a:pt x="0" y="1847461"/>
                </a:lnTo>
                <a:lnTo>
                  <a:pt x="1069910" y="622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47"/>
          <p:cNvSpPr>
            <a:spLocks noChangeArrowheads="1"/>
          </p:cNvSpPr>
          <p:nvPr/>
        </p:nvSpPr>
        <p:spPr bwMode="auto">
          <a:xfrm>
            <a:off x="4273550" y="330200"/>
            <a:ext cx="223838" cy="714375"/>
          </a:xfrm>
          <a:custGeom>
            <a:avLst/>
            <a:gdLst>
              <a:gd name="T0" fmla="*/ 0 w 223935"/>
              <a:gd name="T1" fmla="*/ 0 h 715347"/>
              <a:gd name="T2" fmla="*/ 223935 w 223935"/>
              <a:gd name="T3" fmla="*/ 628261 h 715347"/>
              <a:gd name="T4" fmla="*/ 62204 w 223935"/>
              <a:gd name="T5" fmla="*/ 715347 h 715347"/>
              <a:gd name="T6" fmla="*/ 0 w 223935"/>
              <a:gd name="T7" fmla="*/ 0 h 715347"/>
              <a:gd name="T8" fmla="*/ 0 60000 65536"/>
              <a:gd name="T9" fmla="*/ 0 60000 65536"/>
              <a:gd name="T10" fmla="*/ 0 60000 65536"/>
              <a:gd name="T11" fmla="*/ 0 60000 65536"/>
              <a:gd name="T12" fmla="*/ 0 w 223935"/>
              <a:gd name="T13" fmla="*/ 0 h 715347"/>
              <a:gd name="T14" fmla="*/ 223935 w 223935"/>
              <a:gd name="T15" fmla="*/ 715347 h 715347"/>
            </a:gdLst>
            <a:ahLst/>
            <a:cxnLst>
              <a:cxn ang="T8">
                <a:pos x="T0" y="T1"/>
              </a:cxn>
              <a:cxn ang="T9">
                <a:pos x="T2" y="T3"/>
              </a:cxn>
              <a:cxn ang="T10">
                <a:pos x="T4" y="T5"/>
              </a:cxn>
              <a:cxn ang="T11">
                <a:pos x="T6" y="T7"/>
              </a:cxn>
            </a:cxnLst>
            <a:rect l="T12" t="T13" r="T14" b="T15"/>
            <a:pathLst>
              <a:path w="223935" h="715347">
                <a:moveTo>
                  <a:pt x="0" y="0"/>
                </a:moveTo>
                <a:lnTo>
                  <a:pt x="223935" y="628261"/>
                </a:lnTo>
                <a:lnTo>
                  <a:pt x="62204" y="715347"/>
                </a:lnTo>
                <a:lnTo>
                  <a:pt x="0" y="0"/>
                </a:lnTo>
                <a:close/>
              </a:path>
            </a:pathLst>
          </a:custGeom>
          <a:solidFill>
            <a:srgbClr val="28AE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4"/>
          <p:cNvSpPr>
            <a:spLocks noChangeArrowheads="1"/>
          </p:cNvSpPr>
          <p:nvPr/>
        </p:nvSpPr>
        <p:spPr bwMode="auto">
          <a:xfrm>
            <a:off x="-117475" y="-55563"/>
            <a:ext cx="317500" cy="280988"/>
          </a:xfrm>
          <a:custGeom>
            <a:avLst/>
            <a:gdLst>
              <a:gd name="T0" fmla="*/ 37322 w 317241"/>
              <a:gd name="T1" fmla="*/ 255036 h 279918"/>
              <a:gd name="T2" fmla="*/ 118188 w 317241"/>
              <a:gd name="T3" fmla="*/ 279918 h 279918"/>
              <a:gd name="T4" fmla="*/ 317241 w 317241"/>
              <a:gd name="T5" fmla="*/ 0 h 279918"/>
              <a:gd name="T6" fmla="*/ 0 w 317241"/>
              <a:gd name="T7" fmla="*/ 6220 h 279918"/>
              <a:gd name="T8" fmla="*/ 37322 w 317241"/>
              <a:gd name="T9" fmla="*/ 255036 h 279918"/>
              <a:gd name="T10" fmla="*/ 0 60000 65536"/>
              <a:gd name="T11" fmla="*/ 0 60000 65536"/>
              <a:gd name="T12" fmla="*/ 0 60000 65536"/>
              <a:gd name="T13" fmla="*/ 0 60000 65536"/>
              <a:gd name="T14" fmla="*/ 0 60000 65536"/>
              <a:gd name="T15" fmla="*/ 0 w 317241"/>
              <a:gd name="T16" fmla="*/ 0 h 279918"/>
              <a:gd name="T17" fmla="*/ 317241 w 317241"/>
              <a:gd name="T18" fmla="*/ 279918 h 279918"/>
            </a:gdLst>
            <a:ahLst/>
            <a:cxnLst>
              <a:cxn ang="T10">
                <a:pos x="T0" y="T1"/>
              </a:cxn>
              <a:cxn ang="T11">
                <a:pos x="T2" y="T3"/>
              </a:cxn>
              <a:cxn ang="T12">
                <a:pos x="T4" y="T5"/>
              </a:cxn>
              <a:cxn ang="T13">
                <a:pos x="T6" y="T7"/>
              </a:cxn>
              <a:cxn ang="T14">
                <a:pos x="T8" y="T9"/>
              </a:cxn>
            </a:cxnLst>
            <a:rect l="T15" t="T16" r="T17" b="T18"/>
            <a:pathLst>
              <a:path w="317241" h="279918">
                <a:moveTo>
                  <a:pt x="37322" y="255036"/>
                </a:moveTo>
                <a:lnTo>
                  <a:pt x="118188" y="279918"/>
                </a:lnTo>
                <a:lnTo>
                  <a:pt x="317241" y="0"/>
                </a:lnTo>
                <a:lnTo>
                  <a:pt x="0" y="6220"/>
                </a:lnTo>
                <a:lnTo>
                  <a:pt x="37322" y="255036"/>
                </a:lnTo>
                <a:close/>
              </a:path>
            </a:pathLst>
          </a:custGeom>
          <a:solidFill>
            <a:srgbClr val="07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39"/>
          <p:cNvSpPr>
            <a:spLocks noChangeArrowheads="1"/>
          </p:cNvSpPr>
          <p:nvPr/>
        </p:nvSpPr>
        <p:spPr bwMode="auto">
          <a:xfrm>
            <a:off x="2289175" y="-12700"/>
            <a:ext cx="696913" cy="908050"/>
          </a:xfrm>
          <a:custGeom>
            <a:avLst/>
            <a:gdLst>
              <a:gd name="T0" fmla="*/ 12441 w 690466"/>
              <a:gd name="T1" fmla="*/ 883298 h 883298"/>
              <a:gd name="T2" fmla="*/ 690466 w 690466"/>
              <a:gd name="T3" fmla="*/ 298579 h 883298"/>
              <a:gd name="T4" fmla="*/ 155511 w 690466"/>
              <a:gd name="T5" fmla="*/ 0 h 883298"/>
              <a:gd name="T6" fmla="*/ 0 w 690466"/>
              <a:gd name="T7" fmla="*/ 6220 h 883298"/>
              <a:gd name="T8" fmla="*/ 12441 w 690466"/>
              <a:gd name="T9" fmla="*/ 883298 h 883298"/>
              <a:gd name="T10" fmla="*/ 0 60000 65536"/>
              <a:gd name="T11" fmla="*/ 0 60000 65536"/>
              <a:gd name="T12" fmla="*/ 0 60000 65536"/>
              <a:gd name="T13" fmla="*/ 0 60000 65536"/>
              <a:gd name="T14" fmla="*/ 0 60000 65536"/>
              <a:gd name="T15" fmla="*/ 0 w 690466"/>
              <a:gd name="T16" fmla="*/ 0 h 883298"/>
              <a:gd name="T17" fmla="*/ 690466 w 690466"/>
              <a:gd name="T18" fmla="*/ 883298 h 883298"/>
            </a:gdLst>
            <a:ahLst/>
            <a:cxnLst>
              <a:cxn ang="T10">
                <a:pos x="T0" y="T1"/>
              </a:cxn>
              <a:cxn ang="T11">
                <a:pos x="T2" y="T3"/>
              </a:cxn>
              <a:cxn ang="T12">
                <a:pos x="T4" y="T5"/>
              </a:cxn>
              <a:cxn ang="T13">
                <a:pos x="T6" y="T7"/>
              </a:cxn>
              <a:cxn ang="T14">
                <a:pos x="T8" y="T9"/>
              </a:cxn>
            </a:cxnLst>
            <a:rect l="T15" t="T16" r="T17" b="T18"/>
            <a:pathLst>
              <a:path w="690466" h="883298">
                <a:moveTo>
                  <a:pt x="12441" y="883298"/>
                </a:moveTo>
                <a:lnTo>
                  <a:pt x="690466" y="298579"/>
                </a:lnTo>
                <a:lnTo>
                  <a:pt x="155511" y="0"/>
                </a:lnTo>
                <a:lnTo>
                  <a:pt x="0" y="6220"/>
                </a:lnTo>
                <a:lnTo>
                  <a:pt x="12441" y="883298"/>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31"/>
          <p:cNvSpPr>
            <a:spLocks noChangeArrowheads="1"/>
          </p:cNvSpPr>
          <p:nvPr/>
        </p:nvSpPr>
        <p:spPr bwMode="auto">
          <a:xfrm>
            <a:off x="2879725" y="1797050"/>
            <a:ext cx="771525" cy="2214563"/>
          </a:xfrm>
          <a:custGeom>
            <a:avLst/>
            <a:gdLst>
              <a:gd name="T0" fmla="*/ 0 w 765110"/>
              <a:gd name="T1" fmla="*/ 1816359 h 2202024"/>
              <a:gd name="T2" fmla="*/ 765110 w 765110"/>
              <a:gd name="T3" fmla="*/ 0 h 2202024"/>
              <a:gd name="T4" fmla="*/ 485192 w 765110"/>
              <a:gd name="T5" fmla="*/ 2202024 h 2202024"/>
              <a:gd name="T6" fmla="*/ 0 w 765110"/>
              <a:gd name="T7" fmla="*/ 1816359 h 2202024"/>
              <a:gd name="T8" fmla="*/ 0 60000 65536"/>
              <a:gd name="T9" fmla="*/ 0 60000 65536"/>
              <a:gd name="T10" fmla="*/ 0 60000 65536"/>
              <a:gd name="T11" fmla="*/ 0 60000 65536"/>
              <a:gd name="T12" fmla="*/ 0 w 765110"/>
              <a:gd name="T13" fmla="*/ 0 h 2202024"/>
              <a:gd name="T14" fmla="*/ 765110 w 765110"/>
              <a:gd name="T15" fmla="*/ 2202024 h 2202024"/>
            </a:gdLst>
            <a:ahLst/>
            <a:cxnLst>
              <a:cxn ang="T8">
                <a:pos x="T0" y="T1"/>
              </a:cxn>
              <a:cxn ang="T9">
                <a:pos x="T2" y="T3"/>
              </a:cxn>
              <a:cxn ang="T10">
                <a:pos x="T4" y="T5"/>
              </a:cxn>
              <a:cxn ang="T11">
                <a:pos x="T6" y="T7"/>
              </a:cxn>
            </a:cxnLst>
            <a:rect l="T12" t="T13" r="T14" b="T15"/>
            <a:pathLst>
              <a:path w="765110" h="2202024">
                <a:moveTo>
                  <a:pt x="0" y="1816359"/>
                </a:moveTo>
                <a:lnTo>
                  <a:pt x="765110" y="0"/>
                </a:lnTo>
                <a:lnTo>
                  <a:pt x="485192" y="2202024"/>
                </a:lnTo>
                <a:lnTo>
                  <a:pt x="0" y="1816359"/>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11"/>
          <p:cNvSpPr>
            <a:spLocks noChangeArrowheads="1"/>
          </p:cNvSpPr>
          <p:nvPr/>
        </p:nvSpPr>
        <p:spPr bwMode="auto">
          <a:xfrm>
            <a:off x="2146300" y="3702050"/>
            <a:ext cx="1044575" cy="1647825"/>
          </a:xfrm>
          <a:custGeom>
            <a:avLst/>
            <a:gdLst>
              <a:gd name="T0" fmla="*/ 0 w 1007706"/>
              <a:gd name="T1" fmla="*/ 0 h 1561323"/>
              <a:gd name="T2" fmla="*/ 541176 w 1007706"/>
              <a:gd name="T3" fmla="*/ 99527 h 1561323"/>
              <a:gd name="T4" fmla="*/ 1007706 w 1007706"/>
              <a:gd name="T5" fmla="*/ 1561323 h 1561323"/>
              <a:gd name="T6" fmla="*/ 0 w 1007706"/>
              <a:gd name="T7" fmla="*/ 0 h 1561323"/>
              <a:gd name="T8" fmla="*/ 0 60000 65536"/>
              <a:gd name="T9" fmla="*/ 0 60000 65536"/>
              <a:gd name="T10" fmla="*/ 0 60000 65536"/>
              <a:gd name="T11" fmla="*/ 0 60000 65536"/>
              <a:gd name="T12" fmla="*/ 0 w 1007706"/>
              <a:gd name="T13" fmla="*/ 0 h 1561323"/>
              <a:gd name="T14" fmla="*/ 1007706 w 1007706"/>
              <a:gd name="T15" fmla="*/ 1561323 h 1561323"/>
            </a:gdLst>
            <a:ahLst/>
            <a:cxnLst>
              <a:cxn ang="T8">
                <a:pos x="T0" y="T1"/>
              </a:cxn>
              <a:cxn ang="T9">
                <a:pos x="T2" y="T3"/>
              </a:cxn>
              <a:cxn ang="T10">
                <a:pos x="T4" y="T5"/>
              </a:cxn>
              <a:cxn ang="T11">
                <a:pos x="T6" y="T7"/>
              </a:cxn>
            </a:cxnLst>
            <a:rect l="T12" t="T13" r="T14" b="T15"/>
            <a:pathLst>
              <a:path w="1007706" h="1561323">
                <a:moveTo>
                  <a:pt x="0" y="0"/>
                </a:moveTo>
                <a:lnTo>
                  <a:pt x="541176" y="99527"/>
                </a:lnTo>
                <a:lnTo>
                  <a:pt x="1007706" y="1561323"/>
                </a:lnTo>
                <a:lnTo>
                  <a:pt x="0" y="0"/>
                </a:lnTo>
                <a:close/>
              </a:path>
            </a:pathLst>
          </a:custGeom>
          <a:solidFill>
            <a:srgbClr val="25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13"/>
          <p:cNvSpPr>
            <a:spLocks noChangeArrowheads="1"/>
          </p:cNvSpPr>
          <p:nvPr/>
        </p:nvSpPr>
        <p:spPr bwMode="auto">
          <a:xfrm>
            <a:off x="1741488" y="1717675"/>
            <a:ext cx="447675" cy="2070100"/>
          </a:xfrm>
          <a:custGeom>
            <a:avLst/>
            <a:gdLst>
              <a:gd name="T0" fmla="*/ 404327 w 404327"/>
              <a:gd name="T1" fmla="*/ 1897225 h 1897225"/>
              <a:gd name="T2" fmla="*/ 0 w 404327"/>
              <a:gd name="T3" fmla="*/ 1281404 h 1897225"/>
              <a:gd name="T4" fmla="*/ 311021 w 404327"/>
              <a:gd name="T5" fmla="*/ 0 h 1897225"/>
              <a:gd name="T6" fmla="*/ 404327 w 404327"/>
              <a:gd name="T7" fmla="*/ 1897225 h 1897225"/>
              <a:gd name="T8" fmla="*/ 0 60000 65536"/>
              <a:gd name="T9" fmla="*/ 0 60000 65536"/>
              <a:gd name="T10" fmla="*/ 0 60000 65536"/>
              <a:gd name="T11" fmla="*/ 0 60000 65536"/>
              <a:gd name="T12" fmla="*/ 0 w 404327"/>
              <a:gd name="T13" fmla="*/ 0 h 1897225"/>
              <a:gd name="T14" fmla="*/ 404327 w 404327"/>
              <a:gd name="T15" fmla="*/ 1897225 h 1897225"/>
            </a:gdLst>
            <a:ahLst/>
            <a:cxnLst>
              <a:cxn ang="T8">
                <a:pos x="T0" y="T1"/>
              </a:cxn>
              <a:cxn ang="T9">
                <a:pos x="T2" y="T3"/>
              </a:cxn>
              <a:cxn ang="T10">
                <a:pos x="T4" y="T5"/>
              </a:cxn>
              <a:cxn ang="T11">
                <a:pos x="T6" y="T7"/>
              </a:cxn>
            </a:cxnLst>
            <a:rect l="T12" t="T13" r="T14" b="T15"/>
            <a:pathLst>
              <a:path w="404327" h="1897225">
                <a:moveTo>
                  <a:pt x="404327" y="1897225"/>
                </a:moveTo>
                <a:lnTo>
                  <a:pt x="0" y="1281404"/>
                </a:lnTo>
                <a:lnTo>
                  <a:pt x="311021" y="0"/>
                </a:lnTo>
                <a:lnTo>
                  <a:pt x="404327" y="189722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7"/>
          <p:cNvSpPr>
            <a:spLocks noChangeArrowheads="1"/>
          </p:cNvSpPr>
          <p:nvPr/>
        </p:nvSpPr>
        <p:spPr bwMode="auto">
          <a:xfrm>
            <a:off x="-85725" y="428625"/>
            <a:ext cx="3146425" cy="4740275"/>
          </a:xfrm>
          <a:custGeom>
            <a:avLst/>
            <a:gdLst>
              <a:gd name="T0" fmla="*/ 0 w 3147527"/>
              <a:gd name="T1" fmla="*/ 0 h 4708849"/>
              <a:gd name="T2" fmla="*/ 1219200 w 3147527"/>
              <a:gd name="T3" fmla="*/ 1324947 h 4708849"/>
              <a:gd name="T4" fmla="*/ 1175657 w 3147527"/>
              <a:gd name="T5" fmla="*/ 2481943 h 4708849"/>
              <a:gd name="T6" fmla="*/ 2233127 w 3147527"/>
              <a:gd name="T7" fmla="*/ 3228392 h 4708849"/>
              <a:gd name="T8" fmla="*/ 3147527 w 3147527"/>
              <a:gd name="T9" fmla="*/ 4696408 h 4708849"/>
              <a:gd name="T10" fmla="*/ 18662 w 3147527"/>
              <a:gd name="T11" fmla="*/ 4708849 h 4708849"/>
              <a:gd name="T12" fmla="*/ 0 w 3147527"/>
              <a:gd name="T13" fmla="*/ 0 h 4708849"/>
              <a:gd name="T14" fmla="*/ 0 60000 65536"/>
              <a:gd name="T15" fmla="*/ 0 60000 65536"/>
              <a:gd name="T16" fmla="*/ 0 60000 65536"/>
              <a:gd name="T17" fmla="*/ 0 60000 65536"/>
              <a:gd name="T18" fmla="*/ 0 60000 65536"/>
              <a:gd name="T19" fmla="*/ 0 60000 65536"/>
              <a:gd name="T20" fmla="*/ 0 60000 65536"/>
              <a:gd name="T21" fmla="*/ 0 w 3147527"/>
              <a:gd name="T22" fmla="*/ 0 h 4708849"/>
              <a:gd name="T23" fmla="*/ 3147527 w 3147527"/>
              <a:gd name="T24" fmla="*/ 4708849 h 4708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7527" h="4708849">
                <a:moveTo>
                  <a:pt x="0" y="0"/>
                </a:moveTo>
                <a:lnTo>
                  <a:pt x="1219200" y="1324947"/>
                </a:lnTo>
                <a:lnTo>
                  <a:pt x="1175657" y="2481943"/>
                </a:lnTo>
                <a:lnTo>
                  <a:pt x="2233127" y="3228392"/>
                </a:lnTo>
                <a:lnTo>
                  <a:pt x="3147527" y="4696408"/>
                </a:lnTo>
                <a:lnTo>
                  <a:pt x="18662" y="4708849"/>
                </a:lnTo>
                <a:cubicBezTo>
                  <a:pt x="12441" y="3139233"/>
                  <a:pt x="6221" y="1569616"/>
                  <a:pt x="0" y="0"/>
                </a:cubicBez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8"/>
          <p:cNvSpPr>
            <a:spLocks noChangeArrowheads="1"/>
          </p:cNvSpPr>
          <p:nvPr/>
        </p:nvSpPr>
        <p:spPr bwMode="auto">
          <a:xfrm>
            <a:off x="1965325" y="3683000"/>
            <a:ext cx="1108075" cy="1473200"/>
          </a:xfrm>
          <a:custGeom>
            <a:avLst/>
            <a:gdLst>
              <a:gd name="T0" fmla="*/ 174171 w 1076131"/>
              <a:gd name="T1" fmla="*/ 0 h 1474237"/>
              <a:gd name="T2" fmla="*/ 0 w 1076131"/>
              <a:gd name="T3" fmla="*/ 1474237 h 1474237"/>
              <a:gd name="T4" fmla="*/ 1076131 w 1076131"/>
              <a:gd name="T5" fmla="*/ 1474237 h 1474237"/>
              <a:gd name="T6" fmla="*/ 174171 w 1076131"/>
              <a:gd name="T7" fmla="*/ 0 h 1474237"/>
              <a:gd name="T8" fmla="*/ 0 60000 65536"/>
              <a:gd name="T9" fmla="*/ 0 60000 65536"/>
              <a:gd name="T10" fmla="*/ 0 60000 65536"/>
              <a:gd name="T11" fmla="*/ 0 60000 65536"/>
              <a:gd name="T12" fmla="*/ 0 w 1076131"/>
              <a:gd name="T13" fmla="*/ 0 h 1474237"/>
              <a:gd name="T14" fmla="*/ 1076131 w 1076131"/>
              <a:gd name="T15" fmla="*/ 1474237 h 1474237"/>
            </a:gdLst>
            <a:ahLst/>
            <a:cxnLst>
              <a:cxn ang="T8">
                <a:pos x="T0" y="T1"/>
              </a:cxn>
              <a:cxn ang="T9">
                <a:pos x="T2" y="T3"/>
              </a:cxn>
              <a:cxn ang="T10">
                <a:pos x="T4" y="T5"/>
              </a:cxn>
              <a:cxn ang="T11">
                <a:pos x="T6" y="T7"/>
              </a:cxn>
            </a:cxnLst>
            <a:rect l="T12" t="T13" r="T14" b="T15"/>
            <a:pathLst>
              <a:path w="1076131" h="1474237">
                <a:moveTo>
                  <a:pt x="174171" y="0"/>
                </a:moveTo>
                <a:lnTo>
                  <a:pt x="0" y="1474237"/>
                </a:lnTo>
                <a:lnTo>
                  <a:pt x="1076131" y="1474237"/>
                </a:lnTo>
                <a:lnTo>
                  <a:pt x="174171"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9"/>
          <p:cNvSpPr>
            <a:spLocks noChangeArrowheads="1"/>
          </p:cNvSpPr>
          <p:nvPr/>
        </p:nvSpPr>
        <p:spPr bwMode="auto">
          <a:xfrm>
            <a:off x="814388" y="3241675"/>
            <a:ext cx="1331912" cy="1920875"/>
          </a:xfrm>
          <a:custGeom>
            <a:avLst/>
            <a:gdLst>
              <a:gd name="T0" fmla="*/ 1337388 w 1337388"/>
              <a:gd name="T1" fmla="*/ 454090 h 1909666"/>
              <a:gd name="T2" fmla="*/ 0 w 1337388"/>
              <a:gd name="T3" fmla="*/ 0 h 1909666"/>
              <a:gd name="T4" fmla="*/ 1169437 w 1337388"/>
              <a:gd name="T5" fmla="*/ 1909666 h 1909666"/>
              <a:gd name="T6" fmla="*/ 1337388 w 1337388"/>
              <a:gd name="T7" fmla="*/ 454090 h 1909666"/>
              <a:gd name="T8" fmla="*/ 0 60000 65536"/>
              <a:gd name="T9" fmla="*/ 0 60000 65536"/>
              <a:gd name="T10" fmla="*/ 0 60000 65536"/>
              <a:gd name="T11" fmla="*/ 0 60000 65536"/>
              <a:gd name="T12" fmla="*/ 0 w 1337388"/>
              <a:gd name="T13" fmla="*/ 0 h 1909666"/>
              <a:gd name="T14" fmla="*/ 1337388 w 1337388"/>
              <a:gd name="T15" fmla="*/ 1909666 h 1909666"/>
            </a:gdLst>
            <a:ahLst/>
            <a:cxnLst>
              <a:cxn ang="T8">
                <a:pos x="T0" y="T1"/>
              </a:cxn>
              <a:cxn ang="T9">
                <a:pos x="T2" y="T3"/>
              </a:cxn>
              <a:cxn ang="T10">
                <a:pos x="T4" y="T5"/>
              </a:cxn>
              <a:cxn ang="T11">
                <a:pos x="T6" y="T7"/>
              </a:cxn>
            </a:cxnLst>
            <a:rect l="T12" t="T13" r="T14" b="T15"/>
            <a:pathLst>
              <a:path w="1337388" h="1909666">
                <a:moveTo>
                  <a:pt x="1337388" y="454090"/>
                </a:moveTo>
                <a:lnTo>
                  <a:pt x="0" y="0"/>
                </a:lnTo>
                <a:lnTo>
                  <a:pt x="1169437" y="1909666"/>
                </a:lnTo>
                <a:lnTo>
                  <a:pt x="1337388" y="454090"/>
                </a:lnTo>
                <a:close/>
              </a:path>
            </a:pathLst>
          </a:custGeom>
          <a:solidFill>
            <a:srgbClr val="F493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10"/>
          <p:cNvSpPr>
            <a:spLocks noChangeArrowheads="1"/>
          </p:cNvSpPr>
          <p:nvPr/>
        </p:nvSpPr>
        <p:spPr bwMode="auto">
          <a:xfrm>
            <a:off x="796925" y="3203575"/>
            <a:ext cx="938213" cy="1965325"/>
          </a:xfrm>
          <a:custGeom>
            <a:avLst/>
            <a:gdLst>
              <a:gd name="T0" fmla="*/ 0 w 920621"/>
              <a:gd name="T1" fmla="*/ 0 h 1922106"/>
              <a:gd name="T2" fmla="*/ 920621 w 920621"/>
              <a:gd name="T3" fmla="*/ 1922106 h 1922106"/>
              <a:gd name="T4" fmla="*/ 534955 w 920621"/>
              <a:gd name="T5" fmla="*/ 1922106 h 1922106"/>
              <a:gd name="T6" fmla="*/ 0 w 920621"/>
              <a:gd name="T7" fmla="*/ 0 h 1922106"/>
              <a:gd name="T8" fmla="*/ 0 60000 65536"/>
              <a:gd name="T9" fmla="*/ 0 60000 65536"/>
              <a:gd name="T10" fmla="*/ 0 60000 65536"/>
              <a:gd name="T11" fmla="*/ 0 60000 65536"/>
              <a:gd name="T12" fmla="*/ 0 w 920621"/>
              <a:gd name="T13" fmla="*/ 0 h 1922106"/>
              <a:gd name="T14" fmla="*/ 920621 w 920621"/>
              <a:gd name="T15" fmla="*/ 1922106 h 1922106"/>
            </a:gdLst>
            <a:ahLst/>
            <a:cxnLst>
              <a:cxn ang="T8">
                <a:pos x="T0" y="T1"/>
              </a:cxn>
              <a:cxn ang="T9">
                <a:pos x="T2" y="T3"/>
              </a:cxn>
              <a:cxn ang="T10">
                <a:pos x="T4" y="T5"/>
              </a:cxn>
              <a:cxn ang="T11">
                <a:pos x="T6" y="T7"/>
              </a:cxn>
            </a:cxnLst>
            <a:rect l="T12" t="T13" r="T14" b="T15"/>
            <a:pathLst>
              <a:path w="920621" h="1922106">
                <a:moveTo>
                  <a:pt x="0" y="0"/>
                </a:moveTo>
                <a:lnTo>
                  <a:pt x="920621" y="1922106"/>
                </a:lnTo>
                <a:lnTo>
                  <a:pt x="534955" y="1922106"/>
                </a:lnTo>
                <a:lnTo>
                  <a:pt x="0" y="0"/>
                </a:lnTo>
                <a:close/>
              </a:path>
            </a:pathLst>
          </a:custGeom>
          <a:solidFill>
            <a:srgbClr val="F9A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12"/>
          <p:cNvSpPr>
            <a:spLocks noChangeArrowheads="1"/>
          </p:cNvSpPr>
          <p:nvPr/>
        </p:nvSpPr>
        <p:spPr bwMode="auto">
          <a:xfrm>
            <a:off x="2089150" y="1784350"/>
            <a:ext cx="622300" cy="2035175"/>
          </a:xfrm>
          <a:custGeom>
            <a:avLst/>
            <a:gdLst>
              <a:gd name="T0" fmla="*/ 68425 w 609600"/>
              <a:gd name="T1" fmla="*/ 1884784 h 1996751"/>
              <a:gd name="T2" fmla="*/ 0 w 609600"/>
              <a:gd name="T3" fmla="*/ 0 h 1996751"/>
              <a:gd name="T4" fmla="*/ 609600 w 609600"/>
              <a:gd name="T5" fmla="*/ 1996751 h 1996751"/>
              <a:gd name="T6" fmla="*/ 68425 w 609600"/>
              <a:gd name="T7" fmla="*/ 1884784 h 1996751"/>
              <a:gd name="T8" fmla="*/ 0 60000 65536"/>
              <a:gd name="T9" fmla="*/ 0 60000 65536"/>
              <a:gd name="T10" fmla="*/ 0 60000 65536"/>
              <a:gd name="T11" fmla="*/ 0 60000 65536"/>
              <a:gd name="T12" fmla="*/ 0 w 609600"/>
              <a:gd name="T13" fmla="*/ 0 h 1996751"/>
              <a:gd name="T14" fmla="*/ 609600 w 609600"/>
              <a:gd name="T15" fmla="*/ 1996751 h 1996751"/>
            </a:gdLst>
            <a:ahLst/>
            <a:cxnLst>
              <a:cxn ang="T8">
                <a:pos x="T0" y="T1"/>
              </a:cxn>
              <a:cxn ang="T9">
                <a:pos x="T2" y="T3"/>
              </a:cxn>
              <a:cxn ang="T10">
                <a:pos x="T4" y="T5"/>
              </a:cxn>
              <a:cxn ang="T11">
                <a:pos x="T6" y="T7"/>
              </a:cxn>
            </a:cxnLst>
            <a:rect l="T12" t="T13" r="T14" b="T15"/>
            <a:pathLst>
              <a:path w="609600" h="1996751">
                <a:moveTo>
                  <a:pt x="68425" y="1884784"/>
                </a:moveTo>
                <a:lnTo>
                  <a:pt x="0" y="0"/>
                </a:lnTo>
                <a:lnTo>
                  <a:pt x="609600" y="1996751"/>
                </a:lnTo>
                <a:lnTo>
                  <a:pt x="68425" y="1884784"/>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14"/>
          <p:cNvSpPr>
            <a:spLocks noChangeArrowheads="1"/>
          </p:cNvSpPr>
          <p:nvPr/>
        </p:nvSpPr>
        <p:spPr bwMode="auto">
          <a:xfrm>
            <a:off x="1909763" y="1268413"/>
            <a:ext cx="1281112" cy="4094162"/>
          </a:xfrm>
          <a:custGeom>
            <a:avLst/>
            <a:gdLst>
              <a:gd name="T0" fmla="*/ 0 w 1262743"/>
              <a:gd name="T1" fmla="*/ 0 h 3999723"/>
              <a:gd name="T2" fmla="*/ 684245 w 1262743"/>
              <a:gd name="T3" fmla="*/ 516294 h 3999723"/>
              <a:gd name="T4" fmla="*/ 1262743 w 1262743"/>
              <a:gd name="T5" fmla="*/ 3999723 h 3999723"/>
              <a:gd name="T6" fmla="*/ 0 w 1262743"/>
              <a:gd name="T7" fmla="*/ 0 h 3999723"/>
              <a:gd name="T8" fmla="*/ 0 60000 65536"/>
              <a:gd name="T9" fmla="*/ 0 60000 65536"/>
              <a:gd name="T10" fmla="*/ 0 60000 65536"/>
              <a:gd name="T11" fmla="*/ 0 60000 65536"/>
              <a:gd name="T12" fmla="*/ 0 w 1262743"/>
              <a:gd name="T13" fmla="*/ 0 h 3999723"/>
              <a:gd name="T14" fmla="*/ 1262743 w 1262743"/>
              <a:gd name="T15" fmla="*/ 3999723 h 3999723"/>
            </a:gdLst>
            <a:ahLst/>
            <a:cxnLst>
              <a:cxn ang="T8">
                <a:pos x="T0" y="T1"/>
              </a:cxn>
              <a:cxn ang="T9">
                <a:pos x="T2" y="T3"/>
              </a:cxn>
              <a:cxn ang="T10">
                <a:pos x="T4" y="T5"/>
              </a:cxn>
              <a:cxn ang="T11">
                <a:pos x="T6" y="T7"/>
              </a:cxn>
            </a:cxnLst>
            <a:rect l="T12" t="T13" r="T14" b="T15"/>
            <a:pathLst>
              <a:path w="1262743" h="3999723">
                <a:moveTo>
                  <a:pt x="0" y="0"/>
                </a:moveTo>
                <a:lnTo>
                  <a:pt x="684245" y="516294"/>
                </a:lnTo>
                <a:lnTo>
                  <a:pt x="1262743" y="3999723"/>
                </a:lnTo>
                <a:lnTo>
                  <a:pt x="0" y="0"/>
                </a:lnTo>
                <a:close/>
              </a:path>
            </a:pathLst>
          </a:custGeom>
          <a:solidFill>
            <a:srgbClr val="EA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15"/>
          <p:cNvSpPr>
            <a:spLocks noChangeArrowheads="1"/>
          </p:cNvSpPr>
          <p:nvPr/>
        </p:nvSpPr>
        <p:spPr bwMode="auto">
          <a:xfrm>
            <a:off x="1069975" y="2924175"/>
            <a:ext cx="1076325" cy="776288"/>
          </a:xfrm>
          <a:custGeom>
            <a:avLst/>
            <a:gdLst>
              <a:gd name="T0" fmla="*/ 0 w 1082351"/>
              <a:gd name="T1" fmla="*/ 0 h 777551"/>
              <a:gd name="T2" fmla="*/ 690465 w 1082351"/>
              <a:gd name="T3" fmla="*/ 149290 h 777551"/>
              <a:gd name="T4" fmla="*/ 1082351 w 1082351"/>
              <a:gd name="T5" fmla="*/ 777551 h 777551"/>
              <a:gd name="T6" fmla="*/ 0 w 1082351"/>
              <a:gd name="T7" fmla="*/ 0 h 777551"/>
              <a:gd name="T8" fmla="*/ 0 60000 65536"/>
              <a:gd name="T9" fmla="*/ 0 60000 65536"/>
              <a:gd name="T10" fmla="*/ 0 60000 65536"/>
              <a:gd name="T11" fmla="*/ 0 60000 65536"/>
              <a:gd name="T12" fmla="*/ 0 w 1082351"/>
              <a:gd name="T13" fmla="*/ 0 h 777551"/>
              <a:gd name="T14" fmla="*/ 1082351 w 1082351"/>
              <a:gd name="T15" fmla="*/ 777551 h 777551"/>
            </a:gdLst>
            <a:ahLst/>
            <a:cxnLst>
              <a:cxn ang="T8">
                <a:pos x="T0" y="T1"/>
              </a:cxn>
              <a:cxn ang="T9">
                <a:pos x="T2" y="T3"/>
              </a:cxn>
              <a:cxn ang="T10">
                <a:pos x="T4" y="T5"/>
              </a:cxn>
              <a:cxn ang="T11">
                <a:pos x="T6" y="T7"/>
              </a:cxn>
            </a:cxnLst>
            <a:rect l="T12" t="T13" r="T14" b="T15"/>
            <a:pathLst>
              <a:path w="1082351" h="777551">
                <a:moveTo>
                  <a:pt x="0" y="0"/>
                </a:moveTo>
                <a:lnTo>
                  <a:pt x="690465" y="149290"/>
                </a:lnTo>
                <a:lnTo>
                  <a:pt x="1082351" y="777551"/>
                </a:lnTo>
                <a:lnTo>
                  <a:pt x="0" y="0"/>
                </a:lnTo>
                <a:close/>
              </a:path>
            </a:pathLst>
          </a:custGeom>
          <a:solidFill>
            <a:srgbClr val="4EC1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6"/>
          <p:cNvSpPr>
            <a:spLocks noChangeArrowheads="1"/>
          </p:cNvSpPr>
          <p:nvPr/>
        </p:nvSpPr>
        <p:spPr bwMode="auto">
          <a:xfrm>
            <a:off x="1076325" y="1784350"/>
            <a:ext cx="1001713" cy="1300163"/>
          </a:xfrm>
          <a:custGeom>
            <a:avLst/>
            <a:gdLst>
              <a:gd name="T0" fmla="*/ 0 w 976604"/>
              <a:gd name="T1" fmla="*/ 1132114 h 1287624"/>
              <a:gd name="T2" fmla="*/ 976604 w 976604"/>
              <a:gd name="T3" fmla="*/ 0 h 1287624"/>
              <a:gd name="T4" fmla="*/ 659363 w 976604"/>
              <a:gd name="T5" fmla="*/ 1287624 h 1287624"/>
              <a:gd name="T6" fmla="*/ 0 w 976604"/>
              <a:gd name="T7" fmla="*/ 1132114 h 1287624"/>
              <a:gd name="T8" fmla="*/ 0 60000 65536"/>
              <a:gd name="T9" fmla="*/ 0 60000 65536"/>
              <a:gd name="T10" fmla="*/ 0 60000 65536"/>
              <a:gd name="T11" fmla="*/ 0 60000 65536"/>
              <a:gd name="T12" fmla="*/ 0 w 976604"/>
              <a:gd name="T13" fmla="*/ 0 h 1287624"/>
              <a:gd name="T14" fmla="*/ 976604 w 976604"/>
              <a:gd name="T15" fmla="*/ 1287624 h 1287624"/>
            </a:gdLst>
            <a:ahLst/>
            <a:cxnLst>
              <a:cxn ang="T8">
                <a:pos x="T0" y="T1"/>
              </a:cxn>
              <a:cxn ang="T9">
                <a:pos x="T2" y="T3"/>
              </a:cxn>
              <a:cxn ang="T10">
                <a:pos x="T4" y="T5"/>
              </a:cxn>
              <a:cxn ang="T11">
                <a:pos x="T6" y="T7"/>
              </a:cxn>
            </a:cxnLst>
            <a:rect l="T12" t="T13" r="T14" b="T15"/>
            <a:pathLst>
              <a:path w="976604" h="1287624">
                <a:moveTo>
                  <a:pt x="0" y="1132114"/>
                </a:moveTo>
                <a:lnTo>
                  <a:pt x="976604" y="0"/>
                </a:lnTo>
                <a:lnTo>
                  <a:pt x="659363" y="1287624"/>
                </a:lnTo>
                <a:lnTo>
                  <a:pt x="0" y="1132114"/>
                </a:lnTo>
                <a:close/>
              </a:path>
            </a:pathLst>
          </a:custGeom>
          <a:solidFill>
            <a:srgbClr val="15A9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17"/>
          <p:cNvSpPr>
            <a:spLocks noChangeArrowheads="1"/>
          </p:cNvSpPr>
          <p:nvPr/>
        </p:nvSpPr>
        <p:spPr bwMode="auto">
          <a:xfrm>
            <a:off x="1082675" y="1784350"/>
            <a:ext cx="1000125" cy="1144588"/>
          </a:xfrm>
          <a:custGeom>
            <a:avLst/>
            <a:gdLst>
              <a:gd name="T0" fmla="*/ 0 w 1001486"/>
              <a:gd name="T1" fmla="*/ 1144555 h 1144555"/>
              <a:gd name="T2" fmla="*/ 49763 w 1001486"/>
              <a:gd name="T3" fmla="*/ 6221 h 1144555"/>
              <a:gd name="T4" fmla="*/ 1001486 w 1001486"/>
              <a:gd name="T5" fmla="*/ 0 h 1144555"/>
              <a:gd name="T6" fmla="*/ 0 w 1001486"/>
              <a:gd name="T7" fmla="*/ 1144555 h 1144555"/>
              <a:gd name="T8" fmla="*/ 0 60000 65536"/>
              <a:gd name="T9" fmla="*/ 0 60000 65536"/>
              <a:gd name="T10" fmla="*/ 0 60000 65536"/>
              <a:gd name="T11" fmla="*/ 0 60000 65536"/>
              <a:gd name="T12" fmla="*/ 0 w 1001486"/>
              <a:gd name="T13" fmla="*/ 0 h 1144555"/>
              <a:gd name="T14" fmla="*/ 1001486 w 1001486"/>
              <a:gd name="T15" fmla="*/ 1144555 h 1144555"/>
            </a:gdLst>
            <a:ahLst/>
            <a:cxnLst>
              <a:cxn ang="T8">
                <a:pos x="T0" y="T1"/>
              </a:cxn>
              <a:cxn ang="T9">
                <a:pos x="T2" y="T3"/>
              </a:cxn>
              <a:cxn ang="T10">
                <a:pos x="T4" y="T5"/>
              </a:cxn>
              <a:cxn ang="T11">
                <a:pos x="T6" y="T7"/>
              </a:cxn>
            </a:cxnLst>
            <a:rect l="T12" t="T13" r="T14" b="T15"/>
            <a:pathLst>
              <a:path w="1001486" h="1144555">
                <a:moveTo>
                  <a:pt x="0" y="1144555"/>
                </a:moveTo>
                <a:lnTo>
                  <a:pt x="49763" y="6221"/>
                </a:lnTo>
                <a:lnTo>
                  <a:pt x="1001486" y="0"/>
                </a:lnTo>
                <a:lnTo>
                  <a:pt x="0" y="1144555"/>
                </a:lnTo>
                <a:close/>
              </a:path>
            </a:pathLst>
          </a:custGeom>
          <a:solidFill>
            <a:srgbClr val="17B6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18"/>
          <p:cNvSpPr>
            <a:spLocks noChangeArrowheads="1"/>
          </p:cNvSpPr>
          <p:nvPr/>
        </p:nvSpPr>
        <p:spPr bwMode="auto">
          <a:xfrm>
            <a:off x="1112838" y="1250950"/>
            <a:ext cx="963612" cy="558800"/>
          </a:xfrm>
          <a:custGeom>
            <a:avLst/>
            <a:gdLst>
              <a:gd name="T0" fmla="*/ 0 w 933061"/>
              <a:gd name="T1" fmla="*/ 547396 h 559837"/>
              <a:gd name="T2" fmla="*/ 765110 w 933061"/>
              <a:gd name="T3" fmla="*/ 0 h 559837"/>
              <a:gd name="T4" fmla="*/ 933061 w 933061"/>
              <a:gd name="T5" fmla="*/ 559837 h 559837"/>
              <a:gd name="T6" fmla="*/ 0 w 933061"/>
              <a:gd name="T7" fmla="*/ 547396 h 559837"/>
              <a:gd name="T8" fmla="*/ 0 60000 65536"/>
              <a:gd name="T9" fmla="*/ 0 60000 65536"/>
              <a:gd name="T10" fmla="*/ 0 60000 65536"/>
              <a:gd name="T11" fmla="*/ 0 60000 65536"/>
              <a:gd name="T12" fmla="*/ 0 w 933061"/>
              <a:gd name="T13" fmla="*/ 0 h 559837"/>
              <a:gd name="T14" fmla="*/ 933061 w 933061"/>
              <a:gd name="T15" fmla="*/ 559837 h 559837"/>
            </a:gdLst>
            <a:ahLst/>
            <a:cxnLst>
              <a:cxn ang="T8">
                <a:pos x="T0" y="T1"/>
              </a:cxn>
              <a:cxn ang="T9">
                <a:pos x="T2" y="T3"/>
              </a:cxn>
              <a:cxn ang="T10">
                <a:pos x="T4" y="T5"/>
              </a:cxn>
              <a:cxn ang="T11">
                <a:pos x="T6" y="T7"/>
              </a:cxn>
            </a:cxnLst>
            <a:rect l="T12" t="T13" r="T14" b="T15"/>
            <a:pathLst>
              <a:path w="933061" h="559837">
                <a:moveTo>
                  <a:pt x="0" y="547396"/>
                </a:moveTo>
                <a:lnTo>
                  <a:pt x="765110" y="0"/>
                </a:lnTo>
                <a:lnTo>
                  <a:pt x="933061" y="559837"/>
                </a:lnTo>
                <a:lnTo>
                  <a:pt x="0" y="547396"/>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19"/>
          <p:cNvSpPr>
            <a:spLocks noChangeArrowheads="1"/>
          </p:cNvSpPr>
          <p:nvPr/>
        </p:nvSpPr>
        <p:spPr bwMode="auto">
          <a:xfrm>
            <a:off x="1138238" y="995363"/>
            <a:ext cx="765175" cy="801687"/>
          </a:xfrm>
          <a:custGeom>
            <a:avLst/>
            <a:gdLst>
              <a:gd name="T0" fmla="*/ 236375 w 765110"/>
              <a:gd name="T1" fmla="*/ 0 h 802433"/>
              <a:gd name="T2" fmla="*/ 0 w 765110"/>
              <a:gd name="T3" fmla="*/ 802433 h 802433"/>
              <a:gd name="T4" fmla="*/ 765110 w 765110"/>
              <a:gd name="T5" fmla="*/ 255037 h 802433"/>
              <a:gd name="T6" fmla="*/ 236375 w 765110"/>
              <a:gd name="T7" fmla="*/ 0 h 802433"/>
              <a:gd name="T8" fmla="*/ 0 60000 65536"/>
              <a:gd name="T9" fmla="*/ 0 60000 65536"/>
              <a:gd name="T10" fmla="*/ 0 60000 65536"/>
              <a:gd name="T11" fmla="*/ 0 60000 65536"/>
              <a:gd name="T12" fmla="*/ 0 w 765110"/>
              <a:gd name="T13" fmla="*/ 0 h 802433"/>
              <a:gd name="T14" fmla="*/ 765110 w 765110"/>
              <a:gd name="T15" fmla="*/ 802433 h 802433"/>
            </a:gdLst>
            <a:ahLst/>
            <a:cxnLst>
              <a:cxn ang="T8">
                <a:pos x="T0" y="T1"/>
              </a:cxn>
              <a:cxn ang="T9">
                <a:pos x="T2" y="T3"/>
              </a:cxn>
              <a:cxn ang="T10">
                <a:pos x="T4" y="T5"/>
              </a:cxn>
              <a:cxn ang="T11">
                <a:pos x="T6" y="T7"/>
              </a:cxn>
            </a:cxnLst>
            <a:rect l="T12" t="T13" r="T14" b="T15"/>
            <a:pathLst>
              <a:path w="765110" h="802433">
                <a:moveTo>
                  <a:pt x="236375" y="0"/>
                </a:moveTo>
                <a:lnTo>
                  <a:pt x="0" y="802433"/>
                </a:lnTo>
                <a:lnTo>
                  <a:pt x="765110" y="255037"/>
                </a:lnTo>
                <a:lnTo>
                  <a:pt x="236375" y="0"/>
                </a:lnTo>
                <a:close/>
              </a:path>
            </a:pathLst>
          </a:custGeom>
          <a:solidFill>
            <a:srgbClr val="1AA7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0"/>
          <p:cNvSpPr>
            <a:spLocks noChangeArrowheads="1"/>
          </p:cNvSpPr>
          <p:nvPr/>
        </p:nvSpPr>
        <p:spPr bwMode="auto">
          <a:xfrm>
            <a:off x="1268413" y="-74613"/>
            <a:ext cx="635000" cy="1357313"/>
          </a:xfrm>
          <a:custGeom>
            <a:avLst/>
            <a:gdLst>
              <a:gd name="T0" fmla="*/ 105747 w 634481"/>
              <a:gd name="T1" fmla="*/ 1069910 h 1356049"/>
              <a:gd name="T2" fmla="*/ 0 w 634481"/>
              <a:gd name="T3" fmla="*/ 12441 h 1356049"/>
              <a:gd name="T4" fmla="*/ 236375 w 634481"/>
              <a:gd name="T5" fmla="*/ 0 h 1356049"/>
              <a:gd name="T6" fmla="*/ 634481 w 634481"/>
              <a:gd name="T7" fmla="*/ 1356049 h 1356049"/>
              <a:gd name="T8" fmla="*/ 105747 w 634481"/>
              <a:gd name="T9" fmla="*/ 1069910 h 1356049"/>
              <a:gd name="T10" fmla="*/ 0 60000 65536"/>
              <a:gd name="T11" fmla="*/ 0 60000 65536"/>
              <a:gd name="T12" fmla="*/ 0 60000 65536"/>
              <a:gd name="T13" fmla="*/ 0 60000 65536"/>
              <a:gd name="T14" fmla="*/ 0 60000 65536"/>
              <a:gd name="T15" fmla="*/ 0 w 634481"/>
              <a:gd name="T16" fmla="*/ 0 h 1356049"/>
              <a:gd name="T17" fmla="*/ 634481 w 634481"/>
              <a:gd name="T18" fmla="*/ 1356049 h 1356049"/>
            </a:gdLst>
            <a:ahLst/>
            <a:cxnLst>
              <a:cxn ang="T10">
                <a:pos x="T0" y="T1"/>
              </a:cxn>
              <a:cxn ang="T11">
                <a:pos x="T2" y="T3"/>
              </a:cxn>
              <a:cxn ang="T12">
                <a:pos x="T4" y="T5"/>
              </a:cxn>
              <a:cxn ang="T13">
                <a:pos x="T6" y="T7"/>
              </a:cxn>
              <a:cxn ang="T14">
                <a:pos x="T8" y="T9"/>
              </a:cxn>
            </a:cxnLst>
            <a:rect l="T15" t="T16" r="T17" b="T18"/>
            <a:pathLst>
              <a:path w="634481" h="1356049">
                <a:moveTo>
                  <a:pt x="105747" y="1069910"/>
                </a:moveTo>
                <a:lnTo>
                  <a:pt x="0" y="12441"/>
                </a:lnTo>
                <a:lnTo>
                  <a:pt x="236375" y="0"/>
                </a:lnTo>
                <a:lnTo>
                  <a:pt x="634481" y="1356049"/>
                </a:lnTo>
                <a:lnTo>
                  <a:pt x="105747" y="106991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21"/>
          <p:cNvSpPr>
            <a:spLocks noChangeArrowheads="1"/>
          </p:cNvSpPr>
          <p:nvPr/>
        </p:nvSpPr>
        <p:spPr bwMode="auto">
          <a:xfrm>
            <a:off x="1498600" y="-79375"/>
            <a:ext cx="835025" cy="1343025"/>
          </a:xfrm>
          <a:custGeom>
            <a:avLst/>
            <a:gdLst>
              <a:gd name="T0" fmla="*/ 398106 w 833535"/>
              <a:gd name="T1" fmla="*/ 1343608 h 1343608"/>
              <a:gd name="T2" fmla="*/ 833535 w 833535"/>
              <a:gd name="T3" fmla="*/ 982824 h 1343608"/>
              <a:gd name="T4" fmla="*/ 279918 w 833535"/>
              <a:gd name="T5" fmla="*/ 0 h 1343608"/>
              <a:gd name="T6" fmla="*/ 0 w 833535"/>
              <a:gd name="T7" fmla="*/ 18661 h 1343608"/>
              <a:gd name="T8" fmla="*/ 398106 w 833535"/>
              <a:gd name="T9" fmla="*/ 1343608 h 1343608"/>
              <a:gd name="T10" fmla="*/ 0 60000 65536"/>
              <a:gd name="T11" fmla="*/ 0 60000 65536"/>
              <a:gd name="T12" fmla="*/ 0 60000 65536"/>
              <a:gd name="T13" fmla="*/ 0 60000 65536"/>
              <a:gd name="T14" fmla="*/ 0 60000 65536"/>
              <a:gd name="T15" fmla="*/ 0 w 833535"/>
              <a:gd name="T16" fmla="*/ 0 h 1343608"/>
              <a:gd name="T17" fmla="*/ 833535 w 833535"/>
              <a:gd name="T18" fmla="*/ 1343608 h 1343608"/>
            </a:gdLst>
            <a:ahLst/>
            <a:cxnLst>
              <a:cxn ang="T10">
                <a:pos x="T0" y="T1"/>
              </a:cxn>
              <a:cxn ang="T11">
                <a:pos x="T2" y="T3"/>
              </a:cxn>
              <a:cxn ang="T12">
                <a:pos x="T4" y="T5"/>
              </a:cxn>
              <a:cxn ang="T13">
                <a:pos x="T6" y="T7"/>
              </a:cxn>
              <a:cxn ang="T14">
                <a:pos x="T8" y="T9"/>
              </a:cxn>
            </a:cxnLst>
            <a:rect l="T15" t="T16" r="T17" b="T18"/>
            <a:pathLst>
              <a:path w="833535" h="1343608">
                <a:moveTo>
                  <a:pt x="398106" y="1343608"/>
                </a:moveTo>
                <a:lnTo>
                  <a:pt x="833535" y="982824"/>
                </a:lnTo>
                <a:lnTo>
                  <a:pt x="279918" y="0"/>
                </a:lnTo>
                <a:lnTo>
                  <a:pt x="0" y="18661"/>
                </a:lnTo>
                <a:lnTo>
                  <a:pt x="398106" y="1343608"/>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22"/>
          <p:cNvSpPr>
            <a:spLocks noChangeArrowheads="1"/>
          </p:cNvSpPr>
          <p:nvPr/>
        </p:nvSpPr>
        <p:spPr bwMode="auto">
          <a:xfrm>
            <a:off x="-279400" y="136525"/>
            <a:ext cx="1654175" cy="1673225"/>
          </a:xfrm>
          <a:custGeom>
            <a:avLst/>
            <a:gdLst>
              <a:gd name="T0" fmla="*/ 1654628 w 1654628"/>
              <a:gd name="T1" fmla="*/ 858416 h 1673290"/>
              <a:gd name="T2" fmla="*/ 1418253 w 1654628"/>
              <a:gd name="T3" fmla="*/ 1673290 h 1673290"/>
              <a:gd name="T4" fmla="*/ 0 w 1654628"/>
              <a:gd name="T5" fmla="*/ 99527 h 1673290"/>
              <a:gd name="T6" fmla="*/ 136849 w 1654628"/>
              <a:gd name="T7" fmla="*/ 0 h 1673290"/>
              <a:gd name="T8" fmla="*/ 1654628 w 1654628"/>
              <a:gd name="T9" fmla="*/ 858416 h 1673290"/>
              <a:gd name="T10" fmla="*/ 0 60000 65536"/>
              <a:gd name="T11" fmla="*/ 0 60000 65536"/>
              <a:gd name="T12" fmla="*/ 0 60000 65536"/>
              <a:gd name="T13" fmla="*/ 0 60000 65536"/>
              <a:gd name="T14" fmla="*/ 0 60000 65536"/>
              <a:gd name="T15" fmla="*/ 0 w 1654628"/>
              <a:gd name="T16" fmla="*/ 0 h 1673290"/>
              <a:gd name="T17" fmla="*/ 1654628 w 1654628"/>
              <a:gd name="T18" fmla="*/ 1673290 h 1673290"/>
            </a:gdLst>
            <a:ahLst/>
            <a:cxnLst>
              <a:cxn ang="T10">
                <a:pos x="T0" y="T1"/>
              </a:cxn>
              <a:cxn ang="T11">
                <a:pos x="T2" y="T3"/>
              </a:cxn>
              <a:cxn ang="T12">
                <a:pos x="T4" y="T5"/>
              </a:cxn>
              <a:cxn ang="T13">
                <a:pos x="T6" y="T7"/>
              </a:cxn>
              <a:cxn ang="T14">
                <a:pos x="T8" y="T9"/>
              </a:cxn>
            </a:cxnLst>
            <a:rect l="T15" t="T16" r="T17" b="T18"/>
            <a:pathLst>
              <a:path w="1654628" h="1673290">
                <a:moveTo>
                  <a:pt x="1654628" y="858416"/>
                </a:moveTo>
                <a:lnTo>
                  <a:pt x="1418253" y="1673290"/>
                </a:lnTo>
                <a:lnTo>
                  <a:pt x="0" y="99527"/>
                </a:lnTo>
                <a:lnTo>
                  <a:pt x="136849" y="0"/>
                </a:lnTo>
                <a:lnTo>
                  <a:pt x="1654628" y="858416"/>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23"/>
          <p:cNvSpPr>
            <a:spLocks noChangeArrowheads="1"/>
          </p:cNvSpPr>
          <p:nvPr/>
        </p:nvSpPr>
        <p:spPr bwMode="auto">
          <a:xfrm>
            <a:off x="-17463" y="-68263"/>
            <a:ext cx="1392238" cy="1063626"/>
          </a:xfrm>
          <a:custGeom>
            <a:avLst/>
            <a:gdLst>
              <a:gd name="T0" fmla="*/ 1393372 w 1393372"/>
              <a:gd name="T1" fmla="*/ 1063690 h 1063690"/>
              <a:gd name="T2" fmla="*/ 1293845 w 1393372"/>
              <a:gd name="T3" fmla="*/ 6221 h 1063690"/>
              <a:gd name="T4" fmla="*/ 223935 w 1393372"/>
              <a:gd name="T5" fmla="*/ 0 h 1063690"/>
              <a:gd name="T6" fmla="*/ 0 w 1393372"/>
              <a:gd name="T7" fmla="*/ 292359 h 1063690"/>
              <a:gd name="T8" fmla="*/ 1393372 w 1393372"/>
              <a:gd name="T9" fmla="*/ 1063690 h 1063690"/>
              <a:gd name="T10" fmla="*/ 0 60000 65536"/>
              <a:gd name="T11" fmla="*/ 0 60000 65536"/>
              <a:gd name="T12" fmla="*/ 0 60000 65536"/>
              <a:gd name="T13" fmla="*/ 0 60000 65536"/>
              <a:gd name="T14" fmla="*/ 0 60000 65536"/>
              <a:gd name="T15" fmla="*/ 0 w 1393372"/>
              <a:gd name="T16" fmla="*/ 0 h 1063690"/>
              <a:gd name="T17" fmla="*/ 1393372 w 1393372"/>
              <a:gd name="T18" fmla="*/ 1063690 h 1063690"/>
            </a:gdLst>
            <a:ahLst/>
            <a:cxnLst>
              <a:cxn ang="T10">
                <a:pos x="T0" y="T1"/>
              </a:cxn>
              <a:cxn ang="T11">
                <a:pos x="T2" y="T3"/>
              </a:cxn>
              <a:cxn ang="T12">
                <a:pos x="T4" y="T5"/>
              </a:cxn>
              <a:cxn ang="T13">
                <a:pos x="T6" y="T7"/>
              </a:cxn>
              <a:cxn ang="T14">
                <a:pos x="T8" y="T9"/>
              </a:cxn>
            </a:cxnLst>
            <a:rect l="T15" t="T16" r="T17" b="T18"/>
            <a:pathLst>
              <a:path w="1393372" h="1063690">
                <a:moveTo>
                  <a:pt x="1393372" y="1063690"/>
                </a:moveTo>
                <a:lnTo>
                  <a:pt x="1293845" y="6221"/>
                </a:lnTo>
                <a:lnTo>
                  <a:pt x="223935" y="0"/>
                </a:lnTo>
                <a:lnTo>
                  <a:pt x="0" y="292359"/>
                </a:lnTo>
                <a:lnTo>
                  <a:pt x="1393372" y="1063690"/>
                </a:lnTo>
                <a:close/>
              </a:path>
            </a:pathLst>
          </a:custGeom>
          <a:solidFill>
            <a:srgbClr val="4CC4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26"/>
          <p:cNvSpPr>
            <a:spLocks noChangeArrowheads="1"/>
          </p:cNvSpPr>
          <p:nvPr/>
        </p:nvSpPr>
        <p:spPr bwMode="auto">
          <a:xfrm>
            <a:off x="2892425" y="3619500"/>
            <a:ext cx="398463" cy="1711325"/>
          </a:xfrm>
          <a:custGeom>
            <a:avLst/>
            <a:gdLst>
              <a:gd name="T0" fmla="*/ 0 w 398106"/>
              <a:gd name="T1" fmla="*/ 0 h 1710612"/>
              <a:gd name="T2" fmla="*/ 398106 w 398106"/>
              <a:gd name="T3" fmla="*/ 982824 h 1710612"/>
              <a:gd name="T4" fmla="*/ 286139 w 398106"/>
              <a:gd name="T5" fmla="*/ 1710612 h 1710612"/>
              <a:gd name="T6" fmla="*/ 0 w 398106"/>
              <a:gd name="T7" fmla="*/ 0 h 1710612"/>
              <a:gd name="T8" fmla="*/ 0 60000 65536"/>
              <a:gd name="T9" fmla="*/ 0 60000 65536"/>
              <a:gd name="T10" fmla="*/ 0 60000 65536"/>
              <a:gd name="T11" fmla="*/ 0 60000 65536"/>
              <a:gd name="T12" fmla="*/ 0 w 398106"/>
              <a:gd name="T13" fmla="*/ 0 h 1710612"/>
              <a:gd name="T14" fmla="*/ 398106 w 398106"/>
              <a:gd name="T15" fmla="*/ 1710612 h 1710612"/>
            </a:gdLst>
            <a:ahLst/>
            <a:cxnLst>
              <a:cxn ang="T8">
                <a:pos x="T0" y="T1"/>
              </a:cxn>
              <a:cxn ang="T9">
                <a:pos x="T2" y="T3"/>
              </a:cxn>
              <a:cxn ang="T10">
                <a:pos x="T4" y="T5"/>
              </a:cxn>
              <a:cxn ang="T11">
                <a:pos x="T6" y="T7"/>
              </a:cxn>
            </a:cxnLst>
            <a:rect l="T12" t="T13" r="T14" b="T15"/>
            <a:pathLst>
              <a:path w="398106" h="1710612">
                <a:moveTo>
                  <a:pt x="0" y="0"/>
                </a:moveTo>
                <a:lnTo>
                  <a:pt x="398106" y="982824"/>
                </a:lnTo>
                <a:lnTo>
                  <a:pt x="286139" y="1710612"/>
                </a:lnTo>
                <a:lnTo>
                  <a:pt x="0" y="0"/>
                </a:lnTo>
                <a:close/>
              </a:path>
            </a:pathLst>
          </a:custGeom>
          <a:solidFill>
            <a:srgbClr val="FBA1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27"/>
          <p:cNvSpPr>
            <a:spLocks noChangeArrowheads="1"/>
          </p:cNvSpPr>
          <p:nvPr/>
        </p:nvSpPr>
        <p:spPr bwMode="auto">
          <a:xfrm>
            <a:off x="3184525" y="4597400"/>
            <a:ext cx="1617663" cy="565150"/>
          </a:xfrm>
          <a:custGeom>
            <a:avLst/>
            <a:gdLst>
              <a:gd name="T0" fmla="*/ 99526 w 1617306"/>
              <a:gd name="T1" fmla="*/ 0 h 566057"/>
              <a:gd name="T2" fmla="*/ 1617306 w 1617306"/>
              <a:gd name="T3" fmla="*/ 566057 h 566057"/>
              <a:gd name="T4" fmla="*/ 0 w 1617306"/>
              <a:gd name="T5" fmla="*/ 566057 h 566057"/>
              <a:gd name="T6" fmla="*/ 99526 w 1617306"/>
              <a:gd name="T7" fmla="*/ 0 h 566057"/>
              <a:gd name="T8" fmla="*/ 0 60000 65536"/>
              <a:gd name="T9" fmla="*/ 0 60000 65536"/>
              <a:gd name="T10" fmla="*/ 0 60000 65536"/>
              <a:gd name="T11" fmla="*/ 0 60000 65536"/>
              <a:gd name="T12" fmla="*/ 0 w 1617306"/>
              <a:gd name="T13" fmla="*/ 0 h 566057"/>
              <a:gd name="T14" fmla="*/ 1617306 w 1617306"/>
              <a:gd name="T15" fmla="*/ 566057 h 566057"/>
            </a:gdLst>
            <a:ahLst/>
            <a:cxnLst>
              <a:cxn ang="T8">
                <a:pos x="T0" y="T1"/>
              </a:cxn>
              <a:cxn ang="T9">
                <a:pos x="T2" y="T3"/>
              </a:cxn>
              <a:cxn ang="T10">
                <a:pos x="T4" y="T5"/>
              </a:cxn>
              <a:cxn ang="T11">
                <a:pos x="T6" y="T7"/>
              </a:cxn>
            </a:cxnLst>
            <a:rect l="T12" t="T13" r="T14" b="T15"/>
            <a:pathLst>
              <a:path w="1617306" h="566057">
                <a:moveTo>
                  <a:pt x="99526" y="0"/>
                </a:moveTo>
                <a:lnTo>
                  <a:pt x="1617306" y="566057"/>
                </a:lnTo>
                <a:lnTo>
                  <a:pt x="0" y="566057"/>
                </a:lnTo>
                <a:lnTo>
                  <a:pt x="99526" y="0"/>
                </a:lnTo>
                <a:close/>
              </a:path>
            </a:pathLst>
          </a:custGeom>
          <a:solidFill>
            <a:srgbClr val="ED3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28"/>
          <p:cNvSpPr>
            <a:spLocks noChangeArrowheads="1"/>
          </p:cNvSpPr>
          <p:nvPr/>
        </p:nvSpPr>
        <p:spPr bwMode="auto">
          <a:xfrm>
            <a:off x="3278188" y="4011613"/>
            <a:ext cx="1790700" cy="1157287"/>
          </a:xfrm>
          <a:custGeom>
            <a:avLst/>
            <a:gdLst>
              <a:gd name="T0" fmla="*/ 87086 w 1791477"/>
              <a:gd name="T1" fmla="*/ 0 h 1156996"/>
              <a:gd name="T2" fmla="*/ 1791477 w 1791477"/>
              <a:gd name="T3" fmla="*/ 1150776 h 1156996"/>
              <a:gd name="T4" fmla="*/ 1536441 w 1791477"/>
              <a:gd name="T5" fmla="*/ 1156996 h 1156996"/>
              <a:gd name="T6" fmla="*/ 0 w 1791477"/>
              <a:gd name="T7" fmla="*/ 603380 h 1156996"/>
              <a:gd name="T8" fmla="*/ 87086 w 1791477"/>
              <a:gd name="T9" fmla="*/ 0 h 1156996"/>
              <a:gd name="T10" fmla="*/ 0 60000 65536"/>
              <a:gd name="T11" fmla="*/ 0 60000 65536"/>
              <a:gd name="T12" fmla="*/ 0 60000 65536"/>
              <a:gd name="T13" fmla="*/ 0 60000 65536"/>
              <a:gd name="T14" fmla="*/ 0 60000 65536"/>
              <a:gd name="T15" fmla="*/ 0 w 1791477"/>
              <a:gd name="T16" fmla="*/ 0 h 1156996"/>
              <a:gd name="T17" fmla="*/ 1791477 w 1791477"/>
              <a:gd name="T18" fmla="*/ 1156996 h 1156996"/>
            </a:gdLst>
            <a:ahLst/>
            <a:cxnLst>
              <a:cxn ang="T10">
                <a:pos x="T0" y="T1"/>
              </a:cxn>
              <a:cxn ang="T11">
                <a:pos x="T2" y="T3"/>
              </a:cxn>
              <a:cxn ang="T12">
                <a:pos x="T4" y="T5"/>
              </a:cxn>
              <a:cxn ang="T13">
                <a:pos x="T6" y="T7"/>
              </a:cxn>
              <a:cxn ang="T14">
                <a:pos x="T8" y="T9"/>
              </a:cxn>
            </a:cxnLst>
            <a:rect l="T15" t="T16" r="T17" b="T18"/>
            <a:pathLst>
              <a:path w="1791477" h="1156996">
                <a:moveTo>
                  <a:pt x="87086" y="0"/>
                </a:moveTo>
                <a:lnTo>
                  <a:pt x="1791477" y="1150776"/>
                </a:lnTo>
                <a:lnTo>
                  <a:pt x="1536441" y="1156996"/>
                </a:lnTo>
                <a:lnTo>
                  <a:pt x="0" y="603380"/>
                </a:lnTo>
                <a:lnTo>
                  <a:pt x="87086" y="0"/>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29"/>
          <p:cNvSpPr>
            <a:spLocks noChangeArrowheads="1"/>
          </p:cNvSpPr>
          <p:nvPr/>
        </p:nvSpPr>
        <p:spPr bwMode="auto">
          <a:xfrm>
            <a:off x="2886075" y="3613150"/>
            <a:ext cx="485775" cy="984250"/>
          </a:xfrm>
          <a:custGeom>
            <a:avLst/>
            <a:gdLst>
              <a:gd name="T0" fmla="*/ 0 w 491412"/>
              <a:gd name="T1" fmla="*/ 0 h 976604"/>
              <a:gd name="T2" fmla="*/ 491412 w 491412"/>
              <a:gd name="T3" fmla="*/ 398106 h 976604"/>
              <a:gd name="T4" fmla="*/ 398106 w 491412"/>
              <a:gd name="T5" fmla="*/ 976604 h 976604"/>
              <a:gd name="T6" fmla="*/ 0 w 491412"/>
              <a:gd name="T7" fmla="*/ 0 h 976604"/>
              <a:gd name="T8" fmla="*/ 0 60000 65536"/>
              <a:gd name="T9" fmla="*/ 0 60000 65536"/>
              <a:gd name="T10" fmla="*/ 0 60000 65536"/>
              <a:gd name="T11" fmla="*/ 0 60000 65536"/>
              <a:gd name="T12" fmla="*/ 0 w 491412"/>
              <a:gd name="T13" fmla="*/ 0 h 976604"/>
              <a:gd name="T14" fmla="*/ 491412 w 491412"/>
              <a:gd name="T15" fmla="*/ 976604 h 976604"/>
            </a:gdLst>
            <a:ahLst/>
            <a:cxnLst>
              <a:cxn ang="T8">
                <a:pos x="T0" y="T1"/>
              </a:cxn>
              <a:cxn ang="T9">
                <a:pos x="T2" y="T3"/>
              </a:cxn>
              <a:cxn ang="T10">
                <a:pos x="T4" y="T5"/>
              </a:cxn>
              <a:cxn ang="T11">
                <a:pos x="T6" y="T7"/>
              </a:cxn>
            </a:cxnLst>
            <a:rect l="T12" t="T13" r="T14" b="T15"/>
            <a:pathLst>
              <a:path w="491412" h="976604">
                <a:moveTo>
                  <a:pt x="0" y="0"/>
                </a:moveTo>
                <a:lnTo>
                  <a:pt x="491412" y="398106"/>
                </a:lnTo>
                <a:lnTo>
                  <a:pt x="398106" y="976604"/>
                </a:lnTo>
                <a:lnTo>
                  <a:pt x="0" y="0"/>
                </a:lnTo>
                <a:close/>
              </a:path>
            </a:pathLst>
          </a:custGeom>
          <a:solidFill>
            <a:srgbClr val="FCBA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32"/>
          <p:cNvSpPr>
            <a:spLocks noChangeArrowheads="1"/>
          </p:cNvSpPr>
          <p:nvPr/>
        </p:nvSpPr>
        <p:spPr bwMode="auto">
          <a:xfrm>
            <a:off x="2581275" y="1773238"/>
            <a:ext cx="1082675" cy="1884362"/>
          </a:xfrm>
          <a:custGeom>
            <a:avLst/>
            <a:gdLst>
              <a:gd name="T0" fmla="*/ 0 w 1076131"/>
              <a:gd name="T1" fmla="*/ 0 h 1841240"/>
              <a:gd name="T2" fmla="*/ 1076131 w 1076131"/>
              <a:gd name="T3" fmla="*/ 6220 h 1841240"/>
              <a:gd name="T4" fmla="*/ 304800 w 1076131"/>
              <a:gd name="T5" fmla="*/ 1841240 h 1841240"/>
              <a:gd name="T6" fmla="*/ 0 w 1076131"/>
              <a:gd name="T7" fmla="*/ 0 h 1841240"/>
              <a:gd name="T8" fmla="*/ 0 60000 65536"/>
              <a:gd name="T9" fmla="*/ 0 60000 65536"/>
              <a:gd name="T10" fmla="*/ 0 60000 65536"/>
              <a:gd name="T11" fmla="*/ 0 60000 65536"/>
              <a:gd name="T12" fmla="*/ 0 w 1076131"/>
              <a:gd name="T13" fmla="*/ 0 h 1841240"/>
              <a:gd name="T14" fmla="*/ 1076131 w 1076131"/>
              <a:gd name="T15" fmla="*/ 1841240 h 1841240"/>
            </a:gdLst>
            <a:ahLst/>
            <a:cxnLst>
              <a:cxn ang="T8">
                <a:pos x="T0" y="T1"/>
              </a:cxn>
              <a:cxn ang="T9">
                <a:pos x="T2" y="T3"/>
              </a:cxn>
              <a:cxn ang="T10">
                <a:pos x="T4" y="T5"/>
              </a:cxn>
              <a:cxn ang="T11">
                <a:pos x="T6" y="T7"/>
              </a:cxn>
            </a:cxnLst>
            <a:rect l="T12" t="T13" r="T14" b="T15"/>
            <a:pathLst>
              <a:path w="1076131" h="1841240">
                <a:moveTo>
                  <a:pt x="0" y="0"/>
                </a:moveTo>
                <a:lnTo>
                  <a:pt x="1076131" y="6220"/>
                </a:lnTo>
                <a:lnTo>
                  <a:pt x="304800" y="1841240"/>
                </a:lnTo>
                <a:lnTo>
                  <a:pt x="0"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34"/>
          <p:cNvSpPr>
            <a:spLocks noChangeArrowheads="1"/>
          </p:cNvSpPr>
          <p:nvPr/>
        </p:nvSpPr>
        <p:spPr bwMode="auto">
          <a:xfrm>
            <a:off x="3763963" y="2052638"/>
            <a:ext cx="454025" cy="1735137"/>
          </a:xfrm>
          <a:custGeom>
            <a:avLst/>
            <a:gdLst>
              <a:gd name="T0" fmla="*/ 454090 w 454090"/>
              <a:gd name="T1" fmla="*/ 0 h 1735494"/>
              <a:gd name="T2" fmla="*/ 410547 w 454090"/>
              <a:gd name="T3" fmla="*/ 1735494 h 1735494"/>
              <a:gd name="T4" fmla="*/ 0 w 454090"/>
              <a:gd name="T5" fmla="*/ 230155 h 1735494"/>
              <a:gd name="T6" fmla="*/ 454090 w 454090"/>
              <a:gd name="T7" fmla="*/ 0 h 1735494"/>
              <a:gd name="T8" fmla="*/ 0 60000 65536"/>
              <a:gd name="T9" fmla="*/ 0 60000 65536"/>
              <a:gd name="T10" fmla="*/ 0 60000 65536"/>
              <a:gd name="T11" fmla="*/ 0 60000 65536"/>
              <a:gd name="T12" fmla="*/ 0 w 454090"/>
              <a:gd name="T13" fmla="*/ 0 h 1735494"/>
              <a:gd name="T14" fmla="*/ 454090 w 454090"/>
              <a:gd name="T15" fmla="*/ 1735494 h 1735494"/>
            </a:gdLst>
            <a:ahLst/>
            <a:cxnLst>
              <a:cxn ang="T8">
                <a:pos x="T0" y="T1"/>
              </a:cxn>
              <a:cxn ang="T9">
                <a:pos x="T2" y="T3"/>
              </a:cxn>
              <a:cxn ang="T10">
                <a:pos x="T4" y="T5"/>
              </a:cxn>
              <a:cxn ang="T11">
                <a:pos x="T6" y="T7"/>
              </a:cxn>
            </a:cxnLst>
            <a:rect l="T12" t="T13" r="T14" b="T15"/>
            <a:pathLst>
              <a:path w="454090" h="1735494">
                <a:moveTo>
                  <a:pt x="454090" y="0"/>
                </a:moveTo>
                <a:lnTo>
                  <a:pt x="410547" y="1735494"/>
                </a:lnTo>
                <a:lnTo>
                  <a:pt x="0" y="230155"/>
                </a:lnTo>
                <a:lnTo>
                  <a:pt x="454090" y="0"/>
                </a:lnTo>
                <a:close/>
              </a:path>
            </a:pathLst>
          </a:custGeom>
          <a:solidFill>
            <a:srgbClr val="118A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37"/>
          <p:cNvSpPr>
            <a:spLocks noChangeArrowheads="1"/>
          </p:cNvSpPr>
          <p:nvPr/>
        </p:nvSpPr>
        <p:spPr bwMode="auto">
          <a:xfrm>
            <a:off x="1884363" y="-55563"/>
            <a:ext cx="1792287" cy="1841501"/>
          </a:xfrm>
          <a:custGeom>
            <a:avLst/>
            <a:gdLst>
              <a:gd name="T0" fmla="*/ 0 w 1791478"/>
              <a:gd name="T1" fmla="*/ 1318726 h 1841241"/>
              <a:gd name="T2" fmla="*/ 696686 w 1791478"/>
              <a:gd name="T3" fmla="*/ 1841241 h 1841241"/>
              <a:gd name="T4" fmla="*/ 1791478 w 1791478"/>
              <a:gd name="T5" fmla="*/ 12441 h 1841241"/>
              <a:gd name="T6" fmla="*/ 1474237 w 1791478"/>
              <a:gd name="T7" fmla="*/ 0 h 1841241"/>
              <a:gd name="T8" fmla="*/ 0 w 1791478"/>
              <a:gd name="T9" fmla="*/ 1318726 h 1841241"/>
              <a:gd name="T10" fmla="*/ 0 60000 65536"/>
              <a:gd name="T11" fmla="*/ 0 60000 65536"/>
              <a:gd name="T12" fmla="*/ 0 60000 65536"/>
              <a:gd name="T13" fmla="*/ 0 60000 65536"/>
              <a:gd name="T14" fmla="*/ 0 60000 65536"/>
              <a:gd name="T15" fmla="*/ 0 w 1791478"/>
              <a:gd name="T16" fmla="*/ 0 h 1841241"/>
              <a:gd name="T17" fmla="*/ 1791478 w 1791478"/>
              <a:gd name="T18" fmla="*/ 1841241 h 1841241"/>
            </a:gdLst>
            <a:ahLst/>
            <a:cxnLst>
              <a:cxn ang="T10">
                <a:pos x="T0" y="T1"/>
              </a:cxn>
              <a:cxn ang="T11">
                <a:pos x="T2" y="T3"/>
              </a:cxn>
              <a:cxn ang="T12">
                <a:pos x="T4" y="T5"/>
              </a:cxn>
              <a:cxn ang="T13">
                <a:pos x="T6" y="T7"/>
              </a:cxn>
              <a:cxn ang="T14">
                <a:pos x="T8" y="T9"/>
              </a:cxn>
            </a:cxnLst>
            <a:rect l="T15" t="T16" r="T17" b="T18"/>
            <a:pathLst>
              <a:path w="1791478" h="1841241">
                <a:moveTo>
                  <a:pt x="0" y="1318726"/>
                </a:moveTo>
                <a:lnTo>
                  <a:pt x="696686" y="1841241"/>
                </a:lnTo>
                <a:lnTo>
                  <a:pt x="1791478" y="12441"/>
                </a:lnTo>
                <a:lnTo>
                  <a:pt x="1474237" y="0"/>
                </a:lnTo>
                <a:lnTo>
                  <a:pt x="0" y="1318726"/>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0"/>
          <p:cNvSpPr>
            <a:spLocks noChangeArrowheads="1"/>
          </p:cNvSpPr>
          <p:nvPr/>
        </p:nvSpPr>
        <p:spPr bwMode="auto">
          <a:xfrm>
            <a:off x="1803400" y="-36513"/>
            <a:ext cx="511175" cy="927101"/>
          </a:xfrm>
          <a:custGeom>
            <a:avLst/>
            <a:gdLst>
              <a:gd name="T0" fmla="*/ 503853 w 510073"/>
              <a:gd name="T1" fmla="*/ 926841 h 926841"/>
              <a:gd name="T2" fmla="*/ 510073 w 510073"/>
              <a:gd name="T3" fmla="*/ 12441 h 926841"/>
              <a:gd name="T4" fmla="*/ 0 w 510073"/>
              <a:gd name="T5" fmla="*/ 0 h 926841"/>
              <a:gd name="T6" fmla="*/ 503853 w 510073"/>
              <a:gd name="T7" fmla="*/ 926841 h 926841"/>
              <a:gd name="T8" fmla="*/ 0 60000 65536"/>
              <a:gd name="T9" fmla="*/ 0 60000 65536"/>
              <a:gd name="T10" fmla="*/ 0 60000 65536"/>
              <a:gd name="T11" fmla="*/ 0 60000 65536"/>
              <a:gd name="T12" fmla="*/ 0 w 510073"/>
              <a:gd name="T13" fmla="*/ 0 h 926841"/>
              <a:gd name="T14" fmla="*/ 510073 w 510073"/>
              <a:gd name="T15" fmla="*/ 926841 h 926841"/>
            </a:gdLst>
            <a:ahLst/>
            <a:cxnLst>
              <a:cxn ang="T8">
                <a:pos x="T0" y="T1"/>
              </a:cxn>
              <a:cxn ang="T9">
                <a:pos x="T2" y="T3"/>
              </a:cxn>
              <a:cxn ang="T10">
                <a:pos x="T4" y="T5"/>
              </a:cxn>
              <a:cxn ang="T11">
                <a:pos x="T6" y="T7"/>
              </a:cxn>
            </a:cxnLst>
            <a:rect l="T12" t="T13" r="T14" b="T15"/>
            <a:pathLst>
              <a:path w="510073" h="926841">
                <a:moveTo>
                  <a:pt x="503853" y="926841"/>
                </a:moveTo>
                <a:cubicBezTo>
                  <a:pt x="505926" y="622041"/>
                  <a:pt x="508000" y="317241"/>
                  <a:pt x="510073" y="12441"/>
                </a:cubicBezTo>
                <a:lnTo>
                  <a:pt x="0" y="0"/>
                </a:lnTo>
                <a:lnTo>
                  <a:pt x="503853" y="926841"/>
                </a:lnTo>
                <a:close/>
              </a:path>
            </a:pathLst>
          </a:custGeom>
          <a:solidFill>
            <a:srgbClr val="D91D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41"/>
          <p:cNvSpPr>
            <a:spLocks noChangeArrowheads="1"/>
          </p:cNvSpPr>
          <p:nvPr/>
        </p:nvSpPr>
        <p:spPr bwMode="auto">
          <a:xfrm>
            <a:off x="2406650" y="-17463"/>
            <a:ext cx="585788" cy="334963"/>
          </a:xfrm>
          <a:custGeom>
            <a:avLst/>
            <a:gdLst>
              <a:gd name="T0" fmla="*/ 0 w 528734"/>
              <a:gd name="T1" fmla="*/ 0 h 311020"/>
              <a:gd name="T2" fmla="*/ 317240 w 528734"/>
              <a:gd name="T3" fmla="*/ 6220 h 311020"/>
              <a:gd name="T4" fmla="*/ 528734 w 528734"/>
              <a:gd name="T5" fmla="*/ 311020 h 311020"/>
              <a:gd name="T6" fmla="*/ 0 w 528734"/>
              <a:gd name="T7" fmla="*/ 0 h 311020"/>
              <a:gd name="T8" fmla="*/ 0 60000 65536"/>
              <a:gd name="T9" fmla="*/ 0 60000 65536"/>
              <a:gd name="T10" fmla="*/ 0 60000 65536"/>
              <a:gd name="T11" fmla="*/ 0 60000 65536"/>
              <a:gd name="T12" fmla="*/ 0 w 528734"/>
              <a:gd name="T13" fmla="*/ 0 h 311020"/>
              <a:gd name="T14" fmla="*/ 528734 w 528734"/>
              <a:gd name="T15" fmla="*/ 311020 h 311020"/>
            </a:gdLst>
            <a:ahLst/>
            <a:cxnLst>
              <a:cxn ang="T8">
                <a:pos x="T0" y="T1"/>
              </a:cxn>
              <a:cxn ang="T9">
                <a:pos x="T2" y="T3"/>
              </a:cxn>
              <a:cxn ang="T10">
                <a:pos x="T4" y="T5"/>
              </a:cxn>
              <a:cxn ang="T11">
                <a:pos x="T6" y="T7"/>
              </a:cxn>
            </a:cxnLst>
            <a:rect l="T12" t="T13" r="T14" b="T15"/>
            <a:pathLst>
              <a:path w="528734" h="311020">
                <a:moveTo>
                  <a:pt x="0" y="0"/>
                </a:moveTo>
                <a:lnTo>
                  <a:pt x="317240" y="6220"/>
                </a:lnTo>
                <a:lnTo>
                  <a:pt x="528734" y="311020"/>
                </a:lnTo>
                <a:lnTo>
                  <a:pt x="0" y="0"/>
                </a:lnTo>
                <a:close/>
              </a:path>
            </a:pathLst>
          </a:custGeom>
          <a:solidFill>
            <a:srgbClr val="1594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2"/>
          <p:cNvSpPr>
            <a:spLocks noChangeArrowheads="1"/>
          </p:cNvSpPr>
          <p:nvPr/>
        </p:nvSpPr>
        <p:spPr bwMode="auto">
          <a:xfrm>
            <a:off x="2755900" y="-12700"/>
            <a:ext cx="565150" cy="317500"/>
          </a:xfrm>
          <a:custGeom>
            <a:avLst/>
            <a:gdLst>
              <a:gd name="T0" fmla="*/ 0 w 566057"/>
              <a:gd name="T1" fmla="*/ 0 h 286139"/>
              <a:gd name="T2" fmla="*/ 566057 w 566057"/>
              <a:gd name="T3" fmla="*/ 6220 h 286139"/>
              <a:gd name="T4" fmla="*/ 223934 w 566057"/>
              <a:gd name="T5" fmla="*/ 286139 h 286139"/>
              <a:gd name="T6" fmla="*/ 0 w 566057"/>
              <a:gd name="T7" fmla="*/ 0 h 286139"/>
              <a:gd name="T8" fmla="*/ 0 60000 65536"/>
              <a:gd name="T9" fmla="*/ 0 60000 65536"/>
              <a:gd name="T10" fmla="*/ 0 60000 65536"/>
              <a:gd name="T11" fmla="*/ 0 60000 65536"/>
              <a:gd name="T12" fmla="*/ 0 w 566057"/>
              <a:gd name="T13" fmla="*/ 0 h 286139"/>
              <a:gd name="T14" fmla="*/ 566057 w 566057"/>
              <a:gd name="T15" fmla="*/ 286139 h 286139"/>
            </a:gdLst>
            <a:ahLst/>
            <a:cxnLst>
              <a:cxn ang="T8">
                <a:pos x="T0" y="T1"/>
              </a:cxn>
              <a:cxn ang="T9">
                <a:pos x="T2" y="T3"/>
              </a:cxn>
              <a:cxn ang="T10">
                <a:pos x="T4" y="T5"/>
              </a:cxn>
              <a:cxn ang="T11">
                <a:pos x="T6" y="T7"/>
              </a:cxn>
            </a:cxnLst>
            <a:rect l="T12" t="T13" r="T14" b="T15"/>
            <a:pathLst>
              <a:path w="566057" h="286139">
                <a:moveTo>
                  <a:pt x="0" y="0"/>
                </a:moveTo>
                <a:lnTo>
                  <a:pt x="566057" y="6220"/>
                </a:lnTo>
                <a:lnTo>
                  <a:pt x="223934" y="286139"/>
                </a:lnTo>
                <a:lnTo>
                  <a:pt x="0" y="0"/>
                </a:lnTo>
                <a:close/>
              </a:path>
            </a:pathLst>
          </a:custGeom>
          <a:solidFill>
            <a:srgbClr val="217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3"/>
          <p:cNvSpPr>
            <a:spLocks noChangeArrowheads="1"/>
          </p:cNvSpPr>
          <p:nvPr/>
        </p:nvSpPr>
        <p:spPr bwMode="auto">
          <a:xfrm>
            <a:off x="3794125" y="-12700"/>
            <a:ext cx="274638" cy="939800"/>
          </a:xfrm>
          <a:custGeom>
            <a:avLst/>
            <a:gdLst>
              <a:gd name="T0" fmla="*/ 273698 w 273698"/>
              <a:gd name="T1" fmla="*/ 18661 h 939281"/>
              <a:gd name="T2" fmla="*/ 0 w 273698"/>
              <a:gd name="T3" fmla="*/ 939281 h 939281"/>
              <a:gd name="T4" fmla="*/ 161730 w 273698"/>
              <a:gd name="T5" fmla="*/ 0 h 939281"/>
              <a:gd name="T6" fmla="*/ 273698 w 273698"/>
              <a:gd name="T7" fmla="*/ 18661 h 939281"/>
              <a:gd name="T8" fmla="*/ 0 60000 65536"/>
              <a:gd name="T9" fmla="*/ 0 60000 65536"/>
              <a:gd name="T10" fmla="*/ 0 60000 65536"/>
              <a:gd name="T11" fmla="*/ 0 60000 65536"/>
              <a:gd name="T12" fmla="*/ 0 w 273698"/>
              <a:gd name="T13" fmla="*/ 0 h 939281"/>
              <a:gd name="T14" fmla="*/ 273698 w 273698"/>
              <a:gd name="T15" fmla="*/ 939281 h 939281"/>
            </a:gdLst>
            <a:ahLst/>
            <a:cxnLst>
              <a:cxn ang="T8">
                <a:pos x="T0" y="T1"/>
              </a:cxn>
              <a:cxn ang="T9">
                <a:pos x="T2" y="T3"/>
              </a:cxn>
              <a:cxn ang="T10">
                <a:pos x="T4" y="T5"/>
              </a:cxn>
              <a:cxn ang="T11">
                <a:pos x="T6" y="T7"/>
              </a:cxn>
            </a:cxnLst>
            <a:rect l="T12" t="T13" r="T14" b="T15"/>
            <a:pathLst>
              <a:path w="273698" h="939281">
                <a:moveTo>
                  <a:pt x="273698" y="18661"/>
                </a:moveTo>
                <a:lnTo>
                  <a:pt x="0" y="939281"/>
                </a:lnTo>
                <a:lnTo>
                  <a:pt x="161730" y="0"/>
                </a:lnTo>
                <a:lnTo>
                  <a:pt x="273698" y="18661"/>
                </a:lnTo>
                <a:close/>
              </a:path>
            </a:pathLst>
          </a:custGeom>
          <a:solidFill>
            <a:srgbClr val="1796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4"/>
          <p:cNvSpPr>
            <a:spLocks noChangeArrowheads="1"/>
          </p:cNvSpPr>
          <p:nvPr/>
        </p:nvSpPr>
        <p:spPr bwMode="auto">
          <a:xfrm>
            <a:off x="3787775" y="-23813"/>
            <a:ext cx="603250" cy="1547813"/>
          </a:xfrm>
          <a:custGeom>
            <a:avLst/>
            <a:gdLst>
              <a:gd name="T0" fmla="*/ 267477 w 603379"/>
              <a:gd name="T1" fmla="*/ 6220 h 1548881"/>
              <a:gd name="T2" fmla="*/ 472751 w 603379"/>
              <a:gd name="T3" fmla="*/ 0 h 1548881"/>
              <a:gd name="T4" fmla="*/ 603379 w 603379"/>
              <a:gd name="T5" fmla="*/ 1548881 h 1548881"/>
              <a:gd name="T6" fmla="*/ 0 w 603379"/>
              <a:gd name="T7" fmla="*/ 939281 h 1548881"/>
              <a:gd name="T8" fmla="*/ 267477 w 603379"/>
              <a:gd name="T9" fmla="*/ 6220 h 1548881"/>
              <a:gd name="T10" fmla="*/ 0 60000 65536"/>
              <a:gd name="T11" fmla="*/ 0 60000 65536"/>
              <a:gd name="T12" fmla="*/ 0 60000 65536"/>
              <a:gd name="T13" fmla="*/ 0 60000 65536"/>
              <a:gd name="T14" fmla="*/ 0 60000 65536"/>
              <a:gd name="T15" fmla="*/ 0 w 603379"/>
              <a:gd name="T16" fmla="*/ 0 h 1548881"/>
              <a:gd name="T17" fmla="*/ 603379 w 603379"/>
              <a:gd name="T18" fmla="*/ 1548881 h 1548881"/>
            </a:gdLst>
            <a:ahLst/>
            <a:cxnLst>
              <a:cxn ang="T10">
                <a:pos x="T0" y="T1"/>
              </a:cxn>
              <a:cxn ang="T11">
                <a:pos x="T2" y="T3"/>
              </a:cxn>
              <a:cxn ang="T12">
                <a:pos x="T4" y="T5"/>
              </a:cxn>
              <a:cxn ang="T13">
                <a:pos x="T6" y="T7"/>
              </a:cxn>
              <a:cxn ang="T14">
                <a:pos x="T8" y="T9"/>
              </a:cxn>
            </a:cxnLst>
            <a:rect l="T15" t="T16" r="T17" b="T18"/>
            <a:pathLst>
              <a:path w="603379" h="1548881">
                <a:moveTo>
                  <a:pt x="267477" y="6220"/>
                </a:moveTo>
                <a:lnTo>
                  <a:pt x="472751" y="0"/>
                </a:lnTo>
                <a:lnTo>
                  <a:pt x="603379" y="1548881"/>
                </a:lnTo>
                <a:lnTo>
                  <a:pt x="0" y="939281"/>
                </a:lnTo>
                <a:lnTo>
                  <a:pt x="267477" y="6220"/>
                </a:lnTo>
                <a:close/>
              </a:path>
            </a:pathLst>
          </a:custGeom>
          <a:solidFill>
            <a:srgbClr val="107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45"/>
          <p:cNvSpPr>
            <a:spLocks noChangeArrowheads="1"/>
          </p:cNvSpPr>
          <p:nvPr/>
        </p:nvSpPr>
        <p:spPr bwMode="auto">
          <a:xfrm>
            <a:off x="3651250" y="908050"/>
            <a:ext cx="746125" cy="889000"/>
          </a:xfrm>
          <a:custGeom>
            <a:avLst/>
            <a:gdLst>
              <a:gd name="T0" fmla="*/ 143070 w 746449"/>
              <a:gd name="T1" fmla="*/ 0 h 889518"/>
              <a:gd name="T2" fmla="*/ 746449 w 746449"/>
              <a:gd name="T3" fmla="*/ 603379 h 889518"/>
              <a:gd name="T4" fmla="*/ 0 w 746449"/>
              <a:gd name="T5" fmla="*/ 889518 h 889518"/>
              <a:gd name="T6" fmla="*/ 143070 w 746449"/>
              <a:gd name="T7" fmla="*/ 0 h 889518"/>
              <a:gd name="T8" fmla="*/ 0 60000 65536"/>
              <a:gd name="T9" fmla="*/ 0 60000 65536"/>
              <a:gd name="T10" fmla="*/ 0 60000 65536"/>
              <a:gd name="T11" fmla="*/ 0 60000 65536"/>
              <a:gd name="T12" fmla="*/ 0 w 746449"/>
              <a:gd name="T13" fmla="*/ 0 h 889518"/>
              <a:gd name="T14" fmla="*/ 746449 w 746449"/>
              <a:gd name="T15" fmla="*/ 889518 h 889518"/>
            </a:gdLst>
            <a:ahLst/>
            <a:cxnLst>
              <a:cxn ang="T8">
                <a:pos x="T0" y="T1"/>
              </a:cxn>
              <a:cxn ang="T9">
                <a:pos x="T2" y="T3"/>
              </a:cxn>
              <a:cxn ang="T10">
                <a:pos x="T4" y="T5"/>
              </a:cxn>
              <a:cxn ang="T11">
                <a:pos x="T6" y="T7"/>
              </a:cxn>
            </a:cxnLst>
            <a:rect l="T12" t="T13" r="T14" b="T15"/>
            <a:pathLst>
              <a:path w="746449" h="889518">
                <a:moveTo>
                  <a:pt x="143070" y="0"/>
                </a:moveTo>
                <a:lnTo>
                  <a:pt x="746449" y="603379"/>
                </a:lnTo>
                <a:lnTo>
                  <a:pt x="0" y="889518"/>
                </a:lnTo>
                <a:lnTo>
                  <a:pt x="143070" y="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6"/>
          <p:cNvSpPr>
            <a:spLocks noChangeArrowheads="1"/>
          </p:cNvSpPr>
          <p:nvPr/>
        </p:nvSpPr>
        <p:spPr bwMode="auto">
          <a:xfrm>
            <a:off x="3644900" y="1485900"/>
            <a:ext cx="1150938" cy="304800"/>
          </a:xfrm>
          <a:custGeom>
            <a:avLst/>
            <a:gdLst>
              <a:gd name="T0" fmla="*/ 696686 w 1094792"/>
              <a:gd name="T1" fmla="*/ 0 h 286139"/>
              <a:gd name="T2" fmla="*/ 1094792 w 1094792"/>
              <a:gd name="T3" fmla="*/ 273698 h 286139"/>
              <a:gd name="T4" fmla="*/ 0 w 1094792"/>
              <a:gd name="T5" fmla="*/ 286139 h 286139"/>
              <a:gd name="T6" fmla="*/ 696686 w 1094792"/>
              <a:gd name="T7" fmla="*/ 0 h 286139"/>
              <a:gd name="T8" fmla="*/ 0 60000 65536"/>
              <a:gd name="T9" fmla="*/ 0 60000 65536"/>
              <a:gd name="T10" fmla="*/ 0 60000 65536"/>
              <a:gd name="T11" fmla="*/ 0 60000 65536"/>
              <a:gd name="T12" fmla="*/ 0 w 1094792"/>
              <a:gd name="T13" fmla="*/ 0 h 286139"/>
              <a:gd name="T14" fmla="*/ 1094792 w 1094792"/>
              <a:gd name="T15" fmla="*/ 286139 h 286139"/>
            </a:gdLst>
            <a:ahLst/>
            <a:cxnLst>
              <a:cxn ang="T8">
                <a:pos x="T0" y="T1"/>
              </a:cxn>
              <a:cxn ang="T9">
                <a:pos x="T2" y="T3"/>
              </a:cxn>
              <a:cxn ang="T10">
                <a:pos x="T4" y="T5"/>
              </a:cxn>
              <a:cxn ang="T11">
                <a:pos x="T6" y="T7"/>
              </a:cxn>
            </a:cxnLst>
            <a:rect l="T12" t="T13" r="T14" b="T15"/>
            <a:pathLst>
              <a:path w="1094792" h="286139">
                <a:moveTo>
                  <a:pt x="696686" y="0"/>
                </a:moveTo>
                <a:lnTo>
                  <a:pt x="1094792" y="273698"/>
                </a:lnTo>
                <a:lnTo>
                  <a:pt x="0" y="286139"/>
                </a:lnTo>
                <a:lnTo>
                  <a:pt x="696686" y="0"/>
                </a:lnTo>
                <a:close/>
              </a:path>
            </a:pathLst>
          </a:custGeom>
          <a:solidFill>
            <a:srgbClr val="0673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48"/>
          <p:cNvSpPr>
            <a:spLocks noChangeArrowheads="1"/>
          </p:cNvSpPr>
          <p:nvPr/>
        </p:nvSpPr>
        <p:spPr bwMode="auto">
          <a:xfrm>
            <a:off x="4335463" y="958850"/>
            <a:ext cx="161925" cy="322263"/>
          </a:xfrm>
          <a:custGeom>
            <a:avLst/>
            <a:gdLst>
              <a:gd name="T0" fmla="*/ 149290 w 149290"/>
              <a:gd name="T1" fmla="*/ 0 h 323461"/>
              <a:gd name="T2" fmla="*/ 111968 w 149290"/>
              <a:gd name="T3" fmla="*/ 323461 h 323461"/>
              <a:gd name="T4" fmla="*/ 0 w 149290"/>
              <a:gd name="T5" fmla="*/ 74645 h 323461"/>
              <a:gd name="T6" fmla="*/ 149290 w 149290"/>
              <a:gd name="T7" fmla="*/ 0 h 323461"/>
              <a:gd name="T8" fmla="*/ 0 60000 65536"/>
              <a:gd name="T9" fmla="*/ 0 60000 65536"/>
              <a:gd name="T10" fmla="*/ 0 60000 65536"/>
              <a:gd name="T11" fmla="*/ 0 60000 65536"/>
              <a:gd name="T12" fmla="*/ 0 w 149290"/>
              <a:gd name="T13" fmla="*/ 0 h 323461"/>
              <a:gd name="T14" fmla="*/ 149290 w 149290"/>
              <a:gd name="T15" fmla="*/ 323461 h 323461"/>
            </a:gdLst>
            <a:ahLst/>
            <a:cxnLst>
              <a:cxn ang="T8">
                <a:pos x="T0" y="T1"/>
              </a:cxn>
              <a:cxn ang="T9">
                <a:pos x="T2" y="T3"/>
              </a:cxn>
              <a:cxn ang="T10">
                <a:pos x="T4" y="T5"/>
              </a:cxn>
              <a:cxn ang="T11">
                <a:pos x="T6" y="T7"/>
              </a:cxn>
            </a:cxnLst>
            <a:rect l="T12" t="T13" r="T14" b="T15"/>
            <a:pathLst>
              <a:path w="149290" h="323461">
                <a:moveTo>
                  <a:pt x="149290" y="0"/>
                </a:moveTo>
                <a:lnTo>
                  <a:pt x="111968" y="323461"/>
                </a:lnTo>
                <a:lnTo>
                  <a:pt x="0" y="74645"/>
                </a:lnTo>
                <a:lnTo>
                  <a:pt x="149290" y="0"/>
                </a:lnTo>
                <a:close/>
              </a:path>
            </a:pathLst>
          </a:custGeom>
          <a:solidFill>
            <a:srgbClr val="0F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9"/>
          <p:cNvSpPr>
            <a:spLocks noChangeArrowheads="1"/>
          </p:cNvSpPr>
          <p:nvPr/>
        </p:nvSpPr>
        <p:spPr bwMode="auto">
          <a:xfrm>
            <a:off x="4341813" y="1038225"/>
            <a:ext cx="298450" cy="622300"/>
          </a:xfrm>
          <a:custGeom>
            <a:avLst/>
            <a:gdLst>
              <a:gd name="T0" fmla="*/ 0 w 298579"/>
              <a:gd name="T1" fmla="*/ 0 h 622040"/>
              <a:gd name="T2" fmla="*/ 298579 w 298579"/>
              <a:gd name="T3" fmla="*/ 622040 h 622040"/>
              <a:gd name="T4" fmla="*/ 37322 w 298579"/>
              <a:gd name="T5" fmla="*/ 373224 h 622040"/>
              <a:gd name="T6" fmla="*/ 0 w 298579"/>
              <a:gd name="T7" fmla="*/ 0 h 622040"/>
              <a:gd name="T8" fmla="*/ 0 60000 65536"/>
              <a:gd name="T9" fmla="*/ 0 60000 65536"/>
              <a:gd name="T10" fmla="*/ 0 60000 65536"/>
              <a:gd name="T11" fmla="*/ 0 60000 65536"/>
              <a:gd name="T12" fmla="*/ 0 w 298579"/>
              <a:gd name="T13" fmla="*/ 0 h 622040"/>
              <a:gd name="T14" fmla="*/ 298579 w 298579"/>
              <a:gd name="T15" fmla="*/ 622040 h 622040"/>
            </a:gdLst>
            <a:ahLst/>
            <a:cxnLst>
              <a:cxn ang="T8">
                <a:pos x="T0" y="T1"/>
              </a:cxn>
              <a:cxn ang="T9">
                <a:pos x="T2" y="T3"/>
              </a:cxn>
              <a:cxn ang="T10">
                <a:pos x="T4" y="T5"/>
              </a:cxn>
              <a:cxn ang="T11">
                <a:pos x="T6" y="T7"/>
              </a:cxn>
            </a:cxnLst>
            <a:rect l="T12" t="T13" r="T14" b="T15"/>
            <a:pathLst>
              <a:path w="298579" h="622040">
                <a:moveTo>
                  <a:pt x="0" y="0"/>
                </a:moveTo>
                <a:lnTo>
                  <a:pt x="298579" y="622040"/>
                </a:lnTo>
                <a:lnTo>
                  <a:pt x="37322" y="373224"/>
                </a:lnTo>
                <a:lnTo>
                  <a:pt x="0" y="0"/>
                </a:lnTo>
                <a:close/>
              </a:path>
            </a:pathLst>
          </a:custGeom>
          <a:solidFill>
            <a:srgbClr val="0F5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0"/>
          <p:cNvSpPr>
            <a:spLocks noChangeArrowheads="1"/>
          </p:cNvSpPr>
          <p:nvPr/>
        </p:nvSpPr>
        <p:spPr bwMode="auto">
          <a:xfrm>
            <a:off x="4378325" y="1412875"/>
            <a:ext cx="430213" cy="373063"/>
          </a:xfrm>
          <a:custGeom>
            <a:avLst/>
            <a:gdLst>
              <a:gd name="T0" fmla="*/ 0 w 429208"/>
              <a:gd name="T1" fmla="*/ 0 h 373225"/>
              <a:gd name="T2" fmla="*/ 429208 w 429208"/>
              <a:gd name="T3" fmla="*/ 373225 h 373225"/>
              <a:gd name="T4" fmla="*/ 0 w 429208"/>
              <a:gd name="T5" fmla="*/ 93306 h 373225"/>
              <a:gd name="T6" fmla="*/ 0 w 429208"/>
              <a:gd name="T7" fmla="*/ 0 h 373225"/>
              <a:gd name="T8" fmla="*/ 0 60000 65536"/>
              <a:gd name="T9" fmla="*/ 0 60000 65536"/>
              <a:gd name="T10" fmla="*/ 0 60000 65536"/>
              <a:gd name="T11" fmla="*/ 0 60000 65536"/>
              <a:gd name="T12" fmla="*/ 0 w 429208"/>
              <a:gd name="T13" fmla="*/ 0 h 373225"/>
              <a:gd name="T14" fmla="*/ 429208 w 429208"/>
              <a:gd name="T15" fmla="*/ 373225 h 373225"/>
            </a:gdLst>
            <a:ahLst/>
            <a:cxnLst>
              <a:cxn ang="T8">
                <a:pos x="T0" y="T1"/>
              </a:cxn>
              <a:cxn ang="T9">
                <a:pos x="T2" y="T3"/>
              </a:cxn>
              <a:cxn ang="T10">
                <a:pos x="T4" y="T5"/>
              </a:cxn>
              <a:cxn ang="T11">
                <a:pos x="T6" y="T7"/>
              </a:cxn>
            </a:cxnLst>
            <a:rect l="T12" t="T13" r="T14" b="T15"/>
            <a:pathLst>
              <a:path w="429208" h="373225">
                <a:moveTo>
                  <a:pt x="0" y="0"/>
                </a:moveTo>
                <a:lnTo>
                  <a:pt x="429208" y="373225"/>
                </a:lnTo>
                <a:lnTo>
                  <a:pt x="0" y="93306"/>
                </a:lnTo>
                <a:lnTo>
                  <a:pt x="0" y="0"/>
                </a:lnTo>
                <a:close/>
              </a:path>
            </a:pathLst>
          </a:custGeom>
          <a:solidFill>
            <a:srgbClr val="1142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1"/>
          <p:cNvSpPr>
            <a:spLocks noChangeArrowheads="1"/>
          </p:cNvSpPr>
          <p:nvPr/>
        </p:nvSpPr>
        <p:spPr bwMode="auto">
          <a:xfrm>
            <a:off x="4422775" y="1238250"/>
            <a:ext cx="373063" cy="539750"/>
          </a:xfrm>
          <a:custGeom>
            <a:avLst/>
            <a:gdLst>
              <a:gd name="T0" fmla="*/ 0 w 329682"/>
              <a:gd name="T1" fmla="*/ 0 h 541176"/>
              <a:gd name="T2" fmla="*/ 329682 w 329682"/>
              <a:gd name="T3" fmla="*/ 541176 h 541176"/>
              <a:gd name="T4" fmla="*/ 174172 w 329682"/>
              <a:gd name="T5" fmla="*/ 385666 h 541176"/>
              <a:gd name="T6" fmla="*/ 0 w 329682"/>
              <a:gd name="T7" fmla="*/ 0 h 541176"/>
              <a:gd name="T8" fmla="*/ 0 60000 65536"/>
              <a:gd name="T9" fmla="*/ 0 60000 65536"/>
              <a:gd name="T10" fmla="*/ 0 60000 65536"/>
              <a:gd name="T11" fmla="*/ 0 60000 65536"/>
              <a:gd name="T12" fmla="*/ 0 w 329682"/>
              <a:gd name="T13" fmla="*/ 0 h 541176"/>
              <a:gd name="T14" fmla="*/ 329682 w 329682"/>
              <a:gd name="T15" fmla="*/ 541176 h 541176"/>
            </a:gdLst>
            <a:ahLst/>
            <a:cxnLst>
              <a:cxn ang="T8">
                <a:pos x="T0" y="T1"/>
              </a:cxn>
              <a:cxn ang="T9">
                <a:pos x="T2" y="T3"/>
              </a:cxn>
              <a:cxn ang="T10">
                <a:pos x="T4" y="T5"/>
              </a:cxn>
              <a:cxn ang="T11">
                <a:pos x="T6" y="T7"/>
              </a:cxn>
            </a:cxnLst>
            <a:rect l="T12" t="T13" r="T14" b="T15"/>
            <a:pathLst>
              <a:path w="329682" h="541176">
                <a:moveTo>
                  <a:pt x="0" y="0"/>
                </a:moveTo>
                <a:lnTo>
                  <a:pt x="329682" y="541176"/>
                </a:lnTo>
                <a:lnTo>
                  <a:pt x="174172" y="385666"/>
                </a:lnTo>
                <a:lnTo>
                  <a:pt x="0" y="0"/>
                </a:lnTo>
                <a:close/>
              </a:path>
            </a:pathLst>
          </a:custGeom>
          <a:solidFill>
            <a:srgbClr val="007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2"/>
          <p:cNvSpPr>
            <a:spLocks noChangeArrowheads="1"/>
          </p:cNvSpPr>
          <p:nvPr/>
        </p:nvSpPr>
        <p:spPr bwMode="auto">
          <a:xfrm rot="183440">
            <a:off x="-136525" y="184150"/>
            <a:ext cx="390525" cy="179388"/>
          </a:xfrm>
          <a:custGeom>
            <a:avLst/>
            <a:gdLst>
              <a:gd name="T0" fmla="*/ 43542 w 391885"/>
              <a:gd name="T1" fmla="*/ 0 h 180392"/>
              <a:gd name="T2" fmla="*/ 391885 w 391885"/>
              <a:gd name="T3" fmla="*/ 180392 h 180392"/>
              <a:gd name="T4" fmla="*/ 0 w 391885"/>
              <a:gd name="T5" fmla="*/ 143070 h 180392"/>
              <a:gd name="T6" fmla="*/ 43542 w 391885"/>
              <a:gd name="T7" fmla="*/ 0 h 180392"/>
              <a:gd name="T8" fmla="*/ 0 60000 65536"/>
              <a:gd name="T9" fmla="*/ 0 60000 65536"/>
              <a:gd name="T10" fmla="*/ 0 60000 65536"/>
              <a:gd name="T11" fmla="*/ 0 60000 65536"/>
              <a:gd name="T12" fmla="*/ 0 w 391885"/>
              <a:gd name="T13" fmla="*/ 0 h 180392"/>
              <a:gd name="T14" fmla="*/ 391885 w 391885"/>
              <a:gd name="T15" fmla="*/ 180392 h 180392"/>
            </a:gdLst>
            <a:ahLst/>
            <a:cxnLst>
              <a:cxn ang="T8">
                <a:pos x="T0" y="T1"/>
              </a:cxn>
              <a:cxn ang="T9">
                <a:pos x="T2" y="T3"/>
              </a:cxn>
              <a:cxn ang="T10">
                <a:pos x="T4" y="T5"/>
              </a:cxn>
              <a:cxn ang="T11">
                <a:pos x="T6" y="T7"/>
              </a:cxn>
            </a:cxnLst>
            <a:rect l="T12" t="T13" r="T14" b="T15"/>
            <a:pathLst>
              <a:path w="391885" h="180392">
                <a:moveTo>
                  <a:pt x="43542" y="0"/>
                </a:moveTo>
                <a:lnTo>
                  <a:pt x="391885" y="180392"/>
                </a:lnTo>
                <a:lnTo>
                  <a:pt x="0" y="143070"/>
                </a:lnTo>
                <a:lnTo>
                  <a:pt x="43542" y="0"/>
                </a:ln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53"/>
          <p:cNvSpPr>
            <a:spLocks noChangeArrowheads="1"/>
          </p:cNvSpPr>
          <p:nvPr/>
        </p:nvSpPr>
        <p:spPr bwMode="auto">
          <a:xfrm>
            <a:off x="4824413" y="603250"/>
            <a:ext cx="242887" cy="515938"/>
          </a:xfrm>
          <a:custGeom>
            <a:avLst/>
            <a:gdLst>
              <a:gd name="T0" fmla="*/ 199053 w 242596"/>
              <a:gd name="T1" fmla="*/ 0 h 516294"/>
              <a:gd name="T2" fmla="*/ 0 w 242596"/>
              <a:gd name="T3" fmla="*/ 111967 h 516294"/>
              <a:gd name="T4" fmla="*/ 242596 w 242596"/>
              <a:gd name="T5" fmla="*/ 516294 h 516294"/>
              <a:gd name="T6" fmla="*/ 199053 w 242596"/>
              <a:gd name="T7" fmla="*/ 0 h 516294"/>
              <a:gd name="T8" fmla="*/ 0 60000 65536"/>
              <a:gd name="T9" fmla="*/ 0 60000 65536"/>
              <a:gd name="T10" fmla="*/ 0 60000 65536"/>
              <a:gd name="T11" fmla="*/ 0 60000 65536"/>
              <a:gd name="T12" fmla="*/ 0 w 242596"/>
              <a:gd name="T13" fmla="*/ 0 h 516294"/>
              <a:gd name="T14" fmla="*/ 242596 w 242596"/>
              <a:gd name="T15" fmla="*/ 516294 h 516294"/>
            </a:gdLst>
            <a:ahLst/>
            <a:cxnLst>
              <a:cxn ang="T8">
                <a:pos x="T0" y="T1"/>
              </a:cxn>
              <a:cxn ang="T9">
                <a:pos x="T2" y="T3"/>
              </a:cxn>
              <a:cxn ang="T10">
                <a:pos x="T4" y="T5"/>
              </a:cxn>
              <a:cxn ang="T11">
                <a:pos x="T6" y="T7"/>
              </a:cxn>
            </a:cxnLst>
            <a:rect l="T12" t="T13" r="T14" b="T15"/>
            <a:pathLst>
              <a:path w="242596" h="516294">
                <a:moveTo>
                  <a:pt x="199053" y="0"/>
                </a:moveTo>
                <a:lnTo>
                  <a:pt x="0" y="111967"/>
                </a:lnTo>
                <a:lnTo>
                  <a:pt x="242596" y="516294"/>
                </a:lnTo>
                <a:lnTo>
                  <a:pt x="199053" y="0"/>
                </a:lnTo>
                <a:close/>
              </a:path>
            </a:pathLst>
          </a:custGeom>
          <a:solidFill>
            <a:srgbClr val="1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4"/>
          <p:cNvSpPr>
            <a:spLocks noChangeArrowheads="1"/>
          </p:cNvSpPr>
          <p:nvPr/>
        </p:nvSpPr>
        <p:spPr bwMode="auto">
          <a:xfrm>
            <a:off x="5762625" y="1263650"/>
            <a:ext cx="523875" cy="266700"/>
          </a:xfrm>
          <a:custGeom>
            <a:avLst/>
            <a:gdLst>
              <a:gd name="T0" fmla="*/ 0 w 522514"/>
              <a:gd name="T1" fmla="*/ 12441 h 267478"/>
              <a:gd name="T2" fmla="*/ 522514 w 522514"/>
              <a:gd name="T3" fmla="*/ 0 h 267478"/>
              <a:gd name="T4" fmla="*/ 273698 w 522514"/>
              <a:gd name="T5" fmla="*/ 267478 h 267478"/>
              <a:gd name="T6" fmla="*/ 0 w 522514"/>
              <a:gd name="T7" fmla="*/ 12441 h 267478"/>
              <a:gd name="T8" fmla="*/ 0 60000 65536"/>
              <a:gd name="T9" fmla="*/ 0 60000 65536"/>
              <a:gd name="T10" fmla="*/ 0 60000 65536"/>
              <a:gd name="T11" fmla="*/ 0 60000 65536"/>
              <a:gd name="T12" fmla="*/ 0 w 522514"/>
              <a:gd name="T13" fmla="*/ 0 h 267478"/>
              <a:gd name="T14" fmla="*/ 522514 w 522514"/>
              <a:gd name="T15" fmla="*/ 267478 h 267478"/>
            </a:gdLst>
            <a:ahLst/>
            <a:cxnLst>
              <a:cxn ang="T8">
                <a:pos x="T0" y="T1"/>
              </a:cxn>
              <a:cxn ang="T9">
                <a:pos x="T2" y="T3"/>
              </a:cxn>
              <a:cxn ang="T10">
                <a:pos x="T4" y="T5"/>
              </a:cxn>
              <a:cxn ang="T11">
                <a:pos x="T6" y="T7"/>
              </a:cxn>
            </a:cxnLst>
            <a:rect l="T12" t="T13" r="T14" b="T15"/>
            <a:pathLst>
              <a:path w="522514" h="267478">
                <a:moveTo>
                  <a:pt x="0" y="12441"/>
                </a:moveTo>
                <a:lnTo>
                  <a:pt x="522514" y="0"/>
                </a:lnTo>
                <a:lnTo>
                  <a:pt x="273698" y="267478"/>
                </a:lnTo>
                <a:lnTo>
                  <a:pt x="0" y="12441"/>
                </a:lnTo>
                <a:close/>
              </a:path>
            </a:pathLst>
          </a:custGeom>
          <a:solidFill>
            <a:srgbClr val="1A80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55"/>
          <p:cNvSpPr>
            <a:spLocks noChangeArrowheads="1"/>
          </p:cNvSpPr>
          <p:nvPr/>
        </p:nvSpPr>
        <p:spPr bwMode="auto">
          <a:xfrm>
            <a:off x="5119688" y="21621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175E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6"/>
          <p:cNvSpPr>
            <a:spLocks noChangeArrowheads="1"/>
          </p:cNvSpPr>
          <p:nvPr/>
        </p:nvSpPr>
        <p:spPr bwMode="auto">
          <a:xfrm>
            <a:off x="6000750" y="4178300"/>
            <a:ext cx="515938" cy="373063"/>
          </a:xfrm>
          <a:custGeom>
            <a:avLst/>
            <a:gdLst>
              <a:gd name="T0" fmla="*/ 255036 w 516293"/>
              <a:gd name="T1" fmla="*/ 0 h 373224"/>
              <a:gd name="T2" fmla="*/ 0 w 516293"/>
              <a:gd name="T3" fmla="*/ 373224 h 373224"/>
              <a:gd name="T4" fmla="*/ 516293 w 516293"/>
              <a:gd name="T5" fmla="*/ 242596 h 373224"/>
              <a:gd name="T6" fmla="*/ 255036 w 516293"/>
              <a:gd name="T7" fmla="*/ 0 h 373224"/>
              <a:gd name="T8" fmla="*/ 0 60000 65536"/>
              <a:gd name="T9" fmla="*/ 0 60000 65536"/>
              <a:gd name="T10" fmla="*/ 0 60000 65536"/>
              <a:gd name="T11" fmla="*/ 0 60000 65536"/>
              <a:gd name="T12" fmla="*/ 0 w 516293"/>
              <a:gd name="T13" fmla="*/ 0 h 373224"/>
              <a:gd name="T14" fmla="*/ 516293 w 516293"/>
              <a:gd name="T15" fmla="*/ 373224 h 373224"/>
            </a:gdLst>
            <a:ahLst/>
            <a:cxnLst>
              <a:cxn ang="T8">
                <a:pos x="T0" y="T1"/>
              </a:cxn>
              <a:cxn ang="T9">
                <a:pos x="T2" y="T3"/>
              </a:cxn>
              <a:cxn ang="T10">
                <a:pos x="T4" y="T5"/>
              </a:cxn>
              <a:cxn ang="T11">
                <a:pos x="T6" y="T7"/>
              </a:cxn>
            </a:cxnLst>
            <a:rect l="T12" t="T13" r="T14" b="T15"/>
            <a:pathLst>
              <a:path w="516293" h="373224">
                <a:moveTo>
                  <a:pt x="255036" y="0"/>
                </a:moveTo>
                <a:lnTo>
                  <a:pt x="0" y="373224"/>
                </a:lnTo>
                <a:lnTo>
                  <a:pt x="516293" y="242596"/>
                </a:lnTo>
                <a:lnTo>
                  <a:pt x="255036"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57"/>
          <p:cNvSpPr>
            <a:spLocks noChangeArrowheads="1"/>
          </p:cNvSpPr>
          <p:nvPr/>
        </p:nvSpPr>
        <p:spPr bwMode="auto">
          <a:xfrm>
            <a:off x="5119688" y="4476750"/>
            <a:ext cx="392112" cy="434975"/>
          </a:xfrm>
          <a:custGeom>
            <a:avLst/>
            <a:gdLst>
              <a:gd name="T0" fmla="*/ 0 w 391885"/>
              <a:gd name="T1" fmla="*/ 0 h 435429"/>
              <a:gd name="T2" fmla="*/ 391885 w 391885"/>
              <a:gd name="T3" fmla="*/ 111967 h 435429"/>
              <a:gd name="T4" fmla="*/ 186612 w 391885"/>
              <a:gd name="T5" fmla="*/ 435429 h 435429"/>
              <a:gd name="T6" fmla="*/ 0 w 391885"/>
              <a:gd name="T7" fmla="*/ 0 h 435429"/>
              <a:gd name="T8" fmla="*/ 0 60000 65536"/>
              <a:gd name="T9" fmla="*/ 0 60000 65536"/>
              <a:gd name="T10" fmla="*/ 0 60000 65536"/>
              <a:gd name="T11" fmla="*/ 0 60000 65536"/>
              <a:gd name="T12" fmla="*/ 0 w 391885"/>
              <a:gd name="T13" fmla="*/ 0 h 435429"/>
              <a:gd name="T14" fmla="*/ 391885 w 391885"/>
              <a:gd name="T15" fmla="*/ 435429 h 435429"/>
            </a:gdLst>
            <a:ahLst/>
            <a:cxnLst>
              <a:cxn ang="T8">
                <a:pos x="T0" y="T1"/>
              </a:cxn>
              <a:cxn ang="T9">
                <a:pos x="T2" y="T3"/>
              </a:cxn>
              <a:cxn ang="T10">
                <a:pos x="T4" y="T5"/>
              </a:cxn>
              <a:cxn ang="T11">
                <a:pos x="T6" y="T7"/>
              </a:cxn>
            </a:cxnLst>
            <a:rect l="T12" t="T13" r="T14" b="T15"/>
            <a:pathLst>
              <a:path w="391885" h="435429">
                <a:moveTo>
                  <a:pt x="0" y="0"/>
                </a:moveTo>
                <a:lnTo>
                  <a:pt x="391885" y="111967"/>
                </a:lnTo>
                <a:lnTo>
                  <a:pt x="186612" y="435429"/>
                </a:lnTo>
                <a:lnTo>
                  <a:pt x="0" y="0"/>
                </a:lnTo>
                <a:close/>
              </a:path>
            </a:pathLst>
          </a:custGeom>
          <a:solidFill>
            <a:srgbClr val="F7B1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58"/>
          <p:cNvSpPr>
            <a:spLocks noChangeArrowheads="1"/>
          </p:cNvSpPr>
          <p:nvPr/>
        </p:nvSpPr>
        <p:spPr bwMode="auto">
          <a:xfrm>
            <a:off x="5751513" y="4881563"/>
            <a:ext cx="236537" cy="211137"/>
          </a:xfrm>
          <a:custGeom>
            <a:avLst/>
            <a:gdLst>
              <a:gd name="T0" fmla="*/ 68424 w 236375"/>
              <a:gd name="T1" fmla="*/ 0 h 211494"/>
              <a:gd name="T2" fmla="*/ 236375 w 236375"/>
              <a:gd name="T3" fmla="*/ 211494 h 211494"/>
              <a:gd name="T4" fmla="*/ 0 w 236375"/>
              <a:gd name="T5" fmla="*/ 130628 h 211494"/>
              <a:gd name="T6" fmla="*/ 68424 w 236375"/>
              <a:gd name="T7" fmla="*/ 0 h 211494"/>
              <a:gd name="T8" fmla="*/ 0 60000 65536"/>
              <a:gd name="T9" fmla="*/ 0 60000 65536"/>
              <a:gd name="T10" fmla="*/ 0 60000 65536"/>
              <a:gd name="T11" fmla="*/ 0 60000 65536"/>
              <a:gd name="T12" fmla="*/ 0 w 236375"/>
              <a:gd name="T13" fmla="*/ 0 h 211494"/>
              <a:gd name="T14" fmla="*/ 236375 w 236375"/>
              <a:gd name="T15" fmla="*/ 211494 h 211494"/>
            </a:gdLst>
            <a:ahLst/>
            <a:cxnLst>
              <a:cxn ang="T8">
                <a:pos x="T0" y="T1"/>
              </a:cxn>
              <a:cxn ang="T9">
                <a:pos x="T2" y="T3"/>
              </a:cxn>
              <a:cxn ang="T10">
                <a:pos x="T4" y="T5"/>
              </a:cxn>
              <a:cxn ang="T11">
                <a:pos x="T6" y="T7"/>
              </a:cxn>
            </a:cxnLst>
            <a:rect l="T12" t="T13" r="T14" b="T15"/>
            <a:pathLst>
              <a:path w="236375" h="211494">
                <a:moveTo>
                  <a:pt x="68424" y="0"/>
                </a:moveTo>
                <a:lnTo>
                  <a:pt x="236375" y="211494"/>
                </a:lnTo>
                <a:lnTo>
                  <a:pt x="0" y="130628"/>
                </a:lnTo>
                <a:lnTo>
                  <a:pt x="68424" y="0"/>
                </a:lnTo>
                <a:close/>
              </a:path>
            </a:pathLst>
          </a:custGeom>
          <a:solidFill>
            <a:srgbClr val="EF6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59"/>
          <p:cNvSpPr>
            <a:spLocks noChangeArrowheads="1"/>
          </p:cNvSpPr>
          <p:nvPr/>
        </p:nvSpPr>
        <p:spPr bwMode="auto">
          <a:xfrm>
            <a:off x="6950075" y="4981575"/>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E919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7"/>
          <p:cNvSpPr>
            <a:spLocks noChangeArrowheads="1"/>
          </p:cNvSpPr>
          <p:nvPr/>
        </p:nvSpPr>
        <p:spPr bwMode="auto">
          <a:xfrm>
            <a:off x="5734462" y="2277051"/>
            <a:ext cx="286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lgn="ctr" defTabSz="685800" fontAlgn="base">
              <a:spcBef>
                <a:spcPct val="0"/>
              </a:spcBef>
              <a:spcAft>
                <a:spcPct val="0"/>
              </a:spcAft>
              <a:buFont typeface="Arial" panose="020B0604020202020204" pitchFamily="34" charset="0"/>
              <a:buNone/>
            </a:pPr>
            <a:r>
              <a:rPr lang="en-US" altLang="zh-CN" sz="3600" dirty="0">
                <a:solidFill>
                  <a:srgbClr val="12B0C9"/>
                </a:solidFill>
                <a:ea typeface="微软雅黑" panose="020B0503020204020204" pitchFamily="34" charset="-122"/>
                <a:sym typeface="Arial" panose="020B0604020202020204" pitchFamily="34" charset="0"/>
              </a:rPr>
              <a:t>THANK YOU</a:t>
            </a:r>
            <a:endParaRPr lang="zh-CN" altLang="en-US" sz="3600" dirty="0">
              <a:solidFill>
                <a:srgbClr val="12B0C9"/>
              </a:solidFill>
              <a:ea typeface="微软雅黑" panose="020B0503020204020204" pitchFamily="34" charset="-122"/>
              <a:sym typeface="Arial" panose="020B0604020202020204" pitchFamily="34" charset="0"/>
            </a:endParaRPr>
          </a:p>
        </p:txBody>
      </p:sp>
      <p:sp>
        <p:nvSpPr>
          <p:cNvPr id="67" name="矩形 62"/>
          <p:cNvSpPr>
            <a:spLocks noChangeArrowheads="1"/>
          </p:cNvSpPr>
          <p:nvPr/>
        </p:nvSpPr>
        <p:spPr bwMode="auto">
          <a:xfrm>
            <a:off x="6989763" y="3030538"/>
            <a:ext cx="358775" cy="36512"/>
          </a:xfrm>
          <a:prstGeom prst="rect">
            <a:avLst/>
          </a:pr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3"/>
          <p:cNvSpPr>
            <a:spLocks noChangeArrowheads="1"/>
          </p:cNvSpPr>
          <p:nvPr/>
        </p:nvSpPr>
        <p:spPr bwMode="auto">
          <a:xfrm rot="11241277">
            <a:off x="5195888" y="37369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9"/>
          <p:cNvSpPr>
            <a:spLocks noChangeArrowheads="1"/>
          </p:cNvSpPr>
          <p:nvPr/>
        </p:nvSpPr>
        <p:spPr bwMode="auto">
          <a:xfrm>
            <a:off x="8777288" y="1325563"/>
            <a:ext cx="398462" cy="373062"/>
          </a:xfrm>
          <a:custGeom>
            <a:avLst/>
            <a:gdLst>
              <a:gd name="T0" fmla="*/ 379445 w 398106"/>
              <a:gd name="T1" fmla="*/ 18661 h 373225"/>
              <a:gd name="T2" fmla="*/ 398106 w 398106"/>
              <a:gd name="T3" fmla="*/ 373225 h 373225"/>
              <a:gd name="T4" fmla="*/ 0 w 398106"/>
              <a:gd name="T5" fmla="*/ 0 h 373225"/>
              <a:gd name="T6" fmla="*/ 379445 w 398106"/>
              <a:gd name="T7" fmla="*/ 18661 h 373225"/>
              <a:gd name="T8" fmla="*/ 0 60000 65536"/>
              <a:gd name="T9" fmla="*/ 0 60000 65536"/>
              <a:gd name="T10" fmla="*/ 0 60000 65536"/>
              <a:gd name="T11" fmla="*/ 0 60000 65536"/>
              <a:gd name="T12" fmla="*/ 0 w 398106"/>
              <a:gd name="T13" fmla="*/ 0 h 373225"/>
              <a:gd name="T14" fmla="*/ 398106 w 398106"/>
              <a:gd name="T15" fmla="*/ 373225 h 373225"/>
            </a:gdLst>
            <a:ahLst/>
            <a:cxnLst>
              <a:cxn ang="T8">
                <a:pos x="T0" y="T1"/>
              </a:cxn>
              <a:cxn ang="T9">
                <a:pos x="T2" y="T3"/>
              </a:cxn>
              <a:cxn ang="T10">
                <a:pos x="T4" y="T5"/>
              </a:cxn>
              <a:cxn ang="T11">
                <a:pos x="T6" y="T7"/>
              </a:cxn>
            </a:cxnLst>
            <a:rect l="T12" t="T13" r="T14" b="T15"/>
            <a:pathLst>
              <a:path w="398106" h="373225">
                <a:moveTo>
                  <a:pt x="379445" y="18661"/>
                </a:moveTo>
                <a:lnTo>
                  <a:pt x="398106" y="373225"/>
                </a:lnTo>
                <a:lnTo>
                  <a:pt x="0" y="0"/>
                </a:lnTo>
                <a:lnTo>
                  <a:pt x="379445" y="18661"/>
                </a:lnTo>
                <a:close/>
              </a:path>
            </a:pathLst>
          </a:custGeom>
          <a:solidFill>
            <a:srgbClr val="4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70"/>
          <p:cNvSpPr>
            <a:spLocks noChangeArrowheads="1"/>
          </p:cNvSpPr>
          <p:nvPr/>
        </p:nvSpPr>
        <p:spPr bwMode="auto">
          <a:xfrm>
            <a:off x="8440738" y="1325563"/>
            <a:ext cx="541337" cy="185737"/>
          </a:xfrm>
          <a:custGeom>
            <a:avLst/>
            <a:gdLst>
              <a:gd name="T0" fmla="*/ 335902 w 541175"/>
              <a:gd name="T1" fmla="*/ 0 h 186613"/>
              <a:gd name="T2" fmla="*/ 0 w 541175"/>
              <a:gd name="T3" fmla="*/ 143070 h 186613"/>
              <a:gd name="T4" fmla="*/ 541175 w 541175"/>
              <a:gd name="T5" fmla="*/ 186613 h 186613"/>
              <a:gd name="T6" fmla="*/ 335902 w 541175"/>
              <a:gd name="T7" fmla="*/ 0 h 186613"/>
              <a:gd name="T8" fmla="*/ 0 60000 65536"/>
              <a:gd name="T9" fmla="*/ 0 60000 65536"/>
              <a:gd name="T10" fmla="*/ 0 60000 65536"/>
              <a:gd name="T11" fmla="*/ 0 60000 65536"/>
              <a:gd name="T12" fmla="*/ 0 w 541175"/>
              <a:gd name="T13" fmla="*/ 0 h 186613"/>
              <a:gd name="T14" fmla="*/ 541175 w 541175"/>
              <a:gd name="T15" fmla="*/ 186613 h 186613"/>
            </a:gdLst>
            <a:ahLst/>
            <a:cxnLst>
              <a:cxn ang="T8">
                <a:pos x="T0" y="T1"/>
              </a:cxn>
              <a:cxn ang="T9">
                <a:pos x="T2" y="T3"/>
              </a:cxn>
              <a:cxn ang="T10">
                <a:pos x="T4" y="T5"/>
              </a:cxn>
              <a:cxn ang="T11">
                <a:pos x="T6" y="T7"/>
              </a:cxn>
            </a:cxnLst>
            <a:rect l="T12" t="T13" r="T14" b="T15"/>
            <a:pathLst>
              <a:path w="541175" h="186613">
                <a:moveTo>
                  <a:pt x="335902" y="0"/>
                </a:moveTo>
                <a:lnTo>
                  <a:pt x="0" y="143070"/>
                </a:lnTo>
                <a:lnTo>
                  <a:pt x="541175" y="186613"/>
                </a:lnTo>
                <a:lnTo>
                  <a:pt x="335902" y="0"/>
                </a:lnTo>
                <a:close/>
              </a:path>
            </a:pathLst>
          </a:custGeom>
          <a:solidFill>
            <a:srgbClr val="229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71"/>
          <p:cNvSpPr>
            <a:spLocks noChangeArrowheads="1"/>
          </p:cNvSpPr>
          <p:nvPr/>
        </p:nvSpPr>
        <p:spPr bwMode="auto">
          <a:xfrm>
            <a:off x="8169275" y="1074738"/>
            <a:ext cx="112713" cy="166687"/>
          </a:xfrm>
          <a:custGeom>
            <a:avLst/>
            <a:gdLst>
              <a:gd name="T0" fmla="*/ 0 w 111967"/>
              <a:gd name="T1" fmla="*/ 0 h 167951"/>
              <a:gd name="T2" fmla="*/ 111967 w 111967"/>
              <a:gd name="T3" fmla="*/ 105747 h 167951"/>
              <a:gd name="T4" fmla="*/ 31102 w 111967"/>
              <a:gd name="T5" fmla="*/ 167951 h 167951"/>
              <a:gd name="T6" fmla="*/ 0 w 111967"/>
              <a:gd name="T7" fmla="*/ 0 h 167951"/>
              <a:gd name="T8" fmla="*/ 0 60000 65536"/>
              <a:gd name="T9" fmla="*/ 0 60000 65536"/>
              <a:gd name="T10" fmla="*/ 0 60000 65536"/>
              <a:gd name="T11" fmla="*/ 0 60000 65536"/>
              <a:gd name="T12" fmla="*/ 0 w 111967"/>
              <a:gd name="T13" fmla="*/ 0 h 167951"/>
              <a:gd name="T14" fmla="*/ 111967 w 111967"/>
              <a:gd name="T15" fmla="*/ 167951 h 167951"/>
            </a:gdLst>
            <a:ahLst/>
            <a:cxnLst>
              <a:cxn ang="T8">
                <a:pos x="T0" y="T1"/>
              </a:cxn>
              <a:cxn ang="T9">
                <a:pos x="T2" y="T3"/>
              </a:cxn>
              <a:cxn ang="T10">
                <a:pos x="T4" y="T5"/>
              </a:cxn>
              <a:cxn ang="T11">
                <a:pos x="T6" y="T7"/>
              </a:cxn>
            </a:cxnLst>
            <a:rect l="T12" t="T13" r="T14" b="T15"/>
            <a:pathLst>
              <a:path w="111967" h="167951">
                <a:moveTo>
                  <a:pt x="0" y="0"/>
                </a:moveTo>
                <a:lnTo>
                  <a:pt x="111967" y="105747"/>
                </a:lnTo>
                <a:lnTo>
                  <a:pt x="31102" y="167951"/>
                </a:lnTo>
                <a:lnTo>
                  <a:pt x="0"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2"/>
          <p:cNvSpPr>
            <a:spLocks noChangeArrowheads="1"/>
          </p:cNvSpPr>
          <p:nvPr/>
        </p:nvSpPr>
        <p:spPr bwMode="auto">
          <a:xfrm>
            <a:off x="8496300" y="1928813"/>
            <a:ext cx="76200" cy="93662"/>
          </a:xfrm>
          <a:custGeom>
            <a:avLst/>
            <a:gdLst>
              <a:gd name="T0" fmla="*/ 68425 w 74645"/>
              <a:gd name="T1" fmla="*/ 0 h 93306"/>
              <a:gd name="T2" fmla="*/ 0 w 74645"/>
              <a:gd name="T3" fmla="*/ 43543 h 93306"/>
              <a:gd name="T4" fmla="*/ 74645 w 74645"/>
              <a:gd name="T5" fmla="*/ 93306 h 93306"/>
              <a:gd name="T6" fmla="*/ 68425 w 74645"/>
              <a:gd name="T7" fmla="*/ 0 h 93306"/>
              <a:gd name="T8" fmla="*/ 0 60000 65536"/>
              <a:gd name="T9" fmla="*/ 0 60000 65536"/>
              <a:gd name="T10" fmla="*/ 0 60000 65536"/>
              <a:gd name="T11" fmla="*/ 0 60000 65536"/>
              <a:gd name="T12" fmla="*/ 0 w 74645"/>
              <a:gd name="T13" fmla="*/ 0 h 93306"/>
              <a:gd name="T14" fmla="*/ 74645 w 74645"/>
              <a:gd name="T15" fmla="*/ 93306 h 93306"/>
            </a:gdLst>
            <a:ahLst/>
            <a:cxnLst>
              <a:cxn ang="T8">
                <a:pos x="T0" y="T1"/>
              </a:cxn>
              <a:cxn ang="T9">
                <a:pos x="T2" y="T3"/>
              </a:cxn>
              <a:cxn ang="T10">
                <a:pos x="T4" y="T5"/>
              </a:cxn>
              <a:cxn ang="T11">
                <a:pos x="T6" y="T7"/>
              </a:cxn>
            </a:cxnLst>
            <a:rect l="T12" t="T13" r="T14" b="T15"/>
            <a:pathLst>
              <a:path w="74645" h="93306">
                <a:moveTo>
                  <a:pt x="68425" y="0"/>
                </a:moveTo>
                <a:lnTo>
                  <a:pt x="0" y="43543"/>
                </a:lnTo>
                <a:lnTo>
                  <a:pt x="74645" y="93306"/>
                </a:lnTo>
                <a:lnTo>
                  <a:pt x="68425"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3"/>
          <p:cNvSpPr>
            <a:spLocks noChangeArrowheads="1"/>
          </p:cNvSpPr>
          <p:nvPr/>
        </p:nvSpPr>
        <p:spPr bwMode="auto">
          <a:xfrm rot="5189374">
            <a:off x="8954294" y="3880644"/>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4"/>
          <p:cNvSpPr>
            <a:spLocks noChangeArrowheads="1"/>
          </p:cNvSpPr>
          <p:nvPr/>
        </p:nvSpPr>
        <p:spPr bwMode="auto">
          <a:xfrm rot="19199850">
            <a:off x="8023225" y="4589463"/>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公司介绍</a:t>
            </a:r>
          </a:p>
        </p:txBody>
      </p:sp>
      <p:sp>
        <p:nvSpPr>
          <p:cNvPr id="9" name="矩形 47"/>
          <p:cNvSpPr>
            <a:spLocks noChangeArrowheads="1"/>
          </p:cNvSpPr>
          <p:nvPr/>
        </p:nvSpPr>
        <p:spPr bwMode="auto">
          <a:xfrm>
            <a:off x="1002507" y="1127284"/>
            <a:ext cx="7184231"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右键点击图片选择设置图片格式可直接替换图片。您可以点击文字框输入您的描述说明，或者通过复制粘贴，在此录入您的描述说明。</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旗下分支机构</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拥有员工数量</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产品总销售额</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5541205" y="3834446"/>
            <a:ext cx="605079" cy="605079"/>
            <a:chOff x="5541205" y="3834446"/>
            <a:chExt cx="605079" cy="605079"/>
          </a:xfrm>
        </p:grpSpPr>
        <p:grpSp>
          <p:nvGrpSpPr>
            <p:cNvPr id="59" name="组合 58"/>
            <p:cNvGrpSpPr/>
            <p:nvPr/>
          </p:nvGrpSpPr>
          <p:grpSpPr>
            <a:xfrm>
              <a:off x="5541205" y="3834446"/>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22"/>
            <p:cNvGrpSpPr/>
            <p:nvPr/>
          </p:nvGrpSpPr>
          <p:grpSpPr bwMode="auto">
            <a:xfrm>
              <a:off x="5697292" y="3969912"/>
              <a:ext cx="292903" cy="310672"/>
              <a:chOff x="0" y="0"/>
              <a:chExt cx="439257" cy="424283"/>
            </a:xfrm>
            <a:solidFill>
              <a:srgbClr val="03A9F3"/>
            </a:solidFill>
          </p:grpSpPr>
          <p:sp>
            <p:nvSpPr>
              <p:cNvPr id="15" name="Rectangle 18"/>
              <p:cNvSpPr>
                <a:spLocks noChangeArrowheads="1"/>
              </p:cNvSpPr>
              <p:nvPr/>
            </p:nvSpPr>
            <p:spPr bwMode="auto">
              <a:xfrm>
                <a:off x="157234" y="169713"/>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9"/>
              <p:cNvSpPr>
                <a:spLocks noChangeArrowheads="1"/>
              </p:cNvSpPr>
              <p:nvPr/>
            </p:nvSpPr>
            <p:spPr bwMode="auto">
              <a:xfrm>
                <a:off x="23210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0"/>
              <p:cNvSpPr>
                <a:spLocks noChangeArrowheads="1"/>
              </p:cNvSpPr>
              <p:nvPr/>
            </p:nvSpPr>
            <p:spPr bwMode="auto">
              <a:xfrm>
                <a:off x="30947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1"/>
              <p:cNvSpPr>
                <a:spLocks noChangeArrowheads="1"/>
              </p:cNvSpPr>
              <p:nvPr/>
            </p:nvSpPr>
            <p:spPr bwMode="auto">
              <a:xfrm>
                <a:off x="157234" y="237099"/>
                <a:ext cx="47421"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2"/>
              <p:cNvSpPr>
                <a:spLocks noChangeArrowheads="1"/>
              </p:cNvSpPr>
              <p:nvPr/>
            </p:nvSpPr>
            <p:spPr bwMode="auto">
              <a:xfrm>
                <a:off x="23210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3"/>
              <p:cNvSpPr>
                <a:spLocks noChangeArrowheads="1"/>
              </p:cNvSpPr>
              <p:nvPr/>
            </p:nvSpPr>
            <p:spPr bwMode="auto">
              <a:xfrm>
                <a:off x="30947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4"/>
              <p:cNvSpPr>
                <a:spLocks noChangeArrowheads="1"/>
              </p:cNvSpPr>
              <p:nvPr/>
            </p:nvSpPr>
            <p:spPr bwMode="auto">
              <a:xfrm>
                <a:off x="157234" y="309477"/>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5"/>
              <p:cNvSpPr>
                <a:spLocks noChangeArrowheads="1"/>
              </p:cNvSpPr>
              <p:nvPr/>
            </p:nvSpPr>
            <p:spPr bwMode="auto">
              <a:xfrm>
                <a:off x="79865"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6"/>
              <p:cNvSpPr>
                <a:spLocks noChangeArrowheads="1"/>
              </p:cNvSpPr>
              <p:nvPr/>
            </p:nvSpPr>
            <p:spPr bwMode="auto">
              <a:xfrm>
                <a:off x="79865"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7"/>
              <p:cNvSpPr>
                <a:spLocks noChangeArrowheads="1"/>
              </p:cNvSpPr>
              <p:nvPr/>
            </p:nvSpPr>
            <p:spPr bwMode="auto">
              <a:xfrm>
                <a:off x="23210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8"/>
              <p:cNvSpPr>
                <a:spLocks noChangeArrowheads="1"/>
              </p:cNvSpPr>
              <p:nvPr/>
            </p:nvSpPr>
            <p:spPr bwMode="auto">
              <a:xfrm>
                <a:off x="30947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0"/>
              <p:cNvSpPr>
                <a:spLocks noChangeArrowheads="1"/>
              </p:cNvSpPr>
              <p:nvPr/>
            </p:nvSpPr>
            <p:spPr bwMode="auto">
              <a:xfrm>
                <a:off x="82360" y="0"/>
                <a:ext cx="37438"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31"/>
              <p:cNvSpPr>
                <a:spLocks noChangeArrowheads="1"/>
              </p:cNvSpPr>
              <p:nvPr/>
            </p:nvSpPr>
            <p:spPr bwMode="auto">
              <a:xfrm>
                <a:off x="329443" y="0"/>
                <a:ext cx="34941"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公司描述</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03A9F3"/>
            </a:solidFill>
            <a:ln>
              <a:noFill/>
            </a:ln>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0-#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1000"/>
                                        <p:tgtEl>
                                          <p:spTgt spid="83"/>
                                        </p:tgtEl>
                                      </p:cBhvr>
                                    </p:animEffect>
                                    <p:anim calcmode="lin" valueType="num">
                                      <p:cBhvr>
                                        <p:cTn id="30" dur="1000" fill="hold"/>
                                        <p:tgtEl>
                                          <p:spTgt spid="83"/>
                                        </p:tgtEl>
                                        <p:attrNameLst>
                                          <p:attrName>ppt_x</p:attrName>
                                        </p:attrNameLst>
                                      </p:cBhvr>
                                      <p:tavLst>
                                        <p:tav tm="0">
                                          <p:val>
                                            <p:strVal val="#ppt_x"/>
                                          </p:val>
                                        </p:tav>
                                        <p:tav tm="100000">
                                          <p:val>
                                            <p:strVal val="#ppt_x"/>
                                          </p:val>
                                        </p:tav>
                                      </p:tavLst>
                                    </p:anim>
                                    <p:anim calcmode="lin" valueType="num">
                                      <p:cBhvr>
                                        <p:cTn id="3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1+#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0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1+#ppt_w/2"/>
                                          </p:val>
                                        </p:tav>
                                        <p:tav tm="100000">
                                          <p:val>
                                            <p:strVal val="#ppt_x"/>
                                          </p:val>
                                        </p:tav>
                                      </p:tavLst>
                                    </p:anim>
                                    <p:anim calcmode="lin" valueType="num">
                                      <p:cBhvr additive="base">
                                        <p:cTn id="46"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4" presetClass="entr" presetSubtype="10" fill="hold" grpId="0" nodeType="afterEffect">
                                  <p:stCondLst>
                                    <p:cond delay="250"/>
                                  </p:stCondLst>
                                  <p:childTnLst>
                                    <p:set>
                                      <p:cBhvr>
                                        <p:cTn id="55" dur="1" fill="hold">
                                          <p:stCondLst>
                                            <p:cond delay="0"/>
                                          </p:stCondLst>
                                        </p:cTn>
                                        <p:tgtEl>
                                          <p:spTgt spid="32"/>
                                        </p:tgtEl>
                                        <p:attrNameLst>
                                          <p:attrName>style.visibility</p:attrName>
                                        </p:attrNameLst>
                                      </p:cBhvr>
                                      <p:to>
                                        <p:strVal val="visible"/>
                                      </p:to>
                                    </p:set>
                                    <p:animEffect>
                                      <p:cBhvr>
                                        <p:cTn id="56" dur="400"/>
                                        <p:tgtEl>
                                          <p:spTgt spid="32"/>
                                        </p:tgtEl>
                                      </p:cBhvr>
                                    </p:animEffect>
                                  </p:childTnLst>
                                </p:cTn>
                              </p:par>
                              <p:par>
                                <p:cTn id="57" presetID="14" presetClass="entr" presetSubtype="1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p:cBhvr>
                                        <p:cTn id="59" dur="400"/>
                                        <p:tgtEl>
                                          <p:spTgt spid="33"/>
                                        </p:tgtEl>
                                      </p:cBhvr>
                                    </p:animEffect>
                                  </p:childTnLst>
                                </p:cTn>
                              </p:par>
                            </p:childTnLst>
                          </p:cTn>
                        </p:par>
                        <p:par>
                          <p:cTn id="60" fill="hold">
                            <p:stCondLst>
                              <p:cond delay="1250"/>
                            </p:stCondLst>
                            <p:childTnLst>
                              <p:par>
                                <p:cTn id="61" presetID="14" presetClass="entr" presetSubtype="10" fill="hold" grpId="0" nodeType="afterEffect">
                                  <p:stCondLst>
                                    <p:cond delay="250"/>
                                  </p:stCondLst>
                                  <p:childTnLst>
                                    <p:set>
                                      <p:cBhvr>
                                        <p:cTn id="62" dur="1" fill="hold">
                                          <p:stCondLst>
                                            <p:cond delay="0"/>
                                          </p:stCondLst>
                                        </p:cTn>
                                        <p:tgtEl>
                                          <p:spTgt spid="34"/>
                                        </p:tgtEl>
                                        <p:attrNameLst>
                                          <p:attrName>style.visibility</p:attrName>
                                        </p:attrNameLst>
                                      </p:cBhvr>
                                      <p:to>
                                        <p:strVal val="visible"/>
                                      </p:to>
                                    </p:set>
                                    <p:animEffect>
                                      <p:cBhvr>
                                        <p:cTn id="63" dur="400"/>
                                        <p:tgtEl>
                                          <p:spTgt spid="34"/>
                                        </p:tgtEl>
                                      </p:cBhvr>
                                    </p:animEffect>
                                  </p:childTnLst>
                                </p:cTn>
                              </p:par>
                              <p:par>
                                <p:cTn id="64" presetID="14" presetClass="entr" presetSubtype="10" fill="hold" grpId="0" nodeType="withEffect">
                                  <p:stCondLst>
                                    <p:cond delay="250"/>
                                  </p:stCondLst>
                                  <p:childTnLst>
                                    <p:set>
                                      <p:cBhvr>
                                        <p:cTn id="65" dur="1" fill="hold">
                                          <p:stCondLst>
                                            <p:cond delay="0"/>
                                          </p:stCondLst>
                                        </p:cTn>
                                        <p:tgtEl>
                                          <p:spTgt spid="35"/>
                                        </p:tgtEl>
                                        <p:attrNameLst>
                                          <p:attrName>style.visibility</p:attrName>
                                        </p:attrNameLst>
                                      </p:cBhvr>
                                      <p:to>
                                        <p:strVal val="visible"/>
                                      </p:to>
                                    </p:set>
                                    <p:animEffect>
                                      <p:cBhvr>
                                        <p:cTn id="66" dur="400"/>
                                        <p:tgtEl>
                                          <p:spTgt spid="35"/>
                                        </p:tgtEl>
                                      </p:cBhvr>
                                    </p:animEffect>
                                  </p:childTnLst>
                                </p:cTn>
                              </p:par>
                            </p:childTnLst>
                          </p:cTn>
                        </p:par>
                        <p:par>
                          <p:cTn id="67" fill="hold">
                            <p:stCondLst>
                              <p:cond delay="2000"/>
                            </p:stCondLst>
                            <p:childTnLst>
                              <p:par>
                                <p:cTn id="68" presetID="14" presetClass="entr" presetSubtype="10" fill="hold" grpId="0" nodeType="afterEffect">
                                  <p:stCondLst>
                                    <p:cond delay="250"/>
                                  </p:stCondLst>
                                  <p:childTnLst>
                                    <p:set>
                                      <p:cBhvr>
                                        <p:cTn id="69" dur="1" fill="hold">
                                          <p:stCondLst>
                                            <p:cond delay="0"/>
                                          </p:stCondLst>
                                        </p:cTn>
                                        <p:tgtEl>
                                          <p:spTgt spid="36"/>
                                        </p:tgtEl>
                                        <p:attrNameLst>
                                          <p:attrName>style.visibility</p:attrName>
                                        </p:attrNameLst>
                                      </p:cBhvr>
                                      <p:to>
                                        <p:strVal val="visible"/>
                                      </p:to>
                                    </p:set>
                                    <p:animEffect>
                                      <p:cBhvr>
                                        <p:cTn id="70" dur="400"/>
                                        <p:tgtEl>
                                          <p:spTgt spid="36"/>
                                        </p:tgtEl>
                                      </p:cBhvr>
                                    </p:animEffect>
                                  </p:childTnLst>
                                </p:cTn>
                              </p:par>
                              <p:par>
                                <p:cTn id="71" presetID="14" presetClass="entr" presetSubtype="10" fill="hold" grpId="0" nodeType="withEffect">
                                  <p:stCondLst>
                                    <p:cond delay="250"/>
                                  </p:stCondLst>
                                  <p:childTnLst>
                                    <p:set>
                                      <p:cBhvr>
                                        <p:cTn id="72" dur="1" fill="hold">
                                          <p:stCondLst>
                                            <p:cond delay="0"/>
                                          </p:stCondLst>
                                        </p:cTn>
                                        <p:tgtEl>
                                          <p:spTgt spid="37"/>
                                        </p:tgtEl>
                                        <p:attrNameLst>
                                          <p:attrName>style.visibility</p:attrName>
                                        </p:attrNameLst>
                                      </p:cBhvr>
                                      <p:to>
                                        <p:strVal val="visible"/>
                                      </p:to>
                                    </p:set>
                                    <p:animEffect>
                                      <p:cBhvr>
                                        <p:cTn id="73"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箭头连接符 6"/>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a:solidFill>
            <a:schemeClr val="tx1">
              <a:lumMod val="65000"/>
              <a:lumOff val="35000"/>
            </a:schemeClr>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8938009">
            <a:off x="2599338" y="3075293"/>
            <a:ext cx="487344" cy="309267"/>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2013</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20658534">
            <a:off x="3976555" y="2435520"/>
            <a:ext cx="487344" cy="309269"/>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2014</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0800000">
            <a:off x="5473327" y="2525065"/>
            <a:ext cx="487344" cy="309269"/>
            <a:chOff x="2903220" y="280488"/>
            <a:chExt cx="746760" cy="473892"/>
          </a:xfrm>
          <a:solidFill>
            <a:schemeClr val="tx1">
              <a:lumMod val="65000"/>
              <a:lumOff val="35000"/>
            </a:schemeClr>
          </a:solidFill>
        </p:grpSpPr>
        <p:sp>
          <p:nvSpPr>
            <p:cNvPr id="20" name="矩形 1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2015</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rot="1114118">
            <a:off x="7012567" y="2556971"/>
            <a:ext cx="487344" cy="309269"/>
            <a:chOff x="2903220" y="280488"/>
            <a:chExt cx="746760" cy="473892"/>
          </a:xfrm>
          <a:solidFill>
            <a:schemeClr val="tx1">
              <a:lumMod val="65000"/>
              <a:lumOff val="35000"/>
            </a:schemeClr>
          </a:solidFill>
        </p:grpSpPr>
        <p:sp>
          <p:nvSpPr>
            <p:cNvPr id="23" name="矩形 2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2016</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等腰三角形 2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辉煌</a:t>
              </a: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rPr>
              <a:t>企业发展历程</a:t>
            </a: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strips(upRigh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additive="base">
                                        <p:cTn id="89" dur="500" fill="hold"/>
                                        <p:tgtEl>
                                          <p:spTgt spid="63"/>
                                        </p:tgtEl>
                                        <p:attrNameLst>
                                          <p:attrName>ppt_x</p:attrName>
                                        </p:attrNameLst>
                                      </p:cBhvr>
                                      <p:tavLst>
                                        <p:tav tm="0">
                                          <p:val>
                                            <p:strVal val="#ppt_x"/>
                                          </p:val>
                                        </p:tav>
                                        <p:tav tm="100000">
                                          <p:val>
                                            <p:strVal val="#ppt_x"/>
                                          </p:val>
                                        </p:tav>
                                      </p:tavLst>
                                    </p:anim>
                                    <p:anim calcmode="lin" valueType="num">
                                      <p:cBhvr additive="base">
                                        <p:cTn id="9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3" fill="hold" nodeType="click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500" fill="hold"/>
                                        <p:tgtEl>
                                          <p:spTgt spid="64"/>
                                        </p:tgtEl>
                                        <p:attrNameLst>
                                          <p:attrName>ppt_x</p:attrName>
                                        </p:attrNameLst>
                                      </p:cBhvr>
                                      <p:tavLst>
                                        <p:tav tm="0">
                                          <p:val>
                                            <p:strVal val="1+#ppt_w/2"/>
                                          </p:val>
                                        </p:tav>
                                        <p:tav tm="100000">
                                          <p:val>
                                            <p:strVal val="#ppt_x"/>
                                          </p:val>
                                        </p:tav>
                                      </p:tavLst>
                                    </p:anim>
                                    <p:anim calcmode="lin" valueType="num">
                                      <p:cBhvr additive="base">
                                        <p:cTn id="10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up)">
                                      <p:cBhvr>
                                        <p:cTn id="1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五边形 126"/>
          <p:cNvSpPr/>
          <p:nvPr/>
        </p:nvSpPr>
        <p:spPr>
          <a:xfrm flipH="1">
            <a:off x="1887858" y="2769444"/>
            <a:ext cx="2382464"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五边形 127"/>
          <p:cNvSpPr/>
          <p:nvPr/>
        </p:nvSpPr>
        <p:spPr>
          <a:xfrm flipH="1">
            <a:off x="2805111" y="3183394"/>
            <a:ext cx="14652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五边形 128"/>
          <p:cNvSpPr/>
          <p:nvPr/>
        </p:nvSpPr>
        <p:spPr>
          <a:xfrm flipH="1">
            <a:off x="2247711" y="3597344"/>
            <a:ext cx="20226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五边形 129"/>
          <p:cNvSpPr/>
          <p:nvPr/>
        </p:nvSpPr>
        <p:spPr>
          <a:xfrm flipH="1">
            <a:off x="1054927" y="4011294"/>
            <a:ext cx="3215396"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1" name="五边形 130"/>
          <p:cNvSpPr/>
          <p:nvPr/>
        </p:nvSpPr>
        <p:spPr>
          <a:xfrm flipH="1">
            <a:off x="1614850" y="4425244"/>
            <a:ext cx="2655473"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41" name="五边形 140"/>
          <p:cNvSpPr/>
          <p:nvPr/>
        </p:nvSpPr>
        <p:spPr>
          <a:xfrm>
            <a:off x="4686627" y="2769444"/>
            <a:ext cx="1216061"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五边形 141"/>
          <p:cNvSpPr/>
          <p:nvPr/>
        </p:nvSpPr>
        <p:spPr>
          <a:xfrm>
            <a:off x="4686628" y="3183394"/>
            <a:ext cx="2295618"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五边形 142"/>
          <p:cNvSpPr/>
          <p:nvPr/>
        </p:nvSpPr>
        <p:spPr>
          <a:xfrm>
            <a:off x="4686627" y="3597344"/>
            <a:ext cx="1439410"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五边形 143"/>
          <p:cNvSpPr/>
          <p:nvPr/>
        </p:nvSpPr>
        <p:spPr>
          <a:xfrm>
            <a:off x="4686627" y="4011294"/>
            <a:ext cx="3068523"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5" name="五边形 144"/>
          <p:cNvSpPr/>
          <p:nvPr/>
        </p:nvSpPr>
        <p:spPr>
          <a:xfrm>
            <a:off x="4686627" y="4425244"/>
            <a:ext cx="2518967"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文字</a:t>
            </a: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TextBox 155"/>
          <p:cNvSpPr txBox="1"/>
          <p:nvPr/>
        </p:nvSpPr>
        <p:spPr>
          <a:xfrm>
            <a:off x="4341369" y="315485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TextBox 156"/>
          <p:cNvSpPr txBox="1"/>
          <p:nvPr/>
        </p:nvSpPr>
        <p:spPr>
          <a:xfrm>
            <a:off x="4341369" y="3568809"/>
            <a:ext cx="277943"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Box 158"/>
          <p:cNvSpPr txBox="1"/>
          <p:nvPr/>
        </p:nvSpPr>
        <p:spPr>
          <a:xfrm>
            <a:off x="4341369" y="439670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E</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2" name="组合 161"/>
          <p:cNvGrpSpPr/>
          <p:nvPr/>
        </p:nvGrpSpPr>
        <p:grpSpPr>
          <a:xfrm>
            <a:off x="1936759" y="922088"/>
            <a:ext cx="1244466" cy="462163"/>
            <a:chOff x="3295234" y="2676992"/>
            <a:chExt cx="2697127" cy="363230"/>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 name="TextBox 163"/>
            <p:cNvSpPr txBox="1"/>
            <p:nvPr/>
          </p:nvSpPr>
          <p:spPr>
            <a:xfrm>
              <a:off x="3354761" y="2677383"/>
              <a:ext cx="2637600" cy="362839"/>
            </a:xfrm>
            <a:prstGeom prst="rect">
              <a:avLst/>
            </a:prstGeom>
            <a:noFill/>
          </p:spPr>
          <p:txBody>
            <a:bodyPr wrap="none" rtlCol="0">
              <a:spAutoFit/>
            </a:bodyPr>
            <a:lstStyle/>
            <a:p>
              <a:r>
                <a:rPr lang="en-US" altLang="zh-CN"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2014</a:t>
              </a:r>
              <a:r>
                <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年</a:t>
              </a: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grpSp>
        <p:nvGrpSpPr>
          <p:cNvPr id="169" name="组合 168"/>
          <p:cNvGrpSpPr/>
          <p:nvPr/>
        </p:nvGrpSpPr>
        <p:grpSpPr>
          <a:xfrm>
            <a:off x="5512158" y="928755"/>
            <a:ext cx="1244466" cy="462163"/>
            <a:chOff x="3295234" y="2676992"/>
            <a:chExt cx="2697128"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1" name="TextBox 170"/>
            <p:cNvSpPr txBox="1"/>
            <p:nvPr/>
          </p:nvSpPr>
          <p:spPr>
            <a:xfrm>
              <a:off x="3354761" y="2677383"/>
              <a:ext cx="2637601" cy="362839"/>
            </a:xfrm>
            <a:prstGeom prst="rect">
              <a:avLst/>
            </a:prstGeom>
            <a:noFill/>
          </p:spPr>
          <p:txBody>
            <a:bodyPr wrap="none" rtlCol="0">
              <a:spAutoFit/>
            </a:bodyPr>
            <a:lstStyle/>
            <a:p>
              <a:r>
                <a:rPr lang="en-US" alt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2015</a:t>
              </a:r>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年</a:t>
              </a: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132" name="矩形 13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60"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图片 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520" y="268650"/>
            <a:ext cx="2108371" cy="364572"/>
          </a:xfrm>
          <a:prstGeom prst="homePlate">
            <a:avLst>
              <a:gd name="adj" fmla="val 34324"/>
            </a:avLst>
          </a:prstGeom>
        </p:spPr>
      </p:pic>
      <p:sp>
        <p:nvSpPr>
          <p:cNvPr id="174" name="TextBox 173"/>
          <p:cNvSpPr txBox="1"/>
          <p:nvPr/>
        </p:nvSpPr>
        <p:spPr>
          <a:xfrm>
            <a:off x="1131783" y="247943"/>
            <a:ext cx="1659429"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与去年对比</a:t>
            </a:r>
          </a:p>
        </p:txBody>
      </p:sp>
      <p:pic>
        <p:nvPicPr>
          <p:cNvPr id="175" name="图片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3391" y="272526"/>
            <a:ext cx="254645" cy="364572"/>
          </a:xfrm>
          <a:prstGeom prst="chevron">
            <a:avLst/>
          </a:prstGeom>
        </p:spPr>
      </p:pic>
      <p:sp>
        <p:nvSpPr>
          <p:cNvPr id="13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ppt_x</p:attrName>
                                        </p:attrNameLst>
                                      </p:cBhvr>
                                      <p:tavLst>
                                        <p:tav tm="0">
                                          <p:val>
                                            <p:strVal val="#ppt_x-#ppt_w*1.125000"/>
                                          </p:val>
                                        </p:tav>
                                        <p:tav tm="100000">
                                          <p:val>
                                            <p:strVal val="#ppt_x"/>
                                          </p:val>
                                        </p:tav>
                                      </p:tavLst>
                                    </p:anim>
                                    <p:animEffect transition="in" filter="wipe(right)">
                                      <p:cBhvr>
                                        <p:cTn id="8" dur="500"/>
                                        <p:tgtEl>
                                          <p:spTgt spid="17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strips(downLeft)">
                                      <p:cBhvr>
                                        <p:cTn id="12" dur="500"/>
                                        <p:tgtEl>
                                          <p:spTgt spid="16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wipe(left)">
                                      <p:cBhvr>
                                        <p:cTn id="16" dur="500"/>
                                        <p:tgtEl>
                                          <p:spTgt spid="162"/>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strips(upRight)">
                                      <p:cBhvr>
                                        <p:cTn id="20" dur="500"/>
                                        <p:tgtEl>
                                          <p:spTgt spid="16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wipe(left)">
                                      <p:cBhvr>
                                        <p:cTn id="24" dur="500"/>
                                        <p:tgtEl>
                                          <p:spTgt spid="169"/>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strips(upRight)">
                                      <p:cBhvr>
                                        <p:cTn id="28" dur="500"/>
                                        <p:tgtEl>
                                          <p:spTgt spid="172"/>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1000"/>
                                        <p:tgtEl>
                                          <p:spTgt spid="107"/>
                                        </p:tgtEl>
                                      </p:cBhvr>
                                    </p:animEffect>
                                    <p:anim calcmode="lin" valueType="num">
                                      <p:cBhvr>
                                        <p:cTn id="44" dur="1000" fill="hold"/>
                                        <p:tgtEl>
                                          <p:spTgt spid="107"/>
                                        </p:tgtEl>
                                        <p:attrNameLst>
                                          <p:attrName>ppt_x</p:attrName>
                                        </p:attrNameLst>
                                      </p:cBhvr>
                                      <p:tavLst>
                                        <p:tav tm="0">
                                          <p:val>
                                            <p:strVal val="#ppt_x"/>
                                          </p:val>
                                        </p:tav>
                                        <p:tav tm="100000">
                                          <p:val>
                                            <p:strVal val="#ppt_x"/>
                                          </p:val>
                                        </p:tav>
                                      </p:tavLst>
                                    </p:anim>
                                    <p:anim calcmode="lin" valueType="num">
                                      <p:cBhvr>
                                        <p:cTn id="45" dur="1000" fill="hold"/>
                                        <p:tgtEl>
                                          <p:spTgt spid="10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1000"/>
                                        <p:tgtEl>
                                          <p:spTgt spid="108"/>
                                        </p:tgtEl>
                                      </p:cBhvr>
                                    </p:animEffect>
                                    <p:anim calcmode="lin" valueType="num">
                                      <p:cBhvr>
                                        <p:cTn id="49" dur="1000" fill="hold"/>
                                        <p:tgtEl>
                                          <p:spTgt spid="108"/>
                                        </p:tgtEl>
                                        <p:attrNameLst>
                                          <p:attrName>ppt_x</p:attrName>
                                        </p:attrNameLst>
                                      </p:cBhvr>
                                      <p:tavLst>
                                        <p:tav tm="0">
                                          <p:val>
                                            <p:strVal val="#ppt_x"/>
                                          </p:val>
                                        </p:tav>
                                        <p:tav tm="100000">
                                          <p:val>
                                            <p:strVal val="#ppt_x"/>
                                          </p:val>
                                        </p:tav>
                                      </p:tavLst>
                                    </p:anim>
                                    <p:anim calcmode="lin" valueType="num">
                                      <p:cBhvr>
                                        <p:cTn id="50" dur="1000" fill="hold"/>
                                        <p:tgtEl>
                                          <p:spTgt spid="10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0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1000"/>
                                        <p:tgtEl>
                                          <p:spTgt spid="109"/>
                                        </p:tgtEl>
                                      </p:cBhvr>
                                    </p:animEffect>
                                    <p:anim calcmode="lin" valueType="num">
                                      <p:cBhvr>
                                        <p:cTn id="54" dur="1000" fill="hold"/>
                                        <p:tgtEl>
                                          <p:spTgt spid="109"/>
                                        </p:tgtEl>
                                        <p:attrNameLst>
                                          <p:attrName>ppt_x</p:attrName>
                                        </p:attrNameLst>
                                      </p:cBhvr>
                                      <p:tavLst>
                                        <p:tav tm="0">
                                          <p:val>
                                            <p:strVal val="#ppt_x"/>
                                          </p:val>
                                        </p:tav>
                                        <p:tav tm="100000">
                                          <p:val>
                                            <p:strVal val="#ppt_x"/>
                                          </p:val>
                                        </p:tav>
                                      </p:tavLst>
                                    </p:anim>
                                    <p:anim calcmode="lin" valueType="num">
                                      <p:cBhvr>
                                        <p:cTn id="55" dur="1000" fill="hold"/>
                                        <p:tgtEl>
                                          <p:spTgt spid="10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3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1000"/>
                                        <p:tgtEl>
                                          <p:spTgt spid="110"/>
                                        </p:tgtEl>
                                      </p:cBhvr>
                                    </p:animEffect>
                                    <p:anim calcmode="lin" valueType="num">
                                      <p:cBhvr>
                                        <p:cTn id="59" dur="1000" fill="hold"/>
                                        <p:tgtEl>
                                          <p:spTgt spid="110"/>
                                        </p:tgtEl>
                                        <p:attrNameLst>
                                          <p:attrName>ppt_x</p:attrName>
                                        </p:attrNameLst>
                                      </p:cBhvr>
                                      <p:tavLst>
                                        <p:tav tm="0">
                                          <p:val>
                                            <p:strVal val="#ppt_x"/>
                                          </p:val>
                                        </p:tav>
                                        <p:tav tm="100000">
                                          <p:val>
                                            <p:strVal val="#ppt_x"/>
                                          </p:val>
                                        </p:tav>
                                      </p:tavLst>
                                    </p:anim>
                                    <p:anim calcmode="lin" valueType="num">
                                      <p:cBhvr>
                                        <p:cTn id="60" dur="1000" fill="hold"/>
                                        <p:tgtEl>
                                          <p:spTgt spid="11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400"/>
                                  </p:stCondLst>
                                  <p:childTnLst>
                                    <p:set>
                                      <p:cBhvr>
                                        <p:cTn id="62" dur="1" fill="hold">
                                          <p:stCondLst>
                                            <p:cond delay="0"/>
                                          </p:stCondLst>
                                        </p:cTn>
                                        <p:tgtEl>
                                          <p:spTgt spid="111"/>
                                        </p:tgtEl>
                                        <p:attrNameLst>
                                          <p:attrName>style.visibility</p:attrName>
                                        </p:attrNameLst>
                                      </p:cBhvr>
                                      <p:to>
                                        <p:strVal val="visible"/>
                                      </p:to>
                                    </p:set>
                                    <p:animEffect transition="in" filter="fade">
                                      <p:cBhvr>
                                        <p:cTn id="63" dur="1000"/>
                                        <p:tgtEl>
                                          <p:spTgt spid="111"/>
                                        </p:tgtEl>
                                      </p:cBhvr>
                                    </p:animEffect>
                                    <p:anim calcmode="lin" valueType="num">
                                      <p:cBhvr>
                                        <p:cTn id="64" dur="1000" fill="hold"/>
                                        <p:tgtEl>
                                          <p:spTgt spid="111"/>
                                        </p:tgtEl>
                                        <p:attrNameLst>
                                          <p:attrName>ppt_x</p:attrName>
                                        </p:attrNameLst>
                                      </p:cBhvr>
                                      <p:tavLst>
                                        <p:tav tm="0">
                                          <p:val>
                                            <p:strVal val="#ppt_x"/>
                                          </p:val>
                                        </p:tav>
                                        <p:tav tm="100000">
                                          <p:val>
                                            <p:strVal val="#ppt_x"/>
                                          </p:val>
                                        </p:tav>
                                      </p:tavLst>
                                    </p:anim>
                                    <p:anim calcmode="lin" valueType="num">
                                      <p:cBhvr>
                                        <p:cTn id="65" dur="1000" fill="hold"/>
                                        <p:tgtEl>
                                          <p:spTgt spid="11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50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1000"/>
                                        <p:tgtEl>
                                          <p:spTgt spid="112"/>
                                        </p:tgtEl>
                                      </p:cBhvr>
                                    </p:animEffect>
                                    <p:anim calcmode="lin" valueType="num">
                                      <p:cBhvr>
                                        <p:cTn id="69" dur="1000" fill="hold"/>
                                        <p:tgtEl>
                                          <p:spTgt spid="112"/>
                                        </p:tgtEl>
                                        <p:attrNameLst>
                                          <p:attrName>ppt_x</p:attrName>
                                        </p:attrNameLst>
                                      </p:cBhvr>
                                      <p:tavLst>
                                        <p:tav tm="0">
                                          <p:val>
                                            <p:strVal val="#ppt_x"/>
                                          </p:val>
                                        </p:tav>
                                        <p:tav tm="100000">
                                          <p:val>
                                            <p:strVal val="#ppt_x"/>
                                          </p:val>
                                        </p:tav>
                                      </p:tavLst>
                                    </p:anim>
                                    <p:anim calcmode="lin" valueType="num">
                                      <p:cBhvr>
                                        <p:cTn id="70" dur="1000" fill="hold"/>
                                        <p:tgtEl>
                                          <p:spTgt spid="1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60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1000"/>
                                        <p:tgtEl>
                                          <p:spTgt spid="113"/>
                                        </p:tgtEl>
                                      </p:cBhvr>
                                    </p:animEffect>
                                    <p:anim calcmode="lin" valueType="num">
                                      <p:cBhvr>
                                        <p:cTn id="74" dur="1000" fill="hold"/>
                                        <p:tgtEl>
                                          <p:spTgt spid="113"/>
                                        </p:tgtEl>
                                        <p:attrNameLst>
                                          <p:attrName>ppt_x</p:attrName>
                                        </p:attrNameLst>
                                      </p:cBhvr>
                                      <p:tavLst>
                                        <p:tav tm="0">
                                          <p:val>
                                            <p:strVal val="#ppt_x"/>
                                          </p:val>
                                        </p:tav>
                                        <p:tav tm="100000">
                                          <p:val>
                                            <p:strVal val="#ppt_x"/>
                                          </p:val>
                                        </p:tav>
                                      </p:tavLst>
                                    </p:anim>
                                    <p:anim calcmode="lin" valueType="num">
                                      <p:cBhvr>
                                        <p:cTn id="75" dur="1000" fill="hold"/>
                                        <p:tgtEl>
                                          <p:spTgt spid="113"/>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70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1000"/>
                                        <p:tgtEl>
                                          <p:spTgt spid="114"/>
                                        </p:tgtEl>
                                      </p:cBhvr>
                                    </p:animEffect>
                                    <p:anim calcmode="lin" valueType="num">
                                      <p:cBhvr>
                                        <p:cTn id="79" dur="1000" fill="hold"/>
                                        <p:tgtEl>
                                          <p:spTgt spid="114"/>
                                        </p:tgtEl>
                                        <p:attrNameLst>
                                          <p:attrName>ppt_x</p:attrName>
                                        </p:attrNameLst>
                                      </p:cBhvr>
                                      <p:tavLst>
                                        <p:tav tm="0">
                                          <p:val>
                                            <p:strVal val="#ppt_x"/>
                                          </p:val>
                                        </p:tav>
                                        <p:tav tm="100000">
                                          <p:val>
                                            <p:strVal val="#ppt_x"/>
                                          </p:val>
                                        </p:tav>
                                      </p:tavLst>
                                    </p:anim>
                                    <p:anim calcmode="lin" valueType="num">
                                      <p:cBhvr>
                                        <p:cTn id="80" dur="1000" fill="hold"/>
                                        <p:tgtEl>
                                          <p:spTgt spid="1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80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1000"/>
                                        <p:tgtEl>
                                          <p:spTgt spid="115"/>
                                        </p:tgtEl>
                                      </p:cBhvr>
                                    </p:animEffect>
                                    <p:anim calcmode="lin" valueType="num">
                                      <p:cBhvr>
                                        <p:cTn id="84" dur="1000" fill="hold"/>
                                        <p:tgtEl>
                                          <p:spTgt spid="115"/>
                                        </p:tgtEl>
                                        <p:attrNameLst>
                                          <p:attrName>ppt_x</p:attrName>
                                        </p:attrNameLst>
                                      </p:cBhvr>
                                      <p:tavLst>
                                        <p:tav tm="0">
                                          <p:val>
                                            <p:strVal val="#ppt_x"/>
                                          </p:val>
                                        </p:tav>
                                        <p:tav tm="100000">
                                          <p:val>
                                            <p:strVal val="#ppt_x"/>
                                          </p:val>
                                        </p:tav>
                                      </p:tavLst>
                                    </p:anim>
                                    <p:anim calcmode="lin" valueType="num">
                                      <p:cBhvr>
                                        <p:cTn id="85" dur="1000" fill="hold"/>
                                        <p:tgtEl>
                                          <p:spTgt spid="11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900"/>
                                  </p:stCondLst>
                                  <p:childTnLst>
                                    <p:set>
                                      <p:cBhvr>
                                        <p:cTn id="87" dur="1" fill="hold">
                                          <p:stCondLst>
                                            <p:cond delay="0"/>
                                          </p:stCondLst>
                                        </p:cTn>
                                        <p:tgtEl>
                                          <p:spTgt spid="116"/>
                                        </p:tgtEl>
                                        <p:attrNameLst>
                                          <p:attrName>style.visibility</p:attrName>
                                        </p:attrNameLst>
                                      </p:cBhvr>
                                      <p:to>
                                        <p:strVal val="visible"/>
                                      </p:to>
                                    </p:set>
                                    <p:animEffect transition="in" filter="fade">
                                      <p:cBhvr>
                                        <p:cTn id="88" dur="1000"/>
                                        <p:tgtEl>
                                          <p:spTgt spid="116"/>
                                        </p:tgtEl>
                                      </p:cBhvr>
                                    </p:animEffect>
                                    <p:anim calcmode="lin" valueType="num">
                                      <p:cBhvr>
                                        <p:cTn id="89" dur="1000" fill="hold"/>
                                        <p:tgtEl>
                                          <p:spTgt spid="116"/>
                                        </p:tgtEl>
                                        <p:attrNameLst>
                                          <p:attrName>ppt_x</p:attrName>
                                        </p:attrNameLst>
                                      </p:cBhvr>
                                      <p:tavLst>
                                        <p:tav tm="0">
                                          <p:val>
                                            <p:strVal val="#ppt_x"/>
                                          </p:val>
                                        </p:tav>
                                        <p:tav tm="100000">
                                          <p:val>
                                            <p:strVal val="#ppt_x"/>
                                          </p:val>
                                        </p:tav>
                                      </p:tavLst>
                                    </p:anim>
                                    <p:anim calcmode="lin" valueType="num">
                                      <p:cBhvr>
                                        <p:cTn id="90" dur="1000" fill="hold"/>
                                        <p:tgtEl>
                                          <p:spTgt spid="11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10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1000"/>
                                        <p:tgtEl>
                                          <p:spTgt spid="118"/>
                                        </p:tgtEl>
                                      </p:cBhvr>
                                    </p:animEffect>
                                    <p:anim calcmode="lin" valueType="num">
                                      <p:cBhvr>
                                        <p:cTn id="99" dur="1000" fill="hold"/>
                                        <p:tgtEl>
                                          <p:spTgt spid="118"/>
                                        </p:tgtEl>
                                        <p:attrNameLst>
                                          <p:attrName>ppt_x</p:attrName>
                                        </p:attrNameLst>
                                      </p:cBhvr>
                                      <p:tavLst>
                                        <p:tav tm="0">
                                          <p:val>
                                            <p:strVal val="#ppt_x"/>
                                          </p:val>
                                        </p:tav>
                                        <p:tav tm="100000">
                                          <p:val>
                                            <p:strVal val="#ppt_x"/>
                                          </p:val>
                                        </p:tav>
                                      </p:tavLst>
                                    </p:anim>
                                    <p:anim calcmode="lin" valueType="num">
                                      <p:cBhvr>
                                        <p:cTn id="100" dur="1000" fill="hold"/>
                                        <p:tgtEl>
                                          <p:spTgt spid="11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20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1000"/>
                                        <p:tgtEl>
                                          <p:spTgt spid="119"/>
                                        </p:tgtEl>
                                      </p:cBhvr>
                                    </p:animEffect>
                                    <p:anim calcmode="lin" valueType="num">
                                      <p:cBhvr>
                                        <p:cTn id="104" dur="1000" fill="hold"/>
                                        <p:tgtEl>
                                          <p:spTgt spid="119"/>
                                        </p:tgtEl>
                                        <p:attrNameLst>
                                          <p:attrName>ppt_x</p:attrName>
                                        </p:attrNameLst>
                                      </p:cBhvr>
                                      <p:tavLst>
                                        <p:tav tm="0">
                                          <p:val>
                                            <p:strVal val="#ppt_x"/>
                                          </p:val>
                                        </p:tav>
                                        <p:tav tm="100000">
                                          <p:val>
                                            <p:strVal val="#ppt_x"/>
                                          </p:val>
                                        </p:tav>
                                      </p:tavLst>
                                    </p:anim>
                                    <p:anim calcmode="lin" valueType="num">
                                      <p:cBhvr>
                                        <p:cTn id="105" dur="1000" fill="hold"/>
                                        <p:tgtEl>
                                          <p:spTgt spid="1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30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400"/>
                                  </p:stCondLst>
                                  <p:childTnLst>
                                    <p:set>
                                      <p:cBhvr>
                                        <p:cTn id="112" dur="1" fill="hold">
                                          <p:stCondLst>
                                            <p:cond delay="0"/>
                                          </p:stCondLst>
                                        </p:cTn>
                                        <p:tgtEl>
                                          <p:spTgt spid="121"/>
                                        </p:tgtEl>
                                        <p:attrNameLst>
                                          <p:attrName>style.visibility</p:attrName>
                                        </p:attrNameLst>
                                      </p:cBhvr>
                                      <p:to>
                                        <p:strVal val="visible"/>
                                      </p:to>
                                    </p:set>
                                    <p:animEffect transition="in" filter="fade">
                                      <p:cBhvr>
                                        <p:cTn id="113" dur="1000"/>
                                        <p:tgtEl>
                                          <p:spTgt spid="121"/>
                                        </p:tgtEl>
                                      </p:cBhvr>
                                    </p:animEffect>
                                    <p:anim calcmode="lin" valueType="num">
                                      <p:cBhvr>
                                        <p:cTn id="114" dur="1000" fill="hold"/>
                                        <p:tgtEl>
                                          <p:spTgt spid="121"/>
                                        </p:tgtEl>
                                        <p:attrNameLst>
                                          <p:attrName>ppt_x</p:attrName>
                                        </p:attrNameLst>
                                      </p:cBhvr>
                                      <p:tavLst>
                                        <p:tav tm="0">
                                          <p:val>
                                            <p:strVal val="#ppt_x"/>
                                          </p:val>
                                        </p:tav>
                                        <p:tav tm="100000">
                                          <p:val>
                                            <p:strVal val="#ppt_x"/>
                                          </p:val>
                                        </p:tav>
                                      </p:tavLst>
                                    </p:anim>
                                    <p:anim calcmode="lin" valueType="num">
                                      <p:cBhvr>
                                        <p:cTn id="115" dur="1000" fill="hold"/>
                                        <p:tgtEl>
                                          <p:spTgt spid="121"/>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500"/>
                                  </p:stCondLst>
                                  <p:childTnLst>
                                    <p:set>
                                      <p:cBhvr>
                                        <p:cTn id="117" dur="1" fill="hold">
                                          <p:stCondLst>
                                            <p:cond delay="0"/>
                                          </p:stCondLst>
                                        </p:cTn>
                                        <p:tgtEl>
                                          <p:spTgt spid="122"/>
                                        </p:tgtEl>
                                        <p:attrNameLst>
                                          <p:attrName>style.visibility</p:attrName>
                                        </p:attrNameLst>
                                      </p:cBhvr>
                                      <p:to>
                                        <p:strVal val="visible"/>
                                      </p:to>
                                    </p:set>
                                    <p:animEffect transition="in" filter="fade">
                                      <p:cBhvr>
                                        <p:cTn id="118" dur="1000"/>
                                        <p:tgtEl>
                                          <p:spTgt spid="122"/>
                                        </p:tgtEl>
                                      </p:cBhvr>
                                    </p:animEffect>
                                    <p:anim calcmode="lin" valueType="num">
                                      <p:cBhvr>
                                        <p:cTn id="119" dur="1000" fill="hold"/>
                                        <p:tgtEl>
                                          <p:spTgt spid="122"/>
                                        </p:tgtEl>
                                        <p:attrNameLst>
                                          <p:attrName>ppt_x</p:attrName>
                                        </p:attrNameLst>
                                      </p:cBhvr>
                                      <p:tavLst>
                                        <p:tav tm="0">
                                          <p:val>
                                            <p:strVal val="#ppt_x"/>
                                          </p:val>
                                        </p:tav>
                                        <p:tav tm="100000">
                                          <p:val>
                                            <p:strVal val="#ppt_x"/>
                                          </p:val>
                                        </p:tav>
                                      </p:tavLst>
                                    </p:anim>
                                    <p:anim calcmode="lin" valueType="num">
                                      <p:cBhvr>
                                        <p:cTn id="120" dur="1000" fill="hold"/>
                                        <p:tgtEl>
                                          <p:spTgt spid="122"/>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600"/>
                                  </p:stCondLst>
                                  <p:childTnLst>
                                    <p:set>
                                      <p:cBhvr>
                                        <p:cTn id="122" dur="1" fill="hold">
                                          <p:stCondLst>
                                            <p:cond delay="0"/>
                                          </p:stCondLst>
                                        </p:cTn>
                                        <p:tgtEl>
                                          <p:spTgt spid="123"/>
                                        </p:tgtEl>
                                        <p:attrNameLst>
                                          <p:attrName>style.visibility</p:attrName>
                                        </p:attrNameLst>
                                      </p:cBhvr>
                                      <p:to>
                                        <p:strVal val="visible"/>
                                      </p:to>
                                    </p:set>
                                    <p:animEffect transition="in" filter="fade">
                                      <p:cBhvr>
                                        <p:cTn id="123" dur="1000"/>
                                        <p:tgtEl>
                                          <p:spTgt spid="123"/>
                                        </p:tgtEl>
                                      </p:cBhvr>
                                    </p:animEffect>
                                    <p:anim calcmode="lin" valueType="num">
                                      <p:cBhvr>
                                        <p:cTn id="124" dur="1000" fill="hold"/>
                                        <p:tgtEl>
                                          <p:spTgt spid="123"/>
                                        </p:tgtEl>
                                        <p:attrNameLst>
                                          <p:attrName>ppt_x</p:attrName>
                                        </p:attrNameLst>
                                      </p:cBhvr>
                                      <p:tavLst>
                                        <p:tav tm="0">
                                          <p:val>
                                            <p:strVal val="#ppt_x"/>
                                          </p:val>
                                        </p:tav>
                                        <p:tav tm="100000">
                                          <p:val>
                                            <p:strVal val="#ppt_x"/>
                                          </p:val>
                                        </p:tav>
                                      </p:tavLst>
                                    </p:anim>
                                    <p:anim calcmode="lin" valueType="num">
                                      <p:cBhvr>
                                        <p:cTn id="125" dur="1000" fill="hold"/>
                                        <p:tgtEl>
                                          <p:spTgt spid="123"/>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700"/>
                                  </p:stCondLst>
                                  <p:childTnLst>
                                    <p:set>
                                      <p:cBhvr>
                                        <p:cTn id="127" dur="1" fill="hold">
                                          <p:stCondLst>
                                            <p:cond delay="0"/>
                                          </p:stCondLst>
                                        </p:cTn>
                                        <p:tgtEl>
                                          <p:spTgt spid="124"/>
                                        </p:tgtEl>
                                        <p:attrNameLst>
                                          <p:attrName>style.visibility</p:attrName>
                                        </p:attrNameLst>
                                      </p:cBhvr>
                                      <p:to>
                                        <p:strVal val="visible"/>
                                      </p:to>
                                    </p:set>
                                    <p:animEffect transition="in" filter="fade">
                                      <p:cBhvr>
                                        <p:cTn id="128" dur="1000"/>
                                        <p:tgtEl>
                                          <p:spTgt spid="124"/>
                                        </p:tgtEl>
                                      </p:cBhvr>
                                    </p:animEffect>
                                    <p:anim calcmode="lin" valueType="num">
                                      <p:cBhvr>
                                        <p:cTn id="129" dur="1000" fill="hold"/>
                                        <p:tgtEl>
                                          <p:spTgt spid="124"/>
                                        </p:tgtEl>
                                        <p:attrNameLst>
                                          <p:attrName>ppt_x</p:attrName>
                                        </p:attrNameLst>
                                      </p:cBhvr>
                                      <p:tavLst>
                                        <p:tav tm="0">
                                          <p:val>
                                            <p:strVal val="#ppt_x"/>
                                          </p:val>
                                        </p:tav>
                                        <p:tav tm="100000">
                                          <p:val>
                                            <p:strVal val="#ppt_x"/>
                                          </p:val>
                                        </p:tav>
                                      </p:tavLst>
                                    </p:anim>
                                    <p:anim calcmode="lin" valueType="num">
                                      <p:cBhvr>
                                        <p:cTn id="130" dur="1000" fill="hold"/>
                                        <p:tgtEl>
                                          <p:spTgt spid="124"/>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800"/>
                                  </p:stCondLst>
                                  <p:childTnLst>
                                    <p:set>
                                      <p:cBhvr>
                                        <p:cTn id="132" dur="1" fill="hold">
                                          <p:stCondLst>
                                            <p:cond delay="0"/>
                                          </p:stCondLst>
                                        </p:cTn>
                                        <p:tgtEl>
                                          <p:spTgt spid="125"/>
                                        </p:tgtEl>
                                        <p:attrNameLst>
                                          <p:attrName>style.visibility</p:attrName>
                                        </p:attrNameLst>
                                      </p:cBhvr>
                                      <p:to>
                                        <p:strVal val="visible"/>
                                      </p:to>
                                    </p:set>
                                    <p:animEffect transition="in" filter="fade">
                                      <p:cBhvr>
                                        <p:cTn id="133" dur="1000"/>
                                        <p:tgtEl>
                                          <p:spTgt spid="125"/>
                                        </p:tgtEl>
                                      </p:cBhvr>
                                    </p:animEffect>
                                    <p:anim calcmode="lin" valueType="num">
                                      <p:cBhvr>
                                        <p:cTn id="134" dur="1000" fill="hold"/>
                                        <p:tgtEl>
                                          <p:spTgt spid="125"/>
                                        </p:tgtEl>
                                        <p:attrNameLst>
                                          <p:attrName>ppt_x</p:attrName>
                                        </p:attrNameLst>
                                      </p:cBhvr>
                                      <p:tavLst>
                                        <p:tav tm="0">
                                          <p:val>
                                            <p:strVal val="#ppt_x"/>
                                          </p:val>
                                        </p:tav>
                                        <p:tav tm="100000">
                                          <p:val>
                                            <p:strVal val="#ppt_x"/>
                                          </p:val>
                                        </p:tav>
                                      </p:tavLst>
                                    </p:anim>
                                    <p:anim calcmode="lin" valueType="num">
                                      <p:cBhvr>
                                        <p:cTn id="135" dur="1000" fill="hold"/>
                                        <p:tgtEl>
                                          <p:spTgt spid="125"/>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900"/>
                                  </p:stCondLst>
                                  <p:childTnLst>
                                    <p:set>
                                      <p:cBhvr>
                                        <p:cTn id="137" dur="1" fill="hold">
                                          <p:stCondLst>
                                            <p:cond delay="0"/>
                                          </p:stCondLst>
                                        </p:cTn>
                                        <p:tgtEl>
                                          <p:spTgt spid="126"/>
                                        </p:tgtEl>
                                        <p:attrNameLst>
                                          <p:attrName>style.visibility</p:attrName>
                                        </p:attrNameLst>
                                      </p:cBhvr>
                                      <p:to>
                                        <p:strVal val="visible"/>
                                      </p:to>
                                    </p:set>
                                    <p:animEffect transition="in" filter="fade">
                                      <p:cBhvr>
                                        <p:cTn id="138" dur="1000"/>
                                        <p:tgtEl>
                                          <p:spTgt spid="126"/>
                                        </p:tgtEl>
                                      </p:cBhvr>
                                    </p:animEffect>
                                    <p:anim calcmode="lin" valueType="num">
                                      <p:cBhvr>
                                        <p:cTn id="139" dur="1000" fill="hold"/>
                                        <p:tgtEl>
                                          <p:spTgt spid="126"/>
                                        </p:tgtEl>
                                        <p:attrNameLst>
                                          <p:attrName>ppt_x</p:attrName>
                                        </p:attrNameLst>
                                      </p:cBhvr>
                                      <p:tavLst>
                                        <p:tav tm="0">
                                          <p:val>
                                            <p:strVal val="#ppt_x"/>
                                          </p:val>
                                        </p:tav>
                                        <p:tav tm="100000">
                                          <p:val>
                                            <p:strVal val="#ppt_x"/>
                                          </p:val>
                                        </p:tav>
                                      </p:tavLst>
                                    </p:anim>
                                    <p:anim calcmode="lin" valueType="num">
                                      <p:cBhvr>
                                        <p:cTn id="140" dur="1000" fill="hold"/>
                                        <p:tgtEl>
                                          <p:spTgt spid="126"/>
                                        </p:tgtEl>
                                        <p:attrNameLst>
                                          <p:attrName>ppt_y</p:attrName>
                                        </p:attrNameLst>
                                      </p:cBhvr>
                                      <p:tavLst>
                                        <p:tav tm="0">
                                          <p:val>
                                            <p:strVal val="#ppt_y-.1"/>
                                          </p:val>
                                        </p:tav>
                                        <p:tav tm="100000">
                                          <p:val>
                                            <p:strVal val="#ppt_y"/>
                                          </p:val>
                                        </p:tav>
                                      </p:tavLst>
                                    </p:anim>
                                  </p:childTnLst>
                                </p:cTn>
                              </p:par>
                            </p:childTnLst>
                          </p:cTn>
                        </p:par>
                        <p:par>
                          <p:cTn id="141" fill="hold">
                            <p:stCondLst>
                              <p:cond delay="5000"/>
                            </p:stCondLst>
                            <p:childTnLst>
                              <p:par>
                                <p:cTn id="142" presetID="2" presetClass="entr" presetSubtype="4" decel="100000" fill="hold" grpId="0" nodeType="afterEffect">
                                  <p:stCondLst>
                                    <p:cond delay="0"/>
                                  </p:stCondLst>
                                  <p:childTnLst>
                                    <p:set>
                                      <p:cBhvr>
                                        <p:cTn id="143" dur="1" fill="hold">
                                          <p:stCondLst>
                                            <p:cond delay="0"/>
                                          </p:stCondLst>
                                        </p:cTn>
                                        <p:tgtEl>
                                          <p:spTgt spid="155"/>
                                        </p:tgtEl>
                                        <p:attrNameLst>
                                          <p:attrName>style.visibility</p:attrName>
                                        </p:attrNameLst>
                                      </p:cBhvr>
                                      <p:to>
                                        <p:strVal val="visible"/>
                                      </p:to>
                                    </p:set>
                                    <p:anim calcmode="lin" valueType="num">
                                      <p:cBhvr additive="base">
                                        <p:cTn id="144" dur="500" fill="hold"/>
                                        <p:tgtEl>
                                          <p:spTgt spid="155"/>
                                        </p:tgtEl>
                                        <p:attrNameLst>
                                          <p:attrName>ppt_x</p:attrName>
                                        </p:attrNameLst>
                                      </p:cBhvr>
                                      <p:tavLst>
                                        <p:tav tm="0">
                                          <p:val>
                                            <p:strVal val="#ppt_x"/>
                                          </p:val>
                                        </p:tav>
                                        <p:tav tm="100000">
                                          <p:val>
                                            <p:strVal val="#ppt_x"/>
                                          </p:val>
                                        </p:tav>
                                      </p:tavLst>
                                    </p:anim>
                                    <p:anim calcmode="lin" valueType="num">
                                      <p:cBhvr additive="base">
                                        <p:cTn id="145" dur="500" fill="hold"/>
                                        <p:tgtEl>
                                          <p:spTgt spid="155"/>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156"/>
                                        </p:tgtEl>
                                        <p:attrNameLst>
                                          <p:attrName>style.visibility</p:attrName>
                                        </p:attrNameLst>
                                      </p:cBhvr>
                                      <p:to>
                                        <p:strVal val="visible"/>
                                      </p:to>
                                    </p:set>
                                    <p:anim calcmode="lin" valueType="num">
                                      <p:cBhvr additive="base">
                                        <p:cTn id="148" dur="500" fill="hold"/>
                                        <p:tgtEl>
                                          <p:spTgt spid="156"/>
                                        </p:tgtEl>
                                        <p:attrNameLst>
                                          <p:attrName>ppt_x</p:attrName>
                                        </p:attrNameLst>
                                      </p:cBhvr>
                                      <p:tavLst>
                                        <p:tav tm="0">
                                          <p:val>
                                            <p:strVal val="#ppt_x"/>
                                          </p:val>
                                        </p:tav>
                                        <p:tav tm="100000">
                                          <p:val>
                                            <p:strVal val="#ppt_x"/>
                                          </p:val>
                                        </p:tav>
                                      </p:tavLst>
                                    </p:anim>
                                    <p:anim calcmode="lin" valueType="num">
                                      <p:cBhvr additive="base">
                                        <p:cTn id="149" dur="500" fill="hold"/>
                                        <p:tgtEl>
                                          <p:spTgt spid="156"/>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 calcmode="lin" valueType="num">
                                      <p:cBhvr additive="base">
                                        <p:cTn id="152" dur="500" fill="hold"/>
                                        <p:tgtEl>
                                          <p:spTgt spid="157"/>
                                        </p:tgtEl>
                                        <p:attrNameLst>
                                          <p:attrName>ppt_x</p:attrName>
                                        </p:attrNameLst>
                                      </p:cBhvr>
                                      <p:tavLst>
                                        <p:tav tm="0">
                                          <p:val>
                                            <p:strVal val="#ppt_x"/>
                                          </p:val>
                                        </p:tav>
                                        <p:tav tm="100000">
                                          <p:val>
                                            <p:strVal val="#ppt_x"/>
                                          </p:val>
                                        </p:tav>
                                      </p:tavLst>
                                    </p:anim>
                                    <p:anim calcmode="lin" valueType="num">
                                      <p:cBhvr additive="base">
                                        <p:cTn id="153" dur="500" fill="hold"/>
                                        <p:tgtEl>
                                          <p:spTgt spid="157"/>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8"/>
                                        </p:tgtEl>
                                        <p:attrNameLst>
                                          <p:attrName>style.visibility</p:attrName>
                                        </p:attrNameLst>
                                      </p:cBhvr>
                                      <p:to>
                                        <p:strVal val="visible"/>
                                      </p:to>
                                    </p:set>
                                    <p:anim calcmode="lin" valueType="num">
                                      <p:cBhvr additive="base">
                                        <p:cTn id="156" dur="500" fill="hold"/>
                                        <p:tgtEl>
                                          <p:spTgt spid="158"/>
                                        </p:tgtEl>
                                        <p:attrNameLst>
                                          <p:attrName>ppt_x</p:attrName>
                                        </p:attrNameLst>
                                      </p:cBhvr>
                                      <p:tavLst>
                                        <p:tav tm="0">
                                          <p:val>
                                            <p:strVal val="#ppt_x"/>
                                          </p:val>
                                        </p:tav>
                                        <p:tav tm="100000">
                                          <p:val>
                                            <p:strVal val="#ppt_x"/>
                                          </p:val>
                                        </p:tav>
                                      </p:tavLst>
                                    </p:anim>
                                    <p:anim calcmode="lin" valueType="num">
                                      <p:cBhvr additive="base">
                                        <p:cTn id="157" dur="500" fill="hold"/>
                                        <p:tgtEl>
                                          <p:spTgt spid="158"/>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 calcmode="lin" valueType="num">
                                      <p:cBhvr additive="base">
                                        <p:cTn id="160" dur="500" fill="hold"/>
                                        <p:tgtEl>
                                          <p:spTgt spid="159"/>
                                        </p:tgtEl>
                                        <p:attrNameLst>
                                          <p:attrName>ppt_x</p:attrName>
                                        </p:attrNameLst>
                                      </p:cBhvr>
                                      <p:tavLst>
                                        <p:tav tm="0">
                                          <p:val>
                                            <p:strVal val="#ppt_x"/>
                                          </p:val>
                                        </p:tav>
                                        <p:tav tm="100000">
                                          <p:val>
                                            <p:strVal val="#ppt_x"/>
                                          </p:val>
                                        </p:tav>
                                      </p:tavLst>
                                    </p:anim>
                                    <p:anim calcmode="lin" valueType="num">
                                      <p:cBhvr additive="base">
                                        <p:cTn id="161" dur="500" fill="hold"/>
                                        <p:tgtEl>
                                          <p:spTgt spid="159"/>
                                        </p:tgtEl>
                                        <p:attrNameLst>
                                          <p:attrName>ppt_y</p:attrName>
                                        </p:attrNameLst>
                                      </p:cBhvr>
                                      <p:tavLst>
                                        <p:tav tm="0">
                                          <p:val>
                                            <p:strVal val="1+#ppt_h/2"/>
                                          </p:val>
                                        </p:tav>
                                        <p:tav tm="100000">
                                          <p:val>
                                            <p:strVal val="#ppt_y"/>
                                          </p:val>
                                        </p:tav>
                                      </p:tavLst>
                                    </p:anim>
                                  </p:childTnLst>
                                </p:cTn>
                              </p:par>
                            </p:childTnLst>
                          </p:cTn>
                        </p:par>
                        <p:par>
                          <p:cTn id="162" fill="hold">
                            <p:stCondLst>
                              <p:cond delay="5500"/>
                            </p:stCondLst>
                            <p:childTnLst>
                              <p:par>
                                <p:cTn id="163" presetID="22" presetClass="entr" presetSubtype="8" fill="hold" grpId="0" nodeType="afterEffect">
                                  <p:stCondLst>
                                    <p:cond delay="0"/>
                                  </p:stCondLst>
                                  <p:childTnLst>
                                    <p:set>
                                      <p:cBhvr>
                                        <p:cTn id="164" dur="1" fill="hold">
                                          <p:stCondLst>
                                            <p:cond delay="0"/>
                                          </p:stCondLst>
                                        </p:cTn>
                                        <p:tgtEl>
                                          <p:spTgt spid="141"/>
                                        </p:tgtEl>
                                        <p:attrNameLst>
                                          <p:attrName>style.visibility</p:attrName>
                                        </p:attrNameLst>
                                      </p:cBhvr>
                                      <p:to>
                                        <p:strVal val="visible"/>
                                      </p:to>
                                    </p:set>
                                    <p:animEffect transition="in" filter="wipe(left)">
                                      <p:cBhvr>
                                        <p:cTn id="165" dur="500"/>
                                        <p:tgtEl>
                                          <p:spTgt spid="141"/>
                                        </p:tgtEl>
                                      </p:cBhvr>
                                    </p:animEffect>
                                  </p:childTnLst>
                                </p:cTn>
                              </p:par>
                              <p:par>
                                <p:cTn id="166" presetID="22" presetClass="entr" presetSubtype="8" fill="hold" grpId="0" nodeType="withEffect">
                                  <p:stCondLst>
                                    <p:cond delay="100"/>
                                  </p:stCondLst>
                                  <p:childTnLst>
                                    <p:set>
                                      <p:cBhvr>
                                        <p:cTn id="167" dur="1" fill="hold">
                                          <p:stCondLst>
                                            <p:cond delay="0"/>
                                          </p:stCondLst>
                                        </p:cTn>
                                        <p:tgtEl>
                                          <p:spTgt spid="142"/>
                                        </p:tgtEl>
                                        <p:attrNameLst>
                                          <p:attrName>style.visibility</p:attrName>
                                        </p:attrNameLst>
                                      </p:cBhvr>
                                      <p:to>
                                        <p:strVal val="visible"/>
                                      </p:to>
                                    </p:set>
                                    <p:animEffect transition="in" filter="wipe(left)">
                                      <p:cBhvr>
                                        <p:cTn id="168" dur="500"/>
                                        <p:tgtEl>
                                          <p:spTgt spid="142"/>
                                        </p:tgtEl>
                                      </p:cBhvr>
                                    </p:animEffect>
                                  </p:childTnLst>
                                </p:cTn>
                              </p:par>
                              <p:par>
                                <p:cTn id="169" presetID="22" presetClass="entr" presetSubtype="8" fill="hold" grpId="0" nodeType="withEffect">
                                  <p:stCondLst>
                                    <p:cond delay="200"/>
                                  </p:stCondLst>
                                  <p:childTnLst>
                                    <p:set>
                                      <p:cBhvr>
                                        <p:cTn id="170" dur="1" fill="hold">
                                          <p:stCondLst>
                                            <p:cond delay="0"/>
                                          </p:stCondLst>
                                        </p:cTn>
                                        <p:tgtEl>
                                          <p:spTgt spid="143"/>
                                        </p:tgtEl>
                                        <p:attrNameLst>
                                          <p:attrName>style.visibility</p:attrName>
                                        </p:attrNameLst>
                                      </p:cBhvr>
                                      <p:to>
                                        <p:strVal val="visible"/>
                                      </p:to>
                                    </p:set>
                                    <p:animEffect transition="in" filter="wipe(left)">
                                      <p:cBhvr>
                                        <p:cTn id="171" dur="500"/>
                                        <p:tgtEl>
                                          <p:spTgt spid="143"/>
                                        </p:tgtEl>
                                      </p:cBhvr>
                                    </p:animEffect>
                                  </p:childTnLst>
                                </p:cTn>
                              </p:par>
                              <p:par>
                                <p:cTn id="172" presetID="22" presetClass="entr" presetSubtype="8" fill="hold" grpId="0" nodeType="withEffect">
                                  <p:stCondLst>
                                    <p:cond delay="300"/>
                                  </p:stCondLst>
                                  <p:childTnLst>
                                    <p:set>
                                      <p:cBhvr>
                                        <p:cTn id="173" dur="1" fill="hold">
                                          <p:stCondLst>
                                            <p:cond delay="0"/>
                                          </p:stCondLst>
                                        </p:cTn>
                                        <p:tgtEl>
                                          <p:spTgt spid="144"/>
                                        </p:tgtEl>
                                        <p:attrNameLst>
                                          <p:attrName>style.visibility</p:attrName>
                                        </p:attrNameLst>
                                      </p:cBhvr>
                                      <p:to>
                                        <p:strVal val="visible"/>
                                      </p:to>
                                    </p:set>
                                    <p:animEffect transition="in" filter="wipe(left)">
                                      <p:cBhvr>
                                        <p:cTn id="174" dur="500"/>
                                        <p:tgtEl>
                                          <p:spTgt spid="144"/>
                                        </p:tgtEl>
                                      </p:cBhvr>
                                    </p:animEffect>
                                  </p:childTnLst>
                                </p:cTn>
                              </p:par>
                              <p:par>
                                <p:cTn id="175" presetID="22" presetClass="entr" presetSubtype="8" fill="hold" grpId="0" nodeType="withEffect">
                                  <p:stCondLst>
                                    <p:cond delay="400"/>
                                  </p:stCondLst>
                                  <p:childTnLst>
                                    <p:set>
                                      <p:cBhvr>
                                        <p:cTn id="176" dur="1" fill="hold">
                                          <p:stCondLst>
                                            <p:cond delay="0"/>
                                          </p:stCondLst>
                                        </p:cTn>
                                        <p:tgtEl>
                                          <p:spTgt spid="145"/>
                                        </p:tgtEl>
                                        <p:attrNameLst>
                                          <p:attrName>style.visibility</p:attrName>
                                        </p:attrNameLst>
                                      </p:cBhvr>
                                      <p:to>
                                        <p:strVal val="visible"/>
                                      </p:to>
                                    </p:set>
                                    <p:animEffect transition="in" filter="wipe(left)">
                                      <p:cBhvr>
                                        <p:cTn id="177" dur="500"/>
                                        <p:tgtEl>
                                          <p:spTgt spid="145"/>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127"/>
                                        </p:tgtEl>
                                        <p:attrNameLst>
                                          <p:attrName>style.visibility</p:attrName>
                                        </p:attrNameLst>
                                      </p:cBhvr>
                                      <p:to>
                                        <p:strVal val="visible"/>
                                      </p:to>
                                    </p:set>
                                    <p:animEffect transition="in" filter="wipe(right)">
                                      <p:cBhvr>
                                        <p:cTn id="180" dur="500"/>
                                        <p:tgtEl>
                                          <p:spTgt spid="127"/>
                                        </p:tgtEl>
                                      </p:cBhvr>
                                    </p:animEffect>
                                  </p:childTnLst>
                                </p:cTn>
                              </p:par>
                              <p:par>
                                <p:cTn id="181" presetID="22" presetClass="entr" presetSubtype="2" fill="hold" grpId="0" nodeType="withEffect">
                                  <p:stCondLst>
                                    <p:cond delay="100"/>
                                  </p:stCondLst>
                                  <p:childTnLst>
                                    <p:set>
                                      <p:cBhvr>
                                        <p:cTn id="182" dur="1" fill="hold">
                                          <p:stCondLst>
                                            <p:cond delay="0"/>
                                          </p:stCondLst>
                                        </p:cTn>
                                        <p:tgtEl>
                                          <p:spTgt spid="128"/>
                                        </p:tgtEl>
                                        <p:attrNameLst>
                                          <p:attrName>style.visibility</p:attrName>
                                        </p:attrNameLst>
                                      </p:cBhvr>
                                      <p:to>
                                        <p:strVal val="visible"/>
                                      </p:to>
                                    </p:set>
                                    <p:animEffect transition="in" filter="wipe(right)">
                                      <p:cBhvr>
                                        <p:cTn id="183" dur="500"/>
                                        <p:tgtEl>
                                          <p:spTgt spid="128"/>
                                        </p:tgtEl>
                                      </p:cBhvr>
                                    </p:animEffect>
                                  </p:childTnLst>
                                </p:cTn>
                              </p:par>
                              <p:par>
                                <p:cTn id="184" presetID="22" presetClass="entr" presetSubtype="2" fill="hold" grpId="0" nodeType="withEffect">
                                  <p:stCondLst>
                                    <p:cond delay="200"/>
                                  </p:stCondLst>
                                  <p:childTnLst>
                                    <p:set>
                                      <p:cBhvr>
                                        <p:cTn id="185" dur="1" fill="hold">
                                          <p:stCondLst>
                                            <p:cond delay="0"/>
                                          </p:stCondLst>
                                        </p:cTn>
                                        <p:tgtEl>
                                          <p:spTgt spid="129"/>
                                        </p:tgtEl>
                                        <p:attrNameLst>
                                          <p:attrName>style.visibility</p:attrName>
                                        </p:attrNameLst>
                                      </p:cBhvr>
                                      <p:to>
                                        <p:strVal val="visible"/>
                                      </p:to>
                                    </p:set>
                                    <p:animEffect transition="in" filter="wipe(right)">
                                      <p:cBhvr>
                                        <p:cTn id="186" dur="500"/>
                                        <p:tgtEl>
                                          <p:spTgt spid="129"/>
                                        </p:tgtEl>
                                      </p:cBhvr>
                                    </p:animEffect>
                                  </p:childTnLst>
                                </p:cTn>
                              </p:par>
                              <p:par>
                                <p:cTn id="187" presetID="22" presetClass="entr" presetSubtype="2" fill="hold" grpId="0" nodeType="withEffect">
                                  <p:stCondLst>
                                    <p:cond delay="300"/>
                                  </p:stCondLst>
                                  <p:childTnLst>
                                    <p:set>
                                      <p:cBhvr>
                                        <p:cTn id="188" dur="1" fill="hold">
                                          <p:stCondLst>
                                            <p:cond delay="0"/>
                                          </p:stCondLst>
                                        </p:cTn>
                                        <p:tgtEl>
                                          <p:spTgt spid="130"/>
                                        </p:tgtEl>
                                        <p:attrNameLst>
                                          <p:attrName>style.visibility</p:attrName>
                                        </p:attrNameLst>
                                      </p:cBhvr>
                                      <p:to>
                                        <p:strVal val="visible"/>
                                      </p:to>
                                    </p:set>
                                    <p:animEffect transition="in" filter="wipe(right)">
                                      <p:cBhvr>
                                        <p:cTn id="189" dur="500"/>
                                        <p:tgtEl>
                                          <p:spTgt spid="130"/>
                                        </p:tgtEl>
                                      </p:cBhvr>
                                    </p:animEffect>
                                  </p:childTnLst>
                                </p:cTn>
                              </p:par>
                              <p:par>
                                <p:cTn id="190" presetID="22" presetClass="entr" presetSubtype="2" fill="hold" grpId="0" nodeType="withEffect">
                                  <p:stCondLst>
                                    <p:cond delay="400"/>
                                  </p:stCondLst>
                                  <p:childTnLst>
                                    <p:set>
                                      <p:cBhvr>
                                        <p:cTn id="191" dur="1" fill="hold">
                                          <p:stCondLst>
                                            <p:cond delay="0"/>
                                          </p:stCondLst>
                                        </p:cTn>
                                        <p:tgtEl>
                                          <p:spTgt spid="131"/>
                                        </p:tgtEl>
                                        <p:attrNameLst>
                                          <p:attrName>style.visibility</p:attrName>
                                        </p:attrNameLst>
                                      </p:cBhvr>
                                      <p:to>
                                        <p:strVal val="visible"/>
                                      </p:to>
                                    </p:set>
                                    <p:animEffect transition="in" filter="wipe(right)">
                                      <p:cBhvr>
                                        <p:cTn id="192" dur="500"/>
                                        <p:tgtEl>
                                          <p:spTgt spid="131"/>
                                        </p:tgtEl>
                                      </p:cBhvr>
                                    </p:animEffect>
                                  </p:childTnLst>
                                </p:cTn>
                              </p:par>
                            </p:childTnLst>
                          </p:cTn>
                        </p:par>
                        <p:par>
                          <p:cTn id="193" fill="hold">
                            <p:stCondLst>
                              <p:cond delay="6000"/>
                            </p:stCondLst>
                            <p:childTnLst>
                              <p:par>
                                <p:cTn id="194" presetID="22" presetClass="entr" presetSubtype="8" fill="hold" grpId="0" nodeType="afterEffect">
                                  <p:stCondLst>
                                    <p:cond delay="0"/>
                                  </p:stCondLst>
                                  <p:childTnLst>
                                    <p:set>
                                      <p:cBhvr>
                                        <p:cTn id="195" dur="1" fill="hold">
                                          <p:stCondLst>
                                            <p:cond delay="0"/>
                                          </p:stCondLst>
                                        </p:cTn>
                                        <p:tgtEl>
                                          <p:spTgt spid="148"/>
                                        </p:tgtEl>
                                        <p:attrNameLst>
                                          <p:attrName>style.visibility</p:attrName>
                                        </p:attrNameLst>
                                      </p:cBhvr>
                                      <p:to>
                                        <p:strVal val="visible"/>
                                      </p:to>
                                    </p:set>
                                    <p:animEffect transition="in" filter="wipe(left)">
                                      <p:cBhvr>
                                        <p:cTn id="196" dur="500"/>
                                        <p:tgtEl>
                                          <p:spTgt spid="148"/>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Effect transition="in" filter="wipe(left)">
                                      <p:cBhvr>
                                        <p:cTn id="199" dur="500"/>
                                        <p:tgtEl>
                                          <p:spTgt spid="149"/>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150"/>
                                        </p:tgtEl>
                                        <p:attrNameLst>
                                          <p:attrName>style.visibility</p:attrName>
                                        </p:attrNameLst>
                                      </p:cBhvr>
                                      <p:to>
                                        <p:strVal val="visible"/>
                                      </p:to>
                                    </p:set>
                                    <p:animEffect transition="in" filter="wipe(left)">
                                      <p:cBhvr>
                                        <p:cTn id="202" dur="500"/>
                                        <p:tgtEl>
                                          <p:spTgt spid="150"/>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51"/>
                                        </p:tgtEl>
                                        <p:attrNameLst>
                                          <p:attrName>style.visibility</p:attrName>
                                        </p:attrNameLst>
                                      </p:cBhvr>
                                      <p:to>
                                        <p:strVal val="visible"/>
                                      </p:to>
                                    </p:set>
                                    <p:animEffect transition="in" filter="wipe(left)">
                                      <p:cBhvr>
                                        <p:cTn id="205" dur="500"/>
                                        <p:tgtEl>
                                          <p:spTgt spid="151"/>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152"/>
                                        </p:tgtEl>
                                        <p:attrNameLst>
                                          <p:attrName>style.visibility</p:attrName>
                                        </p:attrNameLst>
                                      </p:cBhvr>
                                      <p:to>
                                        <p:strVal val="visible"/>
                                      </p:to>
                                    </p:set>
                                    <p:animEffect transition="in" filter="wipe(left)">
                                      <p:cBhvr>
                                        <p:cTn id="208" dur="500"/>
                                        <p:tgtEl>
                                          <p:spTgt spid="152"/>
                                        </p:tgtEl>
                                      </p:cBhvr>
                                    </p:animEffect>
                                  </p:childTnLst>
                                </p:cTn>
                              </p:par>
                              <p:par>
                                <p:cTn id="209" presetID="22" presetClass="entr" presetSubtype="2"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animEffect transition="in" filter="wipe(right)">
                                      <p:cBhvr>
                                        <p:cTn id="211" dur="500"/>
                                        <p:tgtEl>
                                          <p:spTgt spid="134"/>
                                        </p:tgtEl>
                                      </p:cBhvr>
                                    </p:animEffect>
                                  </p:childTnLst>
                                </p:cTn>
                              </p:par>
                              <p:par>
                                <p:cTn id="212" presetID="22" presetClass="entr" presetSubtype="2" fill="hold" grpId="0" nodeType="withEffect">
                                  <p:stCondLst>
                                    <p:cond delay="0"/>
                                  </p:stCondLst>
                                  <p:childTnLst>
                                    <p:set>
                                      <p:cBhvr>
                                        <p:cTn id="213" dur="1" fill="hold">
                                          <p:stCondLst>
                                            <p:cond delay="0"/>
                                          </p:stCondLst>
                                        </p:cTn>
                                        <p:tgtEl>
                                          <p:spTgt spid="135"/>
                                        </p:tgtEl>
                                        <p:attrNameLst>
                                          <p:attrName>style.visibility</p:attrName>
                                        </p:attrNameLst>
                                      </p:cBhvr>
                                      <p:to>
                                        <p:strVal val="visible"/>
                                      </p:to>
                                    </p:set>
                                    <p:animEffect transition="in" filter="wipe(right)">
                                      <p:cBhvr>
                                        <p:cTn id="214" dur="500"/>
                                        <p:tgtEl>
                                          <p:spTgt spid="135"/>
                                        </p:tgtEl>
                                      </p:cBhvr>
                                    </p:animEffect>
                                  </p:childTnLst>
                                </p:cTn>
                              </p:par>
                              <p:par>
                                <p:cTn id="215" presetID="22" presetClass="entr" presetSubtype="2" fill="hold" grpId="0" nodeType="withEffect">
                                  <p:stCondLst>
                                    <p:cond delay="0"/>
                                  </p:stCondLst>
                                  <p:childTnLst>
                                    <p:set>
                                      <p:cBhvr>
                                        <p:cTn id="216" dur="1" fill="hold">
                                          <p:stCondLst>
                                            <p:cond delay="0"/>
                                          </p:stCondLst>
                                        </p:cTn>
                                        <p:tgtEl>
                                          <p:spTgt spid="136"/>
                                        </p:tgtEl>
                                        <p:attrNameLst>
                                          <p:attrName>style.visibility</p:attrName>
                                        </p:attrNameLst>
                                      </p:cBhvr>
                                      <p:to>
                                        <p:strVal val="visible"/>
                                      </p:to>
                                    </p:set>
                                    <p:animEffect transition="in" filter="wipe(right)">
                                      <p:cBhvr>
                                        <p:cTn id="217" dur="500"/>
                                        <p:tgtEl>
                                          <p:spTgt spid="136"/>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137"/>
                                        </p:tgtEl>
                                        <p:attrNameLst>
                                          <p:attrName>style.visibility</p:attrName>
                                        </p:attrNameLst>
                                      </p:cBhvr>
                                      <p:to>
                                        <p:strVal val="visible"/>
                                      </p:to>
                                    </p:set>
                                    <p:animEffect transition="in" filter="wipe(right)">
                                      <p:cBhvr>
                                        <p:cTn id="220" dur="500"/>
                                        <p:tgtEl>
                                          <p:spTgt spid="137"/>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138"/>
                                        </p:tgtEl>
                                        <p:attrNameLst>
                                          <p:attrName>style.visibility</p:attrName>
                                        </p:attrNameLst>
                                      </p:cBhvr>
                                      <p:to>
                                        <p:strVal val="visible"/>
                                      </p:to>
                                    </p:set>
                                    <p:animEffect transition="in" filter="wipe(right)">
                                      <p:cBhvr>
                                        <p:cTn id="2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803015"/>
            <a:chOff x="581025" y="-431160"/>
            <a:chExt cx="1619642" cy="3889866"/>
          </a:xfrm>
        </p:grpSpPr>
        <p:grpSp>
          <p:nvGrpSpPr>
            <p:cNvPr id="6" name="组合 5"/>
            <p:cNvGrpSpPr/>
            <p:nvPr/>
          </p:nvGrpSpPr>
          <p:grpSpPr>
            <a:xfrm>
              <a:off x="581025" y="-431160"/>
              <a:ext cx="1619642" cy="3889866"/>
              <a:chOff x="6651335" y="-335489"/>
              <a:chExt cx="1360493" cy="319095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椭圆 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flipV="1">
            <a:off x="1527122" y="3394573"/>
            <a:ext cx="334355" cy="803015"/>
            <a:chOff x="581025" y="-431160"/>
            <a:chExt cx="1619642" cy="3889866"/>
          </a:xfrm>
        </p:grpSpPr>
        <p:grpSp>
          <p:nvGrpSpPr>
            <p:cNvPr id="13" name="组合 12"/>
            <p:cNvGrpSpPr/>
            <p:nvPr/>
          </p:nvGrpSpPr>
          <p:grpSpPr>
            <a:xfrm>
              <a:off x="581025" y="-431160"/>
              <a:ext cx="1619642" cy="3889866"/>
              <a:chOff x="6651335" y="-335489"/>
              <a:chExt cx="1360493" cy="319095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2168557" y="2567557"/>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2885280" y="3077964"/>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3560042" y="240384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139199" y="2861618"/>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flipV="1">
            <a:off x="4775147" y="2529850"/>
            <a:ext cx="334355" cy="803015"/>
            <a:chOff x="581025" y="-431160"/>
            <a:chExt cx="1619642" cy="3889866"/>
          </a:xfrm>
        </p:grpSpPr>
        <p:grpSp>
          <p:nvGrpSpPr>
            <p:cNvPr id="48" name="组合 47"/>
            <p:cNvGrpSpPr/>
            <p:nvPr/>
          </p:nvGrpSpPr>
          <p:grpSpPr>
            <a:xfrm>
              <a:off x="581025" y="-431160"/>
              <a:ext cx="1619642" cy="3889866"/>
              <a:chOff x="6651335" y="-335489"/>
              <a:chExt cx="1360493" cy="319095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0"/>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椭圆 48"/>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flipV="1">
            <a:off x="5476618" y="2006057"/>
            <a:ext cx="334355" cy="803015"/>
            <a:chOff x="581025" y="-431160"/>
            <a:chExt cx="1619642" cy="3889866"/>
          </a:xfrm>
        </p:grpSpPr>
        <p:grpSp>
          <p:nvGrpSpPr>
            <p:cNvPr id="55" name="组合 54"/>
            <p:cNvGrpSpPr/>
            <p:nvPr/>
          </p:nvGrpSpPr>
          <p:grpSpPr>
            <a:xfrm>
              <a:off x="581025" y="-431160"/>
              <a:ext cx="1619642" cy="3889866"/>
              <a:chOff x="6651335" y="-335489"/>
              <a:chExt cx="1360493" cy="319095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椭圆 55"/>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6287480" y="2980594"/>
            <a:ext cx="334355" cy="803015"/>
            <a:chOff x="581025" y="-431160"/>
            <a:chExt cx="1619642" cy="3889866"/>
          </a:xfrm>
        </p:grpSpPr>
        <p:grpSp>
          <p:nvGrpSpPr>
            <p:cNvPr id="62" name="组合 61"/>
            <p:cNvGrpSpPr/>
            <p:nvPr/>
          </p:nvGrpSpPr>
          <p:grpSpPr>
            <a:xfrm>
              <a:off x="581025" y="-431160"/>
              <a:ext cx="1619642" cy="3889866"/>
              <a:chOff x="6651335" y="-335489"/>
              <a:chExt cx="1360493" cy="319095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6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flipV="1">
            <a:off x="6996820" y="2529849"/>
            <a:ext cx="334355" cy="803015"/>
            <a:chOff x="581025" y="-431160"/>
            <a:chExt cx="1619642" cy="3889866"/>
          </a:xfrm>
        </p:grpSpPr>
        <p:grpSp>
          <p:nvGrpSpPr>
            <p:cNvPr id="69" name="组合 68"/>
            <p:cNvGrpSpPr/>
            <p:nvPr/>
          </p:nvGrpSpPr>
          <p:grpSpPr>
            <a:xfrm>
              <a:off x="581025" y="-431160"/>
              <a:ext cx="1619642" cy="3889866"/>
              <a:chOff x="6651335" y="-335489"/>
              <a:chExt cx="1360493" cy="319095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椭圆 69"/>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flipV="1">
            <a:off x="7653177" y="3006273"/>
            <a:ext cx="334355" cy="803015"/>
            <a:chOff x="581025" y="-431160"/>
            <a:chExt cx="1619642" cy="3889866"/>
          </a:xfrm>
        </p:grpSpPr>
        <p:grpSp>
          <p:nvGrpSpPr>
            <p:cNvPr id="76" name="组合 75"/>
            <p:cNvGrpSpPr/>
            <p:nvPr/>
          </p:nvGrpSpPr>
          <p:grpSpPr>
            <a:xfrm>
              <a:off x="581025" y="-431160"/>
              <a:ext cx="1619642" cy="3889866"/>
              <a:chOff x="6651335" y="-335489"/>
              <a:chExt cx="1360493" cy="319095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TextBox 78"/>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椭圆 76"/>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flipV="1">
            <a:off x="8311288" y="1899004"/>
            <a:ext cx="334355" cy="803015"/>
            <a:chOff x="581025" y="-431160"/>
            <a:chExt cx="1619642" cy="3889866"/>
          </a:xfrm>
        </p:grpSpPr>
        <p:grpSp>
          <p:nvGrpSpPr>
            <p:cNvPr id="83" name="组合 82"/>
            <p:cNvGrpSpPr/>
            <p:nvPr/>
          </p:nvGrpSpPr>
          <p:grpSpPr>
            <a:xfrm>
              <a:off x="581025" y="-431160"/>
              <a:ext cx="1619642" cy="3889866"/>
              <a:chOff x="6651335" y="-335489"/>
              <a:chExt cx="1360493" cy="319095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TextBox 8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椭圆 8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TextBox 137"/>
          <p:cNvSpPr txBox="1"/>
          <p:nvPr/>
        </p:nvSpPr>
        <p:spPr>
          <a:xfrm>
            <a:off x="732119"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8"/>
          <p:cNvSpPr txBox="1"/>
          <p:nvPr/>
        </p:nvSpPr>
        <p:spPr>
          <a:xfrm>
            <a:off x="1444460"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9"/>
          <p:cNvSpPr txBox="1"/>
          <p:nvPr/>
        </p:nvSpPr>
        <p:spPr>
          <a:xfrm>
            <a:off x="2168557"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2880889"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4</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41"/>
          <p:cNvSpPr txBox="1"/>
          <p:nvPr/>
        </p:nvSpPr>
        <p:spPr>
          <a:xfrm>
            <a:off x="3525489"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42"/>
          <p:cNvSpPr txBox="1"/>
          <p:nvPr/>
        </p:nvSpPr>
        <p:spPr>
          <a:xfrm>
            <a:off x="4218761"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6</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4863238"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44"/>
          <p:cNvSpPr txBox="1"/>
          <p:nvPr/>
        </p:nvSpPr>
        <p:spPr>
          <a:xfrm>
            <a:off x="5545641"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8</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45"/>
          <p:cNvSpPr txBox="1"/>
          <p:nvPr/>
        </p:nvSpPr>
        <p:spPr>
          <a:xfrm>
            <a:off x="6257400"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9</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10</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7646164" y="4520980"/>
            <a:ext cx="549638"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277944" y="891786"/>
            <a:ext cx="1723549" cy="400110"/>
          </a:xfrm>
          <a:prstGeom prst="rect">
            <a:avLst/>
          </a:prstGeom>
          <a:noFill/>
        </p:spPr>
        <p:txBody>
          <a:bodyPr wrap="none" rtlCol="0">
            <a:spAutoFit/>
          </a:bodyPr>
          <a:lstStyle/>
          <a:p>
            <a:r>
              <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131" name="矩形 13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71"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图片 1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629" y="140572"/>
            <a:ext cx="2108371" cy="364572"/>
          </a:xfrm>
          <a:prstGeom prst="homePlate">
            <a:avLst>
              <a:gd name="adj" fmla="val 34324"/>
            </a:avLst>
          </a:prstGeom>
        </p:spPr>
      </p:pic>
      <p:sp>
        <p:nvSpPr>
          <p:cNvPr id="165" name="TextBox 164"/>
          <p:cNvSpPr txBox="1"/>
          <p:nvPr/>
        </p:nvSpPr>
        <p:spPr>
          <a:xfrm>
            <a:off x="1013592" y="119865"/>
            <a:ext cx="1954381"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年度工作计划</a:t>
            </a:r>
          </a:p>
        </p:txBody>
      </p:sp>
      <p:pic>
        <p:nvPicPr>
          <p:cNvPr id="166" name="图片 1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500" y="144448"/>
            <a:ext cx="254645" cy="364572"/>
          </a:xfrm>
          <a:prstGeom prst="chevron">
            <a:avLst/>
          </a:prstGeom>
        </p:spPr>
      </p:pic>
      <p:sp>
        <p:nvSpPr>
          <p:cNvPr id="13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strips(downLeft)">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strips(upRight)">
                                      <p:cBhvr>
                                        <p:cTn id="18" dur="5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fade">
                                      <p:cBhvr>
                                        <p:cTn id="28" dur="500"/>
                                        <p:tgtEl>
                                          <p:spTgt spid="138"/>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500"/>
                                        <p:tgtEl>
                                          <p:spTgt spid="141"/>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42"/>
                                        </p:tgtEl>
                                        <p:attrNameLst>
                                          <p:attrName>style.visibility</p:attrName>
                                        </p:attrNameLst>
                                      </p:cBhvr>
                                      <p:to>
                                        <p:strVal val="visible"/>
                                      </p:to>
                                    </p:set>
                                    <p:animEffect transition="in" filter="fade">
                                      <p:cBhvr>
                                        <p:cTn id="40" dur="500"/>
                                        <p:tgtEl>
                                          <p:spTgt spid="14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500"/>
                                        <p:tgtEl>
                                          <p:spTgt spid="14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500"/>
                                        <p:tgtEl>
                                          <p:spTgt spid="14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49"/>
                                        </p:tgtEl>
                                        <p:attrNameLst>
                                          <p:attrName>style.visibility</p:attrName>
                                        </p:attrNameLst>
                                      </p:cBhvr>
                                      <p:to>
                                        <p:strVal val="visible"/>
                                      </p:to>
                                    </p:set>
                                    <p:animEffect transition="in" filter="fade">
                                      <p:cBhvr>
                                        <p:cTn id="61" dur="500"/>
                                        <p:tgtEl>
                                          <p:spTgt spid="14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wipe(left)">
                                      <p:cBhvr>
                                        <p:cTn id="71" dur="500"/>
                                        <p:tgtEl>
                                          <p:spTgt spid="15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wipe(down)">
                                      <p:cBhvr>
                                        <p:cTn id="76" dur="500"/>
                                        <p:tgtEl>
                                          <p:spTgt spid="10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wipe(left)">
                                      <p:cBhvr>
                                        <p:cTn id="86" dur="500"/>
                                        <p:tgtEl>
                                          <p:spTgt spid="1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down)">
                                      <p:cBhvr>
                                        <p:cTn id="91" dur="500"/>
                                        <p:tgtEl>
                                          <p:spTgt spid="10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wipe(left)">
                                      <p:cBhvr>
                                        <p:cTn id="101" dur="500"/>
                                        <p:tgtEl>
                                          <p:spTgt spid="15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wipe(left)">
                                      <p:cBhvr>
                                        <p:cTn id="106" dur="500"/>
                                        <p:tgtEl>
                                          <p:spTgt spid="11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54"/>
                                        </p:tgtEl>
                                        <p:attrNameLst>
                                          <p:attrName>style.visibility</p:attrName>
                                        </p:attrNameLst>
                                      </p:cBhvr>
                                      <p:to>
                                        <p:strVal val="visible"/>
                                      </p:to>
                                    </p:set>
                                    <p:animEffect transition="in" filter="wipe(left)">
                                      <p:cBhvr>
                                        <p:cTn id="116" dur="500"/>
                                        <p:tgtEl>
                                          <p:spTgt spid="15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wipe(down)">
                                      <p:cBhvr>
                                        <p:cTn id="121" dur="500"/>
                                        <p:tgtEl>
                                          <p:spTgt spid="1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55"/>
                                        </p:tgtEl>
                                        <p:attrNameLst>
                                          <p:attrName>style.visibility</p:attrName>
                                        </p:attrNameLst>
                                      </p:cBhvr>
                                      <p:to>
                                        <p:strVal val="visible"/>
                                      </p:to>
                                    </p:set>
                                    <p:animEffect transition="in" filter="wipe(left)">
                                      <p:cBhvr>
                                        <p:cTn id="131" dur="500"/>
                                        <p:tgtEl>
                                          <p:spTgt spid="1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wipe(left)">
                                      <p:cBhvr>
                                        <p:cTn id="136" dur="500"/>
                                        <p:tgtEl>
                                          <p:spTgt spid="11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56"/>
                                        </p:tgtEl>
                                        <p:attrNameLst>
                                          <p:attrName>style.visibility</p:attrName>
                                        </p:attrNameLst>
                                      </p:cBhvr>
                                      <p:to>
                                        <p:strVal val="visible"/>
                                      </p:to>
                                    </p:set>
                                    <p:animEffect transition="in" filter="wipe(left)">
                                      <p:cBhvr>
                                        <p:cTn id="146" dur="500"/>
                                        <p:tgtEl>
                                          <p:spTgt spid="15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120"/>
                                        </p:tgtEl>
                                        <p:attrNameLst>
                                          <p:attrName>style.visibility</p:attrName>
                                        </p:attrNameLst>
                                      </p:cBhvr>
                                      <p:to>
                                        <p:strVal val="visible"/>
                                      </p:to>
                                    </p:set>
                                    <p:animEffect transition="in" filter="wipe(down)">
                                      <p:cBhvr>
                                        <p:cTn id="151" dur="500"/>
                                        <p:tgtEl>
                                          <p:spTgt spid="12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123"/>
                                        </p:tgtEl>
                                        <p:attrNameLst>
                                          <p:attrName>style.visibility</p:attrName>
                                        </p:attrNameLst>
                                      </p:cBhvr>
                                      <p:to>
                                        <p:strVal val="visible"/>
                                      </p:to>
                                    </p:set>
                                    <p:animEffect transition="in" filter="wipe(down)">
                                      <p:cBhvr>
                                        <p:cTn id="161" dur="500"/>
                                        <p:tgtEl>
                                          <p:spTgt spid="12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157"/>
                                        </p:tgtEl>
                                        <p:attrNameLst>
                                          <p:attrName>style.visibility</p:attrName>
                                        </p:attrNameLst>
                                      </p:cBhvr>
                                      <p:to>
                                        <p:strVal val="visible"/>
                                      </p:to>
                                    </p:set>
                                    <p:animEffect transition="in" filter="wipe(left)">
                                      <p:cBhvr>
                                        <p:cTn id="171" dur="500"/>
                                        <p:tgtEl>
                                          <p:spTgt spid="15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126"/>
                                        </p:tgtEl>
                                        <p:attrNameLst>
                                          <p:attrName>style.visibility</p:attrName>
                                        </p:attrNameLst>
                                      </p:cBhvr>
                                      <p:to>
                                        <p:strVal val="visible"/>
                                      </p:to>
                                    </p:set>
                                    <p:animEffect transition="in" filter="wipe(left)">
                                      <p:cBhvr>
                                        <p:cTn id="176" dur="500"/>
                                        <p:tgtEl>
                                          <p:spTgt spid="12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500"/>
                                        <p:tgtEl>
                                          <p:spTgt spid="61"/>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158"/>
                                        </p:tgtEl>
                                        <p:attrNameLst>
                                          <p:attrName>style.visibility</p:attrName>
                                        </p:attrNameLst>
                                      </p:cBhvr>
                                      <p:to>
                                        <p:strVal val="visible"/>
                                      </p:to>
                                    </p:set>
                                    <p:animEffect transition="in" filter="wipe(left)">
                                      <p:cBhvr>
                                        <p:cTn id="186" dur="500"/>
                                        <p:tgtEl>
                                          <p:spTgt spid="158"/>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nodeType="clickEffect">
                                  <p:stCondLst>
                                    <p:cond delay="0"/>
                                  </p:stCondLst>
                                  <p:childTnLst>
                                    <p:set>
                                      <p:cBhvr>
                                        <p:cTn id="190" dur="1" fill="hold">
                                          <p:stCondLst>
                                            <p:cond delay="0"/>
                                          </p:stCondLst>
                                        </p:cTn>
                                        <p:tgtEl>
                                          <p:spTgt spid="129"/>
                                        </p:tgtEl>
                                        <p:attrNameLst>
                                          <p:attrName>style.visibility</p:attrName>
                                        </p:attrNameLst>
                                      </p:cBhvr>
                                      <p:to>
                                        <p:strVal val="visible"/>
                                      </p:to>
                                    </p:set>
                                    <p:animEffect transition="in" filter="wipe(down)">
                                      <p:cBhvr>
                                        <p:cTn id="191" dur="500"/>
                                        <p:tgtEl>
                                          <p:spTgt spid="12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68"/>
                                        </p:tgtEl>
                                        <p:attrNameLst>
                                          <p:attrName>style.visibility</p:attrName>
                                        </p:attrNameLst>
                                      </p:cBhvr>
                                      <p:to>
                                        <p:strVal val="visible"/>
                                      </p:to>
                                    </p:set>
                                    <p:animEffect transition="in" filter="fade">
                                      <p:cBhvr>
                                        <p:cTn id="196" dur="500"/>
                                        <p:tgtEl>
                                          <p:spTgt spid="68"/>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159"/>
                                        </p:tgtEl>
                                        <p:attrNameLst>
                                          <p:attrName>style.visibility</p:attrName>
                                        </p:attrNameLst>
                                      </p:cBhvr>
                                      <p:to>
                                        <p:strVal val="visible"/>
                                      </p:to>
                                    </p:set>
                                    <p:animEffect transition="in" filter="wipe(left)">
                                      <p:cBhvr>
                                        <p:cTn id="201" dur="500"/>
                                        <p:tgtEl>
                                          <p:spTgt spid="159"/>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132"/>
                                        </p:tgtEl>
                                        <p:attrNameLst>
                                          <p:attrName>style.visibility</p:attrName>
                                        </p:attrNameLst>
                                      </p:cBhvr>
                                      <p:to>
                                        <p:strVal val="visible"/>
                                      </p:to>
                                    </p:set>
                                    <p:animEffect transition="in" filter="wipe(left)">
                                      <p:cBhvr>
                                        <p:cTn id="206" dur="500"/>
                                        <p:tgtEl>
                                          <p:spTgt spid="132"/>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160"/>
                                        </p:tgtEl>
                                        <p:attrNameLst>
                                          <p:attrName>style.visibility</p:attrName>
                                        </p:attrNameLst>
                                      </p:cBhvr>
                                      <p:to>
                                        <p:strVal val="visible"/>
                                      </p:to>
                                    </p:set>
                                    <p:animEffect transition="in" filter="wipe(left)">
                                      <p:cBhvr>
                                        <p:cTn id="216" dur="500"/>
                                        <p:tgtEl>
                                          <p:spTgt spid="160"/>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nodeType="clickEffect">
                                  <p:stCondLst>
                                    <p:cond delay="0"/>
                                  </p:stCondLst>
                                  <p:childTnLst>
                                    <p:set>
                                      <p:cBhvr>
                                        <p:cTn id="220" dur="1" fill="hold">
                                          <p:stCondLst>
                                            <p:cond delay="0"/>
                                          </p:stCondLst>
                                        </p:cTn>
                                        <p:tgtEl>
                                          <p:spTgt spid="135"/>
                                        </p:tgtEl>
                                        <p:attrNameLst>
                                          <p:attrName>style.visibility</p:attrName>
                                        </p:attrNameLst>
                                      </p:cBhvr>
                                      <p:to>
                                        <p:strVal val="visible"/>
                                      </p:to>
                                    </p:set>
                                    <p:animEffect transition="in" filter="wipe(down)">
                                      <p:cBhvr>
                                        <p:cTn id="221" dur="500"/>
                                        <p:tgtEl>
                                          <p:spTgt spid="13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161"/>
                                        </p:tgtEl>
                                        <p:attrNameLst>
                                          <p:attrName>style.visibility</p:attrName>
                                        </p:attrNameLst>
                                      </p:cBhvr>
                                      <p:to>
                                        <p:strVal val="visible"/>
                                      </p:to>
                                    </p:set>
                                    <p:animEffect transition="in" filter="wipe(left)">
                                      <p:cBhvr>
                                        <p:cTn id="231" dur="500"/>
                                        <p:tgtEl>
                                          <p:spTgt spid="161"/>
                                        </p:tgtEl>
                                      </p:cBhvr>
                                    </p:animEffect>
                                  </p:childTnLst>
                                </p:cTn>
                              </p:par>
                            </p:childTnLst>
                          </p:cTn>
                        </p:par>
                        <p:par>
                          <p:cTn id="232" fill="hold">
                            <p:stCondLst>
                              <p:cond delay="500"/>
                            </p:stCondLst>
                            <p:childTnLst>
                              <p:par>
                                <p:cTn id="233" presetID="12" presetClass="entr" presetSubtype="8" fill="hold" grpId="0" nodeType="after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500"/>
                                        <p:tgtEl>
                                          <p:spTgt spid="165"/>
                                        </p:tgtEl>
                                        <p:attrNameLst>
                                          <p:attrName>ppt_x</p:attrName>
                                        </p:attrNameLst>
                                      </p:cBhvr>
                                      <p:tavLst>
                                        <p:tav tm="0">
                                          <p:val>
                                            <p:strVal val="#ppt_x-#ppt_w*1.125000"/>
                                          </p:val>
                                        </p:tav>
                                        <p:tav tm="100000">
                                          <p:val>
                                            <p:strVal val="#ppt_x"/>
                                          </p:val>
                                        </p:tav>
                                      </p:tavLst>
                                    </p:anim>
                                    <p:animEffect transition="in" filter="wipe(right)">
                                      <p:cBhvr>
                                        <p:cTn id="23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1513144" y="3228975"/>
            <a:ext cx="1333500" cy="990600"/>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110130" y="2805111"/>
            <a:ext cx="1333500" cy="1414463"/>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770694" y="2247900"/>
            <a:ext cx="1333500" cy="1971675"/>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399469" y="1390650"/>
            <a:ext cx="1333500" cy="2828925"/>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第一季度</a:t>
            </a: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第二季度</a:t>
            </a: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第三季度</a:t>
            </a: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rPr>
              <a:t>第四季度</a:t>
            </a: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33" name="TextBox 32"/>
          <p:cNvSpPr txBox="1"/>
          <p:nvPr/>
        </p:nvSpPr>
        <p:spPr>
          <a:xfrm>
            <a:off x="1677993" y="3233737"/>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3274979" y="2922804"/>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45%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935543" y="2355708"/>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65%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6564318" y="1498458"/>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85%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7"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77" y="140572"/>
            <a:ext cx="2108371" cy="364572"/>
          </a:xfrm>
          <a:prstGeom prst="homePlate">
            <a:avLst>
              <a:gd name="adj" fmla="val 34324"/>
            </a:avLst>
          </a:prstGeom>
        </p:spPr>
      </p:pic>
      <p:sp>
        <p:nvSpPr>
          <p:cNvPr id="60" name="TextBox 59"/>
          <p:cNvSpPr txBox="1"/>
          <p:nvPr/>
        </p:nvSpPr>
        <p:spPr>
          <a:xfrm>
            <a:off x="932670"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61"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348"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ppt_x</p:attrName>
                                        </p:attrNameLst>
                                      </p:cBhvr>
                                      <p:tavLst>
                                        <p:tav tm="0">
                                          <p:val>
                                            <p:strVal val="#ppt_x-#ppt_w*1.125000"/>
                                          </p:val>
                                        </p:tav>
                                        <p:tav tm="100000">
                                          <p:val>
                                            <p:strVal val="#ppt_x"/>
                                          </p:val>
                                        </p:tav>
                                      </p:tavLst>
                                    </p:anim>
                                    <p:animEffect transition="in" filter="wipe(right)">
                                      <p:cBhvr>
                                        <p:cTn id="8" dur="500"/>
                                        <p:tgtEl>
                                          <p:spTgt spid="60"/>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trips(down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8"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upRight)">
                                      <p:cBhvr>
                                        <p:cTn id="23" dur="500"/>
                                        <p:tgtEl>
                                          <p:spTgt spid="22"/>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par>
                                <p:cTn id="62" presetID="22" presetClass="entr" presetSubtype="4" fill="hold" grpId="0" nodeType="withEffect">
                                  <p:stCondLst>
                                    <p:cond delay="80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par>
                                <p:cTn id="65" presetID="22" presetClass="entr" presetSubtype="4" fill="hold" grpId="0" nodeType="withEffect">
                                  <p:stCondLst>
                                    <p:cond delay="120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60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33" grpId="0"/>
      <p:bldP spid="34" grpId="0"/>
      <p:bldP spid="35" grpId="0"/>
      <p:bldP spid="36"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 name="ISPRING_RESOURCE_PATHS_HASH_PRESENTER" val="f6f5646db08adf65fdd0782471d8cdbe1f10b2af"/>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3524</Words>
  <Application>Microsoft Office PowerPoint</Application>
  <PresentationFormat>全屏显示(16:9)</PresentationFormat>
  <Paragraphs>415</Paragraphs>
  <Slides>35</Slides>
  <Notes>35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Yuanti SC Regular</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88</cp:revision>
  <dcterms:created xsi:type="dcterms:W3CDTF">2015-01-22T11:01:00Z</dcterms:created>
  <dcterms:modified xsi:type="dcterms:W3CDTF">2021-01-06T00:57:25Z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