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81" r:id="rId2"/>
    <p:sldId id="379" r:id="rId3"/>
    <p:sldId id="378" r:id="rId4"/>
    <p:sldId id="377" r:id="rId5"/>
    <p:sldId id="376" r:id="rId6"/>
    <p:sldId id="375" r:id="rId7"/>
    <p:sldId id="374" r:id="rId8"/>
    <p:sldId id="373" r:id="rId9"/>
    <p:sldId id="372" r:id="rId10"/>
    <p:sldId id="371" r:id="rId11"/>
    <p:sldId id="370" r:id="rId12"/>
    <p:sldId id="369" r:id="rId13"/>
    <p:sldId id="368" r:id="rId14"/>
    <p:sldId id="367" r:id="rId15"/>
    <p:sldId id="366" r:id="rId16"/>
    <p:sldId id="365" r:id="rId17"/>
    <p:sldId id="364" r:id="rId18"/>
    <p:sldId id="363" r:id="rId19"/>
    <p:sldId id="362" r:id="rId20"/>
    <p:sldId id="361" r:id="rId21"/>
    <p:sldId id="360" r:id="rId22"/>
    <p:sldId id="359" r:id="rId23"/>
    <p:sldId id="358" r:id="rId24"/>
    <p:sldId id="357" r:id="rId25"/>
    <p:sldId id="356" r:id="rId26"/>
    <p:sldId id="355" r:id="rId27"/>
    <p:sldId id="354" r:id="rId28"/>
    <p:sldId id="353" r:id="rId29"/>
    <p:sldId id="352" r:id="rId30"/>
    <p:sldId id="351" r:id="rId31"/>
    <p:sldId id="350" r:id="rId32"/>
    <p:sldId id="349" r:id="rId33"/>
    <p:sldId id="348" r:id="rId34"/>
    <p:sldId id="347" r:id="rId35"/>
    <p:sldId id="346" r:id="rId36"/>
    <p:sldId id="345" r:id="rId37"/>
  </p:sldIdLst>
  <p:sldSz cx="12198350" cy="6859588"/>
  <p:notesSz cx="6858000" cy="9144000"/>
  <p:custDataLst>
    <p:tags r:id="rId39"/>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304">
          <p15:clr>
            <a:srgbClr val="A4A3A4"/>
          </p15:clr>
        </p15:guide>
        <p15:guide id="4" pos="1892">
          <p15:clr>
            <a:srgbClr val="A4A3A4"/>
          </p15:clr>
        </p15:guide>
        <p15:guide id="5"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FAFAFA"/>
    <a:srgbClr val="005DA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9" autoAdjust="0"/>
    <p:restoredTop sz="96196" autoAdjust="0"/>
  </p:normalViewPr>
  <p:slideViewPr>
    <p:cSldViewPr>
      <p:cViewPr varScale="1">
        <p:scale>
          <a:sx n="90" d="100"/>
          <a:sy n="90" d="100"/>
        </p:scale>
        <p:origin x="174" y="66"/>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更多模板下载地址：</a:t>
            </a:r>
            <a:r>
              <a:rPr lang="en-US" altLang="zh-CN"/>
              <a:t>http://www.pptvzaixian.com/shop/view28111.html</a:t>
            </a:r>
            <a:r>
              <a:rPr lang="zh-CN" altLang="en-US"/>
              <a:t>（复制链接到浏览器打开）</a:t>
            </a:r>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a:t>单击此处编辑母版标题样式</a:t>
            </a:r>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2021/1/6</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Tm="0">
    <p:wipe/>
  </p:transition>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a:spLocks noGrp="1" noSelect="1" noRot="1" noChangeAspect="1" noMove="1" noResize="1" noChangeShapeType="1" noTextEdit="1"/>
          </p:cNvSpPr>
          <p:nvPr/>
        </p:nvSpPr>
        <p:spPr bwMode="auto">
          <a:xfrm>
            <a:off x="0" y="5054600"/>
            <a:ext cx="12215320" cy="1804988"/>
          </a:xfrm>
          <a:custGeom>
            <a:avLst/>
            <a:gdLst>
              <a:gd name="T0" fmla="*/ 1 w 1950"/>
              <a:gd name="T1" fmla="*/ 286 h 286"/>
              <a:gd name="T2" fmla="*/ 0 w 1950"/>
              <a:gd name="T3" fmla="*/ 86 h 286"/>
              <a:gd name="T4" fmla="*/ 17 w 1950"/>
              <a:gd name="T5" fmla="*/ 66 h 286"/>
              <a:gd name="T6" fmla="*/ 70 w 1950"/>
              <a:gd name="T7" fmla="*/ 40 h 286"/>
              <a:gd name="T8" fmla="*/ 208 w 1950"/>
              <a:gd name="T9" fmla="*/ 40 h 286"/>
              <a:gd name="T10" fmla="*/ 297 w 1950"/>
              <a:gd name="T11" fmla="*/ 66 h 286"/>
              <a:gd name="T12" fmla="*/ 342 w 1950"/>
              <a:gd name="T13" fmla="*/ 42 h 286"/>
              <a:gd name="T14" fmla="*/ 438 w 1950"/>
              <a:gd name="T15" fmla="*/ 13 h 286"/>
              <a:gd name="T16" fmla="*/ 499 w 1950"/>
              <a:gd name="T17" fmla="*/ 45 h 286"/>
              <a:gd name="T18" fmla="*/ 581 w 1950"/>
              <a:gd name="T19" fmla="*/ 66 h 286"/>
              <a:gd name="T20" fmla="*/ 628 w 1950"/>
              <a:gd name="T21" fmla="*/ 40 h 286"/>
              <a:gd name="T22" fmla="*/ 765 w 1950"/>
              <a:gd name="T23" fmla="*/ 39 h 286"/>
              <a:gd name="T24" fmla="*/ 855 w 1950"/>
              <a:gd name="T25" fmla="*/ 66 h 286"/>
              <a:gd name="T26" fmla="*/ 901 w 1950"/>
              <a:gd name="T27" fmla="*/ 41 h 286"/>
              <a:gd name="T28" fmla="*/ 1017 w 1950"/>
              <a:gd name="T29" fmla="*/ 20 h 286"/>
              <a:gd name="T30" fmla="*/ 1056 w 1950"/>
              <a:gd name="T31" fmla="*/ 45 h 286"/>
              <a:gd name="T32" fmla="*/ 1184 w 1950"/>
              <a:gd name="T33" fmla="*/ 43 h 286"/>
              <a:gd name="T34" fmla="*/ 1236 w 1950"/>
              <a:gd name="T35" fmla="*/ 14 h 286"/>
              <a:gd name="T36" fmla="*/ 1314 w 1950"/>
              <a:gd name="T37" fmla="*/ 32 h 286"/>
              <a:gd name="T38" fmla="*/ 1347 w 1950"/>
              <a:gd name="T39" fmla="*/ 56 h 286"/>
              <a:gd name="T40" fmla="*/ 1448 w 1950"/>
              <a:gd name="T41" fmla="*/ 50 h 286"/>
              <a:gd name="T42" fmla="*/ 1475 w 1950"/>
              <a:gd name="T43" fmla="*/ 30 h 286"/>
              <a:gd name="T44" fmla="*/ 1595 w 1950"/>
              <a:gd name="T45" fmla="*/ 31 h 286"/>
              <a:gd name="T46" fmla="*/ 1619 w 1950"/>
              <a:gd name="T47" fmla="*/ 49 h 286"/>
              <a:gd name="T48" fmla="*/ 1731 w 1950"/>
              <a:gd name="T49" fmla="*/ 50 h 286"/>
              <a:gd name="T50" fmla="*/ 1752 w 1950"/>
              <a:gd name="T51" fmla="*/ 33 h 286"/>
              <a:gd name="T52" fmla="*/ 1876 w 1950"/>
              <a:gd name="T53" fmla="*/ 36 h 286"/>
              <a:gd name="T54" fmla="*/ 1950 w 1950"/>
              <a:gd name="T55" fmla="*/ 70 h 286"/>
              <a:gd name="T56" fmla="*/ 1950 w 1950"/>
              <a:gd name="T57" fmla="*/ 286 h 286"/>
              <a:gd name="T58" fmla="*/ 1 w 1950"/>
              <a:gd name="T59"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0" h="286">
                <a:moveTo>
                  <a:pt x="1" y="286"/>
                </a:moveTo>
                <a:cubicBezTo>
                  <a:pt x="1" y="219"/>
                  <a:pt x="1" y="153"/>
                  <a:pt x="0" y="86"/>
                </a:cubicBezTo>
                <a:cubicBezTo>
                  <a:pt x="0" y="74"/>
                  <a:pt x="4" y="70"/>
                  <a:pt x="17" y="66"/>
                </a:cubicBezTo>
                <a:cubicBezTo>
                  <a:pt x="35" y="61"/>
                  <a:pt x="54" y="52"/>
                  <a:pt x="70" y="40"/>
                </a:cubicBezTo>
                <a:cubicBezTo>
                  <a:pt x="119" y="1"/>
                  <a:pt x="160" y="0"/>
                  <a:pt x="208" y="40"/>
                </a:cubicBezTo>
                <a:cubicBezTo>
                  <a:pt x="234" y="61"/>
                  <a:pt x="263" y="75"/>
                  <a:pt x="297" y="66"/>
                </a:cubicBezTo>
                <a:cubicBezTo>
                  <a:pt x="313" y="62"/>
                  <a:pt x="328" y="52"/>
                  <a:pt x="342" y="42"/>
                </a:cubicBezTo>
                <a:cubicBezTo>
                  <a:pt x="370" y="19"/>
                  <a:pt x="401" y="6"/>
                  <a:pt x="438" y="13"/>
                </a:cubicBezTo>
                <a:cubicBezTo>
                  <a:pt x="462" y="17"/>
                  <a:pt x="481" y="30"/>
                  <a:pt x="499" y="45"/>
                </a:cubicBezTo>
                <a:cubicBezTo>
                  <a:pt x="523" y="66"/>
                  <a:pt x="550" y="75"/>
                  <a:pt x="581" y="66"/>
                </a:cubicBezTo>
                <a:cubicBezTo>
                  <a:pt x="598" y="60"/>
                  <a:pt x="614" y="51"/>
                  <a:pt x="628" y="40"/>
                </a:cubicBezTo>
                <a:cubicBezTo>
                  <a:pt x="676" y="1"/>
                  <a:pt x="717" y="0"/>
                  <a:pt x="765" y="39"/>
                </a:cubicBezTo>
                <a:cubicBezTo>
                  <a:pt x="792" y="61"/>
                  <a:pt x="820" y="76"/>
                  <a:pt x="855" y="66"/>
                </a:cubicBezTo>
                <a:cubicBezTo>
                  <a:pt x="871" y="62"/>
                  <a:pt x="887" y="51"/>
                  <a:pt x="901" y="41"/>
                </a:cubicBezTo>
                <a:cubicBezTo>
                  <a:pt x="936" y="13"/>
                  <a:pt x="975" y="2"/>
                  <a:pt x="1017" y="20"/>
                </a:cubicBezTo>
                <a:cubicBezTo>
                  <a:pt x="1031" y="26"/>
                  <a:pt x="1044" y="35"/>
                  <a:pt x="1056" y="45"/>
                </a:cubicBezTo>
                <a:cubicBezTo>
                  <a:pt x="1098" y="83"/>
                  <a:pt x="1150" y="71"/>
                  <a:pt x="1184" y="43"/>
                </a:cubicBezTo>
                <a:cubicBezTo>
                  <a:pt x="1199" y="31"/>
                  <a:pt x="1217" y="20"/>
                  <a:pt x="1236" y="14"/>
                </a:cubicBezTo>
                <a:cubicBezTo>
                  <a:pt x="1264" y="5"/>
                  <a:pt x="1291" y="14"/>
                  <a:pt x="1314" y="32"/>
                </a:cubicBezTo>
                <a:cubicBezTo>
                  <a:pt x="1325" y="40"/>
                  <a:pt x="1335" y="50"/>
                  <a:pt x="1347" y="56"/>
                </a:cubicBezTo>
                <a:cubicBezTo>
                  <a:pt x="1381" y="75"/>
                  <a:pt x="1415" y="75"/>
                  <a:pt x="1448" y="50"/>
                </a:cubicBezTo>
                <a:cubicBezTo>
                  <a:pt x="1457" y="43"/>
                  <a:pt x="1466" y="36"/>
                  <a:pt x="1475" y="30"/>
                </a:cubicBezTo>
                <a:cubicBezTo>
                  <a:pt x="1512" y="5"/>
                  <a:pt x="1559" y="6"/>
                  <a:pt x="1595" y="31"/>
                </a:cubicBezTo>
                <a:cubicBezTo>
                  <a:pt x="1603" y="37"/>
                  <a:pt x="1611" y="43"/>
                  <a:pt x="1619" y="49"/>
                </a:cubicBezTo>
                <a:cubicBezTo>
                  <a:pt x="1654" y="76"/>
                  <a:pt x="1695" y="76"/>
                  <a:pt x="1731" y="50"/>
                </a:cubicBezTo>
                <a:cubicBezTo>
                  <a:pt x="1739" y="45"/>
                  <a:pt x="1745" y="39"/>
                  <a:pt x="1752" y="33"/>
                </a:cubicBezTo>
                <a:cubicBezTo>
                  <a:pt x="1791" y="3"/>
                  <a:pt x="1838" y="3"/>
                  <a:pt x="1876" y="36"/>
                </a:cubicBezTo>
                <a:cubicBezTo>
                  <a:pt x="1897" y="54"/>
                  <a:pt x="1921" y="68"/>
                  <a:pt x="1950" y="70"/>
                </a:cubicBezTo>
                <a:cubicBezTo>
                  <a:pt x="1950" y="142"/>
                  <a:pt x="1950" y="214"/>
                  <a:pt x="1950" y="286"/>
                </a:cubicBezTo>
                <a:cubicBezTo>
                  <a:pt x="1301" y="286"/>
                  <a:pt x="651" y="286"/>
                  <a:pt x="1" y="28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zh-CN" altLang="en-US"/>
          </a:p>
        </p:txBody>
      </p:sp>
      <p:grpSp>
        <p:nvGrpSpPr>
          <p:cNvPr id="13" name="原创设计师QQ598969553            _2"/>
          <p:cNvGrpSpPr/>
          <p:nvPr/>
        </p:nvGrpSpPr>
        <p:grpSpPr>
          <a:xfrm>
            <a:off x="4551668" y="5957094"/>
            <a:ext cx="3271062" cy="276999"/>
            <a:chOff x="4551668" y="4236939"/>
            <a:chExt cx="3271062" cy="276999"/>
          </a:xfrm>
        </p:grpSpPr>
        <p:sp>
          <p:nvSpPr>
            <p:cNvPr id="34" name="Oval 15"/>
            <p:cNvSpPr>
              <a:spLocks noChangeArrowheads="1"/>
            </p:cNvSpPr>
            <p:nvPr/>
          </p:nvSpPr>
          <p:spPr bwMode="auto">
            <a:xfrm>
              <a:off x="6256548" y="4265764"/>
              <a:ext cx="219347" cy="219347"/>
            </a:xfrm>
            <a:prstGeom prst="ellipse">
              <a:avLst/>
            </a:prstGeom>
            <a:solidFill>
              <a:schemeClr val="bg1"/>
            </a:solidFill>
            <a:ln>
              <a:noFill/>
            </a:ln>
            <a:effectLst/>
          </p:spPr>
          <p:txBody>
            <a:bodyPr wrap="none" anchor="ctr"/>
            <a:lstStyle/>
            <a:p>
              <a:pPr algn="ctr" fontAlgn="base">
                <a:spcBef>
                  <a:spcPct val="0"/>
                </a:spcBef>
                <a:spcAft>
                  <a:spcPct val="0"/>
                </a:spcAft>
              </a:pPr>
              <a:endParaRPr lang="zh-CN" altLang="en-US" sz="800">
                <a:solidFill>
                  <a:srgbClr val="FFFDEF"/>
                </a:solidFill>
                <a:latin typeface="微软雅黑" panose="020B0503020204020204" pitchFamily="34" charset="-122"/>
                <a:ea typeface="微软雅黑" panose="020B0503020204020204" pitchFamily="34" charset="-122"/>
              </a:endParaRPr>
            </a:p>
          </p:txBody>
        </p:sp>
        <p:grpSp>
          <p:nvGrpSpPr>
            <p:cNvPr id="35" name="Group 16"/>
            <p:cNvGrpSpPr/>
            <p:nvPr/>
          </p:nvGrpSpPr>
          <p:grpSpPr bwMode="auto">
            <a:xfrm>
              <a:off x="6327105" y="4309707"/>
              <a:ext cx="78599" cy="126335"/>
              <a:chOff x="4441" y="3144"/>
              <a:chExt cx="215" cy="345"/>
            </a:xfrm>
            <a:solidFill>
              <a:schemeClr val="accent1"/>
            </a:solidFill>
          </p:grpSpPr>
          <p:sp>
            <p:nvSpPr>
              <p:cNvPr id="36"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3" name="Text Box 20"/>
            <p:cNvSpPr txBox="1">
              <a:spLocks noChangeArrowheads="1"/>
            </p:cNvSpPr>
            <p:nvPr/>
          </p:nvSpPr>
          <p:spPr bwMode="auto">
            <a:xfrm>
              <a:off x="6482245" y="4236939"/>
              <a:ext cx="1340485"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日期：</a:t>
              </a:r>
              <a:r>
                <a:rPr lang="en-US" altLang="zh-CN" sz="1200" dirty="0">
                  <a:solidFill>
                    <a:schemeClr val="bg1"/>
                  </a:solidFill>
                  <a:latin typeface="微软雅黑" panose="020B0503020204020204" pitchFamily="34" charset="-122"/>
                  <a:ea typeface="微软雅黑" panose="020B0503020204020204" pitchFamily="34" charset="-122"/>
                </a:rPr>
                <a:t>2020.7.30</a:t>
              </a:r>
            </a:p>
          </p:txBody>
        </p:sp>
        <p:sp>
          <p:nvSpPr>
            <p:cNvPr id="47" name="Oval 10"/>
            <p:cNvSpPr>
              <a:spLocks noChangeArrowheads="1"/>
            </p:cNvSpPr>
            <p:nvPr/>
          </p:nvSpPr>
          <p:spPr bwMode="auto">
            <a:xfrm>
              <a:off x="4551668" y="4259514"/>
              <a:ext cx="219347" cy="219347"/>
            </a:xfrm>
            <a:prstGeom prst="ellipse">
              <a:avLst/>
            </a:prstGeom>
            <a:solidFill>
              <a:schemeClr val="bg1"/>
            </a:solidFill>
            <a:ln>
              <a:noFill/>
            </a:ln>
            <a:effectLst/>
          </p:spPr>
          <p:txBody>
            <a:bodyPr wrap="none" anchor="ctr"/>
            <a:lstStyle/>
            <a:p>
              <a:pPr algn="ctr" fontAlgn="base">
                <a:spcBef>
                  <a:spcPct val="0"/>
                </a:spcBef>
                <a:spcAft>
                  <a:spcPct val="0"/>
                </a:spcAft>
              </a:pPr>
              <a:endParaRPr lang="zh-CN" altLang="en-US" sz="800">
                <a:solidFill>
                  <a:srgbClr val="FFFDEF"/>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4611357" y="4307395"/>
              <a:ext cx="100336" cy="114060"/>
              <a:chOff x="860980" y="3583766"/>
              <a:chExt cx="100336" cy="114060"/>
            </a:xfrm>
            <a:solidFill>
              <a:schemeClr val="accent1"/>
            </a:solidFill>
          </p:grpSpPr>
          <p:sp>
            <p:nvSpPr>
              <p:cNvPr id="4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4770878" y="4236939"/>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汇报人：</a:t>
              </a:r>
              <a:r>
                <a:rPr lang="en-US" altLang="zh-CN" sz="1200" dirty="0">
                  <a:solidFill>
                    <a:schemeClr val="bg1"/>
                  </a:solidFill>
                  <a:latin typeface="微软雅黑" panose="020B0503020204020204" pitchFamily="34" charset="-122"/>
                  <a:ea typeface="微软雅黑" panose="020B0503020204020204" pitchFamily="34" charset="-122"/>
                </a:rPr>
                <a:t>ABC</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1" name="原创设计师QQ598969553            _3"/>
          <p:cNvSpPr txBox="1"/>
          <p:nvPr/>
        </p:nvSpPr>
        <p:spPr>
          <a:xfrm>
            <a:off x="3705425" y="4013992"/>
            <a:ext cx="4971509" cy="672172"/>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CSASAADAstudio</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sales template, a more beautiful template please magic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rainMagic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moreMagic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more beautiful template please magic</a:t>
            </a:r>
          </a:p>
        </p:txBody>
      </p:sp>
      <p:sp>
        <p:nvSpPr>
          <p:cNvPr id="52" name="原创设计师QQ598969553            _4"/>
          <p:cNvSpPr/>
          <p:nvPr/>
        </p:nvSpPr>
        <p:spPr>
          <a:xfrm>
            <a:off x="2891015" y="3164609"/>
            <a:ext cx="6416321" cy="707886"/>
          </a:xfrm>
          <a:prstGeom prst="rect">
            <a:avLst/>
          </a:prstGeom>
          <a:noFill/>
        </p:spPr>
        <p:txBody>
          <a:bodyPr wrap="square" rtlCol="0">
            <a:spAutoFit/>
          </a:bodyPr>
          <a:lstStyle/>
          <a:p>
            <a:pPr algn="ctr"/>
            <a:r>
              <a:rPr lang="zh-CN" altLang="en-US" sz="4000" dirty="0">
                <a:ln w="6350">
                  <a:noFill/>
                </a:ln>
                <a:solidFill>
                  <a:schemeClr val="accent1"/>
                </a:solidFill>
                <a:latin typeface="Impact" panose="020B0806030902050204" pitchFamily="34" charset="0"/>
                <a:ea typeface="微软雅黑" panose="020B0503020204020204" pitchFamily="34" charset="-122"/>
              </a:rPr>
              <a:t>绿色清新</a:t>
            </a:r>
            <a:r>
              <a:rPr lang="zh-CN" altLang="en-US" sz="4000" dirty="0">
                <a:ln w="6350">
                  <a:noFill/>
                </a:ln>
                <a:solidFill>
                  <a:schemeClr val="tx1">
                    <a:lumMod val="75000"/>
                    <a:lumOff val="25000"/>
                  </a:schemeClr>
                </a:solidFill>
                <a:latin typeface="Impact" panose="020B0806030902050204" pitchFamily="34" charset="0"/>
                <a:ea typeface="微软雅黑" panose="020B0503020204020204" pitchFamily="34" charset="-122"/>
              </a:rPr>
              <a:t>工作总结年终汇报</a:t>
            </a:r>
          </a:p>
        </p:txBody>
      </p:sp>
      <p:grpSp>
        <p:nvGrpSpPr>
          <p:cNvPr id="20" name="原创设计师QQ598969553            _5"/>
          <p:cNvGrpSpPr>
            <a:grpSpLocks noGrp="1" noSelect="1" noRot="1" noChangeAspect="1" noMove="1" noResize="1"/>
          </p:cNvGrpSpPr>
          <p:nvPr/>
        </p:nvGrpSpPr>
        <p:grpSpPr>
          <a:xfrm>
            <a:off x="2657327" y="946019"/>
            <a:ext cx="1761196" cy="1818088"/>
            <a:chOff x="304799" y="673100"/>
            <a:chExt cx="4000500" cy="4000500"/>
          </a:xfrm>
          <a:effectLst>
            <a:outerShdw blurRad="381000" dist="508000" dir="8100000" algn="tr" rotWithShape="0">
              <a:prstClr val="black">
                <a:alpha val="25000"/>
              </a:prstClr>
            </a:outerShdw>
          </a:effectLst>
        </p:grpSpPr>
        <p:sp>
          <p:nvSpPr>
            <p:cNvPr id="24" name="同心圆 4"/>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华文细黑" panose="02010600040101010101" pitchFamily="2" charset="-122"/>
                <a:ea typeface="华文细黑" panose="02010600040101010101" pitchFamily="2" charset="-122"/>
              </a:endParaRPr>
            </a:p>
          </p:txBody>
        </p:sp>
        <p:sp>
          <p:nvSpPr>
            <p:cNvPr id="25" name="椭圆 24"/>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华文细黑" panose="02010600040101010101" pitchFamily="2" charset="-122"/>
                <a:ea typeface="华文细黑" panose="02010600040101010101" pitchFamily="2" charset="-122"/>
              </a:endParaRPr>
            </a:p>
          </p:txBody>
        </p:sp>
      </p:grpSp>
      <p:sp>
        <p:nvSpPr>
          <p:cNvPr id="26" name="原创设计师QQ598969553            _6"/>
          <p:cNvSpPr txBox="1"/>
          <p:nvPr/>
        </p:nvSpPr>
        <p:spPr>
          <a:xfrm>
            <a:off x="3094815" y="1070231"/>
            <a:ext cx="865943" cy="1569660"/>
          </a:xfrm>
          <a:prstGeom prst="rect">
            <a:avLst/>
          </a:prstGeom>
          <a:noFill/>
        </p:spPr>
        <p:txBody>
          <a:bodyPr wrap="none" rtlCol="0">
            <a:spAutoFit/>
          </a:bodyPr>
          <a:lstStyle/>
          <a:p>
            <a:pPr algn="ctr"/>
            <a:r>
              <a:rPr lang="en-US" altLang="zh-CN" sz="9600" dirty="0">
                <a:solidFill>
                  <a:schemeClr val="accent1"/>
                </a:solidFill>
                <a:latin typeface="华文细黑" panose="02010600040101010101" pitchFamily="2" charset="-122"/>
                <a:ea typeface="华文细黑" panose="02010600040101010101" pitchFamily="2" charset="-122"/>
              </a:rPr>
              <a:t>2</a:t>
            </a:r>
            <a:endParaRPr lang="zh-CN" altLang="en-US" sz="9600" dirty="0">
              <a:solidFill>
                <a:schemeClr val="accent1"/>
              </a:solidFill>
              <a:latin typeface="华文细黑" panose="02010600040101010101" pitchFamily="2" charset="-122"/>
              <a:ea typeface="华文细黑" panose="02010600040101010101" pitchFamily="2" charset="-122"/>
            </a:endParaRPr>
          </a:p>
        </p:txBody>
      </p:sp>
      <p:grpSp>
        <p:nvGrpSpPr>
          <p:cNvPr id="27" name="原创设计师QQ598969553            _7"/>
          <p:cNvGrpSpPr>
            <a:grpSpLocks noGrp="1" noSelect="1" noRot="1" noChangeAspect="1" noMove="1" noResize="1"/>
          </p:cNvGrpSpPr>
          <p:nvPr/>
        </p:nvGrpSpPr>
        <p:grpSpPr>
          <a:xfrm>
            <a:off x="4418523" y="946019"/>
            <a:ext cx="1761196" cy="1818088"/>
            <a:chOff x="304799" y="673100"/>
            <a:chExt cx="4000500" cy="4000500"/>
          </a:xfrm>
          <a:effectLst>
            <a:outerShdw blurRad="381000" dist="508000" dir="8100000" algn="tr" rotWithShape="0">
              <a:prstClr val="black">
                <a:alpha val="25000"/>
              </a:prstClr>
            </a:outerShdw>
          </a:effectLst>
        </p:grpSpPr>
        <p:sp>
          <p:nvSpPr>
            <p:cNvPr id="28" name="同心圆 10"/>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29" name="椭圆 28"/>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grpSp>
      <p:grpSp>
        <p:nvGrpSpPr>
          <p:cNvPr id="30" name="原创设计师QQ598969553            _8"/>
          <p:cNvGrpSpPr>
            <a:grpSpLocks noGrp="1" noSelect="1" noRot="1" noChangeAspect="1" noMove="1" noResize="1"/>
          </p:cNvGrpSpPr>
          <p:nvPr/>
        </p:nvGrpSpPr>
        <p:grpSpPr>
          <a:xfrm>
            <a:off x="6179719" y="946019"/>
            <a:ext cx="1761196" cy="1818088"/>
            <a:chOff x="304799" y="673100"/>
            <a:chExt cx="4000500" cy="4000500"/>
          </a:xfrm>
          <a:effectLst>
            <a:outerShdw blurRad="381000" dist="508000" dir="8100000" algn="tr" rotWithShape="0">
              <a:prstClr val="black">
                <a:alpha val="25000"/>
              </a:prstClr>
            </a:outerShdw>
          </a:effectLst>
        </p:grpSpPr>
        <p:sp>
          <p:nvSpPr>
            <p:cNvPr id="31" name="同心圆 13"/>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latin typeface="华文细黑" panose="02010600040101010101" pitchFamily="2" charset="-122"/>
                <a:ea typeface="华文细黑" panose="02010600040101010101" pitchFamily="2" charset="-122"/>
              </a:endParaRPr>
            </a:p>
          </p:txBody>
        </p:sp>
        <p:sp>
          <p:nvSpPr>
            <p:cNvPr id="32" name="椭圆 31"/>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latin typeface="华文细黑" panose="02010600040101010101" pitchFamily="2" charset="-122"/>
                <a:ea typeface="华文细黑" panose="02010600040101010101" pitchFamily="2" charset="-122"/>
              </a:endParaRPr>
            </a:p>
          </p:txBody>
        </p:sp>
      </p:grpSp>
      <p:sp>
        <p:nvSpPr>
          <p:cNvPr id="38" name="原创设计师QQ598969553            _9"/>
          <p:cNvSpPr txBox="1"/>
          <p:nvPr/>
        </p:nvSpPr>
        <p:spPr>
          <a:xfrm>
            <a:off x="6631056" y="1070231"/>
            <a:ext cx="858520" cy="1568450"/>
          </a:xfrm>
          <a:prstGeom prst="rect">
            <a:avLst/>
          </a:prstGeom>
          <a:noFill/>
        </p:spPr>
        <p:txBody>
          <a:bodyPr wrap="none" rtlCol="0">
            <a:spAutoFit/>
          </a:bodyPr>
          <a:lstStyle/>
          <a:p>
            <a:pPr algn="ctr"/>
            <a:r>
              <a:rPr lang="en-US" altLang="zh-CN" sz="9600" dirty="0">
                <a:solidFill>
                  <a:schemeClr val="accent2"/>
                </a:solidFill>
                <a:latin typeface="华文细黑" panose="02010600040101010101" pitchFamily="2" charset="-122"/>
                <a:ea typeface="华文细黑" panose="02010600040101010101" pitchFamily="2" charset="-122"/>
              </a:rPr>
              <a:t>2</a:t>
            </a:r>
          </a:p>
        </p:txBody>
      </p:sp>
      <p:grpSp>
        <p:nvGrpSpPr>
          <p:cNvPr id="39" name="原创设计师QQ598969553            _10"/>
          <p:cNvGrpSpPr>
            <a:grpSpLocks noGrp="1" noSelect="1" noRot="1" noChangeAspect="1" noMove="1" noResize="1"/>
          </p:cNvGrpSpPr>
          <p:nvPr/>
        </p:nvGrpSpPr>
        <p:grpSpPr>
          <a:xfrm>
            <a:off x="7940915" y="946019"/>
            <a:ext cx="1761196" cy="1818088"/>
            <a:chOff x="304799" y="673100"/>
            <a:chExt cx="4000500" cy="4000500"/>
          </a:xfrm>
          <a:effectLst>
            <a:outerShdw blurRad="381000" dist="508000" dir="8100000" algn="tr" rotWithShape="0">
              <a:prstClr val="black">
                <a:alpha val="25000"/>
              </a:prstClr>
            </a:outerShdw>
          </a:effectLst>
        </p:grpSpPr>
        <p:sp>
          <p:nvSpPr>
            <p:cNvPr id="40" name="同心圆 16"/>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latin typeface="华文细黑" panose="02010600040101010101" pitchFamily="2" charset="-122"/>
                <a:ea typeface="华文细黑" panose="02010600040101010101" pitchFamily="2" charset="-122"/>
              </a:endParaRPr>
            </a:p>
          </p:txBody>
        </p:sp>
        <p:sp>
          <p:nvSpPr>
            <p:cNvPr id="41" name="椭圆 40"/>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latin typeface="华文细黑" panose="02010600040101010101" pitchFamily="2" charset="-122"/>
                <a:ea typeface="华文细黑" panose="02010600040101010101" pitchFamily="2" charset="-122"/>
              </a:endParaRPr>
            </a:p>
          </p:txBody>
        </p:sp>
      </p:grpSp>
      <p:sp>
        <p:nvSpPr>
          <p:cNvPr id="42" name="原创设计师QQ598969553            _11"/>
          <p:cNvSpPr txBox="1"/>
          <p:nvPr/>
        </p:nvSpPr>
        <p:spPr>
          <a:xfrm>
            <a:off x="8393062" y="1040199"/>
            <a:ext cx="858520" cy="1568450"/>
          </a:xfrm>
          <a:prstGeom prst="rect">
            <a:avLst/>
          </a:prstGeom>
          <a:noFill/>
        </p:spPr>
        <p:txBody>
          <a:bodyPr wrap="none" rtlCol="0">
            <a:spAutoFit/>
          </a:bodyPr>
          <a:lstStyle/>
          <a:p>
            <a:pPr algn="ctr"/>
            <a:r>
              <a:rPr lang="en-US" altLang="zh-CN" sz="9600" dirty="0">
                <a:solidFill>
                  <a:schemeClr val="accent3"/>
                </a:solidFill>
                <a:latin typeface="华文细黑" panose="02010600040101010101" pitchFamily="2" charset="-122"/>
                <a:ea typeface="华文细黑" panose="02010600040101010101" pitchFamily="2" charset="-122"/>
              </a:rPr>
              <a:t>0</a:t>
            </a:r>
          </a:p>
        </p:txBody>
      </p:sp>
      <p:grpSp>
        <p:nvGrpSpPr>
          <p:cNvPr id="43" name="原创设计师QQ598969553            _12"/>
          <p:cNvGrpSpPr>
            <a:grpSpLocks noGrp="1" noSelect="1" noRot="1" noChangeAspect="1" noMove="1" noResize="1"/>
          </p:cNvGrpSpPr>
          <p:nvPr/>
        </p:nvGrpSpPr>
        <p:grpSpPr bwMode="auto">
          <a:xfrm>
            <a:off x="4708719" y="1263297"/>
            <a:ext cx="1180804" cy="1183528"/>
            <a:chOff x="183" y="1395"/>
            <a:chExt cx="867" cy="869"/>
          </a:xfrm>
          <a:solidFill>
            <a:schemeClr val="bg1">
              <a:lumMod val="50000"/>
            </a:schemeClr>
          </a:solidFill>
        </p:grpSpPr>
        <p:sp>
          <p:nvSpPr>
            <p:cNvPr id="44" name="Freeform 5"/>
            <p:cNvSpPr>
              <a:spLocks noEditPoints="1"/>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45" name="Rectangle 6"/>
            <p:cNvSpPr>
              <a:spLocks noChangeArrowheads="1"/>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3"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4"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5" name="Rectangle 9"/>
            <p:cNvSpPr>
              <a:spLocks noChangeArrowheads="1"/>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6"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7"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8" name="Rectangle 12"/>
            <p:cNvSpPr>
              <a:spLocks noChangeArrowheads="1"/>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9"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0"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1" name="Rectangle 15"/>
            <p:cNvSpPr>
              <a:spLocks noChangeArrowheads="1"/>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2"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3"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grpSp>
      <p:grpSp>
        <p:nvGrpSpPr>
          <p:cNvPr id="64" name="原创设计师QQ598969553            _13"/>
          <p:cNvGrpSpPr>
            <a:grpSpLocks noGrp="1" noSelect="1" noRot="1" noChangeAspect="1" noMove="1" noResize="1"/>
          </p:cNvGrpSpPr>
          <p:nvPr/>
        </p:nvGrpSpPr>
        <p:grpSpPr>
          <a:xfrm>
            <a:off x="5275972" y="1462336"/>
            <a:ext cx="45720" cy="784936"/>
            <a:chOff x="5275684" y="1747635"/>
            <a:chExt cx="46296" cy="794824"/>
          </a:xfrm>
        </p:grpSpPr>
        <p:sp>
          <p:nvSpPr>
            <p:cNvPr id="65" name="矩形 64"/>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6" name="矩形 65"/>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grpSp>
        <p:nvGrpSpPr>
          <p:cNvPr id="67" name="原创设计师QQ598969553            _14"/>
          <p:cNvGrpSpPr>
            <a:grpSpLocks noGrp="1" noSelect="1" noRot="1" noChangeAspect="1" noMove="1" noResize="1"/>
          </p:cNvGrpSpPr>
          <p:nvPr/>
        </p:nvGrpSpPr>
        <p:grpSpPr>
          <a:xfrm>
            <a:off x="5070375" y="1816105"/>
            <a:ext cx="467942" cy="77072"/>
            <a:chOff x="5031626" y="2106315"/>
            <a:chExt cx="545439" cy="89837"/>
          </a:xfrm>
        </p:grpSpPr>
        <p:sp>
          <p:nvSpPr>
            <p:cNvPr id="68" name="矩形 67"/>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9" name="矩形 68"/>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pic>
        <p:nvPicPr>
          <p:cNvPr id="7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 presetClass="entr" presetSubtype="2" fill="hold" nodeType="withEffect" p14:presetBounceEnd="25000">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14:bounceEnd="25000">
                                          <p:cBhvr additive="base">
                                            <p:cTn id="22" dur="1000" fill="hold"/>
                                            <p:tgtEl>
                                              <p:spTgt spid="20"/>
                                            </p:tgtEl>
                                            <p:attrNameLst>
                                              <p:attrName>ppt_x</p:attrName>
                                            </p:attrNameLst>
                                          </p:cBhvr>
                                          <p:tavLst>
                                            <p:tav tm="0">
                                              <p:val>
                                                <p:strVal val="1+#ppt_w/2"/>
                                              </p:val>
                                            </p:tav>
                                            <p:tav tm="100000">
                                              <p:val>
                                                <p:strVal val="#ppt_x"/>
                                              </p:val>
                                            </p:tav>
                                          </p:tavLst>
                                        </p:anim>
                                        <p:anim calcmode="lin" valueType="num" p14:bounceEnd="25000">
                                          <p:cBhvr additive="base">
                                            <p:cTn id="23" dur="1000" fill="hold"/>
                                            <p:tgtEl>
                                              <p:spTgt spid="2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2" presetClass="entr" presetSubtype="2" fill="hold" nodeType="withEffect" p14:presetBounceEnd="25000">
                                      <p:stCondLst>
                                        <p:cond delay="300"/>
                                      </p:stCondLst>
                                      <p:childTnLst>
                                        <p:set>
                                          <p:cBhvr>
                                            <p:cTn id="28" dur="1" fill="hold">
                                              <p:stCondLst>
                                                <p:cond delay="0"/>
                                              </p:stCondLst>
                                            </p:cTn>
                                            <p:tgtEl>
                                              <p:spTgt spid="27"/>
                                            </p:tgtEl>
                                            <p:attrNameLst>
                                              <p:attrName>style.visibility</p:attrName>
                                            </p:attrNameLst>
                                          </p:cBhvr>
                                          <p:to>
                                            <p:strVal val="visible"/>
                                          </p:to>
                                        </p:set>
                                        <p:anim calcmode="lin" valueType="num" p14:bounceEnd="25000">
                                          <p:cBhvr additive="base">
                                            <p:cTn id="29" dur="1000" fill="hold"/>
                                            <p:tgtEl>
                                              <p:spTgt spid="27"/>
                                            </p:tgtEl>
                                            <p:attrNameLst>
                                              <p:attrName>ppt_x</p:attrName>
                                            </p:attrNameLst>
                                          </p:cBhvr>
                                          <p:tavLst>
                                            <p:tav tm="0">
                                              <p:val>
                                                <p:strVal val="1+#ppt_w/2"/>
                                              </p:val>
                                            </p:tav>
                                            <p:tav tm="100000">
                                              <p:val>
                                                <p:strVal val="#ppt_x"/>
                                              </p:val>
                                            </p:tav>
                                          </p:tavLst>
                                        </p:anim>
                                        <p:anim calcmode="lin" valueType="num" p14:bounceEnd="25000">
                                          <p:cBhvr additive="base">
                                            <p:cTn id="30" dur="1000" fill="hold"/>
                                            <p:tgtEl>
                                              <p:spTgt spid="27"/>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12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120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12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8" presetClass="emph" presetSubtype="0" fill="hold" nodeType="withEffect">
                                      <p:stCondLst>
                                        <p:cond delay="1700"/>
                                      </p:stCondLst>
                                      <p:childTnLst>
                                        <p:animRot by="1200000">
                                          <p:cBhvr>
                                            <p:cTn id="41" dur="5000" fill="hold"/>
                                            <p:tgtEl>
                                              <p:spTgt spid="67"/>
                                            </p:tgtEl>
                                            <p:attrNameLst>
                                              <p:attrName>r</p:attrName>
                                            </p:attrNameLst>
                                          </p:cBhvr>
                                        </p:animRot>
                                      </p:childTnLst>
                                    </p:cTn>
                                  </p:par>
                                  <p:par>
                                    <p:cTn id="42" presetID="8" presetClass="emph" presetSubtype="0" fill="hold" nodeType="withEffect">
                                      <p:stCondLst>
                                        <p:cond delay="1700"/>
                                      </p:stCondLst>
                                      <p:childTnLst>
                                        <p:animRot by="21600000">
                                          <p:cBhvr>
                                            <p:cTn id="43" dur="5000" fill="hold"/>
                                            <p:tgtEl>
                                              <p:spTgt spid="64"/>
                                            </p:tgtEl>
                                            <p:attrNameLst>
                                              <p:attrName>r</p:attrName>
                                            </p:attrNameLst>
                                          </p:cBhvr>
                                        </p:animRot>
                                      </p:childTnLst>
                                    </p:cTn>
                                  </p:par>
                                  <p:par>
                                    <p:cTn id="44" presetID="2" presetClass="entr" presetSubtype="2" fill="hold" nodeType="withEffect" p14:presetBounceEnd="25000">
                                      <p:stCondLst>
                                        <p:cond delay="700"/>
                                      </p:stCondLst>
                                      <p:childTnLst>
                                        <p:set>
                                          <p:cBhvr>
                                            <p:cTn id="45" dur="1" fill="hold">
                                              <p:stCondLst>
                                                <p:cond delay="0"/>
                                              </p:stCondLst>
                                            </p:cTn>
                                            <p:tgtEl>
                                              <p:spTgt spid="30"/>
                                            </p:tgtEl>
                                            <p:attrNameLst>
                                              <p:attrName>style.visibility</p:attrName>
                                            </p:attrNameLst>
                                          </p:cBhvr>
                                          <p:to>
                                            <p:strVal val="visible"/>
                                          </p:to>
                                        </p:set>
                                        <p:anim calcmode="lin" valueType="num" p14:bounceEnd="25000">
                                          <p:cBhvr additive="base">
                                            <p:cTn id="46" dur="1000" fill="hold"/>
                                            <p:tgtEl>
                                              <p:spTgt spid="30"/>
                                            </p:tgtEl>
                                            <p:attrNameLst>
                                              <p:attrName>ppt_x</p:attrName>
                                            </p:attrNameLst>
                                          </p:cBhvr>
                                          <p:tavLst>
                                            <p:tav tm="0">
                                              <p:val>
                                                <p:strVal val="1+#ppt_w/2"/>
                                              </p:val>
                                            </p:tav>
                                            <p:tav tm="100000">
                                              <p:val>
                                                <p:strVal val="#ppt_x"/>
                                              </p:val>
                                            </p:tav>
                                          </p:tavLst>
                                        </p:anim>
                                        <p:anim calcmode="lin" valueType="num" p14:bounceEnd="25000">
                                          <p:cBhvr additive="base">
                                            <p:cTn id="47" dur="1000" fill="hold"/>
                                            <p:tgtEl>
                                              <p:spTgt spid="30"/>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2" presetClass="entr" presetSubtype="2" fill="hold" nodeType="withEffect" p14:presetBounceEnd="25000">
                                      <p:stCondLst>
                                        <p:cond delay="1100"/>
                                      </p:stCondLst>
                                      <p:childTnLst>
                                        <p:set>
                                          <p:cBhvr>
                                            <p:cTn id="52" dur="1" fill="hold">
                                              <p:stCondLst>
                                                <p:cond delay="0"/>
                                              </p:stCondLst>
                                            </p:cTn>
                                            <p:tgtEl>
                                              <p:spTgt spid="39"/>
                                            </p:tgtEl>
                                            <p:attrNameLst>
                                              <p:attrName>style.visibility</p:attrName>
                                            </p:attrNameLst>
                                          </p:cBhvr>
                                          <p:to>
                                            <p:strVal val="visible"/>
                                          </p:to>
                                        </p:set>
                                        <p:anim calcmode="lin" valueType="num" p14:bounceEnd="25000">
                                          <p:cBhvr additive="base">
                                            <p:cTn id="53" dur="1000" fill="hold"/>
                                            <p:tgtEl>
                                              <p:spTgt spid="39"/>
                                            </p:tgtEl>
                                            <p:attrNameLst>
                                              <p:attrName>ppt_x</p:attrName>
                                            </p:attrNameLst>
                                          </p:cBhvr>
                                          <p:tavLst>
                                            <p:tav tm="0">
                                              <p:val>
                                                <p:strVal val="1+#ppt_w/2"/>
                                              </p:val>
                                            </p:tav>
                                            <p:tav tm="100000">
                                              <p:val>
                                                <p:strVal val="#ppt_x"/>
                                              </p:val>
                                            </p:tav>
                                          </p:tavLst>
                                        </p:anim>
                                        <p:anim calcmode="lin" valueType="num" p14:bounceEnd="25000">
                                          <p:cBhvr additive="base">
                                            <p:cTn id="54" dur="1000" fill="hold"/>
                                            <p:tgtEl>
                                              <p:spTgt spid="39"/>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21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p:bldP spid="52" grpId="0"/>
          <p:bldP spid="26" grpId="0"/>
          <p:bldP spid="3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 presetClass="entr" presetSubtype="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1+#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2" presetClass="entr" presetSubtype="2" fill="hold" nodeType="withEffect">
                                      <p:stCondLst>
                                        <p:cond delay="3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000" fill="hold"/>
                                            <p:tgtEl>
                                              <p:spTgt spid="27"/>
                                            </p:tgtEl>
                                            <p:attrNameLst>
                                              <p:attrName>ppt_x</p:attrName>
                                            </p:attrNameLst>
                                          </p:cBhvr>
                                          <p:tavLst>
                                            <p:tav tm="0">
                                              <p:val>
                                                <p:strVal val="1+#ppt_w/2"/>
                                              </p:val>
                                            </p:tav>
                                            <p:tav tm="100000">
                                              <p:val>
                                                <p:strVal val="#ppt_x"/>
                                              </p:val>
                                            </p:tav>
                                          </p:tavLst>
                                        </p:anim>
                                        <p:anim calcmode="lin" valueType="num">
                                          <p:cBhvr additive="base">
                                            <p:cTn id="30" dur="1000" fill="hold"/>
                                            <p:tgtEl>
                                              <p:spTgt spid="27"/>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12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120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12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8" presetClass="emph" presetSubtype="0" fill="hold" nodeType="withEffect">
                                      <p:stCondLst>
                                        <p:cond delay="1700"/>
                                      </p:stCondLst>
                                      <p:childTnLst>
                                        <p:animRot by="1200000">
                                          <p:cBhvr>
                                            <p:cTn id="41" dur="5000" fill="hold"/>
                                            <p:tgtEl>
                                              <p:spTgt spid="67"/>
                                            </p:tgtEl>
                                            <p:attrNameLst>
                                              <p:attrName>r</p:attrName>
                                            </p:attrNameLst>
                                          </p:cBhvr>
                                        </p:animRot>
                                      </p:childTnLst>
                                    </p:cTn>
                                  </p:par>
                                  <p:par>
                                    <p:cTn id="42" presetID="8" presetClass="emph" presetSubtype="0" fill="hold" nodeType="withEffect">
                                      <p:stCondLst>
                                        <p:cond delay="1700"/>
                                      </p:stCondLst>
                                      <p:childTnLst>
                                        <p:animRot by="21600000">
                                          <p:cBhvr>
                                            <p:cTn id="43" dur="5000" fill="hold"/>
                                            <p:tgtEl>
                                              <p:spTgt spid="64"/>
                                            </p:tgtEl>
                                            <p:attrNameLst>
                                              <p:attrName>r</p:attrName>
                                            </p:attrNameLst>
                                          </p:cBhvr>
                                        </p:animRot>
                                      </p:childTnLst>
                                    </p:cTn>
                                  </p:par>
                                  <p:par>
                                    <p:cTn id="44" presetID="2" presetClass="entr" presetSubtype="2" fill="hold" nodeType="withEffect">
                                      <p:stCondLst>
                                        <p:cond delay="7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0" fill="hold"/>
                                            <p:tgtEl>
                                              <p:spTgt spid="30"/>
                                            </p:tgtEl>
                                            <p:attrNameLst>
                                              <p:attrName>ppt_x</p:attrName>
                                            </p:attrNameLst>
                                          </p:cBhvr>
                                          <p:tavLst>
                                            <p:tav tm="0">
                                              <p:val>
                                                <p:strVal val="1+#ppt_w/2"/>
                                              </p:val>
                                            </p:tav>
                                            <p:tav tm="100000">
                                              <p:val>
                                                <p:strVal val="#ppt_x"/>
                                              </p:val>
                                            </p:tav>
                                          </p:tavLst>
                                        </p:anim>
                                        <p:anim calcmode="lin" valueType="num">
                                          <p:cBhvr additive="base">
                                            <p:cTn id="47" dur="1000" fill="hold"/>
                                            <p:tgtEl>
                                              <p:spTgt spid="30"/>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2" presetClass="entr" presetSubtype="2" fill="hold" nodeType="withEffect">
                                      <p:stCondLst>
                                        <p:cond delay="110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1000" fill="hold"/>
                                            <p:tgtEl>
                                              <p:spTgt spid="39"/>
                                            </p:tgtEl>
                                            <p:attrNameLst>
                                              <p:attrName>ppt_x</p:attrName>
                                            </p:attrNameLst>
                                          </p:cBhvr>
                                          <p:tavLst>
                                            <p:tav tm="0">
                                              <p:val>
                                                <p:strVal val="1+#ppt_w/2"/>
                                              </p:val>
                                            </p:tav>
                                            <p:tav tm="100000">
                                              <p:val>
                                                <p:strVal val="#ppt_x"/>
                                              </p:val>
                                            </p:tav>
                                          </p:tavLst>
                                        </p:anim>
                                        <p:anim calcmode="lin" valueType="num">
                                          <p:cBhvr additive="base">
                                            <p:cTn id="54" dur="1000" fill="hold"/>
                                            <p:tgtEl>
                                              <p:spTgt spid="39"/>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21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p:bldP spid="52" grpId="0"/>
          <p:bldP spid="26" grpId="0"/>
          <p:bldP spid="38" grpId="0"/>
          <p:bldP spid="4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原创设计师QQ598969553            _2"/>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原创设计师QQ598969553            _3"/>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原创设计师QQ598969553            _4"/>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原创设计师QQ598969553            _5"/>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原创设计师QQ598969553            _6"/>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原创设计师QQ598969553            _7"/>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原创设计师QQ598969553            _8"/>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原创设计师QQ598969553            _9"/>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原创设计师QQ598969553            _10"/>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14" name="原创设计师QQ598969553            _11"/>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2100" b="1" kern="0" dirty="0">
                  <a:solidFill>
                    <a:srgbClr val="4D4D4D"/>
                  </a:solidFill>
                  <a:latin typeface="Impact" panose="020B0806030902050204" pitchFamily="34" charset="0"/>
                  <a:ea typeface="微软雅黑" panose="020B0503020204020204" pitchFamily="34" charset="-122"/>
                </a:rPr>
                <a:t>存在不足</a:t>
              </a:r>
            </a:p>
          </p:txBody>
        </p:sp>
      </p:grpSp>
      <p:sp>
        <p:nvSpPr>
          <p:cNvPr id="17" name="原创设计师QQ598969553            _12"/>
          <p:cNvSpPr>
            <a:spLocks noChangeArrowheads="1"/>
          </p:cNvSpPr>
          <p:nvPr/>
        </p:nvSpPr>
        <p:spPr bwMode="auto">
          <a:xfrm>
            <a:off x="3303328" y="1950453"/>
            <a:ext cx="969686" cy="973585"/>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原创设计师QQ598969553            _13"/>
          <p:cNvSpPr>
            <a:spLocks noChangeArrowheads="1"/>
          </p:cNvSpPr>
          <p:nvPr/>
        </p:nvSpPr>
        <p:spPr bwMode="auto">
          <a:xfrm>
            <a:off x="8049357" y="1966030"/>
            <a:ext cx="969685"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原创设计师QQ598969553            _14"/>
          <p:cNvSpPr>
            <a:spLocks noChangeArrowheads="1"/>
          </p:cNvSpPr>
          <p:nvPr/>
        </p:nvSpPr>
        <p:spPr bwMode="auto">
          <a:xfrm>
            <a:off x="8489982" y="3096949"/>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原创设计师QQ598969553            _15"/>
          <p:cNvSpPr>
            <a:spLocks noChangeArrowheads="1"/>
          </p:cNvSpPr>
          <p:nvPr/>
        </p:nvSpPr>
        <p:spPr bwMode="auto">
          <a:xfrm>
            <a:off x="8097452" y="4215405"/>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原创设计师QQ598969553            _16"/>
          <p:cNvSpPr>
            <a:spLocks noChangeArrowheads="1"/>
          </p:cNvSpPr>
          <p:nvPr/>
        </p:nvSpPr>
        <p:spPr bwMode="auto">
          <a:xfrm>
            <a:off x="2868910" y="305956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原创设计师QQ598969553            _17"/>
          <p:cNvSpPr>
            <a:spLocks noChangeArrowheads="1"/>
          </p:cNvSpPr>
          <p:nvPr/>
        </p:nvSpPr>
        <p:spPr bwMode="auto">
          <a:xfrm>
            <a:off x="3266094" y="420917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原创设计师QQ598969553            _18"/>
          <p:cNvSpPr txBox="1"/>
          <p:nvPr/>
        </p:nvSpPr>
        <p:spPr>
          <a:xfrm>
            <a:off x="928555" y="1979988"/>
            <a:ext cx="2125516"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原创设计师QQ598969553            _19"/>
          <p:cNvSpPr txBox="1"/>
          <p:nvPr/>
        </p:nvSpPr>
        <p:spPr>
          <a:xfrm>
            <a:off x="9234251" y="1979988"/>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原创设计师QQ598969553            _20"/>
          <p:cNvSpPr txBox="1"/>
          <p:nvPr/>
        </p:nvSpPr>
        <p:spPr>
          <a:xfrm>
            <a:off x="535073"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原创设计师QQ598969553            _21"/>
          <p:cNvSpPr txBox="1"/>
          <p:nvPr/>
        </p:nvSpPr>
        <p:spPr>
          <a:xfrm>
            <a:off x="9691058"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原创设计师QQ598969553            _22"/>
          <p:cNvSpPr txBox="1"/>
          <p:nvPr/>
        </p:nvSpPr>
        <p:spPr>
          <a:xfrm>
            <a:off x="9259471"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原创设计师QQ598969553            _23"/>
          <p:cNvSpPr txBox="1"/>
          <p:nvPr/>
        </p:nvSpPr>
        <p:spPr>
          <a:xfrm>
            <a:off x="928555"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原创设计师QQ598969553            _24"/>
          <p:cNvSpPr txBox="1"/>
          <p:nvPr/>
        </p:nvSpPr>
        <p:spPr>
          <a:xfrm>
            <a:off x="171005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2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原创设计师QQ598969553            _1"/>
          <p:cNvSpPr>
            <a:spLocks noChangeArrowheads="1"/>
          </p:cNvSpPr>
          <p:nvPr/>
        </p:nvSpPr>
        <p:spPr bwMode="auto">
          <a:xfrm>
            <a:off x="3895526" y="3770462"/>
            <a:ext cx="33543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原创设计师QQ598969553            _2"/>
          <p:cNvSpPr>
            <a:spLocks noChangeArrowheads="1"/>
          </p:cNvSpPr>
          <p:nvPr/>
        </p:nvSpPr>
        <p:spPr bwMode="auto">
          <a:xfrm>
            <a:off x="939148" y="1269554"/>
            <a:ext cx="6484770" cy="451839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a:p>
        </p:txBody>
      </p:sp>
      <p:sp>
        <p:nvSpPr>
          <p:cNvPr id="17" name="原创设计师QQ598969553            _3"/>
          <p:cNvSpPr>
            <a:spLocks noChangeArrowheads="1"/>
          </p:cNvSpPr>
          <p:nvPr/>
        </p:nvSpPr>
        <p:spPr bwMode="auto">
          <a:xfrm>
            <a:off x="891261" y="491234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a typeface="微软雅黑" panose="020B0503020204020204" pitchFamily="34" charset="-122"/>
            </a:endParaRPr>
          </a:p>
        </p:txBody>
      </p:sp>
      <p:sp>
        <p:nvSpPr>
          <p:cNvPr id="20" name="原创设计师QQ598969553            _4"/>
          <p:cNvSpPr>
            <a:spLocks noChangeArrowheads="1"/>
          </p:cNvSpPr>
          <p:nvPr/>
        </p:nvSpPr>
        <p:spPr bwMode="auto">
          <a:xfrm>
            <a:off x="2023318" y="386184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原创设计师QQ598969553            _5"/>
          <p:cNvSpPr>
            <a:spLocks noChangeArrowheads="1"/>
          </p:cNvSpPr>
          <p:nvPr/>
        </p:nvSpPr>
        <p:spPr bwMode="auto">
          <a:xfrm>
            <a:off x="3294538" y="278172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ndParaRPr>
          </a:p>
        </p:txBody>
      </p:sp>
      <p:sp>
        <p:nvSpPr>
          <p:cNvPr id="26" name="原创设计师QQ598969553            _6"/>
          <p:cNvSpPr>
            <a:spLocks noChangeArrowheads="1"/>
          </p:cNvSpPr>
          <p:nvPr/>
        </p:nvSpPr>
        <p:spPr bwMode="auto">
          <a:xfrm>
            <a:off x="4590682" y="167198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8" name="原创设计师QQ598969553            _7"/>
          <p:cNvSpPr>
            <a:spLocks noChangeArrowheads="1"/>
          </p:cNvSpPr>
          <p:nvPr/>
        </p:nvSpPr>
        <p:spPr bwMode="auto">
          <a:xfrm>
            <a:off x="5119662" y="2690341"/>
            <a:ext cx="27797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原创设计师QQ598969553            _8"/>
          <p:cNvSpPr>
            <a:spLocks noChangeArrowheads="1"/>
          </p:cNvSpPr>
          <p:nvPr/>
        </p:nvSpPr>
        <p:spPr bwMode="auto">
          <a:xfrm>
            <a:off x="2671390" y="4844579"/>
            <a:ext cx="335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原创设计师QQ598969553            _9"/>
          <p:cNvSpPr>
            <a:spLocks noChangeArrowheads="1"/>
          </p:cNvSpPr>
          <p:nvPr/>
        </p:nvSpPr>
        <p:spPr bwMode="auto">
          <a:xfrm>
            <a:off x="871190" y="5858694"/>
            <a:ext cx="3352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31" name="原创设计师QQ598969553            _10"/>
          <p:cNvSpPr/>
          <p:nvPr/>
        </p:nvSpPr>
        <p:spPr>
          <a:xfrm>
            <a:off x="8331423" y="2277598"/>
            <a:ext cx="3024336" cy="3785652"/>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原创设计师QQ598969553            _11"/>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原创设计师QQ598969553            _1"/>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原创设计师QQ598969553            _2"/>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原创设计师QQ598969553            _3"/>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4" name="原创设计师QQ598969553            _4"/>
          <p:cNvSpPr>
            <a:spLocks noChangeArrowheads="1"/>
          </p:cNvSpPr>
          <p:nvPr/>
        </p:nvSpPr>
        <p:spPr bwMode="gray">
          <a:xfrm>
            <a:off x="6891103" y="1701601"/>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5" name="原创设计师QQ598969553            _5"/>
          <p:cNvSpPr>
            <a:spLocks noChangeArrowheads="1"/>
          </p:cNvSpPr>
          <p:nvPr/>
        </p:nvSpPr>
        <p:spPr bwMode="gray">
          <a:xfrm>
            <a:off x="4231866" y="1701601"/>
            <a:ext cx="26592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6" name="原创设计师QQ598969553            _6"/>
          <p:cNvSpPr>
            <a:spLocks noChangeArrowheads="1"/>
          </p:cNvSpPr>
          <p:nvPr/>
        </p:nvSpPr>
        <p:spPr bwMode="gray">
          <a:xfrm>
            <a:off x="6891103" y="3138289"/>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zh-CN" altLang="en-US" sz="1600" dirty="0">
                <a:solidFill>
                  <a:srgbClr val="4D4D4D"/>
                </a:solidFill>
                <a:latin typeface="微软雅黑" panose="020B0503020204020204" pitchFamily="34" charset="-122"/>
                <a:ea typeface="微软雅黑" panose="020B0503020204020204" pitchFamily="34" charset="-122"/>
              </a:rPr>
              <a:t>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7" name="原创设计师QQ598969553            _7"/>
          <p:cNvSpPr>
            <a:spLocks noChangeArrowheads="1"/>
          </p:cNvSpPr>
          <p:nvPr/>
        </p:nvSpPr>
        <p:spPr bwMode="gray">
          <a:xfrm>
            <a:off x="4244566" y="3138289"/>
            <a:ext cx="26465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8" name="原创设计师QQ598969553            _8"/>
          <p:cNvSpPr>
            <a:spLocks noChangeArrowheads="1"/>
          </p:cNvSpPr>
          <p:nvPr/>
        </p:nvSpPr>
        <p:spPr bwMode="ltGray">
          <a:xfrm>
            <a:off x="6891103" y="4589016"/>
            <a:ext cx="3384376" cy="114503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rgbClr val="4D4D4D"/>
                </a:solidFill>
                <a:latin typeface="微软雅黑" panose="020B0503020204020204" pitchFamily="34" charset="-122"/>
                <a:ea typeface="微软雅黑" panose="020B0503020204020204" pitchFamily="34" charset="-122"/>
              </a:rPr>
              <a:t>    点击添加文字，点击添加文字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
        <p:nvSpPr>
          <p:cNvPr id="219" name="原创设计师QQ598969553            _9"/>
          <p:cNvSpPr>
            <a:spLocks noChangeArrowheads="1"/>
          </p:cNvSpPr>
          <p:nvPr/>
        </p:nvSpPr>
        <p:spPr bwMode="gray">
          <a:xfrm>
            <a:off x="4225516" y="4579490"/>
            <a:ext cx="2665587" cy="115455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原创设计师QQ598969553            _10"/>
          <p:cNvSpPr>
            <a:spLocks noChangeArrowheads="1"/>
          </p:cNvSpPr>
          <p:nvPr/>
        </p:nvSpPr>
        <p:spPr bwMode="auto">
          <a:xfrm>
            <a:off x="1994719" y="2997905"/>
            <a:ext cx="1440000" cy="1440000"/>
          </a:xfrm>
          <a:prstGeom prst="roundRect">
            <a:avLst/>
          </a:prstGeom>
          <a:solidFill>
            <a:schemeClr val="accent1"/>
          </a:solidFill>
          <a:ln w="3175" cap="flat" cmpd="sng" algn="ctr">
            <a:noFill/>
            <a:prstDash val="solid"/>
          </a:ln>
          <a:effectLst/>
        </p:spPr>
        <p:txBody>
          <a:bodyPr lIns="126000" rIns="126000" bIns="180000"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p>
        </p:txBody>
      </p:sp>
      <p:sp>
        <p:nvSpPr>
          <p:cNvPr id="14" name="原创设计师QQ598969553            _11"/>
          <p:cNvSpPr txBox="1"/>
          <p:nvPr/>
        </p:nvSpPr>
        <p:spPr>
          <a:xfrm>
            <a:off x="1681878"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a:spLocks noChangeArrowheads="1"/>
          </p:cNvSpPr>
          <p:nvPr/>
        </p:nvSpPr>
        <p:spPr bwMode="auto">
          <a:xfrm>
            <a:off x="3566341" y="2094571"/>
            <a:ext cx="4747259" cy="526115"/>
          </a:xfrm>
          <a:prstGeom prst="rightArrow">
            <a:avLst>
              <a:gd name="adj1" fmla="val 50000"/>
              <a:gd name="adj2" fmla="val 50092"/>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原创设计师QQ598969553            _2"/>
          <p:cNvSpPr>
            <a:spLocks noChangeArrowheads="1"/>
          </p:cNvSpPr>
          <p:nvPr/>
        </p:nvSpPr>
        <p:spPr bwMode="auto">
          <a:xfrm flipH="1">
            <a:off x="3741426" y="2883741"/>
            <a:ext cx="4915696" cy="523867"/>
          </a:xfrm>
          <a:prstGeom prst="rightArrow">
            <a:avLst>
              <a:gd name="adj1" fmla="val 50000"/>
              <a:gd name="adj2" fmla="val 50064"/>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原创设计师QQ598969553            _3"/>
          <p:cNvSpPr>
            <a:spLocks noChangeArrowheads="1"/>
          </p:cNvSpPr>
          <p:nvPr/>
        </p:nvSpPr>
        <p:spPr bwMode="auto">
          <a:xfrm>
            <a:off x="1239250" y="1438053"/>
            <a:ext cx="2502175"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7" name="原创设计师QQ598969553            _4"/>
          <p:cNvSpPr>
            <a:spLocks noChangeArrowheads="1"/>
          </p:cNvSpPr>
          <p:nvPr/>
        </p:nvSpPr>
        <p:spPr bwMode="auto">
          <a:xfrm>
            <a:off x="8397819" y="1438053"/>
            <a:ext cx="2504390"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添加内容</a:t>
            </a:r>
          </a:p>
        </p:txBody>
      </p:sp>
      <p:sp>
        <p:nvSpPr>
          <p:cNvPr id="8" name="原创设计师QQ598969553            _5"/>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noFill/>
            <a:prstDash val="solid"/>
          </a:ln>
          <a:effectLst/>
        </p:spPr>
        <p:txBody>
          <a:bodyPr lIns="128296" tIns="64146" rIns="128296" bIns="64146"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添加内容</a:t>
            </a:r>
          </a:p>
        </p:txBody>
      </p:sp>
      <p:sp>
        <p:nvSpPr>
          <p:cNvPr id="9" name="原创设计师QQ598969553            _6"/>
          <p:cNvSpPr>
            <a:spLocks noChangeArrowheads="1"/>
          </p:cNvSpPr>
          <p:nvPr/>
        </p:nvSpPr>
        <p:spPr bwMode="auto">
          <a:xfrm>
            <a:off x="5370387" y="4028154"/>
            <a:ext cx="1123653" cy="786922"/>
          </a:xfrm>
          <a:prstGeom prst="downArrow">
            <a:avLst>
              <a:gd name="adj1" fmla="val 50000"/>
              <a:gd name="adj2" fmla="val 50000"/>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原创设计师QQ598969553            _7"/>
          <p:cNvSpPr txBox="1"/>
          <p:nvPr/>
        </p:nvSpPr>
        <p:spPr bwMode="auto">
          <a:xfrm>
            <a:off x="1379055" y="4243995"/>
            <a:ext cx="2070000"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原创设计师QQ598969553            _8"/>
          <p:cNvSpPr txBox="1"/>
          <p:nvPr/>
        </p:nvSpPr>
        <p:spPr bwMode="auto">
          <a:xfrm>
            <a:off x="8615192" y="4329433"/>
            <a:ext cx="2072217"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原创设计师QQ598969553            _9"/>
          <p:cNvSpPr txBox="1">
            <a:spLocks noChangeArrowheads="1"/>
          </p:cNvSpPr>
          <p:nvPr/>
        </p:nvSpPr>
        <p:spPr bwMode="auto">
          <a:xfrm>
            <a:off x="5296322" y="5071389"/>
            <a:ext cx="1571338"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4" name="原创设计师QQ598969553            _10"/>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原创设计师QQ598969553            _2"/>
          <p:cNvSpPr/>
          <p:nvPr/>
        </p:nvSpPr>
        <p:spPr>
          <a:xfrm>
            <a:off x="1135451"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6" name="原创设计师QQ598969553            _3"/>
          <p:cNvSpPr/>
          <p:nvPr/>
        </p:nvSpPr>
        <p:spPr>
          <a:xfrm>
            <a:off x="9449104"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7" name="原创设计师QQ598969553            _4"/>
          <p:cNvSpPr/>
          <p:nvPr/>
        </p:nvSpPr>
        <p:spPr>
          <a:xfrm>
            <a:off x="5348142" y="2974667"/>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原创设计师QQ598969553            _5"/>
          <p:cNvSpPr/>
          <p:nvPr/>
        </p:nvSpPr>
        <p:spPr>
          <a:xfrm>
            <a:off x="5348142" y="4255631"/>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原创设计师QQ598969553            _6"/>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原创设计师QQ598969553            _7"/>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原创设计师QQ598969553            _8"/>
          <p:cNvSpPr/>
          <p:nvPr/>
        </p:nvSpPr>
        <p:spPr>
          <a:xfrm>
            <a:off x="3863176" y="5598133"/>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p>
        </p:txBody>
      </p:sp>
      <p:sp>
        <p:nvSpPr>
          <p:cNvPr id="12" name="原创设计师QQ598969553            _9"/>
          <p:cNvSpPr/>
          <p:nvPr/>
        </p:nvSpPr>
        <p:spPr>
          <a:xfrm>
            <a:off x="3863176" y="1570624"/>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p>
        </p:txBody>
      </p:sp>
      <p:sp>
        <p:nvSpPr>
          <p:cNvPr id="13" name="原创设计师QQ598969553            _10"/>
          <p:cNvSpPr/>
          <p:nvPr/>
        </p:nvSpPr>
        <p:spPr>
          <a:xfrm>
            <a:off x="3247318" y="3849347"/>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原创设计师QQ598969553            _11"/>
          <p:cNvSpPr/>
          <p:nvPr/>
        </p:nvSpPr>
        <p:spPr>
          <a:xfrm flipH="1">
            <a:off x="3247318" y="3425398"/>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原创设计师QQ598969553            _1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a:spLocks noChangeArrowheads="1"/>
          </p:cNvSpPr>
          <p:nvPr/>
        </p:nvSpPr>
        <p:spPr bwMode="auto">
          <a:xfrm>
            <a:off x="5660507" y="1125538"/>
            <a:ext cx="1276370" cy="1294904"/>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原创设计师QQ598969553            _2"/>
          <p:cNvSpPr>
            <a:spLocks noChangeArrowheads="1"/>
          </p:cNvSpPr>
          <p:nvPr/>
        </p:nvSpPr>
        <p:spPr bwMode="auto">
          <a:xfrm>
            <a:off x="5651641" y="1142571"/>
            <a:ext cx="1276370" cy="1294904"/>
          </a:xfrm>
          <a:prstGeom prst="ellipse">
            <a:avLst/>
          </a:pr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原创设计师QQ598969553            _3"/>
          <p:cNvSpPr>
            <a:spLocks noChangeArrowheads="1"/>
          </p:cNvSpPr>
          <p:nvPr/>
        </p:nvSpPr>
        <p:spPr bwMode="auto">
          <a:xfrm>
            <a:off x="4241058" y="1710946"/>
            <a:ext cx="1746230" cy="1771589"/>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原创设计师QQ598969553            _4"/>
          <p:cNvSpPr>
            <a:spLocks noChangeArrowheads="1"/>
          </p:cNvSpPr>
          <p:nvPr/>
        </p:nvSpPr>
        <p:spPr bwMode="auto">
          <a:xfrm>
            <a:off x="4241058" y="2239947"/>
            <a:ext cx="1746230"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原创设计师QQ598969553            _5"/>
          <p:cNvSpPr>
            <a:spLocks noChangeArrowheads="1"/>
          </p:cNvSpPr>
          <p:nvPr/>
        </p:nvSpPr>
        <p:spPr bwMode="auto">
          <a:xfrm>
            <a:off x="2593852" y="2524623"/>
            <a:ext cx="2152199" cy="2183738"/>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原创设计师QQ598969553            _6"/>
          <p:cNvSpPr>
            <a:spLocks noChangeArrowheads="1"/>
          </p:cNvSpPr>
          <p:nvPr/>
        </p:nvSpPr>
        <p:spPr bwMode="auto">
          <a:xfrm>
            <a:off x="2593852" y="3598161"/>
            <a:ext cx="21521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原创设计师QQ598969553            _7"/>
          <p:cNvSpPr>
            <a:spLocks noChangeArrowheads="1"/>
          </p:cNvSpPr>
          <p:nvPr/>
        </p:nvSpPr>
        <p:spPr bwMode="auto">
          <a:xfrm>
            <a:off x="648848" y="3569782"/>
            <a:ext cx="2641590" cy="2680302"/>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原创设计师QQ598969553            _8"/>
          <p:cNvSpPr>
            <a:spLocks noChangeArrowheads="1"/>
          </p:cNvSpPr>
          <p:nvPr/>
        </p:nvSpPr>
        <p:spPr bwMode="auto">
          <a:xfrm>
            <a:off x="876437" y="5661959"/>
            <a:ext cx="2186414"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原创设计师QQ598969553            _9"/>
          <p:cNvSpPr txBox="1"/>
          <p:nvPr/>
        </p:nvSpPr>
        <p:spPr>
          <a:xfrm>
            <a:off x="1120916" y="4638199"/>
            <a:ext cx="1681963" cy="543466"/>
          </a:xfrm>
          <a:prstGeom prst="rect">
            <a:avLst/>
          </a:prstGeom>
          <a:noFill/>
        </p:spPr>
        <p:txBody>
          <a:bodyPr wrap="none" lIns="96248" tIns="48125" rIns="96248" bIns="48125" rtlCol="0" anchor="ctr">
            <a:spAutoFit/>
          </a:bodyPr>
          <a:lstStyle/>
          <a:p>
            <a:r>
              <a:rPr lang="zh-CN" altLang="en-US" sz="2900" dirty="0">
                <a:solidFill>
                  <a:schemeClr val="bg1"/>
                </a:solidFill>
                <a:latin typeface="微软雅黑" panose="020B0503020204020204" pitchFamily="34" charset="-122"/>
                <a:ea typeface="微软雅黑" panose="020B0503020204020204" pitchFamily="34" charset="-122"/>
              </a:rPr>
              <a:t>添加文字</a:t>
            </a:r>
          </a:p>
        </p:txBody>
      </p:sp>
      <p:sp>
        <p:nvSpPr>
          <p:cNvPr id="13" name="原创设计师QQ598969553            _10"/>
          <p:cNvSpPr txBox="1"/>
          <p:nvPr/>
        </p:nvSpPr>
        <p:spPr>
          <a:xfrm>
            <a:off x="2937318" y="2963608"/>
            <a:ext cx="1476778" cy="481911"/>
          </a:xfrm>
          <a:prstGeom prst="rect">
            <a:avLst/>
          </a:prstGeom>
          <a:noFill/>
        </p:spPr>
        <p:txBody>
          <a:bodyPr wrap="none" lIns="96248" tIns="48125" rIns="96248" bIns="48125" rtlCol="0" anchor="ctr">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添加文字</a:t>
            </a:r>
          </a:p>
        </p:txBody>
      </p:sp>
      <p:sp>
        <p:nvSpPr>
          <p:cNvPr id="14" name="原创设计师QQ598969553            _11"/>
          <p:cNvSpPr txBox="1"/>
          <p:nvPr/>
        </p:nvSpPr>
        <p:spPr>
          <a:xfrm>
            <a:off x="4480312" y="2382709"/>
            <a:ext cx="1425482" cy="466522"/>
          </a:xfrm>
          <a:prstGeom prst="rect">
            <a:avLst/>
          </a:prstGeom>
          <a:noFill/>
        </p:spPr>
        <p:txBody>
          <a:bodyPr wrap="none" lIns="96248" tIns="48125" rIns="96248" bIns="48125" rtlCol="0" anchor="ctr">
            <a:spAutoFit/>
          </a:bodyPr>
          <a:lstStyle/>
          <a:p>
            <a:r>
              <a:rPr lang="zh-CN" altLang="en-US" dirty="0">
                <a:solidFill>
                  <a:schemeClr val="bg1"/>
                </a:solidFill>
                <a:latin typeface="微软雅黑" panose="020B0503020204020204" pitchFamily="34" charset="-122"/>
                <a:ea typeface="微软雅黑" panose="020B0503020204020204" pitchFamily="34" charset="-122"/>
              </a:rPr>
              <a:t>添加文字</a:t>
            </a:r>
          </a:p>
        </p:txBody>
      </p:sp>
      <p:cxnSp>
        <p:nvCxnSpPr>
          <p:cNvPr id="15" name="原创设计师QQ598969553            _12"/>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原创设计师QQ598969553            _13"/>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原创设计师QQ598969553            _14"/>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原创设计师QQ598969553            _15"/>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原创设计师QQ598969553            _16"/>
          <p:cNvSpPr txBox="1"/>
          <p:nvPr/>
        </p:nvSpPr>
        <p:spPr>
          <a:xfrm>
            <a:off x="7510832" y="4909933"/>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原创设计师QQ598969553            _17"/>
          <p:cNvSpPr txBox="1"/>
          <p:nvPr/>
        </p:nvSpPr>
        <p:spPr>
          <a:xfrm>
            <a:off x="7510832" y="3769109"/>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原创设计师QQ598969553            _18"/>
          <p:cNvSpPr txBox="1"/>
          <p:nvPr/>
        </p:nvSpPr>
        <p:spPr>
          <a:xfrm>
            <a:off x="7510832" y="2628286"/>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原创设计师QQ598969553            _19"/>
          <p:cNvSpPr txBox="1"/>
          <p:nvPr/>
        </p:nvSpPr>
        <p:spPr>
          <a:xfrm>
            <a:off x="7510832" y="1706768"/>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原创设计师QQ598969553            _20"/>
          <p:cNvSpPr txBox="1"/>
          <p:nvPr/>
        </p:nvSpPr>
        <p:spPr>
          <a:xfrm>
            <a:off x="5774035" y="1601284"/>
            <a:ext cx="1015113" cy="343411"/>
          </a:xfrm>
          <a:prstGeom prst="rect">
            <a:avLst/>
          </a:prstGeom>
          <a:noFill/>
        </p:spPr>
        <p:txBody>
          <a:bodyPr wrap="none" lIns="96248" tIns="48125" rIns="96248" bIns="48125"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5" name="原创设计师QQ598969553            _21"/>
          <p:cNvSpPr txBox="1"/>
          <p:nvPr/>
        </p:nvSpPr>
        <p:spPr>
          <a:xfrm>
            <a:off x="173977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2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原创设计师QQ598969553            _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原创设计师QQ598969553            _2"/>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原创设计师QQ598969553            _3"/>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原创设计师QQ598969553            _4"/>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原创设计师QQ598969553            _5"/>
          <p:cNvGrpSpPr/>
          <p:nvPr/>
        </p:nvGrpSpPr>
        <p:grpSpPr>
          <a:xfrm>
            <a:off x="6649262"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原创设计师QQ598969553            _6"/>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原创设计师QQ598969553            _7"/>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原创设计师QQ598969553            _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原创设计师QQ598969553            _9"/>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原创设计师QQ598969553            _10"/>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原创设计师QQ598969553            _11"/>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原创设计师QQ598969553            _12"/>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原创设计师QQ598969553            _13"/>
          <p:cNvSpPr/>
          <p:nvPr/>
        </p:nvSpPr>
        <p:spPr>
          <a:xfrm rot="16200000">
            <a:off x="4614050" y="3234117"/>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pic>
        <p:nvPicPr>
          <p:cNvPr id="2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5"/>
                                        </p:tgtEl>
                                      </p:cBhvr>
                                    </p:animEffect>
                                    <p:animScale>
                                      <p:cBhvr>
                                        <p:cTn id="21"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4"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原创设计师QQ598969553            _1"/>
          <p:cNvGrpSpPr/>
          <p:nvPr/>
        </p:nvGrpSpPr>
        <p:grpSpPr bwMode="auto">
          <a:xfrm>
            <a:off x="5917589" y="2493690"/>
            <a:ext cx="2192225"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原创设计师QQ598969553            _2"/>
          <p:cNvGrpSpPr/>
          <p:nvPr/>
        </p:nvGrpSpPr>
        <p:grpSpPr bwMode="auto">
          <a:xfrm>
            <a:off x="8109814" y="2688420"/>
            <a:ext cx="2192225"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原创设计师QQ598969553            _3"/>
          <p:cNvGrpSpPr/>
          <p:nvPr/>
        </p:nvGrpSpPr>
        <p:grpSpPr bwMode="auto">
          <a:xfrm>
            <a:off x="5008178" y="2752661"/>
            <a:ext cx="3099629"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原创设计师QQ598969553            _4"/>
          <p:cNvGrpSpPr/>
          <p:nvPr/>
        </p:nvGrpSpPr>
        <p:grpSpPr bwMode="auto">
          <a:xfrm>
            <a:off x="8109814" y="3336853"/>
            <a:ext cx="3097622"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原创设计师QQ598969553            _5"/>
          <p:cNvGrpSpPr/>
          <p:nvPr/>
        </p:nvGrpSpPr>
        <p:grpSpPr bwMode="auto">
          <a:xfrm>
            <a:off x="5016107" y="3654043"/>
            <a:ext cx="3097621"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原创设计师QQ598969553            _6"/>
          <p:cNvGrpSpPr/>
          <p:nvPr/>
        </p:nvGrpSpPr>
        <p:grpSpPr bwMode="auto">
          <a:xfrm>
            <a:off x="8114121" y="4621673"/>
            <a:ext cx="3097622"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原创设计师QQ598969553            _7"/>
          <p:cNvSpPr>
            <a:spLocks noChangeArrowheads="1"/>
          </p:cNvSpPr>
          <p:nvPr/>
        </p:nvSpPr>
        <p:spPr bwMode="auto">
          <a:xfrm>
            <a:off x="9507753" y="4777858"/>
            <a:ext cx="1540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原创设计师QQ598969553            _8"/>
          <p:cNvSpPr>
            <a:spLocks noChangeArrowheads="1"/>
          </p:cNvSpPr>
          <p:nvPr/>
        </p:nvSpPr>
        <p:spPr bwMode="auto">
          <a:xfrm>
            <a:off x="9406699" y="3820268"/>
            <a:ext cx="1439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原创设计师QQ598969553            _9"/>
          <p:cNvSpPr>
            <a:spLocks noChangeArrowheads="1"/>
          </p:cNvSpPr>
          <p:nvPr/>
        </p:nvSpPr>
        <p:spPr bwMode="auto">
          <a:xfrm>
            <a:off x="5547313" y="3841754"/>
            <a:ext cx="156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原创设计师QQ598969553            _10"/>
          <p:cNvSpPr>
            <a:spLocks noChangeArrowheads="1"/>
          </p:cNvSpPr>
          <p:nvPr/>
        </p:nvSpPr>
        <p:spPr bwMode="auto">
          <a:xfrm>
            <a:off x="6626143" y="2778946"/>
            <a:ext cx="1441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原创设计师QQ598969553            _11"/>
          <p:cNvSpPr>
            <a:spLocks noChangeArrowheads="1"/>
          </p:cNvSpPr>
          <p:nvPr/>
        </p:nvSpPr>
        <p:spPr bwMode="auto">
          <a:xfrm>
            <a:off x="5331289" y="3193682"/>
            <a:ext cx="1625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原创设计师QQ598969553            _12"/>
          <p:cNvSpPr>
            <a:spLocks noChangeArrowheads="1"/>
          </p:cNvSpPr>
          <p:nvPr/>
        </p:nvSpPr>
        <p:spPr bwMode="auto">
          <a:xfrm>
            <a:off x="8283617" y="3028180"/>
            <a:ext cx="1468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原创设计师QQ598969553            _13"/>
          <p:cNvSpPr>
            <a:spLocks noChangeArrowheads="1"/>
          </p:cNvSpPr>
          <p:nvPr/>
        </p:nvSpPr>
        <p:spPr bwMode="auto">
          <a:xfrm>
            <a:off x="5152194" y="1197546"/>
            <a:ext cx="448737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原创设计师QQ598969553            _14"/>
          <p:cNvSpPr>
            <a:spLocks noChangeArrowheads="1"/>
          </p:cNvSpPr>
          <p:nvPr/>
        </p:nvSpPr>
        <p:spPr bwMode="auto">
          <a:xfrm>
            <a:off x="903723" y="1989634"/>
            <a:ext cx="309634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原创设计师QQ598969553            _15"/>
          <p:cNvSpPr txBox="1"/>
          <p:nvPr/>
        </p:nvSpPr>
        <p:spPr>
          <a:xfrm>
            <a:off x="171922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3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bwMode="auto">
          <a:xfrm>
            <a:off x="1956041"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5" name="原创设计师QQ598969553            _2"/>
          <p:cNvSpPr/>
          <p:nvPr/>
        </p:nvSpPr>
        <p:spPr bwMode="auto">
          <a:xfrm>
            <a:off x="1956041" y="2795742"/>
            <a:ext cx="313347"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6" name="原创设计师QQ598969553            _3"/>
          <p:cNvSpPr/>
          <p:nvPr/>
        </p:nvSpPr>
        <p:spPr bwMode="auto">
          <a:xfrm>
            <a:off x="2358673"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7" name="原创设计师QQ598969553            _4"/>
          <p:cNvSpPr/>
          <p:nvPr/>
        </p:nvSpPr>
        <p:spPr bwMode="auto">
          <a:xfrm>
            <a:off x="2759623"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8" name="原创设计师QQ598969553            _5"/>
          <p:cNvSpPr/>
          <p:nvPr/>
        </p:nvSpPr>
        <p:spPr bwMode="auto">
          <a:xfrm>
            <a:off x="3157202" y="1458121"/>
            <a:ext cx="315029"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9" name="原创设计师QQ598969553            _6"/>
          <p:cNvSpPr/>
          <p:nvPr/>
        </p:nvSpPr>
        <p:spPr bwMode="auto">
          <a:xfrm>
            <a:off x="2358673" y="2392602"/>
            <a:ext cx="313347"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0" name="原创设计师QQ598969553            _7"/>
          <p:cNvSpPr/>
          <p:nvPr/>
        </p:nvSpPr>
        <p:spPr bwMode="auto">
          <a:xfrm>
            <a:off x="2759623" y="1975962"/>
            <a:ext cx="315029"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1" name="原创设计师QQ598969553            _8"/>
          <p:cNvSpPr/>
          <p:nvPr/>
        </p:nvSpPr>
        <p:spPr bwMode="auto">
          <a:xfrm>
            <a:off x="3157202" y="1702706"/>
            <a:ext cx="315029"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2" name="原创设计师QQ598969553            _9"/>
          <p:cNvSpPr/>
          <p:nvPr/>
        </p:nvSpPr>
        <p:spPr bwMode="auto">
          <a:xfrm>
            <a:off x="411576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3" name="原创设计师QQ598969553            _10"/>
          <p:cNvSpPr/>
          <p:nvPr/>
        </p:nvSpPr>
        <p:spPr bwMode="auto">
          <a:xfrm>
            <a:off x="4516719"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4" name="原创设计师QQ598969553            _11"/>
          <p:cNvSpPr/>
          <p:nvPr/>
        </p:nvSpPr>
        <p:spPr bwMode="auto">
          <a:xfrm>
            <a:off x="491935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5" name="原创设计师QQ598969553            _12"/>
          <p:cNvSpPr/>
          <p:nvPr/>
        </p:nvSpPr>
        <p:spPr bwMode="auto">
          <a:xfrm>
            <a:off x="532198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6" name="原创设计师QQ598969553            _13"/>
          <p:cNvSpPr/>
          <p:nvPr/>
        </p:nvSpPr>
        <p:spPr bwMode="auto">
          <a:xfrm>
            <a:off x="4115769" y="3101050"/>
            <a:ext cx="313347"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7" name="原创设计师QQ598969553            _14"/>
          <p:cNvSpPr/>
          <p:nvPr/>
        </p:nvSpPr>
        <p:spPr bwMode="auto">
          <a:xfrm>
            <a:off x="4516719" y="2401032"/>
            <a:ext cx="315029"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8" name="原创设计师QQ598969553            _15"/>
          <p:cNvSpPr/>
          <p:nvPr/>
        </p:nvSpPr>
        <p:spPr bwMode="auto">
          <a:xfrm>
            <a:off x="4919352" y="1702706"/>
            <a:ext cx="315029"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9" name="原创设计师QQ598969553            _16"/>
          <p:cNvSpPr/>
          <p:nvPr/>
        </p:nvSpPr>
        <p:spPr bwMode="auto">
          <a:xfrm>
            <a:off x="5321986" y="2647306"/>
            <a:ext cx="315029"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0" name="原创设计师QQ598969553            _17"/>
          <p:cNvSpPr/>
          <p:nvPr/>
        </p:nvSpPr>
        <p:spPr bwMode="auto">
          <a:xfrm>
            <a:off x="626539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1" name="原创设计师QQ598969553            _18"/>
          <p:cNvSpPr/>
          <p:nvPr/>
        </p:nvSpPr>
        <p:spPr bwMode="auto">
          <a:xfrm>
            <a:off x="666802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2" name="原创设计师QQ598969553            _19"/>
          <p:cNvSpPr/>
          <p:nvPr/>
        </p:nvSpPr>
        <p:spPr bwMode="auto">
          <a:xfrm>
            <a:off x="707065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3" name="原创设计师QQ598969553            _20"/>
          <p:cNvSpPr/>
          <p:nvPr/>
        </p:nvSpPr>
        <p:spPr bwMode="auto">
          <a:xfrm>
            <a:off x="747160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4" name="原创设计师QQ598969553            _21"/>
          <p:cNvSpPr/>
          <p:nvPr/>
        </p:nvSpPr>
        <p:spPr bwMode="auto">
          <a:xfrm>
            <a:off x="7471606" y="1694269"/>
            <a:ext cx="315029"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5" name="原创设计师QQ598969553            _22"/>
          <p:cNvSpPr/>
          <p:nvPr/>
        </p:nvSpPr>
        <p:spPr bwMode="auto">
          <a:xfrm>
            <a:off x="7070655" y="2008015"/>
            <a:ext cx="313347"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6" name="原创设计师QQ598969553            _23"/>
          <p:cNvSpPr/>
          <p:nvPr/>
        </p:nvSpPr>
        <p:spPr bwMode="auto">
          <a:xfrm>
            <a:off x="6668025" y="2401032"/>
            <a:ext cx="313347"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7" name="原创设计师QQ598969553            _24"/>
          <p:cNvSpPr/>
          <p:nvPr/>
        </p:nvSpPr>
        <p:spPr bwMode="auto">
          <a:xfrm>
            <a:off x="6265392" y="2809237"/>
            <a:ext cx="315029"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8" name="原创设计师QQ598969553            _25"/>
          <p:cNvSpPr/>
          <p:nvPr/>
        </p:nvSpPr>
        <p:spPr bwMode="auto">
          <a:xfrm>
            <a:off x="8531255" y="1458121"/>
            <a:ext cx="315029"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9" name="原创设计师QQ598969553            _26"/>
          <p:cNvSpPr/>
          <p:nvPr/>
        </p:nvSpPr>
        <p:spPr bwMode="auto">
          <a:xfrm>
            <a:off x="892883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0" name="原创设计师QQ598969553            _27"/>
          <p:cNvSpPr/>
          <p:nvPr/>
        </p:nvSpPr>
        <p:spPr bwMode="auto">
          <a:xfrm>
            <a:off x="9331466"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1" name="原创设计师QQ598969553            _28"/>
          <p:cNvSpPr/>
          <p:nvPr/>
        </p:nvSpPr>
        <p:spPr bwMode="auto">
          <a:xfrm>
            <a:off x="973409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2" name="原创设计师QQ598969553            _29"/>
          <p:cNvSpPr/>
          <p:nvPr/>
        </p:nvSpPr>
        <p:spPr bwMode="auto">
          <a:xfrm>
            <a:off x="9734099" y="1712826"/>
            <a:ext cx="313347"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3" name="原创设计师QQ598969553            _30"/>
          <p:cNvSpPr/>
          <p:nvPr/>
        </p:nvSpPr>
        <p:spPr bwMode="auto">
          <a:xfrm>
            <a:off x="9331466" y="1859576"/>
            <a:ext cx="313347"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4" name="原创设计师QQ598969553            _31"/>
          <p:cNvSpPr/>
          <p:nvPr/>
        </p:nvSpPr>
        <p:spPr bwMode="auto">
          <a:xfrm>
            <a:off x="8928836" y="2976226"/>
            <a:ext cx="315029"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5" name="原创设计师QQ598969553            _32"/>
          <p:cNvSpPr/>
          <p:nvPr/>
        </p:nvSpPr>
        <p:spPr bwMode="auto">
          <a:xfrm>
            <a:off x="8531255" y="2212112"/>
            <a:ext cx="315029"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6" name="原创设计师QQ598969553            _33"/>
          <p:cNvSpPr>
            <a:spLocks noChangeArrowheads="1"/>
          </p:cNvSpPr>
          <p:nvPr/>
        </p:nvSpPr>
        <p:spPr bwMode="auto">
          <a:xfrm>
            <a:off x="2306449"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7" name="原创设计师QQ598969553            _34"/>
          <p:cNvSpPr>
            <a:spLocks noEditPoints="1"/>
          </p:cNvSpPr>
          <p:nvPr/>
        </p:nvSpPr>
        <p:spPr bwMode="auto">
          <a:xfrm>
            <a:off x="2495678" y="3895070"/>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8" name="原创设计师QQ598969553            _35"/>
          <p:cNvSpPr>
            <a:spLocks noChangeArrowheads="1"/>
          </p:cNvSpPr>
          <p:nvPr/>
        </p:nvSpPr>
        <p:spPr bwMode="auto">
          <a:xfrm>
            <a:off x="4475731" y="3709476"/>
            <a:ext cx="797845"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9" name="原创设计师QQ598969553            _36"/>
          <p:cNvSpPr>
            <a:spLocks noChangeArrowheads="1"/>
          </p:cNvSpPr>
          <p:nvPr/>
        </p:nvSpPr>
        <p:spPr bwMode="auto">
          <a:xfrm>
            <a:off x="663433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0" name="原创设计师QQ598969553            _37"/>
          <p:cNvSpPr>
            <a:spLocks noChangeArrowheads="1"/>
          </p:cNvSpPr>
          <p:nvPr/>
        </p:nvSpPr>
        <p:spPr bwMode="auto">
          <a:xfrm>
            <a:off x="887450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1" name="原创设计师QQ598969553            _38"/>
          <p:cNvSpPr>
            <a:spLocks noEditPoints="1"/>
          </p:cNvSpPr>
          <p:nvPr/>
        </p:nvSpPr>
        <p:spPr bwMode="auto">
          <a:xfrm>
            <a:off x="6864172" y="3975760"/>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2" name="原创设计师QQ598969553            _39"/>
          <p:cNvSpPr>
            <a:spLocks noEditPoints="1"/>
          </p:cNvSpPr>
          <p:nvPr/>
        </p:nvSpPr>
        <p:spPr bwMode="auto">
          <a:xfrm>
            <a:off x="4645470" y="391070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3" name="原创设计师QQ598969553            _40"/>
          <p:cNvSpPr>
            <a:spLocks noEditPoints="1"/>
          </p:cNvSpPr>
          <p:nvPr/>
        </p:nvSpPr>
        <p:spPr bwMode="auto">
          <a:xfrm>
            <a:off x="9102839" y="3918091"/>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4" name="原创设计师QQ598969553            _41"/>
          <p:cNvSpPr txBox="1"/>
          <p:nvPr/>
        </p:nvSpPr>
        <p:spPr>
          <a:xfrm>
            <a:off x="1675009"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原创设计师QQ598969553            _42"/>
          <p:cNvSpPr txBox="1"/>
          <p:nvPr/>
        </p:nvSpPr>
        <p:spPr>
          <a:xfrm>
            <a:off x="2152582" y="4621962"/>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6" name="原创设计师QQ598969553            _43"/>
          <p:cNvSpPr txBox="1"/>
          <p:nvPr/>
        </p:nvSpPr>
        <p:spPr>
          <a:xfrm>
            <a:off x="3859528"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原创设计师QQ598969553            _44"/>
          <p:cNvSpPr txBox="1"/>
          <p:nvPr/>
        </p:nvSpPr>
        <p:spPr>
          <a:xfrm>
            <a:off x="4337100"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原创设计师QQ598969553            _45"/>
          <p:cNvSpPr txBox="1"/>
          <p:nvPr/>
        </p:nvSpPr>
        <p:spPr>
          <a:xfrm>
            <a:off x="6014683"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原创设计师QQ598969553            _46"/>
          <p:cNvSpPr txBox="1"/>
          <p:nvPr/>
        </p:nvSpPr>
        <p:spPr>
          <a:xfrm>
            <a:off x="6492256"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原创设计师QQ598969553            _47"/>
          <p:cNvSpPr txBox="1"/>
          <p:nvPr/>
        </p:nvSpPr>
        <p:spPr>
          <a:xfrm>
            <a:off x="8253591" y="5046478"/>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原创设计师QQ598969553            _48"/>
          <p:cNvSpPr txBox="1"/>
          <p:nvPr/>
        </p:nvSpPr>
        <p:spPr>
          <a:xfrm>
            <a:off x="8731164"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3" name="原创设计师QQ598969553            _49"/>
          <p:cNvSpPr txBox="1"/>
          <p:nvPr/>
        </p:nvSpPr>
        <p:spPr>
          <a:xfrm>
            <a:off x="1725199"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5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原创设计师QQ598969553            _2"/>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原创设计师QQ598969553            _3"/>
          <p:cNvSpPr>
            <a:spLocks noChangeArrowheads="1"/>
          </p:cNvSpPr>
          <p:nvPr/>
        </p:nvSpPr>
        <p:spPr bwMode="auto">
          <a:xfrm>
            <a:off x="1271499"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原创设计师QQ598969553            _4"/>
          <p:cNvSpPr txBox="1"/>
          <p:nvPr/>
        </p:nvSpPr>
        <p:spPr>
          <a:xfrm>
            <a:off x="3249743" y="1910048"/>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原创设计师QQ598969553            _5"/>
          <p:cNvSpPr>
            <a:spLocks noChangeArrowheads="1"/>
          </p:cNvSpPr>
          <p:nvPr/>
        </p:nvSpPr>
        <p:spPr bwMode="auto">
          <a:xfrm>
            <a:off x="9413700" y="349728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原创设计师QQ598969553            _6"/>
          <p:cNvSpPr txBox="1"/>
          <p:nvPr/>
        </p:nvSpPr>
        <p:spPr>
          <a:xfrm>
            <a:off x="3249743" y="4326504"/>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原创设计师QQ598969553            _7"/>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原创设计师QQ598969553            _1"/>
          <p:cNvSpPr/>
          <p:nvPr/>
        </p:nvSpPr>
        <p:spPr bwMode="auto">
          <a:xfrm>
            <a:off x="1103302" y="1113743"/>
            <a:ext cx="10019814" cy="5003801"/>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原创设计师QQ598969553            _2"/>
          <p:cNvSpPr>
            <a:spLocks noChangeArrowheads="1"/>
          </p:cNvSpPr>
          <p:nvPr/>
        </p:nvSpPr>
        <p:spPr bwMode="auto">
          <a:xfrm>
            <a:off x="1562671" y="1773610"/>
            <a:ext cx="5956042" cy="402051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9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9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grpSp>
        <p:nvGrpSpPr>
          <p:cNvPr id="8" name="原创设计师QQ598969553            _3"/>
          <p:cNvGrpSpPr/>
          <p:nvPr/>
        </p:nvGrpSpPr>
        <p:grpSpPr>
          <a:xfrm>
            <a:off x="2007373" y="727133"/>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p>
          </p:txBody>
        </p:sp>
      </p:grpSp>
      <p:sp>
        <p:nvSpPr>
          <p:cNvPr id="12" name="原创设计师QQ598969553            _4"/>
          <p:cNvSpPr/>
          <p:nvPr/>
        </p:nvSpPr>
        <p:spPr>
          <a:xfrm>
            <a:off x="7926647" y="1869870"/>
            <a:ext cx="2613464" cy="1657090"/>
          </a:xfrm>
          <a:prstGeom prst="round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3" name="原创设计师QQ598969553            _5"/>
          <p:cNvSpPr/>
          <p:nvPr/>
        </p:nvSpPr>
        <p:spPr>
          <a:xfrm>
            <a:off x="7926647" y="3720767"/>
            <a:ext cx="2613464" cy="1657090"/>
          </a:xfrm>
          <a:prstGeom prst="round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pic>
        <p:nvPicPr>
          <p:cNvPr id="11" name="Picture 64"/>
          <p:cNvPicPr>
            <a:picLocks noGrp="1" noSelect="1" noRot="1" noChangeAspect="1" noMove="1" noResize="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1000"/>
                                        <p:tgtEl>
                                          <p:spTgt spid="7">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1" dur="1000"/>
                                        <p:tgtEl>
                                          <p:spTgt spid="7">
                                            <p:txEl>
                                              <p:pRg st="2" end="2"/>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原创设计师QQ598969553            _1"/>
          <p:cNvSpPr/>
          <p:nvPr/>
        </p:nvSpPr>
        <p:spPr>
          <a:xfrm>
            <a:off x="1540714" y="2692332"/>
            <a:ext cx="2087562" cy="2089150"/>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原创设计师QQ598969553            _2"/>
          <p:cNvSpPr/>
          <p:nvPr/>
        </p:nvSpPr>
        <p:spPr>
          <a:xfrm rot="17792835">
            <a:off x="1360532" y="2289901"/>
            <a:ext cx="2798763" cy="2701925"/>
          </a:xfrm>
          <a:prstGeom prst="pie">
            <a:avLst>
              <a:gd name="adj1" fmla="val 0"/>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原创设计师QQ598969553            _3"/>
          <p:cNvSpPr/>
          <p:nvPr/>
        </p:nvSpPr>
        <p:spPr>
          <a:xfrm>
            <a:off x="4982414" y="2697095"/>
            <a:ext cx="2089150" cy="2087562"/>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原创设计师QQ598969553            _4"/>
          <p:cNvSpPr/>
          <p:nvPr/>
        </p:nvSpPr>
        <p:spPr>
          <a:xfrm rot="17792835">
            <a:off x="4714126" y="2270057"/>
            <a:ext cx="2798763" cy="2703513"/>
          </a:xfrm>
          <a:prstGeom prst="pie">
            <a:avLst>
              <a:gd name="adj1" fmla="val 18826865"/>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原创设计师QQ598969553            _5"/>
          <p:cNvSpPr txBox="1">
            <a:spLocks noChangeArrowheads="1"/>
          </p:cNvSpPr>
          <p:nvPr/>
        </p:nvSpPr>
        <p:spPr bwMode="auto">
          <a:xfrm>
            <a:off x="1961650" y="3759804"/>
            <a:ext cx="1514350"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原创设计师QQ598969553            _6"/>
          <p:cNvSpPr txBox="1">
            <a:spLocks noChangeArrowheads="1"/>
          </p:cNvSpPr>
          <p:nvPr/>
        </p:nvSpPr>
        <p:spPr bwMode="auto">
          <a:xfrm>
            <a:off x="5409610" y="3759804"/>
            <a:ext cx="1681162"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原创设计师QQ598969553            _7"/>
          <p:cNvSpPr/>
          <p:nvPr/>
        </p:nvSpPr>
        <p:spPr>
          <a:xfrm>
            <a:off x="8366964" y="2736782"/>
            <a:ext cx="2089150" cy="2089150"/>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原创设计师QQ598969553            _8"/>
          <p:cNvSpPr/>
          <p:nvPr/>
        </p:nvSpPr>
        <p:spPr>
          <a:xfrm rot="16431819">
            <a:off x="8545558" y="2667726"/>
            <a:ext cx="2217737" cy="2054225"/>
          </a:xfrm>
          <a:prstGeom prst="pie">
            <a:avLst>
              <a:gd name="adj1" fmla="val 2758241"/>
              <a:gd name="adj2" fmla="val 5162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原创设计师QQ598969553            _9"/>
          <p:cNvSpPr txBox="1">
            <a:spLocks noChangeArrowheads="1"/>
          </p:cNvSpPr>
          <p:nvPr/>
        </p:nvSpPr>
        <p:spPr bwMode="auto">
          <a:xfrm>
            <a:off x="8795088" y="3759804"/>
            <a:ext cx="154404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原创设计师QQ598969553            _10"/>
          <p:cNvSpPr txBox="1">
            <a:spLocks noChangeArrowheads="1"/>
          </p:cNvSpPr>
          <p:nvPr/>
        </p:nvSpPr>
        <p:spPr bwMode="auto">
          <a:xfrm>
            <a:off x="1455501" y="5087719"/>
            <a:ext cx="2368716"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126" name="原创设计师QQ598969553            _11"/>
          <p:cNvSpPr txBox="1">
            <a:spLocks noChangeArrowheads="1"/>
          </p:cNvSpPr>
          <p:nvPr/>
        </p:nvSpPr>
        <p:spPr bwMode="auto">
          <a:xfrm>
            <a:off x="4927364" y="5084544"/>
            <a:ext cx="2352733"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原创设计师QQ598969553            _12"/>
          <p:cNvSpPr txBox="1">
            <a:spLocks noChangeArrowheads="1"/>
          </p:cNvSpPr>
          <p:nvPr/>
        </p:nvSpPr>
        <p:spPr bwMode="auto">
          <a:xfrm>
            <a:off x="8456377" y="5078194"/>
            <a:ext cx="2323318"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原创设计师QQ598969553            _13"/>
          <p:cNvSpPr/>
          <p:nvPr/>
        </p:nvSpPr>
        <p:spPr>
          <a:xfrm>
            <a:off x="4154959" y="1394299"/>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6" name="原创设计师QQ598969553            _14"/>
          <p:cNvSpPr txBox="1"/>
          <p:nvPr/>
        </p:nvSpPr>
        <p:spPr>
          <a:xfrm>
            <a:off x="169346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原创设计师QQ598969553            _2"/>
          <p:cNvSpPr>
            <a:spLocks noChangeArrowheads="1"/>
          </p:cNvSpPr>
          <p:nvPr/>
        </p:nvSpPr>
        <p:spPr bwMode="auto">
          <a:xfrm>
            <a:off x="1890828" y="1426623"/>
            <a:ext cx="3703963" cy="790298"/>
          </a:xfrm>
          <a:prstGeom prst="homePlate">
            <a:avLst>
              <a:gd name="adj" fmla="val 63872"/>
            </a:avLst>
          </a:prstGeom>
          <a:solidFill>
            <a:schemeClr val="accent1"/>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6" name="原创设计师QQ598969553            _3"/>
          <p:cNvSpPr txBox="1"/>
          <p:nvPr/>
        </p:nvSpPr>
        <p:spPr>
          <a:xfrm>
            <a:off x="2034938"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原创设计师QQ598969553            _4"/>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原创设计师QQ598969553            _5"/>
          <p:cNvSpPr>
            <a:spLocks noChangeArrowheads="1"/>
          </p:cNvSpPr>
          <p:nvPr/>
        </p:nvSpPr>
        <p:spPr bwMode="auto">
          <a:xfrm flipH="1">
            <a:off x="6286176" y="1426623"/>
            <a:ext cx="3703963" cy="790298"/>
          </a:xfrm>
          <a:prstGeom prst="homePlate">
            <a:avLst>
              <a:gd name="adj" fmla="val 63872"/>
            </a:avLst>
          </a:prstGeom>
          <a:solidFill>
            <a:schemeClr val="bg1">
              <a:lumMod val="65000"/>
            </a:schemeClr>
          </a:solidFill>
          <a:ln w="9525">
            <a:noFill/>
            <a:miter lim="800000"/>
          </a:ln>
        </p:spPr>
        <p:txBody>
          <a:bodyPr wrap="none" lIns="91472" tIns="45736" rIns="91472" bIns="45736"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添加文字</a:t>
            </a:r>
          </a:p>
        </p:txBody>
      </p:sp>
      <p:sp>
        <p:nvSpPr>
          <p:cNvPr id="9" name="原创设计师QQ598969553            _6"/>
          <p:cNvSpPr txBox="1"/>
          <p:nvPr/>
        </p:nvSpPr>
        <p:spPr>
          <a:xfrm>
            <a:off x="6430286"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原创设计师QQ598969553            _7"/>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原创设计师QQ598969553            _1"/>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原创设计师QQ598969553            _2"/>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原创设计师QQ598969553            _3"/>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原创设计师QQ598969553            _4"/>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原创设计师QQ598969553            _5"/>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原创设计师QQ598969553            _6"/>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原创设计师QQ598969553            _7"/>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原创设计师QQ598969553            _8"/>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原创设计师QQ598969553            _9"/>
          <p:cNvSpPr txBox="1"/>
          <p:nvPr/>
        </p:nvSpPr>
        <p:spPr>
          <a:xfrm>
            <a:off x="482551" y="2181281"/>
            <a:ext cx="3101892"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原创设计师QQ598969553            _10"/>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原创设计师QQ598969553            _11"/>
          <p:cNvSpPr>
            <a:spLocks noChangeArrowheads="1"/>
          </p:cNvSpPr>
          <p:nvPr/>
        </p:nvSpPr>
        <p:spPr bwMode="auto">
          <a:xfrm>
            <a:off x="4346486" y="2511512"/>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2" name="原创设计师QQ598969553            _12"/>
          <p:cNvSpPr>
            <a:spLocks noChangeArrowheads="1"/>
          </p:cNvSpPr>
          <p:nvPr/>
        </p:nvSpPr>
        <p:spPr bwMode="auto">
          <a:xfrm>
            <a:off x="10295342" y="152836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3" name="原创设计师QQ598969553            _13"/>
          <p:cNvSpPr>
            <a:spLocks noChangeArrowheads="1"/>
          </p:cNvSpPr>
          <p:nvPr/>
        </p:nvSpPr>
        <p:spPr bwMode="auto">
          <a:xfrm>
            <a:off x="4423169" y="465678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4" name="原创设计师QQ598969553            _14"/>
          <p:cNvSpPr>
            <a:spLocks noChangeArrowheads="1"/>
          </p:cNvSpPr>
          <p:nvPr/>
        </p:nvSpPr>
        <p:spPr bwMode="auto">
          <a:xfrm>
            <a:off x="10363087" y="3797347"/>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17" name="原创设计师QQ598969553            _15"/>
          <p:cNvSpPr txBox="1"/>
          <p:nvPr/>
        </p:nvSpPr>
        <p:spPr>
          <a:xfrm>
            <a:off x="1699924"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原创设计师QQ598969553            _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原创设计师QQ598969553            _2"/>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原创设计师QQ598969553            _3"/>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原创设计师QQ598969553            _4"/>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原创设计师QQ598969553            _5"/>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原创设计师QQ598969553            _6"/>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原创设计师QQ598969553            _7"/>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原创设计师QQ598969553            _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原创设计师QQ598969553            _9"/>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原创设计师QQ598969553            _10"/>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原创设计师QQ598969553            _11"/>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原创设计师QQ598969553            _12"/>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原创设计师QQ598969553            _13"/>
          <p:cNvSpPr/>
          <p:nvPr/>
        </p:nvSpPr>
        <p:spPr>
          <a:xfrm rot="16200000">
            <a:off x="4614050" y="4097653"/>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pic>
        <p:nvPicPr>
          <p:cNvPr id="2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8"/>
                                        </p:tgtEl>
                                      </p:cBhvr>
                                    </p:animEffect>
                                    <p:animScale>
                                      <p:cBhvr>
                                        <p:cTn id="17" dur="250" autoRev="1" fill="hold"/>
                                        <p:tgtEl>
                                          <p:spTgt spid="5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9"/>
                                        </p:tgtEl>
                                      </p:cBhvr>
                                    </p:animEffect>
                                    <p:animScale>
                                      <p:cBhvr>
                                        <p:cTn id="20"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原创设计师QQ598969553            _1"/>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原创设计师QQ598969553            _2"/>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原创设计师QQ598969553            _3"/>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原创设计师QQ598969553            _4"/>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原创设计师QQ598969553            _5"/>
          <p:cNvSpPr txBox="1"/>
          <p:nvPr/>
        </p:nvSpPr>
        <p:spPr>
          <a:xfrm>
            <a:off x="1028082"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项目一</a:t>
            </a:r>
          </a:p>
        </p:txBody>
      </p:sp>
      <p:sp>
        <p:nvSpPr>
          <p:cNvPr id="22" name="原创设计师QQ598969553            _6"/>
          <p:cNvSpPr txBox="1"/>
          <p:nvPr/>
        </p:nvSpPr>
        <p:spPr>
          <a:xfrm>
            <a:off x="6672544"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项目三</a:t>
            </a:r>
          </a:p>
        </p:txBody>
      </p:sp>
      <p:sp>
        <p:nvSpPr>
          <p:cNvPr id="23" name="原创设计师QQ598969553            _7"/>
          <p:cNvSpPr txBox="1"/>
          <p:nvPr/>
        </p:nvSpPr>
        <p:spPr>
          <a:xfrm>
            <a:off x="3850313"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项目二</a:t>
            </a:r>
          </a:p>
        </p:txBody>
      </p:sp>
      <p:sp>
        <p:nvSpPr>
          <p:cNvPr id="24" name="原创设计师QQ598969553            _8"/>
          <p:cNvSpPr txBox="1"/>
          <p:nvPr/>
        </p:nvSpPr>
        <p:spPr>
          <a:xfrm>
            <a:off x="9494775" y="2017313"/>
            <a:ext cx="1669143"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项目四</a:t>
            </a:r>
          </a:p>
        </p:txBody>
      </p:sp>
      <p:sp>
        <p:nvSpPr>
          <p:cNvPr id="25" name="原创设计师QQ598969553            _9"/>
          <p:cNvSpPr txBox="1"/>
          <p:nvPr/>
        </p:nvSpPr>
        <p:spPr>
          <a:xfrm>
            <a:off x="1028081"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原创设计师QQ598969553            _10"/>
          <p:cNvSpPr txBox="1"/>
          <p:nvPr/>
        </p:nvSpPr>
        <p:spPr>
          <a:xfrm>
            <a:off x="3856855"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原创设计师QQ598969553            _11"/>
          <p:cNvSpPr txBox="1"/>
          <p:nvPr/>
        </p:nvSpPr>
        <p:spPr>
          <a:xfrm>
            <a:off x="6685629"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8" name="原创设计师QQ598969553            _12"/>
          <p:cNvSpPr txBox="1"/>
          <p:nvPr/>
        </p:nvSpPr>
        <p:spPr>
          <a:xfrm>
            <a:off x="9514402"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9" name="原创设计师QQ598969553            _13"/>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3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原创设计师QQ598969553            _1"/>
          <p:cNvSpPr>
            <a:spLocks noChangeArrowheads="1"/>
          </p:cNvSpPr>
          <p:nvPr/>
        </p:nvSpPr>
        <p:spPr bwMode="auto">
          <a:xfrm rot="10800000">
            <a:off x="1314556" y="3880664"/>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原创设计师QQ598969553            _2"/>
          <p:cNvSpPr>
            <a:spLocks noChangeArrowheads="1"/>
          </p:cNvSpPr>
          <p:nvPr/>
        </p:nvSpPr>
        <p:spPr bwMode="auto">
          <a:xfrm rot="10800000">
            <a:off x="2378386" y="2506068"/>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原创设计师QQ598969553            _3"/>
          <p:cNvSpPr>
            <a:spLocks noChangeArrowheads="1"/>
          </p:cNvSpPr>
          <p:nvPr/>
        </p:nvSpPr>
        <p:spPr bwMode="auto">
          <a:xfrm>
            <a:off x="2651361" y="1609402"/>
            <a:ext cx="914245" cy="77829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原创设计师QQ598969553            _4"/>
          <p:cNvSpPr>
            <a:spLocks noChangeArrowheads="1"/>
          </p:cNvSpPr>
          <p:nvPr/>
        </p:nvSpPr>
        <p:spPr bwMode="auto">
          <a:xfrm rot="10800000">
            <a:off x="1941876" y="3075734"/>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原创设计师QQ598969553            _5"/>
          <p:cNvSpPr>
            <a:spLocks noChangeArrowheads="1"/>
          </p:cNvSpPr>
          <p:nvPr/>
        </p:nvSpPr>
        <p:spPr bwMode="auto">
          <a:xfrm rot="10800000">
            <a:off x="725347" y="5015091"/>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原创设计师QQ598969553            _6"/>
          <p:cNvCxnSpPr/>
          <p:nvPr/>
        </p:nvCxnSpPr>
        <p:spPr>
          <a:xfrm>
            <a:off x="3143037" y="2036587"/>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原创设计师QQ598969553            _7"/>
          <p:cNvCxnSpPr/>
          <p:nvPr/>
        </p:nvCxnSpPr>
        <p:spPr>
          <a:xfrm>
            <a:off x="3128465" y="2708398"/>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原创设计师QQ598969553            _8"/>
          <p:cNvCxnSpPr/>
          <p:nvPr/>
        </p:nvCxnSpPr>
        <p:spPr>
          <a:xfrm>
            <a:off x="3143037" y="340540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原创设计师QQ598969553            _9"/>
          <p:cNvCxnSpPr/>
          <p:nvPr/>
        </p:nvCxnSpPr>
        <p:spPr>
          <a:xfrm>
            <a:off x="3108485" y="4425429"/>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原创设计师QQ598969553            _10"/>
          <p:cNvCxnSpPr/>
          <p:nvPr/>
        </p:nvCxnSpPr>
        <p:spPr>
          <a:xfrm>
            <a:off x="3108485" y="5435291"/>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原创设计师QQ598969553            _11"/>
          <p:cNvSpPr txBox="1"/>
          <p:nvPr/>
        </p:nvSpPr>
        <p:spPr>
          <a:xfrm>
            <a:off x="7091440" y="5251207"/>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1" name="原创设计师QQ598969553            _12"/>
          <p:cNvSpPr txBox="1"/>
          <p:nvPr/>
        </p:nvSpPr>
        <p:spPr>
          <a:xfrm>
            <a:off x="5770734" y="4941787"/>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原创设计师QQ598969553            _13"/>
          <p:cNvSpPr txBox="1"/>
          <p:nvPr/>
        </p:nvSpPr>
        <p:spPr>
          <a:xfrm>
            <a:off x="7091440" y="424747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3" name="原创设计师QQ598969553            _14"/>
          <p:cNvSpPr txBox="1"/>
          <p:nvPr/>
        </p:nvSpPr>
        <p:spPr>
          <a:xfrm>
            <a:off x="5770734" y="3947138"/>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原创设计师QQ598969553            _15"/>
          <p:cNvSpPr txBox="1"/>
          <p:nvPr/>
        </p:nvSpPr>
        <p:spPr>
          <a:xfrm>
            <a:off x="7091440" y="326782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5" name="原创设计师QQ598969553            _16"/>
          <p:cNvSpPr txBox="1"/>
          <p:nvPr/>
        </p:nvSpPr>
        <p:spPr>
          <a:xfrm>
            <a:off x="5770734" y="2937121"/>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原创设计师QQ598969553            _17"/>
          <p:cNvSpPr txBox="1"/>
          <p:nvPr/>
        </p:nvSpPr>
        <p:spPr>
          <a:xfrm>
            <a:off x="7091440" y="2525703"/>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7" name="原创设计师QQ598969553            _18"/>
          <p:cNvSpPr txBox="1"/>
          <p:nvPr/>
        </p:nvSpPr>
        <p:spPr>
          <a:xfrm>
            <a:off x="5770734" y="2250880"/>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原创设计师QQ598969553            _19"/>
          <p:cNvSpPr txBox="1"/>
          <p:nvPr/>
        </p:nvSpPr>
        <p:spPr>
          <a:xfrm>
            <a:off x="7091440" y="1832411"/>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原创设计师QQ598969553            _20"/>
          <p:cNvSpPr txBox="1"/>
          <p:nvPr/>
        </p:nvSpPr>
        <p:spPr>
          <a:xfrm>
            <a:off x="5770734" y="1557586"/>
            <a:ext cx="1169002"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原创设计师QQ598969553            _21"/>
          <p:cNvSpPr txBox="1"/>
          <p:nvPr/>
        </p:nvSpPr>
        <p:spPr>
          <a:xfrm>
            <a:off x="1724001"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40"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原创设计师QQ598969553            _1"/>
          <p:cNvGrpSpPr/>
          <p:nvPr/>
        </p:nvGrpSpPr>
        <p:grpSpPr bwMode="auto">
          <a:xfrm>
            <a:off x="527796" y="1269554"/>
            <a:ext cx="5941115"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原创设计师QQ598969553            _2"/>
          <p:cNvSpPr/>
          <p:nvPr/>
        </p:nvSpPr>
        <p:spPr bwMode="gray">
          <a:xfrm>
            <a:off x="4448296" y="5207465"/>
            <a:ext cx="895933"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原创设计师QQ598969553            _3"/>
          <p:cNvSpPr/>
          <p:nvPr/>
        </p:nvSpPr>
        <p:spPr bwMode="gray">
          <a:xfrm>
            <a:off x="4866082" y="3441757"/>
            <a:ext cx="78314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原创设计师QQ598969553            _4"/>
          <p:cNvSpPr/>
          <p:nvPr/>
        </p:nvSpPr>
        <p:spPr bwMode="gray">
          <a:xfrm>
            <a:off x="5171080" y="2635120"/>
            <a:ext cx="683069"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原创设计师QQ598969553            _5"/>
          <p:cNvSpPr/>
          <p:nvPr/>
        </p:nvSpPr>
        <p:spPr bwMode="gray">
          <a:xfrm>
            <a:off x="5338001" y="4346840"/>
            <a:ext cx="449555"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原创设计师QQ598969553            _6"/>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原创设计师QQ598969553            _7"/>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原创设计师QQ598969553            _8"/>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原创设计师QQ598969553            _9"/>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原创设计师QQ598969553            _10"/>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原创设计师QQ598969553            _11"/>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原创设计师QQ598969553            _12"/>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原创设计师QQ598969553            _13"/>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原创设计师QQ598969553            _14"/>
          <p:cNvSpPr/>
          <p:nvPr/>
        </p:nvSpPr>
        <p:spPr>
          <a:xfrm>
            <a:off x="6706895" y="2830984"/>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原创设计师QQ598969553            _15"/>
          <p:cNvSpPr/>
          <p:nvPr/>
        </p:nvSpPr>
        <p:spPr>
          <a:xfrm>
            <a:off x="6706895" y="3406825"/>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原创设计师QQ598969553            _16"/>
          <p:cNvSpPr/>
          <p:nvPr/>
        </p:nvSpPr>
        <p:spPr>
          <a:xfrm>
            <a:off x="6706895" y="4072418"/>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原创设计师QQ598969553            _17"/>
          <p:cNvSpPr/>
          <p:nvPr/>
        </p:nvSpPr>
        <p:spPr>
          <a:xfrm>
            <a:off x="6661601" y="5402696"/>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原创设计师QQ598969553            _18"/>
          <p:cNvSpPr/>
          <p:nvPr/>
        </p:nvSpPr>
        <p:spPr>
          <a:xfrm>
            <a:off x="8814108" y="2252445"/>
            <a:ext cx="2901691" cy="3899377"/>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原创设计师QQ598969553            _19"/>
          <p:cNvSpPr txBox="1"/>
          <p:nvPr/>
        </p:nvSpPr>
        <p:spPr>
          <a:xfrm>
            <a:off x="8958218" y="2387458"/>
            <a:ext cx="2757581"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8" name="原创设计师QQ598969553            _20"/>
          <p:cNvSpPr txBox="1"/>
          <p:nvPr/>
        </p:nvSpPr>
        <p:spPr>
          <a:xfrm>
            <a:off x="169785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0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原创设计师QQ598969553            _1"/>
          <p:cNvGrpSpPr/>
          <p:nvPr/>
        </p:nvGrpSpPr>
        <p:grpSpPr>
          <a:xfrm>
            <a:off x="554561" y="1739545"/>
            <a:ext cx="2784529" cy="1551225"/>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添加文字标题</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原创设计师QQ598969553            _2"/>
          <p:cNvGrpSpPr/>
          <p:nvPr/>
        </p:nvGrpSpPr>
        <p:grpSpPr>
          <a:xfrm>
            <a:off x="554559" y="4331834"/>
            <a:ext cx="2784530" cy="1678980"/>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原创设计师QQ598969553            _3"/>
          <p:cNvGrpSpPr/>
          <p:nvPr/>
        </p:nvGrpSpPr>
        <p:grpSpPr>
          <a:xfrm>
            <a:off x="8781969" y="1739545"/>
            <a:ext cx="2784529" cy="1635297"/>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原创设计师QQ598969553            _4"/>
          <p:cNvGrpSpPr/>
          <p:nvPr/>
        </p:nvGrpSpPr>
        <p:grpSpPr>
          <a:xfrm>
            <a:off x="8918612" y="4653929"/>
            <a:ext cx="2784529" cy="1656185"/>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添加文字标题</a:t>
              </a:r>
              <a:endParaRPr lang="en-US" altLang="zh-CN" sz="1800" b="1" dirty="0">
                <a:solidFill>
                  <a:schemeClr val="tx1">
                    <a:lumMod val="85000"/>
                    <a:lumOff val="15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原创设计师QQ598969553            _5"/>
          <p:cNvCxnSpPr>
            <a:stCxn id="20" idx="0"/>
          </p:cNvCxnSpPr>
          <p:nvPr/>
        </p:nvCxnSpPr>
        <p:spPr>
          <a:xfrm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原创设计师QQ598969553            _6"/>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原创设计师QQ598969553            _7"/>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原创设计师QQ598969553            _8"/>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原创设计师QQ598969553            _9"/>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原创设计师QQ598969553            _10"/>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原创设计师QQ598969553            _11"/>
          <p:cNvCxnSpPr>
            <a:stCxn id="42" idx="4"/>
          </p:cNvCxnSpPr>
          <p:nvPr/>
        </p:nvCxnSpPr>
        <p:spPr>
          <a:xfrm>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原创设计师QQ598969553            _12"/>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原创设计师QQ598969553            _13"/>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原创设计师QQ598969553            _14"/>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原创设计师QQ598969553            _15"/>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原创设计师QQ598969553            _16"/>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原创设计师QQ598969553            _17"/>
          <p:cNvSpPr txBox="1"/>
          <p:nvPr/>
        </p:nvSpPr>
        <p:spPr>
          <a:xfrm>
            <a:off x="169461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3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原创设计师QQ598969553            _1"/>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原创设计师QQ598969553            _2"/>
          <p:cNvSpPr txBox="1"/>
          <p:nvPr/>
        </p:nvSpPr>
        <p:spPr>
          <a:xfrm>
            <a:off x="1023427" y="1679864"/>
            <a:ext cx="536378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2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altLang="zh-CN"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原创设计师QQ598969553            _3"/>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原创设计师QQ598969553            _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原创设计师QQ598969553            _5"/>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原创设计师QQ598969553            _6"/>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原创设计师QQ598969553            _7"/>
          <p:cNvSpPr txBox="1"/>
          <p:nvPr/>
        </p:nvSpPr>
        <p:spPr>
          <a:xfrm>
            <a:off x="2992200" y="5206855"/>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8" name="原创设计师QQ598969553            _8"/>
          <p:cNvSpPr txBox="1"/>
          <p:nvPr/>
        </p:nvSpPr>
        <p:spPr>
          <a:xfrm>
            <a:off x="5142673" y="4353297"/>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9" name="原创设计师QQ598969553            _9"/>
          <p:cNvSpPr txBox="1"/>
          <p:nvPr/>
        </p:nvSpPr>
        <p:spPr>
          <a:xfrm>
            <a:off x="6713542" y="3355246"/>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40" name="原创设计师QQ598969553            _10"/>
          <p:cNvSpPr txBox="1"/>
          <p:nvPr/>
        </p:nvSpPr>
        <p:spPr>
          <a:xfrm>
            <a:off x="7781275" y="2302000"/>
            <a:ext cx="187427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p>
        </p:txBody>
      </p:sp>
      <p:sp>
        <p:nvSpPr>
          <p:cNvPr id="41" name="原创设计师QQ598969553            _11"/>
          <p:cNvSpPr txBox="1"/>
          <p:nvPr/>
        </p:nvSpPr>
        <p:spPr>
          <a:xfrm>
            <a:off x="1722245"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4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原创设计师QQ598969553            _1"/>
          <p:cNvSpPr/>
          <p:nvPr/>
        </p:nvSpPr>
        <p:spPr>
          <a:xfrm>
            <a:off x="2706365" y="4729733"/>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原创设计师QQ598969553            _2"/>
          <p:cNvSpPr/>
          <p:nvPr/>
        </p:nvSpPr>
        <p:spPr>
          <a:xfrm>
            <a:off x="1858640" y="3423220"/>
            <a:ext cx="7685087"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原创设计师QQ598969553            _3"/>
          <p:cNvSpPr/>
          <p:nvPr/>
        </p:nvSpPr>
        <p:spPr>
          <a:xfrm>
            <a:off x="2706365" y="2089720"/>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原创设计师QQ598969553            _4"/>
          <p:cNvGrpSpPr/>
          <p:nvPr/>
        </p:nvGrpSpPr>
        <p:grpSpPr bwMode="auto">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原创设计师QQ598969553            _5"/>
          <p:cNvGrpSpPr/>
          <p:nvPr/>
        </p:nvGrpSpPr>
        <p:grpSpPr bwMode="auto">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原创设计师QQ598969553            _6"/>
          <p:cNvGrpSpPr/>
          <p:nvPr/>
        </p:nvGrpSpPr>
        <p:grpSpPr bwMode="auto">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原创设计师QQ598969553            _7"/>
          <p:cNvSpPr txBox="1"/>
          <p:nvPr/>
        </p:nvSpPr>
        <p:spPr>
          <a:xfrm>
            <a:off x="1871194" y="2256927"/>
            <a:ext cx="1214437" cy="400110"/>
          </a:xfrm>
          <a:prstGeom prst="rect">
            <a:avLst/>
          </a:prstGeom>
          <a:noFill/>
        </p:spPr>
        <p:txBody>
          <a:bodyPr>
            <a:spAutoFit/>
          </a:bodyPr>
          <a:lstStyle/>
          <a:p>
            <a:pPr algn="ct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3" name="原创设计师QQ598969553            _8"/>
          <p:cNvSpPr txBox="1"/>
          <p:nvPr/>
        </p:nvSpPr>
        <p:spPr>
          <a:xfrm>
            <a:off x="9491538" y="3597438"/>
            <a:ext cx="1000125"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4" name="原创设计师QQ598969553            _9"/>
          <p:cNvSpPr txBox="1"/>
          <p:nvPr/>
        </p:nvSpPr>
        <p:spPr>
          <a:xfrm>
            <a:off x="2103934" y="5015483"/>
            <a:ext cx="1143000" cy="400110"/>
          </a:xfrm>
          <a:prstGeom prst="rect">
            <a:avLst/>
          </a:prstGeom>
          <a:noFill/>
        </p:spPr>
        <p:txBody>
          <a:bodyPr>
            <a:spAutoFit/>
          </a:bodyPr>
          <a:lstStyle/>
          <a:p>
            <a:pPr>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sp>
        <p:nvSpPr>
          <p:cNvPr id="35" name="原创设计师QQ598969553            _10"/>
          <p:cNvSpPr txBox="1"/>
          <p:nvPr/>
        </p:nvSpPr>
        <p:spPr>
          <a:xfrm>
            <a:off x="3215952" y="2197348"/>
            <a:ext cx="7148513"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原创设计师QQ598969553            _11"/>
          <p:cNvSpPr txBox="1"/>
          <p:nvPr/>
        </p:nvSpPr>
        <p:spPr>
          <a:xfrm>
            <a:off x="1980877" y="3486720"/>
            <a:ext cx="7170738"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原创设计师QQ598969553            _12"/>
          <p:cNvSpPr txBox="1">
            <a:spLocks noChangeArrowheads="1"/>
          </p:cNvSpPr>
          <p:nvPr/>
        </p:nvSpPr>
        <p:spPr bwMode="auto">
          <a:xfrm>
            <a:off x="3077840" y="4788470"/>
            <a:ext cx="741680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原创设计师QQ598969553            _13"/>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3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原创设计师QQ598969553            _2"/>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原创设计师QQ598969553            _3"/>
          <p:cNvGrpSpPr/>
          <p:nvPr/>
        </p:nvGrpSpPr>
        <p:grpSpPr>
          <a:xfrm>
            <a:off x="6673144"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原创设计师QQ598969553            _4"/>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原创设计师QQ598969553            _5"/>
          <p:cNvGrpSpPr/>
          <p:nvPr/>
        </p:nvGrpSpPr>
        <p:grpSpPr>
          <a:xfrm>
            <a:off x="6649262"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原创设计师QQ598969553            _6"/>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原创设计师QQ598969553            _7"/>
          <p:cNvGrpSpPr/>
          <p:nvPr/>
        </p:nvGrpSpPr>
        <p:grpSpPr>
          <a:xfrm>
            <a:off x="6673144"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原创设计师QQ598969553            _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原创设计师QQ598969553            _9"/>
          <p:cNvGrpSpPr/>
          <p:nvPr/>
        </p:nvGrpSpPr>
        <p:grpSpPr>
          <a:xfrm>
            <a:off x="6673144"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原创设计师QQ598969553            _10"/>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原创设计师QQ598969553            _11"/>
          <p:cNvGrpSpPr/>
          <p:nvPr/>
        </p:nvGrpSpPr>
        <p:grpSpPr>
          <a:xfrm>
            <a:off x="6673144"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原创设计师QQ598969553            _12"/>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原创设计师QQ598969553            _13"/>
          <p:cNvSpPr/>
          <p:nvPr/>
        </p:nvSpPr>
        <p:spPr>
          <a:xfrm rot="16200000">
            <a:off x="4614050" y="15059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pic>
        <p:nvPicPr>
          <p:cNvPr id="2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75"/>
                                        </p:tgtEl>
                                        <p:attrNameLst>
                                          <p:attrName>ppt_x</p:attrName>
                                          <p:attrName>ppt_y</p:attrName>
                                        </p:attrNameLst>
                                      </p:cBhvr>
                                      <p:rCtr x="1862" y="-2060"/>
                                    </p:animMotion>
                                  </p:childTnLst>
                                </p:cTn>
                              </p:par>
                              <p:par>
                                <p:cTn id="38" presetID="22" presetClass="entr" presetSubtype="8" fill="hold" nodeType="withEffect">
                                  <p:stCondLst>
                                    <p:cond delay="75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79"/>
                                        </p:tgtEl>
                                        <p:attrNameLst>
                                          <p:attrName>ppt_x</p:attrName>
                                          <p:attrName>ppt_y</p:attrName>
                                        </p:attrNameLst>
                                      </p:cBhvr>
                                      <p:rCtr x="1862" y="-2060"/>
                                    </p:animMotion>
                                  </p:childTnLst>
                                </p:cTn>
                              </p:par>
                              <p:par>
                                <p:cTn id="46" presetID="22" presetClass="entr" presetSubtype="8" fill="hold" nodeType="withEffect">
                                  <p:stCondLst>
                                    <p:cond delay="100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56" presetClass="path" presetSubtype="0" accel="50000" decel="50000" fill="hold" grpId="1" nodeType="withEffect">
                                  <p:stCondLst>
                                    <p:cond delay="750"/>
                                  </p:stCondLst>
                                  <p:childTnLst>
                                    <p:animMotion origin="layout" path="M -0.03737 0.04121 L -6.25E-7 -4.44444E-6 " pathEditMode="relative" rAng="0" ptsTypes="AA">
                                      <p:cBhvr>
                                        <p:cTn id="53" dur="700" fill="hold"/>
                                        <p:tgtEl>
                                          <p:spTgt spid="83"/>
                                        </p:tgtEl>
                                        <p:attrNameLst>
                                          <p:attrName>ppt_x</p:attrName>
                                          <p:attrName>ppt_y</p:attrName>
                                        </p:attrNameLst>
                                      </p:cBhvr>
                                      <p:rCtr x="1862" y="-2060"/>
                                    </p:animMotion>
                                  </p:childTnLst>
                                </p:cTn>
                              </p:par>
                              <p:par>
                                <p:cTn id="54" presetID="22" presetClass="entr" presetSubtype="8" fill="hold" nodeType="withEffect">
                                  <p:stCondLst>
                                    <p:cond delay="125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par>
                          <p:cTn id="57" fill="hold">
                            <p:stCondLst>
                              <p:cond delay="2750"/>
                            </p:stCondLst>
                            <p:childTnLst>
                              <p:par>
                                <p:cTn id="58" presetID="2" presetClass="entr" presetSubtype="8"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0-#ppt_w/2"/>
                                          </p:val>
                                        </p:tav>
                                        <p:tav tm="100000">
                                          <p:val>
                                            <p:strVal val="#ppt_x"/>
                                          </p:val>
                                        </p:tav>
                                      </p:tavLst>
                                    </p:anim>
                                    <p:anim calcmode="lin" valueType="num">
                                      <p:cBhvr additive="base">
                                        <p:cTn id="61" dur="500" fill="hold"/>
                                        <p:tgtEl>
                                          <p:spTgt spid="88"/>
                                        </p:tgtEl>
                                        <p:attrNameLst>
                                          <p:attrName>ppt_y</p:attrName>
                                        </p:attrNameLst>
                                      </p:cBhvr>
                                      <p:tavLst>
                                        <p:tav tm="0">
                                          <p:val>
                                            <p:strVal val="#ppt_y"/>
                                          </p:val>
                                        </p:tav>
                                        <p:tav tm="100000">
                                          <p:val>
                                            <p:strVal val="#ppt_y"/>
                                          </p:val>
                                        </p:tav>
                                      </p:tavLst>
                                    </p:anim>
                                  </p:childTnLst>
                                </p:cTn>
                              </p:par>
                            </p:childTnLst>
                          </p:cTn>
                        </p:par>
                        <p:par>
                          <p:cTn id="62" fill="hold">
                            <p:stCondLst>
                              <p:cond delay="3250"/>
                            </p:stCondLst>
                            <p:childTnLst>
                              <p:par>
                                <p:cTn id="63" presetID="26" presetClass="emph" presetSubtype="0" fill="hold" grpId="2" nodeType="afterEffect">
                                  <p:stCondLst>
                                    <p:cond delay="0"/>
                                  </p:stCondLst>
                                  <p:childTnLst>
                                    <p:animEffect transition="out" filter="fade">
                                      <p:cBhvr>
                                        <p:cTn id="64" dur="500" tmFilter="0, 0; .2, .5; .8, .5; 1, 0"/>
                                        <p:tgtEl>
                                          <p:spTgt spid="67"/>
                                        </p:tgtEl>
                                      </p:cBhvr>
                                    </p:animEffect>
                                    <p:animScale>
                                      <p:cBhvr>
                                        <p:cTn id="65" dur="250" autoRev="1" fill="hold"/>
                                        <p:tgtEl>
                                          <p:spTgt spid="6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animBg="1"/>
      <p:bldP spid="67" grpId="1" animBg="1"/>
      <p:bldP spid="67" grpId="2" animBg="1"/>
      <p:bldP spid="71" grpId="0" animBg="1"/>
      <p:bldP spid="71" grpId="1" animBg="1"/>
      <p:bldP spid="75" grpId="0" animBg="1"/>
      <p:bldP spid="75" grpId="1" animBg="1"/>
      <p:bldP spid="79" grpId="0" animBg="1"/>
      <p:bldP spid="79" grpId="1" animBg="1"/>
      <p:bldP spid="83" grpId="0" animBg="1"/>
      <p:bldP spid="83" grpId="1"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原创设计师QQ598969553            _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原创设计师QQ598969553            _2"/>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原创设计师QQ598969553            _3"/>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原创设计师QQ598969553            _4"/>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原创设计师QQ598969553            _5"/>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原创设计师QQ598969553            _6"/>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原创设计师QQ598969553            _7"/>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原创设计师QQ598969553            _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原创设计师QQ598969553            _9"/>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原创设计师QQ598969553            _10"/>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原创设计师QQ598969553            _11"/>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原创设计师QQ598969553            _12"/>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原创设计师QQ598969553            _13"/>
          <p:cNvSpPr/>
          <p:nvPr/>
        </p:nvSpPr>
        <p:spPr>
          <a:xfrm rot="16200000">
            <a:off x="4614050" y="4973542"/>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pic>
        <p:nvPicPr>
          <p:cNvPr id="2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63"/>
                                        </p:tgtEl>
                                      </p:cBhvr>
                                    </p:animEffect>
                                    <p:animScale>
                                      <p:cBhvr>
                                        <p:cTn id="20"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原创设计师QQ598969553            _1"/>
          <p:cNvSpPr/>
          <p:nvPr/>
        </p:nvSpPr>
        <p:spPr>
          <a:xfrm>
            <a:off x="3262312" y="1555341"/>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原创设计师QQ598969553            _2"/>
          <p:cNvSpPr/>
          <p:nvPr/>
        </p:nvSpPr>
        <p:spPr>
          <a:xfrm>
            <a:off x="4094704" y="1341562"/>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5" name="原创设计师QQ598969553            _3"/>
          <p:cNvSpPr/>
          <p:nvPr/>
        </p:nvSpPr>
        <p:spPr>
          <a:xfrm>
            <a:off x="774978" y="3142178"/>
            <a:ext cx="1588089" cy="136846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a:latin typeface="微软雅黑" panose="020B0503020204020204" pitchFamily="34" charset="-122"/>
                <a:ea typeface="微软雅黑" panose="020B0503020204020204" pitchFamily="34" charset="-122"/>
              </a:rPr>
              <a:t>工作进度</a:t>
            </a:r>
          </a:p>
        </p:txBody>
      </p:sp>
      <p:cxnSp>
        <p:nvCxnSpPr>
          <p:cNvPr id="6" name="原创设计师QQ598969553            _4"/>
          <p:cNvCxnSpPr>
            <a:stCxn id="5" idx="5"/>
            <a:endCxn id="3" idx="1"/>
          </p:cNvCxnSpPr>
          <p:nvPr/>
        </p:nvCxnSpPr>
        <p:spPr>
          <a:xfrm flipV="1">
            <a:off x="2020950" y="2168115"/>
            <a:ext cx="1241362" cy="97406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原创设计师QQ598969553            _5"/>
          <p:cNvCxnSpPr>
            <a:stCxn id="5" idx="0"/>
            <a:endCxn id="11" idx="1"/>
          </p:cNvCxnSpPr>
          <p:nvPr/>
        </p:nvCxnSpPr>
        <p:spPr>
          <a:xfrm flipV="1">
            <a:off x="2363067" y="3824299"/>
            <a:ext cx="899245" cy="211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原创设计师QQ598969553            _6"/>
          <p:cNvCxnSpPr>
            <a:stCxn id="5" idx="1"/>
            <a:endCxn id="14" idx="1"/>
          </p:cNvCxnSpPr>
          <p:nvPr/>
        </p:nvCxnSpPr>
        <p:spPr>
          <a:xfrm>
            <a:off x="2020950" y="4510647"/>
            <a:ext cx="1241362" cy="9698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原创设计师QQ598969553            _7"/>
          <p:cNvSpPr txBox="1"/>
          <p:nvPr/>
        </p:nvSpPr>
        <p:spPr>
          <a:xfrm>
            <a:off x="3478476" y="1845735"/>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1" name="原创设计师QQ598969553            _8"/>
          <p:cNvSpPr/>
          <p:nvPr/>
        </p:nvSpPr>
        <p:spPr>
          <a:xfrm>
            <a:off x="3262312" y="3211525"/>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原创设计师QQ598969553            _9"/>
          <p:cNvSpPr/>
          <p:nvPr/>
        </p:nvSpPr>
        <p:spPr>
          <a:xfrm>
            <a:off x="4094704" y="2997746"/>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3" name="原创设计师QQ598969553            _10"/>
          <p:cNvSpPr txBox="1"/>
          <p:nvPr/>
        </p:nvSpPr>
        <p:spPr>
          <a:xfrm>
            <a:off x="3478476" y="3501919"/>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4" name="原创设计师QQ598969553            _11"/>
          <p:cNvSpPr/>
          <p:nvPr/>
        </p:nvSpPr>
        <p:spPr>
          <a:xfrm>
            <a:off x="3262312" y="4867709"/>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原创设计师QQ598969553            _12"/>
          <p:cNvSpPr/>
          <p:nvPr/>
        </p:nvSpPr>
        <p:spPr>
          <a:xfrm>
            <a:off x="4094704" y="4653930"/>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p>
        </p:txBody>
      </p:sp>
      <p:sp>
        <p:nvSpPr>
          <p:cNvPr id="16" name="原创设计师QQ598969553            _13"/>
          <p:cNvSpPr txBox="1"/>
          <p:nvPr/>
        </p:nvSpPr>
        <p:spPr>
          <a:xfrm>
            <a:off x="3478476" y="5158103"/>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17" name="原创设计师QQ598969553            _14"/>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原创设计师QQ598969553            _1"/>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原创设计师QQ598969553            _2"/>
          <p:cNvCxnSpPr>
            <a:stCxn id="131" idx="3"/>
            <a:endCxn id="134" idx="1"/>
          </p:cNvCxnSpPr>
          <p:nvPr/>
        </p:nvCxnSpPr>
        <p:spPr>
          <a:xfrm rot="5400000" flipH="1" flipV="1">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原创设计师QQ598969553            _3"/>
          <p:cNvGrpSpPr/>
          <p:nvPr/>
        </p:nvGrpSpPr>
        <p:grpSpPr>
          <a:xfrm>
            <a:off x="1020305" y="3673113"/>
            <a:ext cx="583096"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2" name="文本框 64"/>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33" name="原创设计师QQ598969553            _4"/>
          <p:cNvGrpSpPr/>
          <p:nvPr/>
        </p:nvGrpSpPr>
        <p:grpSpPr>
          <a:xfrm>
            <a:off x="1603401" y="2482065"/>
            <a:ext cx="1413335" cy="1122464"/>
            <a:chOff x="1853741" y="1952625"/>
            <a:chExt cx="1413335" cy="1122464"/>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35" name="文本框 66"/>
            <p:cNvSpPr txBox="1"/>
            <p:nvPr/>
          </p:nvSpPr>
          <p:spPr>
            <a:xfrm>
              <a:off x="1853742" y="1997871"/>
              <a:ext cx="1413334" cy="1077218"/>
            </a:xfrm>
            <a:prstGeom prst="rect">
              <a:avLst/>
            </a:prstGeom>
            <a:grp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p>
          </p:txBody>
        </p:sp>
      </p:grpSp>
      <p:cxnSp>
        <p:nvCxnSpPr>
          <p:cNvPr id="136" name="原创设计师QQ598969553            _5"/>
          <p:cNvCxnSpPr>
            <a:stCxn id="138" idx="3"/>
            <a:endCxn id="141" idx="1"/>
          </p:cNvCxnSpPr>
          <p:nvPr/>
        </p:nvCxnSpPr>
        <p:spPr>
          <a:xfrm rot="5400000" flipH="1" flipV="1">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原创设计师QQ598969553            _6"/>
          <p:cNvGrpSpPr/>
          <p:nvPr/>
        </p:nvGrpSpPr>
        <p:grpSpPr>
          <a:xfrm>
            <a:off x="3600697" y="3673113"/>
            <a:ext cx="583096"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9" name="文本框 72"/>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40" name="原创设计师QQ598969553            _7"/>
          <p:cNvGrpSpPr/>
          <p:nvPr/>
        </p:nvGrpSpPr>
        <p:grpSpPr>
          <a:xfrm>
            <a:off x="4183793" y="2482065"/>
            <a:ext cx="1413335" cy="1122464"/>
            <a:chOff x="1853741" y="1952625"/>
            <a:chExt cx="1413335" cy="1122464"/>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2" name="文本框 75"/>
            <p:cNvSpPr txBox="1"/>
            <p:nvPr/>
          </p:nvSpPr>
          <p:spPr>
            <a:xfrm>
              <a:off x="1853742" y="1997871"/>
              <a:ext cx="1413334" cy="1077218"/>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43" name="原创设计师QQ598969553            _8"/>
          <p:cNvCxnSpPr>
            <a:stCxn id="145" idx="3"/>
            <a:endCxn id="148" idx="1"/>
          </p:cNvCxnSpPr>
          <p:nvPr/>
        </p:nvCxnSpPr>
        <p:spPr>
          <a:xfrm rot="5400000" flipH="1" flipV="1">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原创设计师QQ598969553            _9"/>
          <p:cNvGrpSpPr/>
          <p:nvPr/>
        </p:nvGrpSpPr>
        <p:grpSpPr>
          <a:xfrm>
            <a:off x="6181089" y="3673113"/>
            <a:ext cx="583096"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46" name="文本框 79"/>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47" name="原创设计师QQ598969553            _10"/>
          <p:cNvGrpSpPr/>
          <p:nvPr/>
        </p:nvGrpSpPr>
        <p:grpSpPr>
          <a:xfrm>
            <a:off x="6764185" y="2482065"/>
            <a:ext cx="1413335" cy="1122464"/>
            <a:chOff x="1853741" y="1952625"/>
            <a:chExt cx="1413335" cy="1122464"/>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9" name="文本框 82"/>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50" name="原创设计师QQ598969553            _11"/>
          <p:cNvCxnSpPr>
            <a:stCxn id="152" idx="3"/>
            <a:endCxn id="155" idx="1"/>
          </p:cNvCxnSpPr>
          <p:nvPr/>
        </p:nvCxnSpPr>
        <p:spPr>
          <a:xfrm rot="5400000" flipH="1" flipV="1">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原创设计师QQ598969553            _12"/>
          <p:cNvGrpSpPr/>
          <p:nvPr/>
        </p:nvGrpSpPr>
        <p:grpSpPr>
          <a:xfrm>
            <a:off x="8691463" y="3673113"/>
            <a:ext cx="720080"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53" name="文本框 86"/>
            <p:cNvSpPr txBox="1"/>
            <p:nvPr/>
          </p:nvSpPr>
          <p:spPr>
            <a:xfrm>
              <a:off x="1039738" y="3298194"/>
              <a:ext cx="72008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54" name="原创设计师QQ598969553            _13"/>
          <p:cNvGrpSpPr/>
          <p:nvPr/>
        </p:nvGrpSpPr>
        <p:grpSpPr>
          <a:xfrm>
            <a:off x="9344577" y="2482065"/>
            <a:ext cx="1413335" cy="1122464"/>
            <a:chOff x="1853741" y="1952625"/>
            <a:chExt cx="1413335" cy="1122464"/>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56" name="文本框 89"/>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57" name="原创设计师QQ598969553            _14"/>
          <p:cNvCxnSpPr>
            <a:stCxn id="159" idx="0"/>
            <a:endCxn id="162" idx="1"/>
          </p:cNvCxnSpPr>
          <p:nvPr/>
        </p:nvCxnSpPr>
        <p:spPr>
          <a:xfrm rot="16200000" flipH="1">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原创设计师QQ598969553            _15"/>
          <p:cNvGrpSpPr/>
          <p:nvPr/>
        </p:nvGrpSpPr>
        <p:grpSpPr>
          <a:xfrm>
            <a:off x="2310501" y="3673113"/>
            <a:ext cx="583096"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0" name="文本框 93"/>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61" name="原创设计师QQ598969553            _16"/>
          <p:cNvGrpSpPr/>
          <p:nvPr/>
        </p:nvGrpSpPr>
        <p:grpSpPr>
          <a:xfrm>
            <a:off x="2893597" y="4713772"/>
            <a:ext cx="1413335" cy="1122464"/>
            <a:chOff x="1853741" y="1952625"/>
            <a:chExt cx="1413335" cy="1122464"/>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63" name="文本框 96"/>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64" name="原创设计师QQ598969553            _17"/>
          <p:cNvCxnSpPr>
            <a:stCxn id="166" idx="0"/>
            <a:endCxn id="169" idx="1"/>
          </p:cNvCxnSpPr>
          <p:nvPr/>
        </p:nvCxnSpPr>
        <p:spPr>
          <a:xfrm rot="16200000" flipH="1">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原创设计师QQ598969553            _18"/>
          <p:cNvGrpSpPr/>
          <p:nvPr/>
        </p:nvGrpSpPr>
        <p:grpSpPr>
          <a:xfrm>
            <a:off x="4890893" y="3673113"/>
            <a:ext cx="583096"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7" name="文本框 101"/>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68" name="原创设计师QQ598969553            _19"/>
          <p:cNvGrpSpPr/>
          <p:nvPr/>
        </p:nvGrpSpPr>
        <p:grpSpPr>
          <a:xfrm>
            <a:off x="5473989" y="4713772"/>
            <a:ext cx="1413335" cy="1122464"/>
            <a:chOff x="1853741" y="1952625"/>
            <a:chExt cx="1413335" cy="1122464"/>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0" name="文本框 104"/>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cxnSp>
        <p:nvCxnSpPr>
          <p:cNvPr id="171" name="原创设计师QQ598969553            _20"/>
          <p:cNvCxnSpPr>
            <a:stCxn id="173" idx="0"/>
            <a:endCxn id="176" idx="1"/>
          </p:cNvCxnSpPr>
          <p:nvPr/>
        </p:nvCxnSpPr>
        <p:spPr>
          <a:xfrm rot="16200000" flipH="1">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原创设计师QQ598969553            _21"/>
          <p:cNvGrpSpPr/>
          <p:nvPr/>
        </p:nvGrpSpPr>
        <p:grpSpPr>
          <a:xfrm>
            <a:off x="7471285" y="3673113"/>
            <a:ext cx="583096"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74" name="文本框 108"/>
            <p:cNvSpPr txBox="1"/>
            <p:nvPr/>
          </p:nvSpPr>
          <p:spPr>
            <a:xfrm>
              <a:off x="1115002" y="3298194"/>
              <a:ext cx="577850"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grpSp>
        <p:nvGrpSpPr>
          <p:cNvPr id="175" name="原创设计师QQ598969553            _22"/>
          <p:cNvGrpSpPr/>
          <p:nvPr/>
        </p:nvGrpSpPr>
        <p:grpSpPr>
          <a:xfrm>
            <a:off x="8054381" y="4713772"/>
            <a:ext cx="1413335" cy="1122464"/>
            <a:chOff x="1853741" y="1952625"/>
            <a:chExt cx="1413335" cy="1122464"/>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7" name="文本框 111"/>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rPr>
                <a:t>在这里添加你的文字，图片也可以，记得加满哦。</a:t>
              </a:r>
            </a:p>
          </p:txBody>
        </p:sp>
      </p:grpSp>
      <p:grpSp>
        <p:nvGrpSpPr>
          <p:cNvPr id="178" name="原创设计师QQ598969553            _23"/>
          <p:cNvGrpSpPr/>
          <p:nvPr/>
        </p:nvGrpSpPr>
        <p:grpSpPr>
          <a:xfrm>
            <a:off x="9987607" y="3673113"/>
            <a:ext cx="682162"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80" name="文本框 114"/>
            <p:cNvSpPr txBox="1"/>
            <p:nvPr/>
          </p:nvSpPr>
          <p:spPr>
            <a:xfrm>
              <a:off x="1045689" y="3298194"/>
              <a:ext cx="682162" cy="307777"/>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p>
          </p:txBody>
        </p:sp>
      </p:grpSp>
      <p:sp>
        <p:nvSpPr>
          <p:cNvPr id="65" name="原创设计师QQ598969553            _24"/>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66" name="原创设计师QQ598969553            _25"/>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67"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原创设计师QQ598969553            _1"/>
          <p:cNvSpPr>
            <a:spLocks noChangeArrowheads="1"/>
          </p:cNvSpPr>
          <p:nvPr/>
        </p:nvSpPr>
        <p:spPr bwMode="auto">
          <a:xfrm>
            <a:off x="1735837" y="3600103"/>
            <a:ext cx="1926285" cy="3286075"/>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原创设计师QQ598969553            _2"/>
          <p:cNvSpPr>
            <a:spLocks noChangeArrowheads="1"/>
          </p:cNvSpPr>
          <p:nvPr/>
        </p:nvSpPr>
        <p:spPr bwMode="auto">
          <a:xfrm>
            <a:off x="3878125" y="4291168"/>
            <a:ext cx="1946997" cy="2595010"/>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原创设计师QQ598969553            _3"/>
          <p:cNvSpPr>
            <a:spLocks noChangeArrowheads="1"/>
          </p:cNvSpPr>
          <p:nvPr/>
        </p:nvSpPr>
        <p:spPr bwMode="auto">
          <a:xfrm>
            <a:off x="6041127" y="4998361"/>
            <a:ext cx="1946997" cy="1887817"/>
          </a:xfrm>
          <a:prstGeom prst="rect">
            <a:avLst/>
          </a:prstGeom>
          <a:solidFill>
            <a:schemeClr val="bg1">
              <a:lumMod val="65000"/>
            </a:schemeClr>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原创设计师QQ598969553            _4"/>
          <p:cNvSpPr>
            <a:spLocks noChangeArrowheads="1"/>
          </p:cNvSpPr>
          <p:nvPr/>
        </p:nvSpPr>
        <p:spPr bwMode="auto">
          <a:xfrm>
            <a:off x="8204126" y="2678535"/>
            <a:ext cx="1946997" cy="4207643"/>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原创设计师QQ598969553            _5"/>
          <p:cNvSpPr txBox="1"/>
          <p:nvPr/>
        </p:nvSpPr>
        <p:spPr>
          <a:xfrm>
            <a:off x="2130716" y="3792363"/>
            <a:ext cx="124425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原创设计师QQ598969553            _6"/>
          <p:cNvSpPr txBox="1"/>
          <p:nvPr/>
        </p:nvSpPr>
        <p:spPr>
          <a:xfrm>
            <a:off x="4284145" y="4468835"/>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原创设计师QQ598969553            _7"/>
          <p:cNvSpPr txBox="1"/>
          <p:nvPr/>
        </p:nvSpPr>
        <p:spPr>
          <a:xfrm>
            <a:off x="6423641" y="5050789"/>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原创设计师QQ598969553            _8"/>
          <p:cNvSpPr txBox="1"/>
          <p:nvPr/>
        </p:nvSpPr>
        <p:spPr>
          <a:xfrm>
            <a:off x="8564365" y="2843248"/>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原创设计师QQ598969553            _9"/>
          <p:cNvSpPr/>
          <p:nvPr/>
        </p:nvSpPr>
        <p:spPr bwMode="auto">
          <a:xfrm>
            <a:off x="1997968" y="3047473"/>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原创设计师QQ598969553            _10"/>
          <p:cNvSpPr/>
          <p:nvPr/>
        </p:nvSpPr>
        <p:spPr bwMode="auto">
          <a:xfrm>
            <a:off x="4214572" y="3732038"/>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原创设计师QQ598969553            _11"/>
          <p:cNvSpPr/>
          <p:nvPr/>
        </p:nvSpPr>
        <p:spPr bwMode="auto">
          <a:xfrm>
            <a:off x="6354068" y="4468835"/>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原创设计师QQ598969553            _12"/>
          <p:cNvSpPr/>
          <p:nvPr/>
        </p:nvSpPr>
        <p:spPr bwMode="auto">
          <a:xfrm>
            <a:off x="8505450" y="2127662"/>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原创设计师QQ598969553            _13"/>
          <p:cNvSpPr/>
          <p:nvPr/>
        </p:nvSpPr>
        <p:spPr>
          <a:xfrm>
            <a:off x="1634679" y="1160959"/>
            <a:ext cx="4220286" cy="1692771"/>
          </a:xfrm>
          <a:prstGeom prst="rect">
            <a:avLst/>
          </a:prstGeom>
        </p:spPr>
        <p:txBody>
          <a:bodyPr wrap="square">
            <a:spAutoFit/>
          </a:bodyPr>
          <a:lstStyle/>
          <a:p>
            <a:pPr>
              <a:lnSpc>
                <a:spcPct val="20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原创设计师QQ598969553            _14"/>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原创设计师QQ598969553            _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原创设计师QQ598969553            _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原创设计师QQ598969553            _3"/>
          <p:cNvSpPr txBox="1"/>
          <p:nvPr/>
        </p:nvSpPr>
        <p:spPr>
          <a:xfrm>
            <a:off x="550700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原创设计师QQ598969553            _4"/>
          <p:cNvSpPr txBox="1"/>
          <p:nvPr/>
        </p:nvSpPr>
        <p:spPr>
          <a:xfrm>
            <a:off x="5034572"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原创设计师QQ598969553            _5"/>
          <p:cNvSpPr txBox="1"/>
          <p:nvPr/>
        </p:nvSpPr>
        <p:spPr>
          <a:xfrm>
            <a:off x="4554519"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原创设计师QQ598969553            _6"/>
          <p:cNvSpPr txBox="1"/>
          <p:nvPr/>
        </p:nvSpPr>
        <p:spPr>
          <a:xfrm>
            <a:off x="4074466"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原创设计师QQ598969553            _7"/>
          <p:cNvSpPr txBox="1"/>
          <p:nvPr/>
        </p:nvSpPr>
        <p:spPr>
          <a:xfrm>
            <a:off x="3594413"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原创设计师QQ598969553            _8"/>
          <p:cNvSpPr txBox="1"/>
          <p:nvPr/>
        </p:nvSpPr>
        <p:spPr>
          <a:xfrm>
            <a:off x="3114360"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原创设计师QQ598969553            _9"/>
          <p:cNvSpPr txBox="1"/>
          <p:nvPr/>
        </p:nvSpPr>
        <p:spPr>
          <a:xfrm>
            <a:off x="2634307"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原创设计师QQ598969553            _10"/>
          <p:cNvSpPr txBox="1"/>
          <p:nvPr/>
        </p:nvSpPr>
        <p:spPr>
          <a:xfrm>
            <a:off x="2154254"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原创设计师QQ598969553            _11"/>
          <p:cNvSpPr txBox="1"/>
          <p:nvPr/>
        </p:nvSpPr>
        <p:spPr>
          <a:xfrm>
            <a:off x="1674201"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原创设计师QQ598969553            _12"/>
          <p:cNvSpPr txBox="1"/>
          <p:nvPr/>
        </p:nvSpPr>
        <p:spPr>
          <a:xfrm>
            <a:off x="1149264" y="1867104"/>
            <a:ext cx="545342"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原创设计师QQ598969553            _13"/>
          <p:cNvSpPr txBox="1"/>
          <p:nvPr/>
        </p:nvSpPr>
        <p:spPr>
          <a:xfrm>
            <a:off x="607211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原创设计师QQ598969553            _14"/>
          <p:cNvSpPr txBox="1"/>
          <p:nvPr/>
        </p:nvSpPr>
        <p:spPr>
          <a:xfrm>
            <a:off x="6550043"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原创设计师QQ598969553            _15"/>
          <p:cNvSpPr txBox="1"/>
          <p:nvPr/>
        </p:nvSpPr>
        <p:spPr>
          <a:xfrm>
            <a:off x="7030096"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原创设计师QQ598969553            _16"/>
          <p:cNvSpPr txBox="1"/>
          <p:nvPr/>
        </p:nvSpPr>
        <p:spPr>
          <a:xfrm>
            <a:off x="7510149"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原创设计师QQ598969553            _17"/>
          <p:cNvSpPr txBox="1"/>
          <p:nvPr/>
        </p:nvSpPr>
        <p:spPr>
          <a:xfrm>
            <a:off x="7990202"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原创设计师QQ598969553            _18"/>
          <p:cNvSpPr txBox="1"/>
          <p:nvPr/>
        </p:nvSpPr>
        <p:spPr>
          <a:xfrm>
            <a:off x="8470255"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原创设计师QQ598969553            _19"/>
          <p:cNvSpPr txBox="1"/>
          <p:nvPr/>
        </p:nvSpPr>
        <p:spPr>
          <a:xfrm>
            <a:off x="8950308"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原创设计师QQ598969553            _20"/>
          <p:cNvSpPr txBox="1"/>
          <p:nvPr/>
        </p:nvSpPr>
        <p:spPr>
          <a:xfrm>
            <a:off x="9430361"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原创设计师QQ598969553            _21"/>
          <p:cNvSpPr txBox="1"/>
          <p:nvPr/>
        </p:nvSpPr>
        <p:spPr>
          <a:xfrm>
            <a:off x="9910414" y="1867104"/>
            <a:ext cx="425116"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原创设计师QQ598969553            _22"/>
          <p:cNvSpPr txBox="1"/>
          <p:nvPr/>
        </p:nvSpPr>
        <p:spPr>
          <a:xfrm>
            <a:off x="10345586" y="1867104"/>
            <a:ext cx="545342" cy="338554"/>
          </a:xfrm>
          <a:prstGeom prst="rect">
            <a:avLst/>
          </a:prstGeom>
          <a:noFill/>
        </p:spPr>
        <p:txBody>
          <a:bodyPr wrap="none" rtlCol="0">
            <a:spAutoFit/>
          </a:bodyPr>
          <a:lstStyle/>
          <a:p>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原创设计师QQ598969553            _23"/>
          <p:cNvSpPr/>
          <p:nvPr/>
        </p:nvSpPr>
        <p:spPr>
          <a:xfrm flipH="1">
            <a:off x="2518455" y="2707699"/>
            <a:ext cx="317827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原创设计师QQ598969553            _24"/>
          <p:cNvSpPr/>
          <p:nvPr/>
        </p:nvSpPr>
        <p:spPr>
          <a:xfrm flipH="1">
            <a:off x="3742095" y="3259760"/>
            <a:ext cx="195463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原创设计师QQ598969553            _25"/>
          <p:cNvSpPr/>
          <p:nvPr/>
        </p:nvSpPr>
        <p:spPr>
          <a:xfrm flipH="1">
            <a:off x="2998509" y="3811821"/>
            <a:ext cx="2698220"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原创设计师QQ598969553            _26"/>
          <p:cNvSpPr/>
          <p:nvPr/>
        </p:nvSpPr>
        <p:spPr>
          <a:xfrm flipH="1">
            <a:off x="1407302" y="4363882"/>
            <a:ext cx="4289427"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原创设计师QQ598969553            _27"/>
          <p:cNvSpPr/>
          <p:nvPr/>
        </p:nvSpPr>
        <p:spPr>
          <a:xfrm flipH="1">
            <a:off x="2154254" y="4915943"/>
            <a:ext cx="3542475"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原创设计师QQ598969553            _28"/>
          <p:cNvSpPr/>
          <p:nvPr/>
        </p:nvSpPr>
        <p:spPr>
          <a:xfrm flipH="1">
            <a:off x="3296461" y="5468004"/>
            <a:ext cx="2400268"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原创设计师QQ598969553            _29"/>
          <p:cNvSpPr/>
          <p:nvPr/>
        </p:nvSpPr>
        <p:spPr>
          <a:xfrm flipH="1">
            <a:off x="4256567" y="6020538"/>
            <a:ext cx="1440162"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原创设计师QQ598969553            _30"/>
          <p:cNvSpPr txBox="1"/>
          <p:nvPr/>
        </p:nvSpPr>
        <p:spPr>
          <a:xfrm>
            <a:off x="1532425"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3" name="原创设计师QQ598969553            _31"/>
          <p:cNvSpPr txBox="1"/>
          <p:nvPr/>
        </p:nvSpPr>
        <p:spPr>
          <a:xfrm>
            <a:off x="2732166" y="3257207"/>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原创设计师QQ598969553            _32"/>
          <p:cNvSpPr txBox="1"/>
          <p:nvPr/>
        </p:nvSpPr>
        <p:spPr>
          <a:xfrm>
            <a:off x="2016514"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5" name="原创设计师QQ598969553            _33"/>
          <p:cNvSpPr txBox="1"/>
          <p:nvPr/>
        </p:nvSpPr>
        <p:spPr>
          <a:xfrm>
            <a:off x="482551"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6" name="原创设计师QQ598969553            _34"/>
          <p:cNvSpPr txBox="1"/>
          <p:nvPr/>
        </p:nvSpPr>
        <p:spPr>
          <a:xfrm>
            <a:off x="1234245"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7" name="原创设计师QQ598969553            _35"/>
          <p:cNvSpPr txBox="1"/>
          <p:nvPr/>
        </p:nvSpPr>
        <p:spPr>
          <a:xfrm>
            <a:off x="2284348"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8" name="原创设计师QQ598969553            _36"/>
          <p:cNvSpPr txBox="1"/>
          <p:nvPr/>
        </p:nvSpPr>
        <p:spPr>
          <a:xfrm>
            <a:off x="3236391"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9" name="原创设计师QQ598969553            _37"/>
          <p:cNvSpPr/>
          <p:nvPr/>
        </p:nvSpPr>
        <p:spPr>
          <a:xfrm>
            <a:off x="6252091" y="2707699"/>
            <a:ext cx="162226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原创设计师QQ598969553            _38"/>
          <p:cNvSpPr/>
          <p:nvPr/>
        </p:nvSpPr>
        <p:spPr>
          <a:xfrm>
            <a:off x="6252091" y="3259760"/>
            <a:ext cx="3062419"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原创设计师QQ598969553            _39"/>
          <p:cNvSpPr/>
          <p:nvPr/>
        </p:nvSpPr>
        <p:spPr>
          <a:xfrm>
            <a:off x="6252091" y="3811821"/>
            <a:ext cx="1920212"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原创设计师QQ598969553            _40"/>
          <p:cNvSpPr/>
          <p:nvPr/>
        </p:nvSpPr>
        <p:spPr>
          <a:xfrm>
            <a:off x="6252090" y="4363882"/>
            <a:ext cx="4093495"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原创设计师QQ598969553            _41"/>
          <p:cNvSpPr/>
          <p:nvPr/>
        </p:nvSpPr>
        <p:spPr>
          <a:xfrm>
            <a:off x="6252091" y="4915943"/>
            <a:ext cx="3360371"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原创设计师QQ598969553            _42"/>
          <p:cNvSpPr/>
          <p:nvPr/>
        </p:nvSpPr>
        <p:spPr>
          <a:xfrm>
            <a:off x="6252091" y="5468004"/>
            <a:ext cx="365832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原创设计师QQ598969553            _43"/>
          <p:cNvSpPr/>
          <p:nvPr/>
        </p:nvSpPr>
        <p:spPr>
          <a:xfrm>
            <a:off x="6252091" y="6020538"/>
            <a:ext cx="2880318"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原创设计师QQ598969553            _44"/>
          <p:cNvSpPr txBox="1"/>
          <p:nvPr/>
        </p:nvSpPr>
        <p:spPr>
          <a:xfrm>
            <a:off x="7936172"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7" name="原创设计师QQ598969553            _45"/>
          <p:cNvSpPr txBox="1"/>
          <p:nvPr/>
        </p:nvSpPr>
        <p:spPr>
          <a:xfrm>
            <a:off x="9391111" y="3268496"/>
            <a:ext cx="543739" cy="307777"/>
          </a:xfrm>
          <a:prstGeom prst="rect">
            <a:avLst/>
          </a:prstGeom>
          <a:noFill/>
        </p:spPr>
        <p:txBody>
          <a:bodyPr wrap="none" rtlCol="0">
            <a:spAutoFit/>
          </a:bodyPr>
          <a:lstStyle/>
          <a:p>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88" name="原创设计师QQ598969553            _46"/>
          <p:cNvSpPr txBox="1"/>
          <p:nvPr/>
        </p:nvSpPr>
        <p:spPr>
          <a:xfrm>
            <a:off x="8216405"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9" name="原创设计师QQ598969553            _47"/>
          <p:cNvSpPr txBox="1"/>
          <p:nvPr/>
        </p:nvSpPr>
        <p:spPr>
          <a:xfrm>
            <a:off x="10323008"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0" name="原创设计师QQ598969553            _48"/>
          <p:cNvSpPr txBox="1"/>
          <p:nvPr/>
        </p:nvSpPr>
        <p:spPr>
          <a:xfrm>
            <a:off x="9663386"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1" name="原创设计师QQ598969553            _49"/>
          <p:cNvSpPr txBox="1"/>
          <p:nvPr/>
        </p:nvSpPr>
        <p:spPr>
          <a:xfrm>
            <a:off x="9928557"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2" name="原创设计师QQ598969553            _50"/>
          <p:cNvSpPr txBox="1"/>
          <p:nvPr/>
        </p:nvSpPr>
        <p:spPr>
          <a:xfrm>
            <a:off x="9228246"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3" name="原创设计师QQ598969553            _51"/>
          <p:cNvSpPr txBox="1"/>
          <p:nvPr/>
        </p:nvSpPr>
        <p:spPr>
          <a:xfrm>
            <a:off x="5791507" y="2669644"/>
            <a:ext cx="36580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原创设计师QQ598969553            _52"/>
          <p:cNvSpPr txBox="1"/>
          <p:nvPr/>
        </p:nvSpPr>
        <p:spPr>
          <a:xfrm>
            <a:off x="5791507" y="3221705"/>
            <a:ext cx="344966"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原创设计师QQ598969553            _53"/>
          <p:cNvSpPr txBox="1"/>
          <p:nvPr/>
        </p:nvSpPr>
        <p:spPr>
          <a:xfrm>
            <a:off x="5791507" y="3773766"/>
            <a:ext cx="356188"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原创设计师QQ598969553            _54"/>
          <p:cNvSpPr txBox="1"/>
          <p:nvPr/>
        </p:nvSpPr>
        <p:spPr>
          <a:xfrm>
            <a:off x="5791507" y="4325827"/>
            <a:ext cx="38023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原创设计师QQ598969553            _55"/>
          <p:cNvSpPr txBox="1"/>
          <p:nvPr/>
        </p:nvSpPr>
        <p:spPr>
          <a:xfrm>
            <a:off x="5791507" y="4877888"/>
            <a:ext cx="325730"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原创设计师QQ598969553            _56"/>
          <p:cNvSpPr txBox="1"/>
          <p:nvPr/>
        </p:nvSpPr>
        <p:spPr>
          <a:xfrm>
            <a:off x="5791507" y="5429949"/>
            <a:ext cx="320922"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原创设计师QQ598969553            _57"/>
          <p:cNvSpPr txBox="1"/>
          <p:nvPr/>
        </p:nvSpPr>
        <p:spPr>
          <a:xfrm>
            <a:off x="5791507" y="5982012"/>
            <a:ext cx="375424" cy="400110"/>
          </a:xfrm>
          <a:prstGeom prst="rect">
            <a:avLst/>
          </a:prstGeom>
          <a:noFill/>
        </p:spPr>
        <p:txBody>
          <a:bodyPr wrap="none" rtlCol="0">
            <a:spAutoFit/>
          </a:bodyPr>
          <a:lstStyle/>
          <a:p>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原创设计师QQ598969553            _58"/>
          <p:cNvSpPr/>
          <p:nvPr/>
        </p:nvSpPr>
        <p:spPr>
          <a:xfrm>
            <a:off x="4154959" y="1053530"/>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01" name="原创设计师QQ598969553            _59"/>
          <p:cNvSpPr txBox="1"/>
          <p:nvPr/>
        </p:nvSpPr>
        <p:spPr>
          <a:xfrm>
            <a:off x="1682442"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02"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原创设计师QQ598969553            _1"/>
          <p:cNvSpPr/>
          <p:nvPr/>
        </p:nvSpPr>
        <p:spPr bwMode="auto">
          <a:xfrm rot="351052">
            <a:off x="1300932" y="548004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原创设计师QQ598969553            _2"/>
          <p:cNvSpPr/>
          <p:nvPr/>
        </p:nvSpPr>
        <p:spPr bwMode="auto">
          <a:xfrm rot="285728">
            <a:off x="2099162" y="475403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原创设计师QQ598969553            _3"/>
          <p:cNvSpPr/>
          <p:nvPr/>
        </p:nvSpPr>
        <p:spPr bwMode="auto">
          <a:xfrm rot="20925770">
            <a:off x="3155569" y="4072680"/>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原创设计师QQ598969553            _4"/>
          <p:cNvSpPr/>
          <p:nvPr/>
        </p:nvSpPr>
        <p:spPr bwMode="auto">
          <a:xfrm rot="21146216">
            <a:off x="3957140" y="4849587"/>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原创设计师QQ598969553            _5"/>
          <p:cNvSpPr/>
          <p:nvPr/>
        </p:nvSpPr>
        <p:spPr bwMode="auto">
          <a:xfrm rot="372077">
            <a:off x="5872420" y="4355137"/>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原创设计师QQ598969553            _6"/>
          <p:cNvSpPr/>
          <p:nvPr/>
        </p:nvSpPr>
        <p:spPr bwMode="auto">
          <a:xfrm rot="444650">
            <a:off x="6792701" y="3778324"/>
            <a:ext cx="287338"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原创设计师QQ598969553            _7"/>
          <p:cNvSpPr/>
          <p:nvPr/>
        </p:nvSpPr>
        <p:spPr bwMode="auto">
          <a:xfrm rot="411978">
            <a:off x="7495891" y="3065558"/>
            <a:ext cx="288926" cy="293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原创设计师QQ598969553            _8"/>
          <p:cNvSpPr/>
          <p:nvPr/>
        </p:nvSpPr>
        <p:spPr bwMode="auto">
          <a:xfrm rot="705091">
            <a:off x="8982081" y="2146979"/>
            <a:ext cx="288926"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原创设计师QQ598969553            _9"/>
          <p:cNvSpPr/>
          <p:nvPr/>
        </p:nvSpPr>
        <p:spPr bwMode="auto">
          <a:xfrm rot="1654378">
            <a:off x="10113039" y="1552762"/>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原创设计师QQ598969553            _10"/>
          <p:cNvSpPr txBox="1">
            <a:spLocks noChangeArrowheads="1"/>
          </p:cNvSpPr>
          <p:nvPr/>
        </p:nvSpPr>
        <p:spPr bwMode="auto">
          <a:xfrm>
            <a:off x="109658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2" name="原创设计师QQ598969553            _11"/>
          <p:cNvSpPr txBox="1">
            <a:spLocks noChangeArrowheads="1"/>
          </p:cNvSpPr>
          <p:nvPr/>
        </p:nvSpPr>
        <p:spPr bwMode="auto">
          <a:xfrm>
            <a:off x="1914373"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3" name="原创设计师QQ598969553            _12"/>
          <p:cNvSpPr txBox="1">
            <a:spLocks noChangeArrowheads="1"/>
          </p:cNvSpPr>
          <p:nvPr/>
        </p:nvSpPr>
        <p:spPr bwMode="auto">
          <a:xfrm>
            <a:off x="29444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原创设计师QQ598969553            _13"/>
          <p:cNvSpPr txBox="1">
            <a:spLocks noChangeArrowheads="1"/>
          </p:cNvSpPr>
          <p:nvPr/>
        </p:nvSpPr>
        <p:spPr bwMode="auto">
          <a:xfrm>
            <a:off x="3714369"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5" name="原创设计师QQ598969553            _14"/>
          <p:cNvSpPr txBox="1">
            <a:spLocks noChangeArrowheads="1"/>
          </p:cNvSpPr>
          <p:nvPr/>
        </p:nvSpPr>
        <p:spPr bwMode="auto">
          <a:xfrm>
            <a:off x="571303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6" name="原创设计师QQ598969553            _15"/>
          <p:cNvSpPr txBox="1">
            <a:spLocks noChangeArrowheads="1"/>
          </p:cNvSpPr>
          <p:nvPr/>
        </p:nvSpPr>
        <p:spPr bwMode="auto">
          <a:xfrm>
            <a:off x="667279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7" name="原创设计师QQ598969553            _16"/>
          <p:cNvSpPr txBox="1">
            <a:spLocks noChangeArrowheads="1"/>
          </p:cNvSpPr>
          <p:nvPr/>
        </p:nvSpPr>
        <p:spPr bwMode="auto">
          <a:xfrm>
            <a:off x="7469943"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8" name="原创设计师QQ598969553            _17"/>
          <p:cNvSpPr txBox="1">
            <a:spLocks noChangeArrowheads="1"/>
          </p:cNvSpPr>
          <p:nvPr/>
        </p:nvSpPr>
        <p:spPr bwMode="auto">
          <a:xfrm>
            <a:off x="8836101"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9" name="原创设计师QQ598969553            _18"/>
          <p:cNvSpPr txBox="1">
            <a:spLocks noChangeArrowheads="1"/>
          </p:cNvSpPr>
          <p:nvPr/>
        </p:nvSpPr>
        <p:spPr bwMode="auto">
          <a:xfrm>
            <a:off x="9966630" y="6131039"/>
            <a:ext cx="915635"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40" name="原创设计师QQ598969553            _19"/>
          <p:cNvSpPr txBox="1">
            <a:spLocks noChangeArrowheads="1"/>
          </p:cNvSpPr>
          <p:nvPr/>
        </p:nvSpPr>
        <p:spPr bwMode="auto">
          <a:xfrm>
            <a:off x="1747505" y="5414665"/>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1" name="原创设计师QQ598969553            _20"/>
          <p:cNvSpPr txBox="1">
            <a:spLocks noChangeArrowheads="1"/>
          </p:cNvSpPr>
          <p:nvPr/>
        </p:nvSpPr>
        <p:spPr bwMode="auto">
          <a:xfrm>
            <a:off x="482551" y="4680060"/>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2" name="原创设计师QQ598969553            _21"/>
          <p:cNvSpPr txBox="1">
            <a:spLocks noChangeArrowheads="1"/>
          </p:cNvSpPr>
          <p:nvPr/>
        </p:nvSpPr>
        <p:spPr bwMode="auto">
          <a:xfrm>
            <a:off x="2680110" y="364273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3" name="原创设计师QQ598969553            _22"/>
          <p:cNvSpPr txBox="1">
            <a:spLocks noChangeArrowheads="1"/>
          </p:cNvSpPr>
          <p:nvPr/>
        </p:nvSpPr>
        <p:spPr bwMode="auto">
          <a:xfrm>
            <a:off x="3875465" y="443678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4" name="原创设计师QQ598969553            _23"/>
          <p:cNvSpPr txBox="1">
            <a:spLocks noChangeArrowheads="1"/>
          </p:cNvSpPr>
          <p:nvPr/>
        </p:nvSpPr>
        <p:spPr bwMode="auto">
          <a:xfrm>
            <a:off x="6217371" y="4350159"/>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5" name="原创设计师QQ598969553            _24"/>
          <p:cNvSpPr txBox="1">
            <a:spLocks noChangeArrowheads="1"/>
          </p:cNvSpPr>
          <p:nvPr/>
        </p:nvSpPr>
        <p:spPr bwMode="auto">
          <a:xfrm>
            <a:off x="7140738" y="3791221"/>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6" name="原创设计师QQ598969553            _25"/>
          <p:cNvSpPr txBox="1">
            <a:spLocks noChangeArrowheads="1"/>
          </p:cNvSpPr>
          <p:nvPr/>
        </p:nvSpPr>
        <p:spPr bwMode="auto">
          <a:xfrm>
            <a:off x="7913307" y="304821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7" name="原创设计师QQ598969553            _26"/>
          <p:cNvSpPr txBox="1">
            <a:spLocks noChangeArrowheads="1"/>
          </p:cNvSpPr>
          <p:nvPr/>
        </p:nvSpPr>
        <p:spPr bwMode="auto">
          <a:xfrm>
            <a:off x="9403096" y="213710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cxnSp>
        <p:nvCxnSpPr>
          <p:cNvPr id="48" name="原创设计师QQ598969553            _2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原创设计师QQ598969553            _2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原创设计师QQ598969553            _2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原创设计师QQ598969553            _30"/>
          <p:cNvSpPr/>
          <p:nvPr/>
        </p:nvSpPr>
        <p:spPr bwMode="auto">
          <a:xfrm rot="827460">
            <a:off x="4794322" y="5352884"/>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原创设计师QQ598969553            _3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原创设计师QQ598969553            _3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原创设计师QQ598969553            _3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原创设计师QQ598969553            _3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原创设计师QQ598969553            _35"/>
          <p:cNvCxnSpPr>
            <a:stCxn id="28" idx="7"/>
            <a:endCxn id="29" idx="3"/>
          </p:cNvCxnSpPr>
          <p:nvPr/>
        </p:nvCxnSpPr>
        <p:spPr>
          <a:xfrm flipV="1">
            <a:off x="7754186" y="2374676"/>
            <a:ext cx="1251200" cy="74684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原创设计师QQ598969553            _36"/>
          <p:cNvCxnSpPr>
            <a:stCxn id="29" idx="7"/>
            <a:endCxn id="30" idx="3"/>
          </p:cNvCxnSpPr>
          <p:nvPr/>
        </p:nvCxnSpPr>
        <p:spPr>
          <a:xfrm flipV="1">
            <a:off x="9247702" y="1745915"/>
            <a:ext cx="870633" cy="46705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原创设计师QQ598969553            _37"/>
          <p:cNvSpPr txBox="1">
            <a:spLocks noChangeArrowheads="1"/>
          </p:cNvSpPr>
          <p:nvPr/>
        </p:nvSpPr>
        <p:spPr bwMode="auto">
          <a:xfrm>
            <a:off x="5158025" y="533846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59" name="原创设计师QQ598969553            _38"/>
          <p:cNvSpPr txBox="1">
            <a:spLocks noChangeArrowheads="1"/>
          </p:cNvSpPr>
          <p:nvPr/>
        </p:nvSpPr>
        <p:spPr bwMode="auto">
          <a:xfrm>
            <a:off x="4599212" y="6131039"/>
            <a:ext cx="780983" cy="369332"/>
          </a:xfrm>
          <a:prstGeom prst="rect">
            <a:avLst/>
          </a:prstGeom>
          <a:noFill/>
          <a:ln w="9525">
            <a:noFill/>
            <a:miter lim="800000"/>
          </a:ln>
        </p:spPr>
        <p:txBody>
          <a:bodyPr wrap="none">
            <a:spAutoFit/>
          </a:bodyPr>
          <a:lstStyle/>
          <a:p>
            <a:r>
              <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60" name="原创设计师QQ598969553            _39"/>
          <p:cNvSpPr txBox="1">
            <a:spLocks noChangeArrowheads="1"/>
          </p:cNvSpPr>
          <p:nvPr/>
        </p:nvSpPr>
        <p:spPr bwMode="auto">
          <a:xfrm>
            <a:off x="9546001" y="1125538"/>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grpSp>
        <p:nvGrpSpPr>
          <p:cNvPr id="61" name="原创设计师QQ598969553            _4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原创设计师QQ598969553            _41"/>
          <p:cNvSpPr/>
          <p:nvPr/>
        </p:nvSpPr>
        <p:spPr>
          <a:xfrm>
            <a:off x="1302825" y="1197546"/>
            <a:ext cx="4220286" cy="1692771"/>
          </a:xfrm>
          <a:prstGeom prst="rect">
            <a:avLst/>
          </a:prstGeom>
        </p:spPr>
        <p:txBody>
          <a:bodyPr wrap="square">
            <a:spAutoFit/>
          </a:bodyPr>
          <a:lstStyle/>
          <a:p>
            <a:pPr>
              <a:lnSpc>
                <a:spcPct val="20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原创设计师QQ598969553            _42"/>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7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a:spLocks noGrp="1" noSelect="1" noRot="1" noChangeAspect="1" noMove="1" noResize="1" noChangeShapeType="1" noTextEdit="1"/>
          </p:cNvSpPr>
          <p:nvPr/>
        </p:nvSpPr>
        <p:spPr bwMode="auto">
          <a:xfrm>
            <a:off x="0" y="5054600"/>
            <a:ext cx="12215320" cy="1804988"/>
          </a:xfrm>
          <a:custGeom>
            <a:avLst/>
            <a:gdLst>
              <a:gd name="T0" fmla="*/ 1 w 1950"/>
              <a:gd name="T1" fmla="*/ 286 h 286"/>
              <a:gd name="T2" fmla="*/ 0 w 1950"/>
              <a:gd name="T3" fmla="*/ 86 h 286"/>
              <a:gd name="T4" fmla="*/ 17 w 1950"/>
              <a:gd name="T5" fmla="*/ 66 h 286"/>
              <a:gd name="T6" fmla="*/ 70 w 1950"/>
              <a:gd name="T7" fmla="*/ 40 h 286"/>
              <a:gd name="T8" fmla="*/ 208 w 1950"/>
              <a:gd name="T9" fmla="*/ 40 h 286"/>
              <a:gd name="T10" fmla="*/ 297 w 1950"/>
              <a:gd name="T11" fmla="*/ 66 h 286"/>
              <a:gd name="T12" fmla="*/ 342 w 1950"/>
              <a:gd name="T13" fmla="*/ 42 h 286"/>
              <a:gd name="T14" fmla="*/ 438 w 1950"/>
              <a:gd name="T15" fmla="*/ 13 h 286"/>
              <a:gd name="T16" fmla="*/ 499 w 1950"/>
              <a:gd name="T17" fmla="*/ 45 h 286"/>
              <a:gd name="T18" fmla="*/ 581 w 1950"/>
              <a:gd name="T19" fmla="*/ 66 h 286"/>
              <a:gd name="T20" fmla="*/ 628 w 1950"/>
              <a:gd name="T21" fmla="*/ 40 h 286"/>
              <a:gd name="T22" fmla="*/ 765 w 1950"/>
              <a:gd name="T23" fmla="*/ 39 h 286"/>
              <a:gd name="T24" fmla="*/ 855 w 1950"/>
              <a:gd name="T25" fmla="*/ 66 h 286"/>
              <a:gd name="T26" fmla="*/ 901 w 1950"/>
              <a:gd name="T27" fmla="*/ 41 h 286"/>
              <a:gd name="T28" fmla="*/ 1017 w 1950"/>
              <a:gd name="T29" fmla="*/ 20 h 286"/>
              <a:gd name="T30" fmla="*/ 1056 w 1950"/>
              <a:gd name="T31" fmla="*/ 45 h 286"/>
              <a:gd name="T32" fmla="*/ 1184 w 1950"/>
              <a:gd name="T33" fmla="*/ 43 h 286"/>
              <a:gd name="T34" fmla="*/ 1236 w 1950"/>
              <a:gd name="T35" fmla="*/ 14 h 286"/>
              <a:gd name="T36" fmla="*/ 1314 w 1950"/>
              <a:gd name="T37" fmla="*/ 32 h 286"/>
              <a:gd name="T38" fmla="*/ 1347 w 1950"/>
              <a:gd name="T39" fmla="*/ 56 h 286"/>
              <a:gd name="T40" fmla="*/ 1448 w 1950"/>
              <a:gd name="T41" fmla="*/ 50 h 286"/>
              <a:gd name="T42" fmla="*/ 1475 w 1950"/>
              <a:gd name="T43" fmla="*/ 30 h 286"/>
              <a:gd name="T44" fmla="*/ 1595 w 1950"/>
              <a:gd name="T45" fmla="*/ 31 h 286"/>
              <a:gd name="T46" fmla="*/ 1619 w 1950"/>
              <a:gd name="T47" fmla="*/ 49 h 286"/>
              <a:gd name="T48" fmla="*/ 1731 w 1950"/>
              <a:gd name="T49" fmla="*/ 50 h 286"/>
              <a:gd name="T50" fmla="*/ 1752 w 1950"/>
              <a:gd name="T51" fmla="*/ 33 h 286"/>
              <a:gd name="T52" fmla="*/ 1876 w 1950"/>
              <a:gd name="T53" fmla="*/ 36 h 286"/>
              <a:gd name="T54" fmla="*/ 1950 w 1950"/>
              <a:gd name="T55" fmla="*/ 70 h 286"/>
              <a:gd name="T56" fmla="*/ 1950 w 1950"/>
              <a:gd name="T57" fmla="*/ 286 h 286"/>
              <a:gd name="T58" fmla="*/ 1 w 1950"/>
              <a:gd name="T59"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0" h="286">
                <a:moveTo>
                  <a:pt x="1" y="286"/>
                </a:moveTo>
                <a:cubicBezTo>
                  <a:pt x="1" y="219"/>
                  <a:pt x="1" y="153"/>
                  <a:pt x="0" y="86"/>
                </a:cubicBezTo>
                <a:cubicBezTo>
                  <a:pt x="0" y="74"/>
                  <a:pt x="4" y="70"/>
                  <a:pt x="17" y="66"/>
                </a:cubicBezTo>
                <a:cubicBezTo>
                  <a:pt x="35" y="61"/>
                  <a:pt x="54" y="52"/>
                  <a:pt x="70" y="40"/>
                </a:cubicBezTo>
                <a:cubicBezTo>
                  <a:pt x="119" y="1"/>
                  <a:pt x="160" y="0"/>
                  <a:pt x="208" y="40"/>
                </a:cubicBezTo>
                <a:cubicBezTo>
                  <a:pt x="234" y="61"/>
                  <a:pt x="263" y="75"/>
                  <a:pt x="297" y="66"/>
                </a:cubicBezTo>
                <a:cubicBezTo>
                  <a:pt x="313" y="62"/>
                  <a:pt x="328" y="52"/>
                  <a:pt x="342" y="42"/>
                </a:cubicBezTo>
                <a:cubicBezTo>
                  <a:pt x="370" y="19"/>
                  <a:pt x="401" y="6"/>
                  <a:pt x="438" y="13"/>
                </a:cubicBezTo>
                <a:cubicBezTo>
                  <a:pt x="462" y="17"/>
                  <a:pt x="481" y="30"/>
                  <a:pt x="499" y="45"/>
                </a:cubicBezTo>
                <a:cubicBezTo>
                  <a:pt x="523" y="66"/>
                  <a:pt x="550" y="75"/>
                  <a:pt x="581" y="66"/>
                </a:cubicBezTo>
                <a:cubicBezTo>
                  <a:pt x="598" y="60"/>
                  <a:pt x="614" y="51"/>
                  <a:pt x="628" y="40"/>
                </a:cubicBezTo>
                <a:cubicBezTo>
                  <a:pt x="676" y="1"/>
                  <a:pt x="717" y="0"/>
                  <a:pt x="765" y="39"/>
                </a:cubicBezTo>
                <a:cubicBezTo>
                  <a:pt x="792" y="61"/>
                  <a:pt x="820" y="76"/>
                  <a:pt x="855" y="66"/>
                </a:cubicBezTo>
                <a:cubicBezTo>
                  <a:pt x="871" y="62"/>
                  <a:pt x="887" y="51"/>
                  <a:pt x="901" y="41"/>
                </a:cubicBezTo>
                <a:cubicBezTo>
                  <a:pt x="936" y="13"/>
                  <a:pt x="975" y="2"/>
                  <a:pt x="1017" y="20"/>
                </a:cubicBezTo>
                <a:cubicBezTo>
                  <a:pt x="1031" y="26"/>
                  <a:pt x="1044" y="35"/>
                  <a:pt x="1056" y="45"/>
                </a:cubicBezTo>
                <a:cubicBezTo>
                  <a:pt x="1098" y="83"/>
                  <a:pt x="1150" y="71"/>
                  <a:pt x="1184" y="43"/>
                </a:cubicBezTo>
                <a:cubicBezTo>
                  <a:pt x="1199" y="31"/>
                  <a:pt x="1217" y="20"/>
                  <a:pt x="1236" y="14"/>
                </a:cubicBezTo>
                <a:cubicBezTo>
                  <a:pt x="1264" y="5"/>
                  <a:pt x="1291" y="14"/>
                  <a:pt x="1314" y="32"/>
                </a:cubicBezTo>
                <a:cubicBezTo>
                  <a:pt x="1325" y="40"/>
                  <a:pt x="1335" y="50"/>
                  <a:pt x="1347" y="56"/>
                </a:cubicBezTo>
                <a:cubicBezTo>
                  <a:pt x="1381" y="75"/>
                  <a:pt x="1415" y="75"/>
                  <a:pt x="1448" y="50"/>
                </a:cubicBezTo>
                <a:cubicBezTo>
                  <a:pt x="1457" y="43"/>
                  <a:pt x="1466" y="36"/>
                  <a:pt x="1475" y="30"/>
                </a:cubicBezTo>
                <a:cubicBezTo>
                  <a:pt x="1512" y="5"/>
                  <a:pt x="1559" y="6"/>
                  <a:pt x="1595" y="31"/>
                </a:cubicBezTo>
                <a:cubicBezTo>
                  <a:pt x="1603" y="37"/>
                  <a:pt x="1611" y="43"/>
                  <a:pt x="1619" y="49"/>
                </a:cubicBezTo>
                <a:cubicBezTo>
                  <a:pt x="1654" y="76"/>
                  <a:pt x="1695" y="76"/>
                  <a:pt x="1731" y="50"/>
                </a:cubicBezTo>
                <a:cubicBezTo>
                  <a:pt x="1739" y="45"/>
                  <a:pt x="1745" y="39"/>
                  <a:pt x="1752" y="33"/>
                </a:cubicBezTo>
                <a:cubicBezTo>
                  <a:pt x="1791" y="3"/>
                  <a:pt x="1838" y="3"/>
                  <a:pt x="1876" y="36"/>
                </a:cubicBezTo>
                <a:cubicBezTo>
                  <a:pt x="1897" y="54"/>
                  <a:pt x="1921" y="68"/>
                  <a:pt x="1950" y="70"/>
                </a:cubicBezTo>
                <a:cubicBezTo>
                  <a:pt x="1950" y="142"/>
                  <a:pt x="1950" y="214"/>
                  <a:pt x="1950" y="286"/>
                </a:cubicBezTo>
                <a:cubicBezTo>
                  <a:pt x="1301" y="286"/>
                  <a:pt x="651" y="286"/>
                  <a:pt x="1" y="286"/>
                </a:cubicBezTo>
                <a:close/>
              </a:path>
            </a:pathLst>
          </a:custGeom>
          <a:gradFill>
            <a:gsLst>
              <a:gs pos="0">
                <a:schemeClr val="accent1"/>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zh-CN" altLang="en-US"/>
          </a:p>
        </p:txBody>
      </p:sp>
      <p:grpSp>
        <p:nvGrpSpPr>
          <p:cNvPr id="13" name="原创设计师QQ598969553            _2"/>
          <p:cNvGrpSpPr/>
          <p:nvPr/>
        </p:nvGrpSpPr>
        <p:grpSpPr>
          <a:xfrm>
            <a:off x="4551668" y="5957094"/>
            <a:ext cx="3271062" cy="276999"/>
            <a:chOff x="4551668" y="4236939"/>
            <a:chExt cx="3271062" cy="276999"/>
          </a:xfrm>
        </p:grpSpPr>
        <p:sp>
          <p:nvSpPr>
            <p:cNvPr id="34" name="Oval 15"/>
            <p:cNvSpPr>
              <a:spLocks noChangeArrowheads="1"/>
            </p:cNvSpPr>
            <p:nvPr/>
          </p:nvSpPr>
          <p:spPr bwMode="auto">
            <a:xfrm>
              <a:off x="6256548" y="4265764"/>
              <a:ext cx="219347" cy="219347"/>
            </a:xfrm>
            <a:prstGeom prst="ellipse">
              <a:avLst/>
            </a:prstGeom>
            <a:solidFill>
              <a:schemeClr val="bg1"/>
            </a:solidFill>
            <a:ln>
              <a:noFill/>
            </a:ln>
            <a:effectLst/>
          </p:spPr>
          <p:txBody>
            <a:bodyPr wrap="none" anchor="ctr"/>
            <a:lstStyle/>
            <a:p>
              <a:pPr algn="ctr" fontAlgn="base">
                <a:spcBef>
                  <a:spcPct val="0"/>
                </a:spcBef>
                <a:spcAft>
                  <a:spcPct val="0"/>
                </a:spcAft>
              </a:pPr>
              <a:endParaRPr lang="zh-CN" altLang="en-US" sz="800">
                <a:solidFill>
                  <a:srgbClr val="FFFDEF"/>
                </a:solidFill>
                <a:latin typeface="微软雅黑" panose="020B0503020204020204" pitchFamily="34" charset="-122"/>
                <a:ea typeface="微软雅黑" panose="020B0503020204020204" pitchFamily="34" charset="-122"/>
              </a:endParaRPr>
            </a:p>
          </p:txBody>
        </p:sp>
        <p:grpSp>
          <p:nvGrpSpPr>
            <p:cNvPr id="35" name="Group 16"/>
            <p:cNvGrpSpPr/>
            <p:nvPr/>
          </p:nvGrpSpPr>
          <p:grpSpPr bwMode="auto">
            <a:xfrm>
              <a:off x="6327105" y="4309707"/>
              <a:ext cx="78599" cy="126335"/>
              <a:chOff x="4441" y="3144"/>
              <a:chExt cx="215" cy="345"/>
            </a:xfrm>
            <a:solidFill>
              <a:schemeClr val="accent1"/>
            </a:solidFill>
          </p:grpSpPr>
          <p:sp>
            <p:nvSpPr>
              <p:cNvPr id="36"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3" name="Text Box 20"/>
            <p:cNvSpPr txBox="1">
              <a:spLocks noChangeArrowheads="1"/>
            </p:cNvSpPr>
            <p:nvPr/>
          </p:nvSpPr>
          <p:spPr bwMode="auto">
            <a:xfrm>
              <a:off x="6482245" y="4236939"/>
              <a:ext cx="1340485"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日期：</a:t>
              </a:r>
              <a:r>
                <a:rPr lang="en-US" altLang="zh-CN" sz="1200" dirty="0">
                  <a:solidFill>
                    <a:schemeClr val="bg1"/>
                  </a:solidFill>
                  <a:latin typeface="微软雅黑" panose="020B0503020204020204" pitchFamily="34" charset="-122"/>
                  <a:ea typeface="微软雅黑" panose="020B0503020204020204" pitchFamily="34" charset="-122"/>
                </a:rPr>
                <a:t>2020.7.30</a:t>
              </a:r>
            </a:p>
          </p:txBody>
        </p:sp>
        <p:sp>
          <p:nvSpPr>
            <p:cNvPr id="47" name="Oval 10"/>
            <p:cNvSpPr>
              <a:spLocks noChangeArrowheads="1"/>
            </p:cNvSpPr>
            <p:nvPr/>
          </p:nvSpPr>
          <p:spPr bwMode="auto">
            <a:xfrm>
              <a:off x="4551668" y="4259514"/>
              <a:ext cx="219347" cy="219347"/>
            </a:xfrm>
            <a:prstGeom prst="ellipse">
              <a:avLst/>
            </a:prstGeom>
            <a:solidFill>
              <a:schemeClr val="bg1"/>
            </a:solidFill>
            <a:ln>
              <a:noFill/>
            </a:ln>
            <a:effectLst/>
          </p:spPr>
          <p:txBody>
            <a:bodyPr wrap="none" anchor="ctr"/>
            <a:lstStyle/>
            <a:p>
              <a:pPr algn="ctr" fontAlgn="base">
                <a:spcBef>
                  <a:spcPct val="0"/>
                </a:spcBef>
                <a:spcAft>
                  <a:spcPct val="0"/>
                </a:spcAft>
              </a:pPr>
              <a:endParaRPr lang="zh-CN" altLang="en-US" sz="800">
                <a:solidFill>
                  <a:srgbClr val="FFFDEF"/>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4611357" y="4307395"/>
              <a:ext cx="100336" cy="114060"/>
              <a:chOff x="860980" y="3583766"/>
              <a:chExt cx="100336" cy="114060"/>
            </a:xfrm>
            <a:solidFill>
              <a:schemeClr val="accent1"/>
            </a:solidFill>
          </p:grpSpPr>
          <p:sp>
            <p:nvSpPr>
              <p:cNvPr id="4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4770878" y="4236939"/>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汇报人：</a:t>
              </a:r>
              <a:r>
                <a:rPr lang="en-US" altLang="zh-CN" sz="1200" dirty="0">
                  <a:solidFill>
                    <a:schemeClr val="bg1"/>
                  </a:solidFill>
                  <a:latin typeface="微软雅黑" panose="020B0503020204020204" pitchFamily="34" charset="-122"/>
                  <a:ea typeface="微软雅黑" panose="020B0503020204020204" pitchFamily="34" charset="-122"/>
                </a:rPr>
                <a:t>ABC</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51" name="原创设计师QQ598969553            _3"/>
          <p:cNvSpPr txBox="1"/>
          <p:nvPr/>
        </p:nvSpPr>
        <p:spPr>
          <a:xfrm>
            <a:off x="3705425" y="4013992"/>
            <a:ext cx="4971509" cy="672172"/>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CSASAADAstudio</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sales template, a more beautiful template please magic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rainMagic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a:t>
            </a:r>
            <a:r>
              <a:rPr lang="en-US" sz="1000"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moreMagic</a:t>
            </a:r>
            <a:r>
              <a:rPr lang="en-US" sz="1000"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more beautiful template please magic</a:t>
            </a:r>
          </a:p>
        </p:txBody>
      </p:sp>
      <p:sp>
        <p:nvSpPr>
          <p:cNvPr id="52" name="原创设计师QQ598969553            _4"/>
          <p:cNvSpPr/>
          <p:nvPr/>
        </p:nvSpPr>
        <p:spPr>
          <a:xfrm>
            <a:off x="3323246" y="3164609"/>
            <a:ext cx="5735866" cy="707886"/>
          </a:xfrm>
          <a:prstGeom prst="rect">
            <a:avLst/>
          </a:prstGeom>
          <a:noFill/>
        </p:spPr>
        <p:txBody>
          <a:bodyPr wrap="square" rtlCol="0">
            <a:spAutoFit/>
          </a:bodyPr>
          <a:lstStyle/>
          <a:p>
            <a:pPr algn="ctr"/>
            <a:r>
              <a:rPr lang="zh-CN" altLang="en-US" sz="4000" dirty="0">
                <a:ln w="6350">
                  <a:noFill/>
                </a:ln>
                <a:solidFill>
                  <a:schemeClr val="accent1"/>
                </a:solidFill>
                <a:latin typeface="Impact" panose="020B0806030902050204" pitchFamily="34" charset="0"/>
                <a:ea typeface="微软雅黑" panose="020B0503020204020204" pitchFamily="34" charset="-122"/>
              </a:rPr>
              <a:t>谢谢大家</a:t>
            </a:r>
            <a:r>
              <a:rPr lang="zh-CN" altLang="en-US" sz="4000" dirty="0">
                <a:ln w="6350">
                  <a:noFill/>
                </a:ln>
                <a:solidFill>
                  <a:schemeClr val="tx1">
                    <a:lumMod val="75000"/>
                    <a:lumOff val="25000"/>
                  </a:schemeClr>
                </a:solidFill>
                <a:latin typeface="Impact" panose="020B0806030902050204" pitchFamily="34" charset="0"/>
                <a:ea typeface="微软雅黑" panose="020B0503020204020204" pitchFamily="34" charset="-122"/>
              </a:rPr>
              <a:t>的观看</a:t>
            </a:r>
          </a:p>
        </p:txBody>
      </p:sp>
      <p:grpSp>
        <p:nvGrpSpPr>
          <p:cNvPr id="19" name="原创设计师QQ598969553            _5"/>
          <p:cNvGrpSpPr>
            <a:grpSpLocks noGrp="1" noSelect="1" noRot="1" noChangeAspect="1" noMove="1" noResize="1"/>
          </p:cNvGrpSpPr>
          <p:nvPr/>
        </p:nvGrpSpPr>
        <p:grpSpPr>
          <a:xfrm>
            <a:off x="2657327" y="946019"/>
            <a:ext cx="1761196" cy="1818088"/>
            <a:chOff x="304799" y="673100"/>
            <a:chExt cx="4000500" cy="4000500"/>
          </a:xfrm>
          <a:effectLst>
            <a:outerShdw blurRad="381000" dist="508000" dir="8100000" algn="tr" rotWithShape="0">
              <a:prstClr val="black">
                <a:alpha val="25000"/>
              </a:prstClr>
            </a:outerShdw>
          </a:effectLst>
        </p:grpSpPr>
        <p:sp>
          <p:nvSpPr>
            <p:cNvPr id="20" name="同心圆 4"/>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华文细黑" panose="02010600040101010101" pitchFamily="2" charset="-122"/>
                <a:ea typeface="华文细黑" panose="02010600040101010101" pitchFamily="2" charset="-122"/>
              </a:endParaRPr>
            </a:p>
          </p:txBody>
        </p:sp>
        <p:sp>
          <p:nvSpPr>
            <p:cNvPr id="24" name="椭圆 23"/>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华文细黑" panose="02010600040101010101" pitchFamily="2" charset="-122"/>
                <a:ea typeface="华文细黑" panose="02010600040101010101" pitchFamily="2" charset="-122"/>
              </a:endParaRPr>
            </a:p>
          </p:txBody>
        </p:sp>
      </p:grpSp>
      <p:sp>
        <p:nvSpPr>
          <p:cNvPr id="25" name="原创设计师QQ598969553            _6"/>
          <p:cNvSpPr txBox="1"/>
          <p:nvPr/>
        </p:nvSpPr>
        <p:spPr>
          <a:xfrm>
            <a:off x="3094815" y="1070231"/>
            <a:ext cx="865943" cy="1569660"/>
          </a:xfrm>
          <a:prstGeom prst="rect">
            <a:avLst/>
          </a:prstGeom>
          <a:noFill/>
        </p:spPr>
        <p:txBody>
          <a:bodyPr wrap="none" rtlCol="0">
            <a:spAutoFit/>
          </a:bodyPr>
          <a:lstStyle/>
          <a:p>
            <a:pPr algn="ctr"/>
            <a:r>
              <a:rPr lang="en-US" altLang="zh-CN" sz="9600" dirty="0">
                <a:solidFill>
                  <a:schemeClr val="accent1"/>
                </a:solidFill>
                <a:latin typeface="华文细黑" panose="02010600040101010101" pitchFamily="2" charset="-122"/>
                <a:ea typeface="华文细黑" panose="02010600040101010101" pitchFamily="2" charset="-122"/>
              </a:rPr>
              <a:t>2</a:t>
            </a:r>
            <a:endParaRPr lang="zh-CN" altLang="en-US" sz="9600" dirty="0">
              <a:solidFill>
                <a:schemeClr val="accent1"/>
              </a:solidFill>
              <a:latin typeface="华文细黑" panose="02010600040101010101" pitchFamily="2" charset="-122"/>
              <a:ea typeface="华文细黑" panose="02010600040101010101" pitchFamily="2" charset="-122"/>
            </a:endParaRPr>
          </a:p>
        </p:txBody>
      </p:sp>
      <p:grpSp>
        <p:nvGrpSpPr>
          <p:cNvPr id="26" name="原创设计师QQ598969553            _7"/>
          <p:cNvGrpSpPr>
            <a:grpSpLocks noGrp="1" noSelect="1" noRot="1" noChangeAspect="1" noMove="1" noResize="1"/>
          </p:cNvGrpSpPr>
          <p:nvPr/>
        </p:nvGrpSpPr>
        <p:grpSpPr>
          <a:xfrm>
            <a:off x="4418523" y="946019"/>
            <a:ext cx="1761196" cy="1818088"/>
            <a:chOff x="304799" y="673100"/>
            <a:chExt cx="4000500" cy="4000500"/>
          </a:xfrm>
          <a:effectLst>
            <a:outerShdw blurRad="381000" dist="508000" dir="8100000" algn="tr" rotWithShape="0">
              <a:prstClr val="black">
                <a:alpha val="25000"/>
              </a:prstClr>
            </a:outerShdw>
          </a:effectLst>
        </p:grpSpPr>
        <p:sp>
          <p:nvSpPr>
            <p:cNvPr id="27" name="同心圆 10"/>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华文细黑" panose="02010600040101010101" pitchFamily="2" charset="-122"/>
                <a:ea typeface="华文细黑" panose="02010600040101010101" pitchFamily="2" charset="-122"/>
              </a:endParaRPr>
            </a:p>
          </p:txBody>
        </p:sp>
        <p:sp>
          <p:nvSpPr>
            <p:cNvPr id="28" name="椭圆 27"/>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grpSp>
      <p:grpSp>
        <p:nvGrpSpPr>
          <p:cNvPr id="29" name="原创设计师QQ598969553            _8"/>
          <p:cNvGrpSpPr>
            <a:grpSpLocks noGrp="1" noSelect="1" noRot="1" noChangeAspect="1" noMove="1" noResize="1"/>
          </p:cNvGrpSpPr>
          <p:nvPr/>
        </p:nvGrpSpPr>
        <p:grpSpPr>
          <a:xfrm>
            <a:off x="6179719" y="946019"/>
            <a:ext cx="1761196" cy="1818088"/>
            <a:chOff x="304799" y="673100"/>
            <a:chExt cx="4000500" cy="4000500"/>
          </a:xfrm>
          <a:effectLst>
            <a:outerShdw blurRad="381000" dist="508000" dir="8100000" algn="tr" rotWithShape="0">
              <a:prstClr val="black">
                <a:alpha val="25000"/>
              </a:prstClr>
            </a:outerShdw>
          </a:effectLst>
        </p:grpSpPr>
        <p:sp>
          <p:nvSpPr>
            <p:cNvPr id="30" name="同心圆 13"/>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latin typeface="华文细黑" panose="02010600040101010101" pitchFamily="2" charset="-122"/>
                <a:ea typeface="华文细黑" panose="02010600040101010101" pitchFamily="2" charset="-122"/>
              </a:endParaRPr>
            </a:p>
          </p:txBody>
        </p:sp>
        <p:sp>
          <p:nvSpPr>
            <p:cNvPr id="31" name="椭圆 30"/>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2"/>
                </a:solidFill>
                <a:latin typeface="华文细黑" panose="02010600040101010101" pitchFamily="2" charset="-122"/>
                <a:ea typeface="华文细黑" panose="02010600040101010101" pitchFamily="2" charset="-122"/>
              </a:endParaRPr>
            </a:p>
          </p:txBody>
        </p:sp>
      </p:grpSp>
      <p:sp>
        <p:nvSpPr>
          <p:cNvPr id="32" name="原创设计师QQ598969553            _9"/>
          <p:cNvSpPr txBox="1"/>
          <p:nvPr/>
        </p:nvSpPr>
        <p:spPr>
          <a:xfrm>
            <a:off x="6631056" y="1070231"/>
            <a:ext cx="858520" cy="1568450"/>
          </a:xfrm>
          <a:prstGeom prst="rect">
            <a:avLst/>
          </a:prstGeom>
          <a:noFill/>
        </p:spPr>
        <p:txBody>
          <a:bodyPr wrap="none" rtlCol="0">
            <a:spAutoFit/>
          </a:bodyPr>
          <a:lstStyle/>
          <a:p>
            <a:pPr algn="ctr"/>
            <a:r>
              <a:rPr lang="en-US" altLang="zh-CN" sz="9600" dirty="0">
                <a:solidFill>
                  <a:schemeClr val="accent2"/>
                </a:solidFill>
                <a:latin typeface="华文细黑" panose="02010600040101010101" pitchFamily="2" charset="-122"/>
                <a:ea typeface="华文细黑" panose="02010600040101010101" pitchFamily="2" charset="-122"/>
              </a:rPr>
              <a:t>2</a:t>
            </a:r>
          </a:p>
        </p:txBody>
      </p:sp>
      <p:grpSp>
        <p:nvGrpSpPr>
          <p:cNvPr id="38" name="原创设计师QQ598969553            _10"/>
          <p:cNvGrpSpPr>
            <a:grpSpLocks noGrp="1" noSelect="1" noRot="1" noChangeAspect="1" noMove="1" noResize="1"/>
          </p:cNvGrpSpPr>
          <p:nvPr/>
        </p:nvGrpSpPr>
        <p:grpSpPr>
          <a:xfrm>
            <a:off x="7940915" y="946019"/>
            <a:ext cx="1761196" cy="1818088"/>
            <a:chOff x="304799" y="673100"/>
            <a:chExt cx="4000500" cy="4000500"/>
          </a:xfrm>
          <a:effectLst>
            <a:outerShdw blurRad="381000" dist="508000" dir="8100000" algn="tr" rotWithShape="0">
              <a:prstClr val="black">
                <a:alpha val="25000"/>
              </a:prstClr>
            </a:outerShdw>
          </a:effectLst>
        </p:grpSpPr>
        <p:sp>
          <p:nvSpPr>
            <p:cNvPr id="39" name="同心圆 16"/>
            <p:cNvSpPr/>
            <p:nvPr/>
          </p:nvSpPr>
          <p:spPr>
            <a:xfrm>
              <a:off x="304799"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latin typeface="华文细黑" panose="02010600040101010101" pitchFamily="2" charset="-122"/>
                <a:ea typeface="华文细黑" panose="02010600040101010101" pitchFamily="2" charset="-122"/>
              </a:endParaRPr>
            </a:p>
          </p:txBody>
        </p:sp>
        <p:sp>
          <p:nvSpPr>
            <p:cNvPr id="40" name="椭圆 39"/>
            <p:cNvSpPr/>
            <p:nvPr/>
          </p:nvSpPr>
          <p:spPr>
            <a:xfrm>
              <a:off x="376663" y="744959"/>
              <a:ext cx="3856776" cy="3856775"/>
            </a:xfrm>
            <a:prstGeom prst="ellipse">
              <a:avLst/>
            </a:prstGeom>
            <a:gradFill>
              <a:gsLst>
                <a:gs pos="0">
                  <a:schemeClr val="bg1"/>
                </a:gs>
                <a:gs pos="53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3"/>
                </a:solidFill>
                <a:latin typeface="华文细黑" panose="02010600040101010101" pitchFamily="2" charset="-122"/>
                <a:ea typeface="华文细黑" panose="02010600040101010101" pitchFamily="2" charset="-122"/>
              </a:endParaRPr>
            </a:p>
          </p:txBody>
        </p:sp>
      </p:grpSp>
      <p:sp>
        <p:nvSpPr>
          <p:cNvPr id="41" name="原创设计师QQ598969553            _11"/>
          <p:cNvSpPr txBox="1"/>
          <p:nvPr/>
        </p:nvSpPr>
        <p:spPr>
          <a:xfrm>
            <a:off x="8393062" y="1040199"/>
            <a:ext cx="858520" cy="1568450"/>
          </a:xfrm>
          <a:prstGeom prst="rect">
            <a:avLst/>
          </a:prstGeom>
          <a:noFill/>
        </p:spPr>
        <p:txBody>
          <a:bodyPr wrap="none" rtlCol="0">
            <a:spAutoFit/>
          </a:bodyPr>
          <a:lstStyle/>
          <a:p>
            <a:pPr algn="ctr"/>
            <a:r>
              <a:rPr lang="en-US" altLang="zh-CN" sz="9600" dirty="0">
                <a:solidFill>
                  <a:schemeClr val="accent3"/>
                </a:solidFill>
                <a:latin typeface="华文细黑" panose="02010600040101010101" pitchFamily="2" charset="-122"/>
                <a:ea typeface="华文细黑" panose="02010600040101010101" pitchFamily="2" charset="-122"/>
              </a:rPr>
              <a:t>0</a:t>
            </a:r>
          </a:p>
        </p:txBody>
      </p:sp>
      <p:grpSp>
        <p:nvGrpSpPr>
          <p:cNvPr id="42" name="原创设计师QQ598969553            _12"/>
          <p:cNvGrpSpPr>
            <a:grpSpLocks noGrp="1" noSelect="1" noRot="1" noChangeAspect="1" noMove="1" noResize="1"/>
          </p:cNvGrpSpPr>
          <p:nvPr/>
        </p:nvGrpSpPr>
        <p:grpSpPr bwMode="auto">
          <a:xfrm>
            <a:off x="4708719" y="1263297"/>
            <a:ext cx="1180804" cy="1183528"/>
            <a:chOff x="183" y="1395"/>
            <a:chExt cx="867" cy="869"/>
          </a:xfrm>
          <a:solidFill>
            <a:schemeClr val="bg1">
              <a:lumMod val="50000"/>
            </a:schemeClr>
          </a:solidFill>
        </p:grpSpPr>
        <p:sp>
          <p:nvSpPr>
            <p:cNvPr id="43" name="Freeform 5"/>
            <p:cNvSpPr>
              <a:spLocks noEditPoints="1"/>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44" name="Rectangle 6"/>
            <p:cNvSpPr>
              <a:spLocks noChangeArrowheads="1"/>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45"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3"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4" name="Rectangle 9"/>
            <p:cNvSpPr>
              <a:spLocks noChangeArrowheads="1"/>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5"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6"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7" name="Rectangle 12"/>
            <p:cNvSpPr>
              <a:spLocks noChangeArrowheads="1"/>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8"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59"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0" name="Rectangle 15"/>
            <p:cNvSpPr>
              <a:spLocks noChangeArrowheads="1"/>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1"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sp>
          <p:nvSpPr>
            <p:cNvPr id="62"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华文细黑" panose="02010600040101010101" pitchFamily="2" charset="-122"/>
                <a:ea typeface="华文细黑" panose="02010600040101010101" pitchFamily="2" charset="-122"/>
              </a:endParaRPr>
            </a:p>
          </p:txBody>
        </p:sp>
      </p:grpSp>
      <p:grpSp>
        <p:nvGrpSpPr>
          <p:cNvPr id="63" name="原创设计师QQ598969553            _13"/>
          <p:cNvGrpSpPr>
            <a:grpSpLocks noGrp="1" noSelect="1" noRot="1" noChangeAspect="1" noMove="1" noResize="1"/>
          </p:cNvGrpSpPr>
          <p:nvPr/>
        </p:nvGrpSpPr>
        <p:grpSpPr>
          <a:xfrm>
            <a:off x="5275972" y="1462336"/>
            <a:ext cx="45720" cy="784936"/>
            <a:chOff x="5275684" y="1747635"/>
            <a:chExt cx="46296" cy="794824"/>
          </a:xfrm>
        </p:grpSpPr>
        <p:sp>
          <p:nvSpPr>
            <p:cNvPr id="64" name="矩形 63"/>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5" name="矩形 64"/>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grpSp>
        <p:nvGrpSpPr>
          <p:cNvPr id="66" name="原创设计师QQ598969553            _14"/>
          <p:cNvGrpSpPr>
            <a:grpSpLocks noGrp="1" noSelect="1" noRot="1" noChangeAspect="1" noMove="1" noResize="1"/>
          </p:cNvGrpSpPr>
          <p:nvPr/>
        </p:nvGrpSpPr>
        <p:grpSpPr>
          <a:xfrm>
            <a:off x="5070375" y="1816105"/>
            <a:ext cx="467942" cy="77072"/>
            <a:chOff x="5031626" y="2106315"/>
            <a:chExt cx="545439" cy="89837"/>
          </a:xfrm>
        </p:grpSpPr>
        <p:sp>
          <p:nvSpPr>
            <p:cNvPr id="67" name="矩形 66"/>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8" name="矩形 67"/>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grpSp>
      <p:pic>
        <p:nvPicPr>
          <p:cNvPr id="69"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 presetClass="entr" presetSubtype="2" fill="hold" nodeType="withEffect" p14:presetBounceEnd="25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25000">
                                          <p:cBhvr additive="base">
                                            <p:cTn id="22" dur="1000" fill="hold"/>
                                            <p:tgtEl>
                                              <p:spTgt spid="19"/>
                                            </p:tgtEl>
                                            <p:attrNameLst>
                                              <p:attrName>ppt_x</p:attrName>
                                            </p:attrNameLst>
                                          </p:cBhvr>
                                          <p:tavLst>
                                            <p:tav tm="0">
                                              <p:val>
                                                <p:strVal val="1+#ppt_w/2"/>
                                              </p:val>
                                            </p:tav>
                                            <p:tav tm="100000">
                                              <p:val>
                                                <p:strVal val="#ppt_x"/>
                                              </p:val>
                                            </p:tav>
                                          </p:tavLst>
                                        </p:anim>
                                        <p:anim calcmode="lin" valueType="num" p14:bounceEnd="25000">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2" presetClass="entr" presetSubtype="2" fill="hold" nodeType="withEffect" p14:presetBounceEnd="25000">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14:bounceEnd="25000">
                                          <p:cBhvr additive="base">
                                            <p:cTn id="29" dur="1000" fill="hold"/>
                                            <p:tgtEl>
                                              <p:spTgt spid="26"/>
                                            </p:tgtEl>
                                            <p:attrNameLst>
                                              <p:attrName>ppt_x</p:attrName>
                                            </p:attrNameLst>
                                          </p:cBhvr>
                                          <p:tavLst>
                                            <p:tav tm="0">
                                              <p:val>
                                                <p:strVal val="1+#ppt_w/2"/>
                                              </p:val>
                                            </p:tav>
                                            <p:tav tm="100000">
                                              <p:val>
                                                <p:strVal val="#ppt_x"/>
                                              </p:val>
                                            </p:tav>
                                          </p:tavLst>
                                        </p:anim>
                                        <p:anim calcmode="lin" valueType="num" p14:bounceEnd="25000">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12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120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nodeType="withEffect">
                                      <p:stCondLst>
                                        <p:cond delay="12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8" presetClass="emph" presetSubtype="0" fill="hold" nodeType="withEffect">
                                      <p:stCondLst>
                                        <p:cond delay="1700"/>
                                      </p:stCondLst>
                                      <p:childTnLst>
                                        <p:animRot by="1200000">
                                          <p:cBhvr>
                                            <p:cTn id="41" dur="5000" fill="hold"/>
                                            <p:tgtEl>
                                              <p:spTgt spid="66"/>
                                            </p:tgtEl>
                                            <p:attrNameLst>
                                              <p:attrName>r</p:attrName>
                                            </p:attrNameLst>
                                          </p:cBhvr>
                                        </p:animRot>
                                      </p:childTnLst>
                                    </p:cTn>
                                  </p:par>
                                  <p:par>
                                    <p:cTn id="42" presetID="8" presetClass="emph" presetSubtype="0" fill="hold" nodeType="withEffect">
                                      <p:stCondLst>
                                        <p:cond delay="1700"/>
                                      </p:stCondLst>
                                      <p:childTnLst>
                                        <p:animRot by="21600000">
                                          <p:cBhvr>
                                            <p:cTn id="43" dur="5000" fill="hold"/>
                                            <p:tgtEl>
                                              <p:spTgt spid="63"/>
                                            </p:tgtEl>
                                            <p:attrNameLst>
                                              <p:attrName>r</p:attrName>
                                            </p:attrNameLst>
                                          </p:cBhvr>
                                        </p:animRot>
                                      </p:childTnLst>
                                    </p:cTn>
                                  </p:par>
                                  <p:par>
                                    <p:cTn id="44" presetID="2" presetClass="entr" presetSubtype="2" fill="hold" nodeType="withEffect" p14:presetBounceEnd="25000">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14:bounceEnd="25000">
                                          <p:cBhvr additive="base">
                                            <p:cTn id="46" dur="1000" fill="hold"/>
                                            <p:tgtEl>
                                              <p:spTgt spid="29"/>
                                            </p:tgtEl>
                                            <p:attrNameLst>
                                              <p:attrName>ppt_x</p:attrName>
                                            </p:attrNameLst>
                                          </p:cBhvr>
                                          <p:tavLst>
                                            <p:tav tm="0">
                                              <p:val>
                                                <p:strVal val="1+#ppt_w/2"/>
                                              </p:val>
                                            </p:tav>
                                            <p:tav tm="100000">
                                              <p:val>
                                                <p:strVal val="#ppt_x"/>
                                              </p:val>
                                            </p:tav>
                                          </p:tavLst>
                                        </p:anim>
                                        <p:anim calcmode="lin" valueType="num" p14:bounceEnd="25000">
                                          <p:cBhvr additive="base">
                                            <p:cTn id="47" dur="1000" fill="hold"/>
                                            <p:tgtEl>
                                              <p:spTgt spid="29"/>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2" presetClass="entr" presetSubtype="2" fill="hold" nodeType="withEffect" p14:presetBounceEnd="25000">
                                      <p:stCondLst>
                                        <p:cond delay="1100"/>
                                      </p:stCondLst>
                                      <p:childTnLst>
                                        <p:set>
                                          <p:cBhvr>
                                            <p:cTn id="52" dur="1" fill="hold">
                                              <p:stCondLst>
                                                <p:cond delay="0"/>
                                              </p:stCondLst>
                                            </p:cTn>
                                            <p:tgtEl>
                                              <p:spTgt spid="38"/>
                                            </p:tgtEl>
                                            <p:attrNameLst>
                                              <p:attrName>style.visibility</p:attrName>
                                            </p:attrNameLst>
                                          </p:cBhvr>
                                          <p:to>
                                            <p:strVal val="visible"/>
                                          </p:to>
                                        </p:set>
                                        <p:anim calcmode="lin" valueType="num" p14:bounceEnd="25000">
                                          <p:cBhvr additive="base">
                                            <p:cTn id="53" dur="1000" fill="hold"/>
                                            <p:tgtEl>
                                              <p:spTgt spid="38"/>
                                            </p:tgtEl>
                                            <p:attrNameLst>
                                              <p:attrName>ppt_x</p:attrName>
                                            </p:attrNameLst>
                                          </p:cBhvr>
                                          <p:tavLst>
                                            <p:tav tm="0">
                                              <p:val>
                                                <p:strVal val="1+#ppt_w/2"/>
                                              </p:val>
                                            </p:tav>
                                            <p:tav tm="100000">
                                              <p:val>
                                                <p:strVal val="#ppt_x"/>
                                              </p:val>
                                            </p:tav>
                                          </p:tavLst>
                                        </p:anim>
                                        <p:anim calcmode="lin" valueType="num" p14:bounceEnd="25000">
                                          <p:cBhvr additive="base">
                                            <p:cTn id="54" dur="1000" fill="hold"/>
                                            <p:tgtEl>
                                              <p:spTgt spid="38"/>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210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p:bldP spid="52" grpId="0"/>
          <p:bldP spid="25" grpId="0"/>
          <p:bldP spid="32"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 presetClass="entr" presetSubtype="2"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2" presetClass="entr" presetSubtype="2" fill="hold" nodeType="withEffect">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1+#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12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120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nodeType="withEffect">
                                      <p:stCondLst>
                                        <p:cond delay="12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8" presetClass="emph" presetSubtype="0" fill="hold" nodeType="withEffect">
                                      <p:stCondLst>
                                        <p:cond delay="1700"/>
                                      </p:stCondLst>
                                      <p:childTnLst>
                                        <p:animRot by="1200000">
                                          <p:cBhvr>
                                            <p:cTn id="41" dur="5000" fill="hold"/>
                                            <p:tgtEl>
                                              <p:spTgt spid="66"/>
                                            </p:tgtEl>
                                            <p:attrNameLst>
                                              <p:attrName>r</p:attrName>
                                            </p:attrNameLst>
                                          </p:cBhvr>
                                        </p:animRot>
                                      </p:childTnLst>
                                    </p:cTn>
                                  </p:par>
                                  <p:par>
                                    <p:cTn id="42" presetID="8" presetClass="emph" presetSubtype="0" fill="hold" nodeType="withEffect">
                                      <p:stCondLst>
                                        <p:cond delay="1700"/>
                                      </p:stCondLst>
                                      <p:childTnLst>
                                        <p:animRot by="21600000">
                                          <p:cBhvr>
                                            <p:cTn id="43" dur="5000" fill="hold"/>
                                            <p:tgtEl>
                                              <p:spTgt spid="63"/>
                                            </p:tgtEl>
                                            <p:attrNameLst>
                                              <p:attrName>r</p:attrName>
                                            </p:attrNameLst>
                                          </p:cBhvr>
                                        </p:animRot>
                                      </p:childTnLst>
                                    </p:cTn>
                                  </p:par>
                                  <p:par>
                                    <p:cTn id="44" presetID="2" presetClass="entr" presetSubtype="2" fill="hold"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1000" fill="hold"/>
                                            <p:tgtEl>
                                              <p:spTgt spid="29"/>
                                            </p:tgtEl>
                                            <p:attrNameLst>
                                              <p:attrName>ppt_x</p:attrName>
                                            </p:attrNameLst>
                                          </p:cBhvr>
                                          <p:tavLst>
                                            <p:tav tm="0">
                                              <p:val>
                                                <p:strVal val="1+#ppt_w/2"/>
                                              </p:val>
                                            </p:tav>
                                            <p:tav tm="100000">
                                              <p:val>
                                                <p:strVal val="#ppt_x"/>
                                              </p:val>
                                            </p:tav>
                                          </p:tavLst>
                                        </p:anim>
                                        <p:anim calcmode="lin" valueType="num">
                                          <p:cBhvr additive="base">
                                            <p:cTn id="47" dur="1000" fill="hold"/>
                                            <p:tgtEl>
                                              <p:spTgt spid="29"/>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17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2" presetClass="entr" presetSubtype="2" fill="hold" nodeType="withEffect">
                                      <p:stCondLst>
                                        <p:cond delay="110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1000" fill="hold"/>
                                            <p:tgtEl>
                                              <p:spTgt spid="38"/>
                                            </p:tgtEl>
                                            <p:attrNameLst>
                                              <p:attrName>ppt_x</p:attrName>
                                            </p:attrNameLst>
                                          </p:cBhvr>
                                          <p:tavLst>
                                            <p:tav tm="0">
                                              <p:val>
                                                <p:strVal val="1+#ppt_w/2"/>
                                              </p:val>
                                            </p:tav>
                                            <p:tav tm="100000">
                                              <p:val>
                                                <p:strVal val="#ppt_x"/>
                                              </p:val>
                                            </p:tav>
                                          </p:tavLst>
                                        </p:anim>
                                        <p:anim calcmode="lin" valueType="num">
                                          <p:cBhvr additive="base">
                                            <p:cTn id="54" dur="1000" fill="hold"/>
                                            <p:tgtEl>
                                              <p:spTgt spid="38"/>
                                            </p:tgtEl>
                                            <p:attrNameLst>
                                              <p:attrName>ppt_y</p:attrName>
                                            </p:attrNameLst>
                                          </p:cBhvr>
                                          <p:tavLst>
                                            <p:tav tm="0">
                                              <p:val>
                                                <p:strVal val="#ppt_y"/>
                                              </p:val>
                                            </p:tav>
                                            <p:tav tm="100000">
                                              <p:val>
                                                <p:strVal val="#ppt_y"/>
                                              </p:val>
                                            </p:tav>
                                          </p:tavLst>
                                        </p:anim>
                                      </p:childTnLst>
                                    </p:cTn>
                                  </p:par>
                                  <p:par>
                                    <p:cTn id="55" presetID="10" presetClass="entr" presetSubtype="0" fill="hold" grpId="0" nodeType="withEffect">
                                      <p:stCondLst>
                                        <p:cond delay="210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1" grpId="0"/>
          <p:bldP spid="52" grpId="0"/>
          <p:bldP spid="25" grpId="0"/>
          <p:bldP spid="32" grpId="0"/>
          <p:bldP spid="4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原创设计师QQ598969553            _1"/>
          <p:cNvSpPr/>
          <p:nvPr/>
        </p:nvSpPr>
        <p:spPr>
          <a:xfrm>
            <a:off x="157471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原创设计师QQ598969553            _2"/>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原创设计师QQ598969553            _3"/>
          <p:cNvSpPr/>
          <p:nvPr/>
        </p:nvSpPr>
        <p:spPr>
          <a:xfrm>
            <a:off x="356280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原创设计师QQ598969553            _4"/>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原创设计师QQ598969553            _5"/>
          <p:cNvSpPr/>
          <p:nvPr/>
        </p:nvSpPr>
        <p:spPr>
          <a:xfrm>
            <a:off x="5550896"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原创设计师QQ598969553            _6"/>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原创设计师QQ598969553            _7"/>
          <p:cNvSpPr/>
          <p:nvPr/>
        </p:nvSpPr>
        <p:spPr>
          <a:xfrm>
            <a:off x="7538987"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原创设计师QQ598969553            _8"/>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原创设计师QQ598969553            _9"/>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原创设计师QQ598969553            _10"/>
          <p:cNvSpPr/>
          <p:nvPr/>
        </p:nvSpPr>
        <p:spPr>
          <a:xfrm>
            <a:off x="9527077" y="3171995"/>
            <a:ext cx="1759372" cy="1059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原创设计师QQ598969553            _11"/>
          <p:cNvGrpSpPr/>
          <p:nvPr/>
        </p:nvGrpSpPr>
        <p:grpSpPr>
          <a:xfrm>
            <a:off x="2137972" y="1617516"/>
            <a:ext cx="632857"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原创设计师QQ598969553            _12"/>
          <p:cNvSpPr>
            <a:spLocks noEditPoints="1"/>
          </p:cNvSpPr>
          <p:nvPr/>
        </p:nvSpPr>
        <p:spPr bwMode="auto">
          <a:xfrm flipH="1">
            <a:off x="4006886" y="1663320"/>
            <a:ext cx="871211"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原创设计师QQ598969553            _13"/>
          <p:cNvGrpSpPr/>
          <p:nvPr/>
        </p:nvGrpSpPr>
        <p:grpSpPr>
          <a:xfrm>
            <a:off x="6158651" y="1628542"/>
            <a:ext cx="543862"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原创设计师QQ598969553            _14"/>
          <p:cNvSpPr/>
          <p:nvPr/>
        </p:nvSpPr>
        <p:spPr bwMode="auto">
          <a:xfrm flipH="1">
            <a:off x="7966614" y="1741577"/>
            <a:ext cx="904119"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原创设计师QQ598969553            _1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原创设计师QQ598969553            _16"/>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原创设计师QQ598969553            _17"/>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原创设计师QQ598969553            _18"/>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原创设计师QQ598969553            _19"/>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原创设计师QQ598969553            _20"/>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原创设计师QQ598969553            _21"/>
          <p:cNvSpPr/>
          <p:nvPr/>
        </p:nvSpPr>
        <p:spPr>
          <a:xfrm flipV="1">
            <a:off x="10284313" y="4231864"/>
            <a:ext cx="244905" cy="21197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原创设计师QQ598969553            _22"/>
          <p:cNvSpPr txBox="1"/>
          <p:nvPr/>
        </p:nvSpPr>
        <p:spPr>
          <a:xfrm>
            <a:off x="1816592"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6" name="原创设计师QQ598969553            _23"/>
          <p:cNvSpPr txBox="1"/>
          <p:nvPr/>
        </p:nvSpPr>
        <p:spPr>
          <a:xfrm>
            <a:off x="3804683"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7" name="原创设计师QQ598969553            _24"/>
          <p:cNvSpPr txBox="1"/>
          <p:nvPr/>
        </p:nvSpPr>
        <p:spPr>
          <a:xfrm>
            <a:off x="579277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8" name="原创设计师QQ598969553            _25"/>
          <p:cNvSpPr txBox="1"/>
          <p:nvPr/>
        </p:nvSpPr>
        <p:spPr>
          <a:xfrm>
            <a:off x="7780866"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9" name="原创设计师QQ598969553            _26"/>
          <p:cNvSpPr txBox="1"/>
          <p:nvPr/>
        </p:nvSpPr>
        <p:spPr>
          <a:xfrm>
            <a:off x="976895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90" name="原创设计师QQ598969553            _27"/>
          <p:cNvSpPr/>
          <p:nvPr/>
        </p:nvSpPr>
        <p:spPr>
          <a:xfrm>
            <a:off x="1574716" y="5079762"/>
            <a:ext cx="9711736" cy="57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a:latin typeface="微软雅黑" panose="020B0503020204020204" pitchFamily="34" charset="-122"/>
                <a:ea typeface="微软雅黑" panose="020B0503020204020204" pitchFamily="34" charset="-122"/>
              </a:rPr>
              <a:t>点击添加标题</a:t>
            </a:r>
          </a:p>
        </p:txBody>
      </p:sp>
      <p:sp>
        <p:nvSpPr>
          <p:cNvPr id="92" name="原创设计师QQ598969553            _28"/>
          <p:cNvSpPr txBox="1"/>
          <p:nvPr/>
        </p:nvSpPr>
        <p:spPr>
          <a:xfrm>
            <a:off x="1689610"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91"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a:spLocks noChangeArrowheads="1"/>
          </p:cNvSpPr>
          <p:nvPr/>
        </p:nvSpPr>
        <p:spPr bwMode="auto">
          <a:xfrm>
            <a:off x="-1" y="5142492"/>
            <a:ext cx="9557359"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原创设计师QQ598969553            _2"/>
          <p:cNvSpPr>
            <a:spLocks noChangeShapeType="1"/>
          </p:cNvSpPr>
          <p:nvPr/>
        </p:nvSpPr>
        <p:spPr bwMode="auto">
          <a:xfrm rot="5400000">
            <a:off x="4380424" y="2029981"/>
            <a:ext cx="0" cy="73636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原创设计师QQ598969553            _3"/>
          <p:cNvSpPr>
            <a:spLocks noChangeArrowheads="1"/>
          </p:cNvSpPr>
          <p:nvPr/>
        </p:nvSpPr>
        <p:spPr bwMode="auto">
          <a:xfrm>
            <a:off x="3701915" y="3300994"/>
            <a:ext cx="585544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原创设计师QQ598969553            _4"/>
          <p:cNvSpPr>
            <a:spLocks noChangeShapeType="1"/>
          </p:cNvSpPr>
          <p:nvPr/>
        </p:nvSpPr>
        <p:spPr bwMode="auto">
          <a:xfrm rot="16200000" flipH="1">
            <a:off x="6529825" y="21542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原创设计师QQ598969553            _5"/>
          <p:cNvSpPr>
            <a:spLocks noChangeArrowheads="1"/>
          </p:cNvSpPr>
          <p:nvPr/>
        </p:nvSpPr>
        <p:spPr bwMode="auto">
          <a:xfrm rot="5400000">
            <a:off x="7975210" y="4446174"/>
            <a:ext cx="2326033"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原创设计师QQ598969553            _6"/>
          <p:cNvSpPr>
            <a:spLocks noChangeShapeType="1"/>
          </p:cNvSpPr>
          <p:nvPr/>
        </p:nvSpPr>
        <p:spPr bwMode="auto">
          <a:xfrm>
            <a:off x="9155911" y="4428498"/>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原创设计师QQ598969553            _7"/>
          <p:cNvSpPr>
            <a:spLocks noChangeArrowheads="1"/>
          </p:cNvSpPr>
          <p:nvPr/>
        </p:nvSpPr>
        <p:spPr bwMode="auto">
          <a:xfrm>
            <a:off x="4182941" y="1528950"/>
            <a:ext cx="5374418"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原创设计师QQ598969553            _8"/>
          <p:cNvSpPr>
            <a:spLocks noChangeShapeType="1"/>
          </p:cNvSpPr>
          <p:nvPr/>
        </p:nvSpPr>
        <p:spPr bwMode="auto">
          <a:xfrm rot="5400000">
            <a:off x="6376909" y="3540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原创设计师QQ598969553            _9"/>
          <p:cNvSpPr>
            <a:spLocks noChangeArrowheads="1"/>
          </p:cNvSpPr>
          <p:nvPr/>
        </p:nvSpPr>
        <p:spPr bwMode="auto">
          <a:xfrm rot="5400000">
            <a:off x="2492337" y="2416665"/>
            <a:ext cx="2617229"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原创设计师QQ598969553            _10"/>
          <p:cNvSpPr>
            <a:spLocks noChangeShapeType="1"/>
          </p:cNvSpPr>
          <p:nvPr/>
        </p:nvSpPr>
        <p:spPr bwMode="auto">
          <a:xfrm>
            <a:off x="3781496" y="2605810"/>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原创设计师QQ598969553            _11"/>
          <p:cNvSpPr>
            <a:spLocks noChangeArrowheads="1"/>
          </p:cNvSpPr>
          <p:nvPr/>
        </p:nvSpPr>
        <p:spPr bwMode="auto">
          <a:xfrm>
            <a:off x="8457728"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p>
        </p:txBody>
      </p:sp>
      <p:sp>
        <p:nvSpPr>
          <p:cNvPr id="16" name="原创设计师QQ598969553            _12"/>
          <p:cNvSpPr/>
          <p:nvPr/>
        </p:nvSpPr>
        <p:spPr>
          <a:xfrm>
            <a:off x="4717190" y="15796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原创设计师QQ598969553            _13"/>
          <p:cNvSpPr>
            <a:spLocks noChangeArrowheads="1"/>
          </p:cNvSpPr>
          <p:nvPr/>
        </p:nvSpPr>
        <p:spPr bwMode="auto">
          <a:xfrm>
            <a:off x="3113269"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第一季度</a:t>
            </a:r>
          </a:p>
        </p:txBody>
      </p:sp>
      <p:sp>
        <p:nvSpPr>
          <p:cNvPr id="18" name="原创设计师QQ598969553            _14"/>
          <p:cNvSpPr>
            <a:spLocks noChangeArrowheads="1"/>
          </p:cNvSpPr>
          <p:nvPr/>
        </p:nvSpPr>
        <p:spPr bwMode="auto">
          <a:xfrm>
            <a:off x="3113269"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第二季度</a:t>
            </a:r>
          </a:p>
        </p:txBody>
      </p:sp>
      <p:sp>
        <p:nvSpPr>
          <p:cNvPr id="19" name="原创设计师QQ598969553            _15"/>
          <p:cNvSpPr/>
          <p:nvPr/>
        </p:nvSpPr>
        <p:spPr>
          <a:xfrm>
            <a:off x="4717190" y="33798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原创设计师QQ598969553            _16"/>
          <p:cNvSpPr>
            <a:spLocks noChangeArrowheads="1"/>
          </p:cNvSpPr>
          <p:nvPr/>
        </p:nvSpPr>
        <p:spPr bwMode="auto">
          <a:xfrm>
            <a:off x="8468232"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第三季度</a:t>
            </a:r>
          </a:p>
        </p:txBody>
      </p:sp>
      <p:sp>
        <p:nvSpPr>
          <p:cNvPr id="21" name="原创设计师QQ598969553            _17"/>
          <p:cNvSpPr>
            <a:spLocks noChangeArrowheads="1"/>
          </p:cNvSpPr>
          <p:nvPr/>
        </p:nvSpPr>
        <p:spPr bwMode="auto">
          <a:xfrm>
            <a:off x="8468232" y="4879632"/>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第四季度</a:t>
            </a:r>
          </a:p>
        </p:txBody>
      </p:sp>
      <p:sp>
        <p:nvSpPr>
          <p:cNvPr id="22" name="原创设计师QQ598969553            _18"/>
          <p:cNvSpPr/>
          <p:nvPr/>
        </p:nvSpPr>
        <p:spPr>
          <a:xfrm>
            <a:off x="1164490" y="5252074"/>
            <a:ext cx="6897783"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原创设计师QQ598969553            _19"/>
          <p:cNvSpPr txBox="1"/>
          <p:nvPr/>
        </p:nvSpPr>
        <p:spPr>
          <a:xfrm>
            <a:off x="1735576"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23"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原创设计师QQ598969553            _1"/>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原创设计师QQ598969553            _2"/>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原创设计师QQ598969553            _3"/>
          <p:cNvGrpSpPr/>
          <p:nvPr/>
        </p:nvGrpSpPr>
        <p:grpSpPr>
          <a:xfrm>
            <a:off x="510974" y="1629594"/>
            <a:ext cx="2633964"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9" name="原创设计师QQ598969553            _4"/>
          <p:cNvGrpSpPr/>
          <p:nvPr/>
        </p:nvGrpSpPr>
        <p:grpSpPr>
          <a:xfrm>
            <a:off x="500682" y="3136184"/>
            <a:ext cx="2633964"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2" name="原创设计师QQ598969553            _5"/>
          <p:cNvGrpSpPr/>
          <p:nvPr/>
        </p:nvGrpSpPr>
        <p:grpSpPr>
          <a:xfrm>
            <a:off x="510971" y="4629295"/>
            <a:ext cx="2647306"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5" name="原创设计师QQ598969553            _6"/>
          <p:cNvGrpSpPr/>
          <p:nvPr/>
        </p:nvGrpSpPr>
        <p:grpSpPr>
          <a:xfrm>
            <a:off x="3466163" y="3908722"/>
            <a:ext cx="2472813"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原创设计师QQ598969553            _7"/>
          <p:cNvGrpSpPr/>
          <p:nvPr/>
        </p:nvGrpSpPr>
        <p:grpSpPr>
          <a:xfrm>
            <a:off x="6294544" y="3908722"/>
            <a:ext cx="2472813"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原创设计师QQ598969553            _8"/>
          <p:cNvGrpSpPr/>
          <p:nvPr/>
        </p:nvGrpSpPr>
        <p:grpSpPr>
          <a:xfrm>
            <a:off x="9143129" y="3908722"/>
            <a:ext cx="2472813"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原创设计师QQ598969553            _9"/>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grpSp>
      <p:grpSp>
        <p:nvGrpSpPr>
          <p:cNvPr id="40" name="原创设计师QQ598969553            _10"/>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4" name="原创设计师QQ598969553            _11"/>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p>
          </p:txBody>
        </p:sp>
      </p:grpSp>
      <p:sp>
        <p:nvSpPr>
          <p:cNvPr id="49" name="原创设计师QQ598969553            _12"/>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48"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原创设计师QQ598969553            _1"/>
          <p:cNvSpPr txBox="1"/>
          <p:nvPr/>
        </p:nvSpPr>
        <p:spPr>
          <a:xfrm>
            <a:off x="1368654" y="4433888"/>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原创设计师QQ598969553            _2"/>
          <p:cNvSpPr txBox="1"/>
          <p:nvPr/>
        </p:nvSpPr>
        <p:spPr>
          <a:xfrm>
            <a:off x="2833140" y="2946274"/>
            <a:ext cx="1592055" cy="923330"/>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18" name="原创设计师QQ598969553            _3"/>
          <p:cNvSpPr txBox="1"/>
          <p:nvPr/>
        </p:nvSpPr>
        <p:spPr>
          <a:xfrm>
            <a:off x="4813056" y="4200001"/>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原创设计师QQ598969553            _4"/>
          <p:cNvSpPr txBox="1"/>
          <p:nvPr/>
        </p:nvSpPr>
        <p:spPr>
          <a:xfrm>
            <a:off x="6255828" y="3118513"/>
            <a:ext cx="1592055" cy="646331"/>
          </a:xfrm>
          <a:prstGeom prst="rect">
            <a:avLst/>
          </a:prstGeom>
          <a:noFill/>
        </p:spPr>
        <p:txBody>
          <a:bodyPr wrap="square" rtlCol="0" anchor="ctr">
            <a:spAutoFit/>
          </a:bodyPr>
          <a:lstStyle/>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20" name="原创设计师QQ598969553            _5"/>
          <p:cNvSpPr/>
          <p:nvPr/>
        </p:nvSpPr>
        <p:spPr>
          <a:xfrm>
            <a:off x="8610120" y="2205658"/>
            <a:ext cx="2592288" cy="3508653"/>
          </a:xfrm>
          <a:prstGeom prst="rect">
            <a:avLst/>
          </a:prstGeom>
        </p:spPr>
        <p:txBody>
          <a:bodyPr wrap="square">
            <a:spAutoFit/>
          </a:bodyPr>
          <a:lstStyle/>
          <a:p>
            <a:pPr>
              <a:lnSpc>
                <a:spcPct val="150000"/>
              </a:lnSpc>
            </a:pPr>
            <a:r>
              <a:rPr lang="zh-CN" altLang="en-US" sz="2000" b="1" dirty="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原创设计师QQ598969553            _6"/>
          <p:cNvSpPr/>
          <p:nvPr/>
        </p:nvSpPr>
        <p:spPr bwMode="auto">
          <a:xfrm>
            <a:off x="2452736" y="2254044"/>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bg1">
              <a:lumMod val="65000"/>
            </a:schemeClr>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原创设计师QQ598969553            _7"/>
          <p:cNvSpPr/>
          <p:nvPr/>
        </p:nvSpPr>
        <p:spPr bwMode="auto">
          <a:xfrm>
            <a:off x="4442720" y="3524193"/>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原创设计师QQ598969553            _8"/>
          <p:cNvSpPr/>
          <p:nvPr/>
        </p:nvSpPr>
        <p:spPr bwMode="auto">
          <a:xfrm>
            <a:off x="914599" y="37022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原创设计师QQ598969553            _9"/>
          <p:cNvSpPr/>
          <p:nvPr/>
        </p:nvSpPr>
        <p:spPr bwMode="auto">
          <a:xfrm>
            <a:off x="5928111" y="2327433"/>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65000"/>
            </a:schemeClr>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原创设计师QQ598969553            _10"/>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13" name="原创设计师QQ598969553            _11"/>
          <p:cNvSpPr txBox="1"/>
          <p:nvPr/>
        </p:nvSpPr>
        <p:spPr>
          <a:xfrm>
            <a:off x="1706687"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4"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原创设计师QQ598969553            _1"/>
          <p:cNvSpPr/>
          <p:nvPr/>
        </p:nvSpPr>
        <p:spPr bwMode="gray">
          <a:xfrm flipH="1">
            <a:off x="1202632" y="1321087"/>
            <a:ext cx="49397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原创设计师QQ598969553            _2"/>
          <p:cNvSpPr/>
          <p:nvPr/>
        </p:nvSpPr>
        <p:spPr bwMode="gray">
          <a:xfrm>
            <a:off x="1202632" y="3930870"/>
            <a:ext cx="4939783"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no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原创设计师QQ598969553            _3"/>
          <p:cNvSpPr/>
          <p:nvPr/>
        </p:nvSpPr>
        <p:spPr bwMode="gray">
          <a:xfrm>
            <a:off x="6311807" y="3930870"/>
            <a:ext cx="4939783"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no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原创设计师QQ598969553            _4"/>
          <p:cNvSpPr/>
          <p:nvPr/>
        </p:nvSpPr>
        <p:spPr bwMode="gray">
          <a:xfrm>
            <a:off x="6311806" y="1321087"/>
            <a:ext cx="49386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原创设计师QQ598969553            _5"/>
          <p:cNvSpPr>
            <a:spLocks noChangeArrowheads="1"/>
          </p:cNvSpPr>
          <p:nvPr/>
        </p:nvSpPr>
        <p:spPr bwMode="gray">
          <a:xfrm>
            <a:off x="1202631"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原创设计师QQ598969553            _6"/>
          <p:cNvSpPr>
            <a:spLocks noChangeArrowheads="1"/>
          </p:cNvSpPr>
          <p:nvPr/>
        </p:nvSpPr>
        <p:spPr bwMode="gray">
          <a:xfrm>
            <a:off x="6320748"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原创设计师QQ598969553            _7"/>
          <p:cNvSpPr>
            <a:spLocks noChangeArrowheads="1"/>
          </p:cNvSpPr>
          <p:nvPr/>
        </p:nvSpPr>
        <p:spPr bwMode="gray">
          <a:xfrm>
            <a:off x="6320748" y="1321087"/>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原创设计师QQ598969553            _8"/>
          <p:cNvSpPr>
            <a:spLocks noChangeArrowheads="1"/>
          </p:cNvSpPr>
          <p:nvPr/>
        </p:nvSpPr>
        <p:spPr bwMode="gray">
          <a:xfrm>
            <a:off x="1202631" y="1321087"/>
            <a:ext cx="4930839" cy="429074"/>
          </a:xfrm>
          <a:prstGeom prst="rect">
            <a:avLst/>
          </a:prstGeom>
          <a:solidFill>
            <a:schemeClr val="accent1"/>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原创设计师QQ598969553            _9"/>
          <p:cNvGrpSpPr/>
          <p:nvPr/>
        </p:nvGrpSpPr>
        <p:grpSpPr bwMode="gray">
          <a:xfrm>
            <a:off x="5067009" y="2665453"/>
            <a:ext cx="2296205" cy="2311815"/>
            <a:chOff x="2804400" y="1911431"/>
            <a:chExt cx="3535200" cy="3535200"/>
          </a:xfrm>
          <a:solidFill>
            <a:schemeClr val="accent1"/>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原创设计师QQ598969553            _10"/>
          <p:cNvSpPr txBox="1"/>
          <p:nvPr/>
        </p:nvSpPr>
        <p:spPr>
          <a:xfrm>
            <a:off x="1730103" y="170270"/>
            <a:ext cx="3288952" cy="52322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点击输入标题内容</a:t>
            </a:r>
          </a:p>
        </p:txBody>
      </p:sp>
      <p:pic>
        <p:nvPicPr>
          <p:cNvPr id="16"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原创设计师QQ598969553            _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原创设计师QQ598969553            _2"/>
          <p:cNvSpPr/>
          <p:nvPr/>
        </p:nvSpPr>
        <p:spPr>
          <a:xfrm>
            <a:off x="5786378"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原创设计师QQ598969553            _3"/>
          <p:cNvGrpSpPr/>
          <p:nvPr/>
        </p:nvGrpSpPr>
        <p:grpSpPr>
          <a:xfrm>
            <a:off x="6667893"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原创设计师QQ598969553            _4"/>
          <p:cNvSpPr/>
          <p:nvPr/>
        </p:nvSpPr>
        <p:spPr>
          <a:xfrm>
            <a:off x="5786378"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原创设计师QQ598969553            _5"/>
          <p:cNvGrpSpPr/>
          <p:nvPr/>
        </p:nvGrpSpPr>
        <p:grpSpPr>
          <a:xfrm>
            <a:off x="6644011"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原创设计师QQ598969553            _6"/>
          <p:cNvSpPr/>
          <p:nvPr/>
        </p:nvSpPr>
        <p:spPr>
          <a:xfrm>
            <a:off x="5786378"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原创设计师QQ598969553            _7"/>
          <p:cNvGrpSpPr/>
          <p:nvPr/>
        </p:nvGrpSpPr>
        <p:grpSpPr>
          <a:xfrm>
            <a:off x="6667893"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原创设计师QQ598969553            _8"/>
          <p:cNvSpPr/>
          <p:nvPr/>
        </p:nvSpPr>
        <p:spPr>
          <a:xfrm>
            <a:off x="5786378"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原创设计师QQ598969553            _9"/>
          <p:cNvGrpSpPr/>
          <p:nvPr/>
        </p:nvGrpSpPr>
        <p:grpSpPr>
          <a:xfrm>
            <a:off x="6667893"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原创设计师QQ598969553            _10"/>
          <p:cNvSpPr/>
          <p:nvPr/>
        </p:nvSpPr>
        <p:spPr>
          <a:xfrm>
            <a:off x="5786507"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原创设计师QQ598969553            _11"/>
          <p:cNvGrpSpPr/>
          <p:nvPr/>
        </p:nvGrpSpPr>
        <p:grpSpPr>
          <a:xfrm>
            <a:off x="6667893"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原创设计师QQ598969553            _12"/>
          <p:cNvSpPr txBox="1"/>
          <p:nvPr/>
        </p:nvSpPr>
        <p:spPr>
          <a:xfrm>
            <a:off x="340362"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原创设计师QQ598969553            _13"/>
          <p:cNvSpPr/>
          <p:nvPr/>
        </p:nvSpPr>
        <p:spPr>
          <a:xfrm rot="16200000">
            <a:off x="4608799" y="237002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pic>
        <p:nvPicPr>
          <p:cNvPr id="25" name="Picture 64"/>
          <p:cNvPicPr>
            <a:picLocks noGrp="1" noSelect="1" noRot="1" noChangeAspect="1" noMove="1" noResize="1" noChangeShapeType="1"/>
          </p:cNvPicPr>
          <p:nvPr/>
        </p:nvPicPr>
        <p:blipFill>
          <a:blip r:embed="rId3" cstate="print">
            <a:extLst>
              <a:ext uri="{28A0092B-C50C-407E-A947-70E740481C1C}">
                <a14:useLocalDpi xmlns:a14="http://schemas.microsoft.com/office/drawing/2010/main" val="0"/>
              </a:ext>
            </a:extLst>
          </a:blip>
          <a:stretch>
            <a:fillRect/>
          </a:stretch>
        </p:blipFill>
        <p:spPr>
          <a:xfrm>
            <a:off x="5110791" y="17705564"/>
            <a:ext cx="1976768" cy="511028"/>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0-#ppt_w/2"/>
                                          </p:val>
                                        </p:tav>
                                        <p:tav tm="100000">
                                          <p:val>
                                            <p:strVal val="#ppt_x"/>
                                          </p:val>
                                        </p:tav>
                                      </p:tavLst>
                                    </p:anim>
                                    <p:anim calcmode="lin" valueType="num">
                                      <p:cBhvr additive="base">
                                        <p:cTn id="13" dur="500" fill="hold"/>
                                        <p:tgtEl>
                                          <p:spTgt spid="8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71"/>
                                        </p:tgtEl>
                                      </p:cBhvr>
                                    </p:animEffect>
                                    <p:animScale>
                                      <p:cBhvr>
                                        <p:cTn id="17" dur="250" autoRev="1" fill="hold"/>
                                        <p:tgtEl>
                                          <p:spTgt spid="71"/>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72"/>
                                        </p:tgtEl>
                                      </p:cBhvr>
                                    </p:animEffect>
                                    <p:animScale>
                                      <p:cBhvr>
                                        <p:cTn id="20"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1" grpId="0" animBg="1"/>
      <p:bldP spid="8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 name="ISPRING_RESOURCE_PATHS_HASH_PRESENTER" val="af3f2d575d923f6e4ff64f325e7b41567660d7"/>
  <p:tag name="ISPRING_ULTRA_SCORM_COURSE_ID" val="DAC1B97E-BD94-4D9B-90CE-8598C33FE49B"/>
  <p:tag name="ISPRING_SCORM_RATE_SLIDES" val="1"/>
  <p:tag name="ISPRINGONLINEFOLDERID" val="0"/>
  <p:tag name="ISPRINGONLINEFOLDERPATH" val="Content List"/>
  <p:tag name="ISPRINGCLOUDFOLDERID" val="0"/>
  <p:tag name="ISPRINGCLOUDFOLDERPATH" val="Repository"/>
  <p:tag name="ISPRING_PLAYERS_CUSTOMIZATION" val="UEsDBBQAAgAIABpF1E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AaRdR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GkXU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AaRdR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AaRdR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AaRdR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aRdR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pF1E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BtF1E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AbRdRIY1AdNksAAABqAAAAGwAAAHVuaXZlcnNhbC91bml2ZXJzYWwucG5nLnhtbLOxr8jNUShLLSrOzM+zVTLUM1Cyt+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4546A"/>
      </a:dk2>
      <a:lt2>
        <a:srgbClr val="E7E6E6"/>
      </a:lt2>
      <a:accent1>
        <a:srgbClr val="009900"/>
      </a:accent1>
      <a:accent2>
        <a:srgbClr val="7BC043"/>
      </a:accent2>
      <a:accent3>
        <a:srgbClr val="009900"/>
      </a:accent3>
      <a:accent4>
        <a:srgbClr val="7BC043"/>
      </a:accent4>
      <a:accent5>
        <a:srgbClr val="009900"/>
      </a:accent5>
      <a:accent6>
        <a:srgbClr val="7BC04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4177</Words>
  <Application>Microsoft Office PowerPoint</Application>
  <PresentationFormat>自定义</PresentationFormat>
  <Paragraphs>508</Paragraphs>
  <Slides>36</Slides>
  <Notes>36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굴림</vt:lpstr>
      <vt:lpstr>굴림</vt:lpstr>
      <vt:lpstr>华文细黑</vt:lpstr>
      <vt:lpstr>微软雅黑</vt:lpstr>
      <vt:lpstr>Arial</vt:lpstr>
      <vt:lpstr>Arial Black</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128</cp:revision>
  <dcterms:created xsi:type="dcterms:W3CDTF">2014-08-23T07:50:00Z</dcterms:created>
  <dcterms:modified xsi:type="dcterms:W3CDTF">2021-01-06T00:58:28Z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