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1"/>
  </p:notesMasterIdLst>
  <p:handoutMasterIdLst>
    <p:handoutMasterId r:id="rId42"/>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57" r:id="rId38"/>
    <p:sldId id="292" r:id="rId39"/>
    <p:sldId id="293" r:id="rId4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B075"/>
    <a:srgbClr val="E9A54E"/>
    <a:srgbClr val="07C7DB"/>
    <a:srgbClr val="D1D1D2"/>
    <a:srgbClr val="D03F8A"/>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92" d="100"/>
          <a:sy n="92" d="100"/>
        </p:scale>
        <p:origin x="84" y="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0" d="100"/>
          <a:sy n="70" d="100"/>
        </p:scale>
        <p:origin x="27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41DE03-719C-45DE-8524-5F359E39EEF6}"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E178F6-394F-4E24-BBCF-0A1B1D0ABCF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DD00C-8090-462A-9749-0B19C24BEE5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34B82-A79E-47BB-A106-E4578EBCEC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50"/>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60E4E25E-EE0C-4899-A617-751C32E229BD}" type="datetimeFigureOut">
              <a:rPr lang="zh-CN" altLang="en-US"/>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2F465FF8-8CA9-441E-A339-47C020B1C215}"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0"/>
            <a:ext cx="12192000" cy="387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userDrawn="1"/>
        </p:nvSpPr>
        <p:spPr>
          <a:xfrm>
            <a:off x="0" y="5884863"/>
            <a:ext cx="12192000"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B9809B4E-3C90-45BA-9311-05B8C783B8F5}"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931E464-ADE2-4E8C-B6E3-1BE60CFFA3DB}"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9C2566B-EA7A-4164-B96D-5B2D0269284F}"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9A9AAB0-AC79-4976-9B10-716B3274B68B}"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3CF3C07-EB10-4915-A586-97724288A7CC}"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BB0E784-A740-4EA8-8246-174D9424F480}"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E9B9DDF-F910-41A1-8021-8E532B070428}"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7A02C0B-C67A-439E-814F-BCD7FB1C33F9}"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F10E517F-51F3-4BE7-A2DD-4422CD07F5F3}" type="datetimeFigureOut">
              <a:rPr lang="zh-CN" altLang="en-US"/>
              <a:t>2021/1/6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3E63CDA-9E5B-4D63-B0CC-05B963889D1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05B8E14-5C17-4EEF-8DD1-F5EF57CBF8B6}" type="datetimeFigureOut">
              <a:rPr lang="zh-CN" altLang="en-US"/>
              <a:t>2021/1/6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0109ACF9-7F02-45B7-BBD9-69939017D6B3}"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284A3FD-0CF5-47C7-920B-D38954B691C1}"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AE71250-FEC9-41E7-A96C-A4D47166407C}"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52F4BB-5309-4372-83BC-CCCCB5EA0949}"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F4DE1FE-413C-48FC-AA3A-2DC93727862A}"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BE712FE-0457-45D3-ADF8-4561C818F9B6}" type="datetimeFigureOut">
              <a:rPr lang="zh-CN" altLang="en-US"/>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CEAEF5CA-DB74-43E1-96C6-055C7CCE06EE}"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DD6E271-6502-4753-93AD-98373C00A6B0}"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158A450-E873-4F64-86D0-D2CD3C0471CC}"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35AE147-77CF-445B-9B38-26C78ACAF7CF}"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8D91837-18A8-48F2-99E3-95D42D23840D}"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3B7E659-D7B2-486C-A813-70D3ED872F9C}"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568B8BF-E4F4-4192-973F-A7A11E9A3CD6}"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F0A4D97-3B87-40C1-B6AD-FA9517E75F8D}" type="datetimeFigureOut">
              <a:rPr lang="zh-CN" altLang="en-US"/>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2318E1B1-5590-42A8-AF31-C6F243E5B0C1}"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42408EE-0F0C-4AB4-8706-FE973FA8EC30}" type="datetimeFigureOut">
              <a:rPr lang="zh-CN" altLang="en-US"/>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A74F4FB5-3C17-40D7-88E0-166228697B65}"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DE96DA3-A361-4F29-B853-E989C8DA2E2F}" type="datetimeFigureOut">
              <a:rPr lang="zh-CN" altLang="en-US"/>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F1587A21-FE67-46AD-BAD3-4D01FE411282}"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956334B6-1313-49DD-9A79-EE17E1C2B403}" type="datetimeFigureOut">
              <a:rPr lang="zh-CN" altLang="en-US"/>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1ECD3EA8-C977-4E4D-AD0D-D685CE5CE723}"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FD0463E-CC7A-4DDF-9F51-E76780189197}" type="datetimeFigureOut">
              <a:rPr lang="zh-CN" altLang="en-US"/>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0DF82CC8-A110-4168-AA78-2ADCE827172A}"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39C7D91-6911-4D9C-ADE7-6A0D12DB9340}" type="datetimeFigureOut">
              <a:rPr lang="zh-CN" altLang="en-US"/>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58A75338-8D70-4819-B62F-420722C47477}"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9E009BE-C0DA-4F41-A770-410A5188451F}" type="datetimeFigureOut">
              <a:rPr lang="zh-CN" altLang="en-US"/>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3BE4547F-7392-4EAC-A431-0FD40CCEEE0A}"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55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051"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A677E6D8-4F8B-4CAF-833C-6DE2DA0D795C}" type="datetimeFigureOut">
              <a:rPr lang="zh-CN" altLang="en-US"/>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D7BD953A-99F6-454D-9137-435FFE987A8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oleObject" Target="../embeddings/oleObject2.bin"/><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组合 3"/>
          <p:cNvGrpSpPr/>
          <p:nvPr/>
        </p:nvGrpSpPr>
        <p:grpSpPr bwMode="auto">
          <a:xfrm>
            <a:off x="8401050" y="5584825"/>
            <a:ext cx="2844800" cy="338138"/>
            <a:chOff x="1735656" y="3094970"/>
            <a:chExt cx="2844049" cy="338554"/>
          </a:xfrm>
        </p:grpSpPr>
        <p:sp>
          <p:nvSpPr>
            <p:cNvPr id="5" name="矩形 4"/>
            <p:cNvSpPr/>
            <p:nvPr/>
          </p:nvSpPr>
          <p:spPr>
            <a:xfrm>
              <a:off x="1735656" y="3094970"/>
              <a:ext cx="2844049" cy="338554"/>
            </a:xfrm>
            <a:prstGeom prst="rect">
              <a:avLst/>
            </a:prstGeom>
            <a:solidFill>
              <a:schemeClr val="bg1"/>
            </a:solidFill>
            <a:ln w="10795" cap="flat" cmpd="sng" algn="ctr">
              <a:noFill/>
              <a:prstDash val="solid"/>
            </a:ln>
            <a:effectLst/>
          </p:spPr>
          <p:txBody>
            <a:bodyPr anchor="ctr"/>
            <a:lstStyle/>
            <a:p>
              <a:pPr algn="ctr">
                <a:defRPr/>
              </a:pPr>
              <a:endParaRPr lang="zh-CN" altLang="en-US" kern="0">
                <a:solidFill>
                  <a:srgbClr val="E6325C"/>
                </a:solidFill>
              </a:endParaRPr>
            </a:p>
          </p:txBody>
        </p:sp>
        <p:sp>
          <p:nvSpPr>
            <p:cNvPr id="6" name="矩形 5"/>
            <p:cNvSpPr>
              <a:spLocks noChangeArrowheads="1"/>
            </p:cNvSpPr>
            <p:nvPr/>
          </p:nvSpPr>
          <p:spPr bwMode="auto">
            <a:xfrm>
              <a:off x="1735656" y="3128349"/>
              <a:ext cx="2844049" cy="27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商务通用</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企业创业</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总结汇报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演讲报告</a:t>
              </a:r>
            </a:p>
          </p:txBody>
        </p:sp>
      </p:grpSp>
      <p:sp>
        <p:nvSpPr>
          <p:cNvPr id="14339" name="TextBox 6"/>
          <p:cNvSpPr txBox="1">
            <a:spLocks noChangeArrowheads="1"/>
          </p:cNvSpPr>
          <p:nvPr/>
        </p:nvSpPr>
        <p:spPr bwMode="auto">
          <a:xfrm>
            <a:off x="5989638" y="5037138"/>
            <a:ext cx="54403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a:solidFill>
                  <a:schemeClr val="bg1"/>
                </a:solidFill>
                <a:latin typeface="Bodoni MT Condensed" panose="02070606080606020203" pitchFamily="18" charset="0"/>
              </a:rPr>
              <a:t>Business powerpoint template for reporting</a:t>
            </a:r>
            <a:endParaRPr lang="zh-CN" altLang="en-US" sz="2800" b="1" dirty="0">
              <a:solidFill>
                <a:schemeClr val="bg1"/>
              </a:solidFill>
              <a:latin typeface="Bodoni MT Condensed" panose="02070606080606020203" pitchFamily="18" charset="0"/>
            </a:endParaRPr>
          </a:p>
        </p:txBody>
      </p:sp>
      <p:sp>
        <p:nvSpPr>
          <p:cNvPr id="14340" name="TextBox 1"/>
          <p:cNvSpPr txBox="1">
            <a:spLocks noChangeArrowheads="1"/>
          </p:cNvSpPr>
          <p:nvPr/>
        </p:nvSpPr>
        <p:spPr bwMode="auto">
          <a:xfrm>
            <a:off x="7090350" y="4481341"/>
            <a:ext cx="433965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ts val="2500"/>
              </a:lnSpc>
            </a:pPr>
            <a:r>
              <a:rPr lang="zh-CN" altLang="en-US" sz="5400" b="1" dirty="0">
                <a:solidFill>
                  <a:schemeClr val="bg1"/>
                </a:solidFill>
                <a:latin typeface="Impact" panose="020B0806030902050204" pitchFamily="34" charset="0"/>
                <a:ea typeface="微软雅黑" panose="020B0503020204020204" pitchFamily="34" charset="-122"/>
              </a:rPr>
              <a:t>工作总结汇报</a:t>
            </a:r>
            <a:endParaRPr lang="zh-CN" altLang="en-US" sz="4400" b="1" dirty="0">
              <a:solidFill>
                <a:schemeClr val="bg1"/>
              </a:solidFill>
              <a:latin typeface="Modern No. 20" pitchFamily="18" charset="0"/>
              <a:ea typeface="微软雅黑" panose="020B0503020204020204" pitchFamily="34" charset="-122"/>
            </a:endParaRPr>
          </a:p>
        </p:txBody>
      </p:sp>
      <p:sp>
        <p:nvSpPr>
          <p:cNvPr id="2" name="文本框 1"/>
          <p:cNvSpPr txBox="1"/>
          <p:nvPr/>
        </p:nvSpPr>
        <p:spPr>
          <a:xfrm>
            <a:off x="7702698" y="2175834"/>
            <a:ext cx="3737935" cy="4399915"/>
          </a:xfrm>
          <a:prstGeom prst="rect">
            <a:avLst/>
          </a:prstGeom>
          <a:noFill/>
        </p:spPr>
        <p:txBody>
          <a:bodyPr wrap="square" rtlCol="0">
            <a:spAutoFit/>
          </a:bodyPr>
          <a:lstStyle/>
          <a:p>
            <a:r>
              <a:rPr lang="en-US" altLang="zh-CN" sz="14000" dirty="0">
                <a:solidFill>
                  <a:srgbClr val="FFC000"/>
                </a:solidFill>
                <a:latin typeface="Impact" panose="020B0806030902050204" pitchFamily="34" charset="0"/>
              </a:rPr>
              <a:t>2020</a:t>
            </a:r>
            <a:endParaRPr lang="zh-CN" altLang="en-US" sz="14000" dirty="0">
              <a:solidFill>
                <a:srgbClr val="FFC000"/>
              </a:solidFill>
              <a:latin typeface="Impact" panose="020B080603090205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2747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4000500"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6726238"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94535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558" name="矩形 27"/>
          <p:cNvSpPr>
            <a:spLocks noChangeArrowheads="1"/>
          </p:cNvSpPr>
          <p:nvPr/>
        </p:nvSpPr>
        <p:spPr bwMode="auto">
          <a:xfrm>
            <a:off x="1592263" y="4133850"/>
            <a:ext cx="80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cxnSp>
        <p:nvCxnSpPr>
          <p:cNvPr id="29" name="直接箭头连接符 28"/>
          <p:cNvCxnSpPr>
            <a:stCxn id="33" idx="2"/>
            <a:endCxn id="24"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5" idx="0"/>
          </p:cNvCxnSpPr>
          <p:nvPr/>
        </p:nvCxnSpPr>
        <p:spPr>
          <a:xfrm flipH="1">
            <a:off x="4738688" y="2911475"/>
            <a:ext cx="922337"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314950" y="1684338"/>
            <a:ext cx="1312863" cy="1312862"/>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564" name="Freeform 24"/>
          <p:cNvSpPr/>
          <p:nvPr/>
        </p:nvSpPr>
        <p:spPr bwMode="auto">
          <a:xfrm>
            <a:off x="5748338" y="1973263"/>
            <a:ext cx="444500" cy="735012"/>
          </a:xfrm>
          <a:custGeom>
            <a:avLst/>
            <a:gdLst>
              <a:gd name="T0" fmla="*/ 2147483647 w 62"/>
              <a:gd name="T1" fmla="*/ 2147483647 h 102"/>
              <a:gd name="T2" fmla="*/ 2147483647 w 62"/>
              <a:gd name="T3" fmla="*/ 2147483647 h 102"/>
              <a:gd name="T4" fmla="*/ 2147483647 w 62"/>
              <a:gd name="T5" fmla="*/ 2147483647 h 102"/>
              <a:gd name="T6" fmla="*/ 2147483647 w 62"/>
              <a:gd name="T7" fmla="*/ 2147483647 h 102"/>
              <a:gd name="T8" fmla="*/ 2147483647 w 62"/>
              <a:gd name="T9" fmla="*/ 2147483647 h 102"/>
              <a:gd name="T10" fmla="*/ 2147483647 w 62"/>
              <a:gd name="T11" fmla="*/ 2147483647 h 102"/>
              <a:gd name="T12" fmla="*/ 2147483647 w 62"/>
              <a:gd name="T13" fmla="*/ 2147483647 h 102"/>
              <a:gd name="T14" fmla="*/ 2147483647 w 62"/>
              <a:gd name="T15" fmla="*/ 2147483647 h 102"/>
              <a:gd name="T16" fmla="*/ 2147483647 w 62"/>
              <a:gd name="T17" fmla="*/ 2147483647 h 102"/>
              <a:gd name="T18" fmla="*/ 2147483647 w 62"/>
              <a:gd name="T19" fmla="*/ 2147483647 h 102"/>
              <a:gd name="T20" fmla="*/ 2147483647 w 62"/>
              <a:gd name="T21" fmla="*/ 2147483647 h 102"/>
              <a:gd name="T22" fmla="*/ 2147483647 w 62"/>
              <a:gd name="T23" fmla="*/ 2147483647 h 102"/>
              <a:gd name="T24" fmla="*/ 2147483647 w 62"/>
              <a:gd name="T25" fmla="*/ 2147483647 h 102"/>
              <a:gd name="T26" fmla="*/ 2147483647 w 62"/>
              <a:gd name="T27" fmla="*/ 0 h 102"/>
              <a:gd name="T28" fmla="*/ 2147483647 w 62"/>
              <a:gd name="T29" fmla="*/ 0 h 102"/>
              <a:gd name="T30" fmla="*/ 2147483647 w 62"/>
              <a:gd name="T31" fmla="*/ 2147483647 h 102"/>
              <a:gd name="T32" fmla="*/ 2147483647 w 62"/>
              <a:gd name="T33" fmla="*/ 2147483647 h 102"/>
              <a:gd name="T34" fmla="*/ 2147483647 w 62"/>
              <a:gd name="T35" fmla="*/ 2147483647 h 102"/>
              <a:gd name="T36" fmla="*/ 2147483647 w 62"/>
              <a:gd name="T37" fmla="*/ 2147483647 h 102"/>
              <a:gd name="T38" fmla="*/ 2147483647 w 62"/>
              <a:gd name="T39" fmla="*/ 2147483647 h 102"/>
              <a:gd name="T40" fmla="*/ 2147483647 w 62"/>
              <a:gd name="T41" fmla="*/ 2147483647 h 102"/>
              <a:gd name="T42" fmla="*/ 2147483647 w 62"/>
              <a:gd name="T43" fmla="*/ 2147483647 h 102"/>
              <a:gd name="T44" fmla="*/ 2147483647 w 62"/>
              <a:gd name="T45" fmla="*/ 2147483647 h 102"/>
              <a:gd name="T46" fmla="*/ 2147483647 w 62"/>
              <a:gd name="T47" fmla="*/ 2147483647 h 102"/>
              <a:gd name="T48" fmla="*/ 2147483647 w 62"/>
              <a:gd name="T49" fmla="*/ 2147483647 h 102"/>
              <a:gd name="T50" fmla="*/ 2147483647 w 62"/>
              <a:gd name="T51" fmla="*/ 2147483647 h 102"/>
              <a:gd name="T52" fmla="*/ 2147483647 w 62"/>
              <a:gd name="T53" fmla="*/ 2147483647 h 102"/>
              <a:gd name="T54" fmla="*/ 2147483647 w 62"/>
              <a:gd name="T55" fmla="*/ 2147483647 h 102"/>
              <a:gd name="T56" fmla="*/ 2147483647 w 62"/>
              <a:gd name="T57" fmla="*/ 2147483647 h 102"/>
              <a:gd name="T58" fmla="*/ 2147483647 w 62"/>
              <a:gd name="T59" fmla="*/ 2147483647 h 102"/>
              <a:gd name="T60" fmla="*/ 2147483647 w 62"/>
              <a:gd name="T61" fmla="*/ 2147483647 h 102"/>
              <a:gd name="T62" fmla="*/ 0 w 62"/>
              <a:gd name="T63" fmla="*/ 2147483647 h 102"/>
              <a:gd name="T64" fmla="*/ 2147483647 w 62"/>
              <a:gd name="T65" fmla="*/ 2147483647 h 102"/>
              <a:gd name="T66" fmla="*/ 2147483647 w 62"/>
              <a:gd name="T67" fmla="*/ 2147483647 h 102"/>
              <a:gd name="T68" fmla="*/ 2147483647 w 62"/>
              <a:gd name="T69" fmla="*/ 2147483647 h 102"/>
              <a:gd name="T70" fmla="*/ 2147483647 w 62"/>
              <a:gd name="T71" fmla="*/ 2147483647 h 102"/>
              <a:gd name="T72" fmla="*/ 2147483647 w 62"/>
              <a:gd name="T73" fmla="*/ 2147483647 h 102"/>
              <a:gd name="T74" fmla="*/ 2147483647 w 62"/>
              <a:gd name="T75" fmla="*/ 2147483647 h 102"/>
              <a:gd name="T76" fmla="*/ 2147483647 w 62"/>
              <a:gd name="T77" fmla="*/ 2147483647 h 102"/>
              <a:gd name="T78" fmla="*/ 2147483647 w 62"/>
              <a:gd name="T79" fmla="*/ 2147483647 h 102"/>
              <a:gd name="T80" fmla="*/ 2147483647 w 62"/>
              <a:gd name="T81" fmla="*/ 2147483647 h 102"/>
              <a:gd name="T82" fmla="*/ 2147483647 w 62"/>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5" name="矩形 34"/>
          <p:cNvSpPr>
            <a:spLocks noChangeArrowheads="1"/>
          </p:cNvSpPr>
          <p:nvPr/>
        </p:nvSpPr>
        <p:spPr bwMode="auto">
          <a:xfrm>
            <a:off x="4338638"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23566" name="矩形 35"/>
          <p:cNvSpPr>
            <a:spLocks noChangeArrowheads="1"/>
          </p:cNvSpPr>
          <p:nvPr/>
        </p:nvSpPr>
        <p:spPr bwMode="auto">
          <a:xfrm>
            <a:off x="7064375"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23567" name="矩形 36"/>
          <p:cNvSpPr>
            <a:spLocks noChangeArrowheads="1"/>
          </p:cNvSpPr>
          <p:nvPr/>
        </p:nvSpPr>
        <p:spPr bwMode="auto">
          <a:xfrm>
            <a:off x="9790113"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p>
        </p:txBody>
      </p:sp>
      <p:sp>
        <p:nvSpPr>
          <p:cNvPr id="38" name="TextBox 57"/>
          <p:cNvSpPr txBox="1"/>
          <p:nvPr/>
        </p:nvSpPr>
        <p:spPr bwMode="auto">
          <a:xfrm>
            <a:off x="676275"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57"/>
          <p:cNvSpPr txBox="1"/>
          <p:nvPr/>
        </p:nvSpPr>
        <p:spPr bwMode="auto">
          <a:xfrm>
            <a:off x="3402013"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57"/>
          <p:cNvSpPr txBox="1"/>
          <p:nvPr/>
        </p:nvSpPr>
        <p:spPr bwMode="auto">
          <a:xfrm>
            <a:off x="6127750"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57"/>
          <p:cNvSpPr txBox="1"/>
          <p:nvPr/>
        </p:nvSpPr>
        <p:spPr bwMode="auto">
          <a:xfrm>
            <a:off x="8853488"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57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6" name="任意多边形 35"/>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815420" y="4913067"/>
            <a:ext cx="588963" cy="533400"/>
            <a:chOff x="1815420" y="4900367"/>
            <a:chExt cx="588963" cy="533400"/>
          </a:xfrm>
          <a:solidFill>
            <a:srgbClr val="00B075"/>
          </a:solidFill>
        </p:grpSpPr>
        <p:sp>
          <p:nvSpPr>
            <p:cNvPr id="42" name="Freeform 229"/>
            <p:cNvSpPr>
              <a:spLocks noEditPoints="1"/>
            </p:cNvSpPr>
            <p:nvPr/>
          </p:nvSpPr>
          <p:spPr bwMode="auto">
            <a:xfrm>
              <a:off x="1917020" y="5103567"/>
              <a:ext cx="388938" cy="330200"/>
            </a:xfrm>
            <a:custGeom>
              <a:avLst/>
              <a:gdLst>
                <a:gd name="T0" fmla="*/ 13 w 126"/>
                <a:gd name="T1" fmla="*/ 107 h 107"/>
                <a:gd name="T2" fmla="*/ 0 w 126"/>
                <a:gd name="T3" fmla="*/ 93 h 107"/>
                <a:gd name="T4" fmla="*/ 0 w 126"/>
                <a:gd name="T5" fmla="*/ 93 h 107"/>
                <a:gd name="T6" fmla="*/ 0 w 126"/>
                <a:gd name="T7" fmla="*/ 13 h 107"/>
                <a:gd name="T8" fmla="*/ 13 w 126"/>
                <a:gd name="T9" fmla="*/ 0 h 107"/>
                <a:gd name="T10" fmla="*/ 13 w 126"/>
                <a:gd name="T11" fmla="*/ 0 h 107"/>
                <a:gd name="T12" fmla="*/ 112 w 126"/>
                <a:gd name="T13" fmla="*/ 0 h 107"/>
                <a:gd name="T14" fmla="*/ 126 w 126"/>
                <a:gd name="T15" fmla="*/ 13 h 107"/>
                <a:gd name="T16" fmla="*/ 126 w 126"/>
                <a:gd name="T17" fmla="*/ 13 h 107"/>
                <a:gd name="T18" fmla="*/ 126 w 126"/>
                <a:gd name="T19" fmla="*/ 93 h 107"/>
                <a:gd name="T20" fmla="*/ 112 w 126"/>
                <a:gd name="T21" fmla="*/ 107 h 107"/>
                <a:gd name="T22" fmla="*/ 112 w 126"/>
                <a:gd name="T23" fmla="*/ 107 h 107"/>
                <a:gd name="T24" fmla="*/ 13 w 126"/>
                <a:gd name="T25" fmla="*/ 107 h 107"/>
                <a:gd name="T26" fmla="*/ 11 w 126"/>
                <a:gd name="T27" fmla="*/ 13 h 107"/>
                <a:gd name="T28" fmla="*/ 11 w 126"/>
                <a:gd name="T29" fmla="*/ 93 h 107"/>
                <a:gd name="T30" fmla="*/ 13 w 126"/>
                <a:gd name="T31" fmla="*/ 95 h 107"/>
                <a:gd name="T32" fmla="*/ 13 w 126"/>
                <a:gd name="T33" fmla="*/ 95 h 107"/>
                <a:gd name="T34" fmla="*/ 112 w 126"/>
                <a:gd name="T35" fmla="*/ 95 h 107"/>
                <a:gd name="T36" fmla="*/ 114 w 126"/>
                <a:gd name="T37" fmla="*/ 93 h 107"/>
                <a:gd name="T38" fmla="*/ 114 w 126"/>
                <a:gd name="T39" fmla="*/ 93 h 107"/>
                <a:gd name="T40" fmla="*/ 114 w 126"/>
                <a:gd name="T41" fmla="*/ 13 h 107"/>
                <a:gd name="T42" fmla="*/ 112 w 126"/>
                <a:gd name="T43" fmla="*/ 11 h 107"/>
                <a:gd name="T44" fmla="*/ 112 w 126"/>
                <a:gd name="T45" fmla="*/ 11 h 107"/>
                <a:gd name="T46" fmla="*/ 13 w 126"/>
                <a:gd name="T47" fmla="*/ 11 h 107"/>
                <a:gd name="T48" fmla="*/ 11 w 126"/>
                <a:gd name="T49"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07">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3" name="Freeform 230"/>
            <p:cNvSpPr>
              <a:spLocks noEditPoints="1"/>
            </p:cNvSpPr>
            <p:nvPr/>
          </p:nvSpPr>
          <p:spPr bwMode="auto">
            <a:xfrm>
              <a:off x="1815420" y="4900367"/>
              <a:ext cx="588963" cy="246063"/>
            </a:xfrm>
            <a:custGeom>
              <a:avLst/>
              <a:gdLst>
                <a:gd name="T0" fmla="*/ 7 w 191"/>
                <a:gd name="T1" fmla="*/ 80 h 80"/>
                <a:gd name="T2" fmla="*/ 7 w 191"/>
                <a:gd name="T3" fmla="*/ 74 h 80"/>
                <a:gd name="T4" fmla="*/ 10 w 191"/>
                <a:gd name="T5" fmla="*/ 78 h 80"/>
                <a:gd name="T6" fmla="*/ 7 w 191"/>
                <a:gd name="T7" fmla="*/ 74 h 80"/>
                <a:gd name="T8" fmla="*/ 7 w 191"/>
                <a:gd name="T9" fmla="*/ 80 h 80"/>
                <a:gd name="T10" fmla="*/ 1 w 191"/>
                <a:gd name="T11" fmla="*/ 76 h 80"/>
                <a:gd name="T12" fmla="*/ 1 w 191"/>
                <a:gd name="T13" fmla="*/ 76 h 80"/>
                <a:gd name="T14" fmla="*/ 3 w 191"/>
                <a:gd name="T15" fmla="*/ 69 h 80"/>
                <a:gd name="T16" fmla="*/ 3 w 191"/>
                <a:gd name="T17" fmla="*/ 69 h 80"/>
                <a:gd name="T18" fmla="*/ 92 w 191"/>
                <a:gd name="T19" fmla="*/ 1 h 80"/>
                <a:gd name="T20" fmla="*/ 99 w 191"/>
                <a:gd name="T21" fmla="*/ 1 h 80"/>
                <a:gd name="T22" fmla="*/ 99 w 191"/>
                <a:gd name="T23" fmla="*/ 1 h 80"/>
                <a:gd name="T24" fmla="*/ 188 w 191"/>
                <a:gd name="T25" fmla="*/ 69 h 80"/>
                <a:gd name="T26" fmla="*/ 190 w 191"/>
                <a:gd name="T27" fmla="*/ 76 h 80"/>
                <a:gd name="T28" fmla="*/ 190 w 191"/>
                <a:gd name="T29" fmla="*/ 76 h 80"/>
                <a:gd name="T30" fmla="*/ 185 w 191"/>
                <a:gd name="T31" fmla="*/ 80 h 80"/>
                <a:gd name="T32" fmla="*/ 185 w 191"/>
                <a:gd name="T33" fmla="*/ 80 h 80"/>
                <a:gd name="T34" fmla="*/ 7 w 191"/>
                <a:gd name="T35" fmla="*/ 80 h 80"/>
                <a:gd name="T36" fmla="*/ 168 w 191"/>
                <a:gd name="T37" fmla="*/ 68 h 80"/>
                <a:gd name="T38" fmla="*/ 96 w 191"/>
                <a:gd name="T39" fmla="*/ 13 h 80"/>
                <a:gd name="T40" fmla="*/ 24 w 191"/>
                <a:gd name="T41" fmla="*/ 68 h 80"/>
                <a:gd name="T42" fmla="*/ 168 w 191"/>
                <a:gd name="T4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80">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4" name="Freeform 231"/>
            <p:cNvSpPr>
              <a:spLocks noEditPoints="1"/>
            </p:cNvSpPr>
            <p:nvPr/>
          </p:nvSpPr>
          <p:spPr bwMode="auto">
            <a:xfrm>
              <a:off x="2071008" y="5243267"/>
              <a:ext cx="139700" cy="187325"/>
            </a:xfrm>
            <a:custGeom>
              <a:avLst/>
              <a:gdLst>
                <a:gd name="T0" fmla="*/ 12 w 45"/>
                <a:gd name="T1" fmla="*/ 61 h 61"/>
                <a:gd name="T2" fmla="*/ 0 w 45"/>
                <a:gd name="T3" fmla="*/ 49 h 61"/>
                <a:gd name="T4" fmla="*/ 0 w 45"/>
                <a:gd name="T5" fmla="*/ 49 h 61"/>
                <a:gd name="T6" fmla="*/ 0 w 45"/>
                <a:gd name="T7" fmla="*/ 11 h 61"/>
                <a:gd name="T8" fmla="*/ 12 w 45"/>
                <a:gd name="T9" fmla="*/ 0 h 61"/>
                <a:gd name="T10" fmla="*/ 12 w 45"/>
                <a:gd name="T11" fmla="*/ 0 h 61"/>
                <a:gd name="T12" fmla="*/ 34 w 45"/>
                <a:gd name="T13" fmla="*/ 0 h 61"/>
                <a:gd name="T14" fmla="*/ 45 w 45"/>
                <a:gd name="T15" fmla="*/ 11 h 61"/>
                <a:gd name="T16" fmla="*/ 45 w 45"/>
                <a:gd name="T17" fmla="*/ 11 h 61"/>
                <a:gd name="T18" fmla="*/ 45 w 45"/>
                <a:gd name="T19" fmla="*/ 49 h 61"/>
                <a:gd name="T20" fmla="*/ 34 w 45"/>
                <a:gd name="T21" fmla="*/ 61 h 61"/>
                <a:gd name="T22" fmla="*/ 34 w 45"/>
                <a:gd name="T23" fmla="*/ 61 h 61"/>
                <a:gd name="T24" fmla="*/ 12 w 45"/>
                <a:gd name="T25" fmla="*/ 61 h 61"/>
                <a:gd name="T26" fmla="*/ 8 w 45"/>
                <a:gd name="T27" fmla="*/ 49 h 61"/>
                <a:gd name="T28" fmla="*/ 12 w 45"/>
                <a:gd name="T29" fmla="*/ 53 h 61"/>
                <a:gd name="T30" fmla="*/ 12 w 45"/>
                <a:gd name="T31" fmla="*/ 53 h 61"/>
                <a:gd name="T32" fmla="*/ 34 w 45"/>
                <a:gd name="T33" fmla="*/ 53 h 61"/>
                <a:gd name="T34" fmla="*/ 38 w 45"/>
                <a:gd name="T35" fmla="*/ 49 h 61"/>
                <a:gd name="T36" fmla="*/ 38 w 45"/>
                <a:gd name="T37" fmla="*/ 49 h 61"/>
                <a:gd name="T38" fmla="*/ 38 w 45"/>
                <a:gd name="T39" fmla="*/ 11 h 61"/>
                <a:gd name="T40" fmla="*/ 34 w 45"/>
                <a:gd name="T41" fmla="*/ 7 h 61"/>
                <a:gd name="T42" fmla="*/ 34 w 45"/>
                <a:gd name="T43" fmla="*/ 7 h 61"/>
                <a:gd name="T44" fmla="*/ 12 w 45"/>
                <a:gd name="T45" fmla="*/ 7 h 61"/>
                <a:gd name="T46" fmla="*/ 8 w 45"/>
                <a:gd name="T47" fmla="*/ 11 h 61"/>
                <a:gd name="T48" fmla="*/ 8 w 45"/>
                <a:gd name="T49" fmla="*/ 11 h 61"/>
                <a:gd name="T50" fmla="*/ 8 w 45"/>
                <a:gd name="T5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1">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grpSp>
      <p:sp>
        <p:nvSpPr>
          <p:cNvPr id="45" name="Freeform 234"/>
          <p:cNvSpPr/>
          <p:nvPr/>
        </p:nvSpPr>
        <p:spPr bwMode="auto">
          <a:xfrm>
            <a:off x="1479550" y="3025775"/>
            <a:ext cx="1314450" cy="1665288"/>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0" name="TextBox 1"/>
          <p:cNvSpPr txBox="1">
            <a:spLocks noChangeArrowheads="1"/>
          </p:cNvSpPr>
          <p:nvPr/>
        </p:nvSpPr>
        <p:spPr bwMode="auto">
          <a:xfrm>
            <a:off x="1546225" y="3249613"/>
            <a:ext cx="117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30%</a:t>
            </a:r>
            <a:endParaRPr lang="zh-CN" altLang="en-US" sz="4400">
              <a:solidFill>
                <a:schemeClr val="bg1"/>
              </a:solidFill>
              <a:latin typeface="Impact" panose="020B0806030902050204" pitchFamily="34" charset="0"/>
            </a:endParaRPr>
          </a:p>
        </p:txBody>
      </p:sp>
      <p:sp>
        <p:nvSpPr>
          <p:cNvPr id="24581" name="Freeform 232"/>
          <p:cNvSpPr>
            <a:spLocks noEditPoints="1"/>
          </p:cNvSpPr>
          <p:nvPr/>
        </p:nvSpPr>
        <p:spPr bwMode="auto">
          <a:xfrm>
            <a:off x="4465638" y="4887913"/>
            <a:ext cx="614362" cy="584200"/>
          </a:xfrm>
          <a:custGeom>
            <a:avLst/>
            <a:gdLst>
              <a:gd name="T0" fmla="*/ 2147483647 w 387"/>
              <a:gd name="T1" fmla="*/ 2147483647 h 368"/>
              <a:gd name="T2" fmla="*/ 2147483647 w 387"/>
              <a:gd name="T3" fmla="*/ 2147483647 h 368"/>
              <a:gd name="T4" fmla="*/ 2147483647 w 387"/>
              <a:gd name="T5" fmla="*/ 2147483647 h 368"/>
              <a:gd name="T6" fmla="*/ 2147483647 w 387"/>
              <a:gd name="T7" fmla="*/ 2147483647 h 368"/>
              <a:gd name="T8" fmla="*/ 2147483647 w 387"/>
              <a:gd name="T9" fmla="*/ 2147483647 h 368"/>
              <a:gd name="T10" fmla="*/ 2147483647 w 387"/>
              <a:gd name="T11" fmla="*/ 2147483647 h 368"/>
              <a:gd name="T12" fmla="*/ 2147483647 w 387"/>
              <a:gd name="T13" fmla="*/ 2147483647 h 368"/>
              <a:gd name="T14" fmla="*/ 2147483647 w 387"/>
              <a:gd name="T15" fmla="*/ 2147483647 h 368"/>
              <a:gd name="T16" fmla="*/ 2147483647 w 387"/>
              <a:gd name="T17" fmla="*/ 2147483647 h 368"/>
              <a:gd name="T18" fmla="*/ 2147483647 w 387"/>
              <a:gd name="T19" fmla="*/ 2147483647 h 368"/>
              <a:gd name="T20" fmla="*/ 2147483647 w 387"/>
              <a:gd name="T21" fmla="*/ 2147483647 h 368"/>
              <a:gd name="T22" fmla="*/ 2147483647 w 387"/>
              <a:gd name="T23" fmla="*/ 2147483647 h 368"/>
              <a:gd name="T24" fmla="*/ 2147483647 w 387"/>
              <a:gd name="T25" fmla="*/ 2147483647 h 368"/>
              <a:gd name="T26" fmla="*/ 2147483647 w 387"/>
              <a:gd name="T27" fmla="*/ 0 h 368"/>
              <a:gd name="T28" fmla="*/ 2147483647 w 387"/>
              <a:gd name="T29" fmla="*/ 0 h 368"/>
              <a:gd name="T30" fmla="*/ 2147483647 w 387"/>
              <a:gd name="T31" fmla="*/ 0 h 368"/>
              <a:gd name="T32" fmla="*/ 2147483647 w 387"/>
              <a:gd name="T33" fmla="*/ 0 h 368"/>
              <a:gd name="T34" fmla="*/ 2147483647 w 387"/>
              <a:gd name="T35" fmla="*/ 0 h 368"/>
              <a:gd name="T36" fmla="*/ 2147483647 w 387"/>
              <a:gd name="T37" fmla="*/ 2147483647 h 368"/>
              <a:gd name="T38" fmla="*/ 2147483647 w 387"/>
              <a:gd name="T39" fmla="*/ 2147483647 h 368"/>
              <a:gd name="T40" fmla="*/ 2147483647 w 387"/>
              <a:gd name="T41" fmla="*/ 2147483647 h 368"/>
              <a:gd name="T42" fmla="*/ 0 w 387"/>
              <a:gd name="T43" fmla="*/ 2147483647 h 368"/>
              <a:gd name="T44" fmla="*/ 0 w 387"/>
              <a:gd name="T45" fmla="*/ 2147483647 h 368"/>
              <a:gd name="T46" fmla="*/ 2147483647 w 387"/>
              <a:gd name="T47" fmla="*/ 2147483647 h 368"/>
              <a:gd name="T48" fmla="*/ 2147483647 w 387"/>
              <a:gd name="T49" fmla="*/ 2147483647 h 368"/>
              <a:gd name="T50" fmla="*/ 2147483647 w 387"/>
              <a:gd name="T51" fmla="*/ 2147483647 h 368"/>
              <a:gd name="T52" fmla="*/ 2147483647 w 387"/>
              <a:gd name="T53" fmla="*/ 2147483647 h 368"/>
              <a:gd name="T54" fmla="*/ 2147483647 w 387"/>
              <a:gd name="T55" fmla="*/ 2147483647 h 368"/>
              <a:gd name="T56" fmla="*/ 2147483647 w 387"/>
              <a:gd name="T57" fmla="*/ 2147483647 h 368"/>
              <a:gd name="T58" fmla="*/ 2147483647 w 387"/>
              <a:gd name="T59" fmla="*/ 2147483647 h 368"/>
              <a:gd name="T60" fmla="*/ 2147483647 w 387"/>
              <a:gd name="T61" fmla="*/ 2147483647 h 368"/>
              <a:gd name="T62" fmla="*/ 2147483647 w 387"/>
              <a:gd name="T63" fmla="*/ 2147483647 h 368"/>
              <a:gd name="T64" fmla="*/ 2147483647 w 387"/>
              <a:gd name="T65" fmla="*/ 2147483647 h 368"/>
              <a:gd name="T66" fmla="*/ 2147483647 w 387"/>
              <a:gd name="T67" fmla="*/ 2147483647 h 368"/>
              <a:gd name="T68" fmla="*/ 2147483647 w 387"/>
              <a:gd name="T69" fmla="*/ 2147483647 h 368"/>
              <a:gd name="T70" fmla="*/ 2147483647 w 387"/>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7" h="368">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235"/>
          <p:cNvSpPr/>
          <p:nvPr/>
        </p:nvSpPr>
        <p:spPr bwMode="auto">
          <a:xfrm>
            <a:off x="4119563"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3" name="TextBox 68"/>
          <p:cNvSpPr txBox="1">
            <a:spLocks noChangeArrowheads="1"/>
          </p:cNvSpPr>
          <p:nvPr/>
        </p:nvSpPr>
        <p:spPr bwMode="auto">
          <a:xfrm>
            <a:off x="4195763" y="3267075"/>
            <a:ext cx="1181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50%</a:t>
            </a:r>
            <a:endParaRPr lang="zh-CN" altLang="en-US" sz="4400">
              <a:solidFill>
                <a:schemeClr val="bg1"/>
              </a:solidFill>
              <a:latin typeface="Impact" panose="020B0806030902050204" pitchFamily="34" charset="0"/>
            </a:endParaRPr>
          </a:p>
        </p:txBody>
      </p:sp>
      <p:sp>
        <p:nvSpPr>
          <p:cNvPr id="24584" name="Freeform 233"/>
          <p:cNvSpPr>
            <a:spLocks noEditPoints="1"/>
          </p:cNvSpPr>
          <p:nvPr/>
        </p:nvSpPr>
        <p:spPr bwMode="auto">
          <a:xfrm>
            <a:off x="7223125" y="4860925"/>
            <a:ext cx="414338" cy="638175"/>
          </a:xfrm>
          <a:custGeom>
            <a:avLst/>
            <a:gdLst>
              <a:gd name="T0" fmla="*/ 2147483647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0 h 207"/>
              <a:gd name="T10" fmla="*/ 2147483647 w 134"/>
              <a:gd name="T11" fmla="*/ 2147483647 h 207"/>
              <a:gd name="T12" fmla="*/ 2147483647 w 134"/>
              <a:gd name="T13" fmla="*/ 2147483647 h 207"/>
              <a:gd name="T14" fmla="*/ 2147483647 w 134"/>
              <a:gd name="T15" fmla="*/ 2147483647 h 207"/>
              <a:gd name="T16" fmla="*/ 0 w 134"/>
              <a:gd name="T17" fmla="*/ 2147483647 h 207"/>
              <a:gd name="T18" fmla="*/ 0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207">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236"/>
          <p:cNvSpPr/>
          <p:nvPr/>
        </p:nvSpPr>
        <p:spPr bwMode="auto">
          <a:xfrm>
            <a:off x="6757988"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6" name="TextBox 69"/>
          <p:cNvSpPr txBox="1">
            <a:spLocks noChangeArrowheads="1"/>
          </p:cNvSpPr>
          <p:nvPr/>
        </p:nvSpPr>
        <p:spPr bwMode="auto">
          <a:xfrm>
            <a:off x="6865938" y="3284538"/>
            <a:ext cx="11001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70%</a:t>
            </a:r>
            <a:endParaRPr lang="zh-CN" altLang="en-US" sz="4400">
              <a:solidFill>
                <a:schemeClr val="bg1"/>
              </a:solidFill>
              <a:latin typeface="Impact" panose="020B0806030902050204" pitchFamily="34" charset="0"/>
            </a:endParaRPr>
          </a:p>
        </p:txBody>
      </p:sp>
      <p:sp>
        <p:nvSpPr>
          <p:cNvPr id="24587" name="Freeform 197"/>
          <p:cNvSpPr>
            <a:spLocks noEditPoints="1"/>
          </p:cNvSpPr>
          <p:nvPr/>
        </p:nvSpPr>
        <p:spPr bwMode="auto">
          <a:xfrm>
            <a:off x="9788525" y="4894263"/>
            <a:ext cx="595313" cy="595312"/>
          </a:xfrm>
          <a:custGeom>
            <a:avLst/>
            <a:gdLst>
              <a:gd name="T0" fmla="*/ 0 w 193"/>
              <a:gd name="T1" fmla="*/ 2147483647 h 193"/>
              <a:gd name="T2" fmla="*/ 2147483647 w 193"/>
              <a:gd name="T3" fmla="*/ 0 h 193"/>
              <a:gd name="T4" fmla="*/ 2147483647 w 193"/>
              <a:gd name="T5" fmla="*/ 0 h 193"/>
              <a:gd name="T6" fmla="*/ 2147483647 w 193"/>
              <a:gd name="T7" fmla="*/ 2147483647 h 193"/>
              <a:gd name="T8" fmla="*/ 2147483647 w 193"/>
              <a:gd name="T9" fmla="*/ 2147483647 h 193"/>
              <a:gd name="T10" fmla="*/ 2147483647 w 193"/>
              <a:gd name="T11" fmla="*/ 2147483647 h 193"/>
              <a:gd name="T12" fmla="*/ 2147483647 w 193"/>
              <a:gd name="T13" fmla="*/ 2147483647 h 193"/>
              <a:gd name="T14" fmla="*/ 0 w 193"/>
              <a:gd name="T15" fmla="*/ 2147483647 h 193"/>
              <a:gd name="T16" fmla="*/ 2147483647 w 193"/>
              <a:gd name="T17" fmla="*/ 2147483647 h 193"/>
              <a:gd name="T18" fmla="*/ 2147483647 w 193"/>
              <a:gd name="T19" fmla="*/ 2147483647 h 193"/>
              <a:gd name="T20" fmla="*/ 2147483647 w 193"/>
              <a:gd name="T21" fmla="*/ 2147483647 h 193"/>
              <a:gd name="T22" fmla="*/ 2147483647 w 193"/>
              <a:gd name="T23" fmla="*/ 2147483647 h 193"/>
              <a:gd name="T24" fmla="*/ 2147483647 w 193"/>
              <a:gd name="T25" fmla="*/ 2147483647 h 193"/>
              <a:gd name="T26" fmla="*/ 2147483647 w 193"/>
              <a:gd name="T27" fmla="*/ 2147483647 h 193"/>
              <a:gd name="T28" fmla="*/ 2147483647 w 193"/>
              <a:gd name="T29" fmla="*/ 2147483647 h 193"/>
              <a:gd name="T30" fmla="*/ 2147483647 w 193"/>
              <a:gd name="T31" fmla="*/ 2147483647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3" h="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8" name="Freeform 198"/>
          <p:cNvSpPr/>
          <p:nvPr/>
        </p:nvSpPr>
        <p:spPr bwMode="auto">
          <a:xfrm>
            <a:off x="10086975" y="4967288"/>
            <a:ext cx="0" cy="58737"/>
          </a:xfrm>
          <a:custGeom>
            <a:avLst/>
            <a:gdLst>
              <a:gd name="T0" fmla="*/ 0 h 37"/>
              <a:gd name="T1" fmla="*/ 2147483647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9" name="Line 199"/>
          <p:cNvSpPr>
            <a:spLocks noChangeShapeType="1"/>
          </p:cNvSpPr>
          <p:nvPr/>
        </p:nvSpPr>
        <p:spPr bwMode="auto">
          <a:xfrm>
            <a:off x="10086975" y="4967288"/>
            <a:ext cx="0" cy="587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0" name="Freeform 200"/>
          <p:cNvSpPr/>
          <p:nvPr/>
        </p:nvSpPr>
        <p:spPr bwMode="auto">
          <a:xfrm>
            <a:off x="10075863" y="4951413"/>
            <a:ext cx="20637" cy="90487"/>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1" name="Freeform 201"/>
          <p:cNvSpPr/>
          <p:nvPr/>
        </p:nvSpPr>
        <p:spPr bwMode="auto">
          <a:xfrm>
            <a:off x="10086975" y="5365750"/>
            <a:ext cx="0" cy="58738"/>
          </a:xfrm>
          <a:custGeom>
            <a:avLst/>
            <a:gdLst>
              <a:gd name="T0" fmla="*/ 0 h 37"/>
              <a:gd name="T1" fmla="*/ 2147483647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Line 202"/>
          <p:cNvSpPr>
            <a:spLocks noChangeShapeType="1"/>
          </p:cNvSpPr>
          <p:nvPr/>
        </p:nvSpPr>
        <p:spPr bwMode="auto">
          <a:xfrm>
            <a:off x="10086975" y="5365750"/>
            <a:ext cx="0" cy="58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3" name="Freeform 203"/>
          <p:cNvSpPr/>
          <p:nvPr/>
        </p:nvSpPr>
        <p:spPr bwMode="auto">
          <a:xfrm>
            <a:off x="10075863" y="5349875"/>
            <a:ext cx="20637" cy="88900"/>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4" name="Freeform 204"/>
          <p:cNvSpPr/>
          <p:nvPr/>
        </p:nvSpPr>
        <p:spPr bwMode="auto">
          <a:xfrm>
            <a:off x="10253663" y="5189538"/>
            <a:ext cx="58737" cy="0"/>
          </a:xfrm>
          <a:custGeom>
            <a:avLst/>
            <a:gdLst>
              <a:gd name="T0" fmla="*/ 2147483647 w 37"/>
              <a:gd name="T1" fmla="*/ 0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5" name="Line 205"/>
          <p:cNvSpPr>
            <a:spLocks noChangeShapeType="1"/>
          </p:cNvSpPr>
          <p:nvPr/>
        </p:nvSpPr>
        <p:spPr bwMode="auto">
          <a:xfrm flipH="1">
            <a:off x="10253663" y="5189538"/>
            <a:ext cx="58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6" name="Freeform 207"/>
          <p:cNvSpPr/>
          <p:nvPr/>
        </p:nvSpPr>
        <p:spPr bwMode="auto">
          <a:xfrm>
            <a:off x="10244138" y="5165725"/>
            <a:ext cx="88900" cy="25400"/>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7" name="Freeform 208"/>
          <p:cNvSpPr/>
          <p:nvPr/>
        </p:nvSpPr>
        <p:spPr bwMode="auto">
          <a:xfrm>
            <a:off x="9861550" y="5178425"/>
            <a:ext cx="58738" cy="0"/>
          </a:xfrm>
          <a:custGeom>
            <a:avLst/>
            <a:gdLst>
              <a:gd name="T0" fmla="*/ 2147483647 w 37"/>
              <a:gd name="T1" fmla="*/ 0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8" name="Line 209"/>
          <p:cNvSpPr>
            <a:spLocks noChangeShapeType="1"/>
          </p:cNvSpPr>
          <p:nvPr/>
        </p:nvSpPr>
        <p:spPr bwMode="auto">
          <a:xfrm flipH="1">
            <a:off x="9861550" y="5178425"/>
            <a:ext cx="5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9" name="Freeform 210"/>
          <p:cNvSpPr/>
          <p:nvPr/>
        </p:nvSpPr>
        <p:spPr bwMode="auto">
          <a:xfrm>
            <a:off x="9845675" y="5165725"/>
            <a:ext cx="88900" cy="25400"/>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0" name="Freeform 211"/>
          <p:cNvSpPr/>
          <p:nvPr/>
        </p:nvSpPr>
        <p:spPr bwMode="auto">
          <a:xfrm>
            <a:off x="9928225" y="5018088"/>
            <a:ext cx="41275" cy="39687"/>
          </a:xfrm>
          <a:custGeom>
            <a:avLst/>
            <a:gdLst>
              <a:gd name="T0" fmla="*/ 0 w 26"/>
              <a:gd name="T1" fmla="*/ 0 h 25"/>
              <a:gd name="T2" fmla="*/ 2147483647 w 26"/>
              <a:gd name="T3" fmla="*/ 2147483647 h 25"/>
              <a:gd name="T4" fmla="*/ 0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0" y="0"/>
                </a:moveTo>
                <a:lnTo>
                  <a:pt x="26" y="25"/>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1" name="Line 212"/>
          <p:cNvSpPr>
            <a:spLocks noChangeShapeType="1"/>
          </p:cNvSpPr>
          <p:nvPr/>
        </p:nvSpPr>
        <p:spPr bwMode="auto">
          <a:xfrm>
            <a:off x="9928225" y="5018088"/>
            <a:ext cx="41275" cy="396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2" name="Freeform 213"/>
          <p:cNvSpPr/>
          <p:nvPr/>
        </p:nvSpPr>
        <p:spPr bwMode="auto">
          <a:xfrm>
            <a:off x="9917113" y="5005388"/>
            <a:ext cx="60325" cy="61912"/>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3" name="Freeform 214"/>
          <p:cNvSpPr/>
          <p:nvPr/>
        </p:nvSpPr>
        <p:spPr bwMode="auto">
          <a:xfrm>
            <a:off x="10209213" y="5299075"/>
            <a:ext cx="39687" cy="39688"/>
          </a:xfrm>
          <a:custGeom>
            <a:avLst/>
            <a:gdLst>
              <a:gd name="T0" fmla="*/ 0 w 25"/>
              <a:gd name="T1" fmla="*/ 0 h 25"/>
              <a:gd name="T2" fmla="*/ 2147483647 w 25"/>
              <a:gd name="T3" fmla="*/ 2147483647 h 25"/>
              <a:gd name="T4" fmla="*/ 0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0"/>
                </a:moveTo>
                <a:lnTo>
                  <a:pt x="25" y="25"/>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4" name="Line 215"/>
          <p:cNvSpPr>
            <a:spLocks noChangeShapeType="1"/>
          </p:cNvSpPr>
          <p:nvPr/>
        </p:nvSpPr>
        <p:spPr bwMode="auto">
          <a:xfrm>
            <a:off x="10209213" y="5299075"/>
            <a:ext cx="39687" cy="39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5" name="Freeform 216"/>
          <p:cNvSpPr/>
          <p:nvPr/>
        </p:nvSpPr>
        <p:spPr bwMode="auto">
          <a:xfrm>
            <a:off x="10196513" y="5286375"/>
            <a:ext cx="61912" cy="6191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6" name="Freeform 217"/>
          <p:cNvSpPr/>
          <p:nvPr/>
        </p:nvSpPr>
        <p:spPr bwMode="auto">
          <a:xfrm>
            <a:off x="10209213" y="5018088"/>
            <a:ext cx="39687" cy="39687"/>
          </a:xfrm>
          <a:custGeom>
            <a:avLst/>
            <a:gdLst>
              <a:gd name="T0" fmla="*/ 2147483647 w 25"/>
              <a:gd name="T1" fmla="*/ 0 h 25"/>
              <a:gd name="T2" fmla="*/ 0 w 25"/>
              <a:gd name="T3" fmla="*/ 2147483647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25" y="0"/>
                </a:moveTo>
                <a:lnTo>
                  <a:pt x="0" y="25"/>
                </a:lnTo>
                <a:lnTo>
                  <a:pt x="25"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7" name="Line 218"/>
          <p:cNvSpPr>
            <a:spLocks noChangeShapeType="1"/>
          </p:cNvSpPr>
          <p:nvPr/>
        </p:nvSpPr>
        <p:spPr bwMode="auto">
          <a:xfrm flipH="1">
            <a:off x="10209213" y="5018088"/>
            <a:ext cx="39687" cy="396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8" name="Freeform 219"/>
          <p:cNvSpPr/>
          <p:nvPr/>
        </p:nvSpPr>
        <p:spPr bwMode="auto">
          <a:xfrm>
            <a:off x="10196513" y="5005388"/>
            <a:ext cx="61912" cy="61912"/>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9" name="Freeform 220"/>
          <p:cNvSpPr/>
          <p:nvPr/>
        </p:nvSpPr>
        <p:spPr bwMode="auto">
          <a:xfrm>
            <a:off x="9928225" y="5299075"/>
            <a:ext cx="41275" cy="39688"/>
          </a:xfrm>
          <a:custGeom>
            <a:avLst/>
            <a:gdLst>
              <a:gd name="T0" fmla="*/ 2147483647 w 26"/>
              <a:gd name="T1" fmla="*/ 0 h 25"/>
              <a:gd name="T2" fmla="*/ 0 w 26"/>
              <a:gd name="T3" fmla="*/ 2147483647 h 25"/>
              <a:gd name="T4" fmla="*/ 2147483647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26" y="0"/>
                </a:moveTo>
                <a:lnTo>
                  <a:pt x="0" y="25"/>
                </a:lnTo>
                <a:lnTo>
                  <a:pt x="26"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0" name="Line 221"/>
          <p:cNvSpPr>
            <a:spLocks noChangeShapeType="1"/>
          </p:cNvSpPr>
          <p:nvPr/>
        </p:nvSpPr>
        <p:spPr bwMode="auto">
          <a:xfrm flipH="1">
            <a:off x="9928225" y="5299075"/>
            <a:ext cx="41275" cy="39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1" name="Freeform 222"/>
          <p:cNvSpPr/>
          <p:nvPr/>
        </p:nvSpPr>
        <p:spPr bwMode="auto">
          <a:xfrm>
            <a:off x="9917113" y="5286375"/>
            <a:ext cx="60325" cy="6191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2" name="Freeform 223"/>
          <p:cNvSpPr/>
          <p:nvPr/>
        </p:nvSpPr>
        <p:spPr bwMode="auto">
          <a:xfrm>
            <a:off x="10085388" y="4965700"/>
            <a:ext cx="61912" cy="222250"/>
          </a:xfrm>
          <a:custGeom>
            <a:avLst/>
            <a:gdLst>
              <a:gd name="T0" fmla="*/ 2147483647 w 39"/>
              <a:gd name="T1" fmla="*/ 0 h 140"/>
              <a:gd name="T2" fmla="*/ 0 w 39"/>
              <a:gd name="T3" fmla="*/ 2147483647 h 140"/>
              <a:gd name="T4" fmla="*/ 2147483647 w 39"/>
              <a:gd name="T5" fmla="*/ 0 h 140"/>
              <a:gd name="T6" fmla="*/ 0 60000 65536"/>
              <a:gd name="T7" fmla="*/ 0 60000 65536"/>
              <a:gd name="T8" fmla="*/ 0 60000 65536"/>
            </a:gdLst>
            <a:ahLst/>
            <a:cxnLst>
              <a:cxn ang="T6">
                <a:pos x="T0" y="T1"/>
              </a:cxn>
              <a:cxn ang="T7">
                <a:pos x="T2" y="T3"/>
              </a:cxn>
              <a:cxn ang="T8">
                <a:pos x="T4" y="T5"/>
              </a:cxn>
            </a:cxnLst>
            <a:rect l="0" t="0" r="r" b="b"/>
            <a:pathLst>
              <a:path w="39" h="140">
                <a:moveTo>
                  <a:pt x="39" y="0"/>
                </a:moveTo>
                <a:lnTo>
                  <a:pt x="0" y="140"/>
                </a:lnTo>
                <a:lnTo>
                  <a:pt x="39"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3" name="Line 224"/>
          <p:cNvSpPr>
            <a:spLocks noChangeShapeType="1"/>
          </p:cNvSpPr>
          <p:nvPr/>
        </p:nvSpPr>
        <p:spPr bwMode="auto">
          <a:xfrm flipH="1">
            <a:off x="10085388" y="4965700"/>
            <a:ext cx="61912"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4" name="Freeform 225"/>
          <p:cNvSpPr/>
          <p:nvPr/>
        </p:nvSpPr>
        <p:spPr bwMode="auto">
          <a:xfrm>
            <a:off x="10071100" y="4946650"/>
            <a:ext cx="95250" cy="260350"/>
          </a:xfrm>
          <a:custGeom>
            <a:avLst/>
            <a:gdLst>
              <a:gd name="T0" fmla="*/ 2147483647 w 31"/>
              <a:gd name="T1" fmla="*/ 2147483647 h 84"/>
              <a:gd name="T2" fmla="*/ 2147483647 w 31"/>
              <a:gd name="T3" fmla="*/ 2147483647 h 84"/>
              <a:gd name="T4" fmla="*/ 2147483647 w 31"/>
              <a:gd name="T5" fmla="*/ 2147483647 h 84"/>
              <a:gd name="T6" fmla="*/ 2147483647 w 31"/>
              <a:gd name="T7" fmla="*/ 2147483647 h 84"/>
              <a:gd name="T8" fmla="*/ 2147483647 w 31"/>
              <a:gd name="T9" fmla="*/ 2147483647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84">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5" name="Freeform 226"/>
          <p:cNvSpPr/>
          <p:nvPr/>
        </p:nvSpPr>
        <p:spPr bwMode="auto">
          <a:xfrm>
            <a:off x="10085388" y="5187950"/>
            <a:ext cx="127000" cy="0"/>
          </a:xfrm>
          <a:custGeom>
            <a:avLst/>
            <a:gdLst>
              <a:gd name="T0" fmla="*/ 0 w 80"/>
              <a:gd name="T1" fmla="*/ 2147483647 w 80"/>
              <a:gd name="T2" fmla="*/ 0 w 80"/>
              <a:gd name="T3" fmla="*/ 0 60000 65536"/>
              <a:gd name="T4" fmla="*/ 0 60000 65536"/>
              <a:gd name="T5" fmla="*/ 0 60000 65536"/>
            </a:gdLst>
            <a:ahLst/>
            <a:cxnLst>
              <a:cxn ang="T3">
                <a:pos x="T0" y="0"/>
              </a:cxn>
              <a:cxn ang="T4">
                <a:pos x="T1" y="0"/>
              </a:cxn>
              <a:cxn ang="T5">
                <a:pos x="T2" y="0"/>
              </a:cxn>
            </a:cxnLst>
            <a:rect l="0" t="0" r="r" b="b"/>
            <a:pathLst>
              <a:path w="80">
                <a:moveTo>
                  <a:pt x="0" y="0"/>
                </a:moveTo>
                <a:lnTo>
                  <a:pt x="80" y="0"/>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6" name="Line 227"/>
          <p:cNvSpPr>
            <a:spLocks noChangeShapeType="1"/>
          </p:cNvSpPr>
          <p:nvPr/>
        </p:nvSpPr>
        <p:spPr bwMode="auto">
          <a:xfrm>
            <a:off x="10085388" y="5187950"/>
            <a:ext cx="127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7" name="Freeform 228"/>
          <p:cNvSpPr/>
          <p:nvPr/>
        </p:nvSpPr>
        <p:spPr bwMode="auto">
          <a:xfrm>
            <a:off x="10071100" y="5175250"/>
            <a:ext cx="157163" cy="25400"/>
          </a:xfrm>
          <a:custGeom>
            <a:avLst/>
            <a:gdLst>
              <a:gd name="T0" fmla="*/ 2147483647 w 51"/>
              <a:gd name="T1" fmla="*/ 2147483647 h 8"/>
              <a:gd name="T2" fmla="*/ 2147483647 w 51"/>
              <a:gd name="T3" fmla="*/ 2147483647 h 8"/>
              <a:gd name="T4" fmla="*/ 2147483647 w 51"/>
              <a:gd name="T5" fmla="*/ 0 h 8"/>
              <a:gd name="T6" fmla="*/ 2147483647 w 51"/>
              <a:gd name="T7" fmla="*/ 0 h 8"/>
              <a:gd name="T8" fmla="*/ 2147483647 w 51"/>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237"/>
          <p:cNvSpPr/>
          <p:nvPr/>
        </p:nvSpPr>
        <p:spPr bwMode="auto">
          <a:xfrm>
            <a:off x="9398000"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619" name="TextBox 70"/>
          <p:cNvSpPr txBox="1">
            <a:spLocks noChangeArrowheads="1"/>
          </p:cNvSpPr>
          <p:nvPr/>
        </p:nvSpPr>
        <p:spPr bwMode="auto">
          <a:xfrm>
            <a:off x="9466263" y="3284538"/>
            <a:ext cx="11795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80%</a:t>
            </a:r>
            <a:endParaRPr lang="zh-CN" altLang="en-US" sz="4400">
              <a:solidFill>
                <a:schemeClr val="bg1"/>
              </a:solidFill>
              <a:latin typeface="Impact" panose="020B0806030902050204" pitchFamily="34" charset="0"/>
            </a:endParaRPr>
          </a:p>
        </p:txBody>
      </p:sp>
      <p:sp>
        <p:nvSpPr>
          <p:cNvPr id="86" name="TextBox 57"/>
          <p:cNvSpPr txBox="1"/>
          <p:nvPr/>
        </p:nvSpPr>
        <p:spPr bwMode="auto">
          <a:xfrm>
            <a:off x="798513"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TextBox 57"/>
          <p:cNvSpPr txBox="1"/>
          <p:nvPr/>
        </p:nvSpPr>
        <p:spPr bwMode="auto">
          <a:xfrm>
            <a:off x="34496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TextBox 57"/>
          <p:cNvSpPr txBox="1"/>
          <p:nvPr/>
        </p:nvSpPr>
        <p:spPr bwMode="auto">
          <a:xfrm>
            <a:off x="60785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TextBox 57"/>
          <p:cNvSpPr txBox="1"/>
          <p:nvPr/>
        </p:nvSpPr>
        <p:spPr bwMode="auto">
          <a:xfrm>
            <a:off x="8718550"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62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8" name="任意多边形 5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42"/>
          <p:cNvSpPr>
            <a:spLocks noEditPoints="1"/>
          </p:cNvSpPr>
          <p:nvPr/>
        </p:nvSpPr>
        <p:spPr bwMode="auto">
          <a:xfrm>
            <a:off x="990600" y="2073275"/>
            <a:ext cx="6610350" cy="3573463"/>
          </a:xfrm>
          <a:custGeom>
            <a:avLst/>
            <a:gdLst>
              <a:gd name="T0" fmla="*/ 2147483647 w 3458"/>
              <a:gd name="T1" fmla="*/ 2147483647 h 1870"/>
              <a:gd name="T2" fmla="*/ 2147483647 w 3458"/>
              <a:gd name="T3" fmla="*/ 2147483647 h 1870"/>
              <a:gd name="T4" fmla="*/ 2147483647 w 3458"/>
              <a:gd name="T5" fmla="*/ 2147483647 h 1870"/>
              <a:gd name="T6" fmla="*/ 2147483647 w 3458"/>
              <a:gd name="T7" fmla="*/ 2147483647 h 1870"/>
              <a:gd name="T8" fmla="*/ 2147483647 w 3458"/>
              <a:gd name="T9" fmla="*/ 2147483647 h 1870"/>
              <a:gd name="T10" fmla="*/ 2147483647 w 3458"/>
              <a:gd name="T11" fmla="*/ 2147483647 h 1870"/>
              <a:gd name="T12" fmla="*/ 2147483647 w 3458"/>
              <a:gd name="T13" fmla="*/ 2147483647 h 1870"/>
              <a:gd name="T14" fmla="*/ 2147483647 w 3458"/>
              <a:gd name="T15" fmla="*/ 2147483647 h 1870"/>
              <a:gd name="T16" fmla="*/ 2147483647 w 3458"/>
              <a:gd name="T17" fmla="*/ 2147483647 h 1870"/>
              <a:gd name="T18" fmla="*/ 2147483647 w 3458"/>
              <a:gd name="T19" fmla="*/ 2147483647 h 1870"/>
              <a:gd name="T20" fmla="*/ 2147483647 w 3458"/>
              <a:gd name="T21" fmla="*/ 2147483647 h 1870"/>
              <a:gd name="T22" fmla="*/ 2147483647 w 3458"/>
              <a:gd name="T23" fmla="*/ 2147483647 h 1870"/>
              <a:gd name="T24" fmla="*/ 2147483647 w 3458"/>
              <a:gd name="T25" fmla="*/ 2147483647 h 1870"/>
              <a:gd name="T26" fmla="*/ 2147483647 w 3458"/>
              <a:gd name="T27" fmla="*/ 2147483647 h 1870"/>
              <a:gd name="T28" fmla="*/ 2147483647 w 3458"/>
              <a:gd name="T29" fmla="*/ 2147483647 h 1870"/>
              <a:gd name="T30" fmla="*/ 2147483647 w 3458"/>
              <a:gd name="T31" fmla="*/ 2147483647 h 1870"/>
              <a:gd name="T32" fmla="*/ 2147483647 w 3458"/>
              <a:gd name="T33" fmla="*/ 2147483647 h 1870"/>
              <a:gd name="T34" fmla="*/ 2147483647 w 3458"/>
              <a:gd name="T35" fmla="*/ 2147483647 h 1870"/>
              <a:gd name="T36" fmla="*/ 2147483647 w 3458"/>
              <a:gd name="T37" fmla="*/ 2147483647 h 1870"/>
              <a:gd name="T38" fmla="*/ 2147483647 w 3458"/>
              <a:gd name="T39" fmla="*/ 2147483647 h 1870"/>
              <a:gd name="T40" fmla="*/ 2147483647 w 3458"/>
              <a:gd name="T41" fmla="*/ 2147483647 h 1870"/>
              <a:gd name="T42" fmla="*/ 2147483647 w 3458"/>
              <a:gd name="T43" fmla="*/ 2147483647 h 1870"/>
              <a:gd name="T44" fmla="*/ 2147483647 w 3458"/>
              <a:gd name="T45" fmla="*/ 2147483647 h 1870"/>
              <a:gd name="T46" fmla="*/ 2147483647 w 3458"/>
              <a:gd name="T47" fmla="*/ 2147483647 h 1870"/>
              <a:gd name="T48" fmla="*/ 2147483647 w 3458"/>
              <a:gd name="T49" fmla="*/ 2147483647 h 1870"/>
              <a:gd name="T50" fmla="*/ 2147483647 w 3458"/>
              <a:gd name="T51" fmla="*/ 2147483647 h 1870"/>
              <a:gd name="T52" fmla="*/ 2147483647 w 3458"/>
              <a:gd name="T53" fmla="*/ 2147483647 h 1870"/>
              <a:gd name="T54" fmla="*/ 2147483647 w 3458"/>
              <a:gd name="T55" fmla="*/ 2147483647 h 1870"/>
              <a:gd name="T56" fmla="*/ 2147483647 w 3458"/>
              <a:gd name="T57" fmla="*/ 2147483647 h 1870"/>
              <a:gd name="T58" fmla="*/ 2147483647 w 3458"/>
              <a:gd name="T59" fmla="*/ 2147483647 h 1870"/>
              <a:gd name="T60" fmla="*/ 2147483647 w 3458"/>
              <a:gd name="T61" fmla="*/ 2147483647 h 1870"/>
              <a:gd name="T62" fmla="*/ 2147483647 w 3458"/>
              <a:gd name="T63" fmla="*/ 2147483647 h 1870"/>
              <a:gd name="T64" fmla="*/ 2147483647 w 3458"/>
              <a:gd name="T65" fmla="*/ 2147483647 h 1870"/>
              <a:gd name="T66" fmla="*/ 2147483647 w 3458"/>
              <a:gd name="T67" fmla="*/ 2147483647 h 1870"/>
              <a:gd name="T68" fmla="*/ 2147483647 w 3458"/>
              <a:gd name="T69" fmla="*/ 2147483647 h 1870"/>
              <a:gd name="T70" fmla="*/ 2147483647 w 3458"/>
              <a:gd name="T71" fmla="*/ 2147483647 h 1870"/>
              <a:gd name="T72" fmla="*/ 2147483647 w 3458"/>
              <a:gd name="T73" fmla="*/ 2147483647 h 1870"/>
              <a:gd name="T74" fmla="*/ 2147483647 w 3458"/>
              <a:gd name="T75" fmla="*/ 2147483647 h 1870"/>
              <a:gd name="T76" fmla="*/ 2147483647 w 3458"/>
              <a:gd name="T77" fmla="*/ 2147483647 h 1870"/>
              <a:gd name="T78" fmla="*/ 2147483647 w 3458"/>
              <a:gd name="T79" fmla="*/ 2147483647 h 1870"/>
              <a:gd name="T80" fmla="*/ 2147483647 w 3458"/>
              <a:gd name="T81" fmla="*/ 2147483647 h 1870"/>
              <a:gd name="T82" fmla="*/ 2147483647 w 3458"/>
              <a:gd name="T83" fmla="*/ 2147483647 h 1870"/>
              <a:gd name="T84" fmla="*/ 2147483647 w 3458"/>
              <a:gd name="T85" fmla="*/ 2147483647 h 1870"/>
              <a:gd name="T86" fmla="*/ 2147483647 w 3458"/>
              <a:gd name="T87" fmla="*/ 2147483647 h 1870"/>
              <a:gd name="T88" fmla="*/ 2147483647 w 3458"/>
              <a:gd name="T89" fmla="*/ 2147483647 h 1870"/>
              <a:gd name="T90" fmla="*/ 2147483647 w 3458"/>
              <a:gd name="T91" fmla="*/ 2147483647 h 1870"/>
              <a:gd name="T92" fmla="*/ 2147483647 w 3458"/>
              <a:gd name="T93" fmla="*/ 2147483647 h 1870"/>
              <a:gd name="T94" fmla="*/ 2147483647 w 3458"/>
              <a:gd name="T95" fmla="*/ 2147483647 h 1870"/>
              <a:gd name="T96" fmla="*/ 2147483647 w 3458"/>
              <a:gd name="T97" fmla="*/ 2147483647 h 1870"/>
              <a:gd name="T98" fmla="*/ 2147483647 w 3458"/>
              <a:gd name="T99" fmla="*/ 2147483647 h 1870"/>
              <a:gd name="T100" fmla="*/ 2147483647 w 3458"/>
              <a:gd name="T101" fmla="*/ 2147483647 h 1870"/>
              <a:gd name="T102" fmla="*/ 2147483647 w 3458"/>
              <a:gd name="T103" fmla="*/ 2147483647 h 1870"/>
              <a:gd name="T104" fmla="*/ 2147483647 w 3458"/>
              <a:gd name="T105" fmla="*/ 2147483647 h 1870"/>
              <a:gd name="T106" fmla="*/ 2147483647 w 3458"/>
              <a:gd name="T107" fmla="*/ 2147483647 h 1870"/>
              <a:gd name="T108" fmla="*/ 2147483647 w 3458"/>
              <a:gd name="T109" fmla="*/ 2147483647 h 1870"/>
              <a:gd name="T110" fmla="*/ 2147483647 w 3458"/>
              <a:gd name="T111" fmla="*/ 2147483647 h 1870"/>
              <a:gd name="T112" fmla="*/ 2147483647 w 3458"/>
              <a:gd name="T113" fmla="*/ 2147483647 h 1870"/>
              <a:gd name="T114" fmla="*/ 2147483647 w 3458"/>
              <a:gd name="T115" fmla="*/ 2147483647 h 1870"/>
              <a:gd name="T116" fmla="*/ 2147483647 w 3458"/>
              <a:gd name="T117" fmla="*/ 2147483647 h 1870"/>
              <a:gd name="T118" fmla="*/ 2147483647 w 3458"/>
              <a:gd name="T119" fmla="*/ 2147483647 h 1870"/>
              <a:gd name="T120" fmla="*/ 2147483647 w 3458"/>
              <a:gd name="T121" fmla="*/ 2147483647 h 1870"/>
              <a:gd name="T122" fmla="*/ 2147483647 w 3458"/>
              <a:gd name="T123" fmla="*/ 2147483647 h 1870"/>
              <a:gd name="T124" fmla="*/ 2147483647 w 3458"/>
              <a:gd name="T125" fmla="*/ 2147483647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TextBox 57"/>
          <p:cNvSpPr txBox="1"/>
          <p:nvPr/>
        </p:nvSpPr>
        <p:spPr bwMode="auto">
          <a:xfrm>
            <a:off x="8059738" y="17859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TextBox 57"/>
          <p:cNvSpPr txBox="1"/>
          <p:nvPr/>
        </p:nvSpPr>
        <p:spPr bwMode="auto">
          <a:xfrm>
            <a:off x="8059738" y="27955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57"/>
          <p:cNvSpPr txBox="1"/>
          <p:nvPr/>
        </p:nvSpPr>
        <p:spPr bwMode="auto">
          <a:xfrm>
            <a:off x="8059738" y="3805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TextBox 57"/>
          <p:cNvSpPr txBox="1"/>
          <p:nvPr/>
        </p:nvSpPr>
        <p:spPr bwMode="auto">
          <a:xfrm>
            <a:off x="8059738" y="48148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607"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14" name="任意多边形 13"/>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6091238" y="391636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6886575" y="290512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7683500" y="446881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8478838" y="3116263"/>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9274175" y="203041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p:cNvSpPr/>
          <p:nvPr/>
        </p:nvSpPr>
        <p:spPr>
          <a:xfrm>
            <a:off x="10069513" y="418147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椭圆 15"/>
          <p:cNvSpPr/>
          <p:nvPr/>
        </p:nvSpPr>
        <p:spPr>
          <a:xfrm>
            <a:off x="10864850" y="2905125"/>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7" name="直接连接符 16"/>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21" name="直接连接符 20"/>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7933567" y="4721364"/>
            <a:ext cx="402797" cy="360000"/>
            <a:chOff x="1730152" y="3478601"/>
            <a:chExt cx="402797" cy="360000"/>
          </a:xfrm>
          <a:solidFill>
            <a:schemeClr val="bg1"/>
          </a:solidFill>
        </p:grpSpPr>
        <p:sp>
          <p:nvSpPr>
            <p:cNvPr id="25"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26"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sp>
        <p:nvSpPr>
          <p:cNvPr id="26641"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2"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0" name="Group 56"/>
          <p:cNvGrpSpPr>
            <a:grpSpLocks noChangeAspect="1"/>
          </p:cNvGrpSpPr>
          <p:nvPr/>
        </p:nvGrpSpPr>
        <p:grpSpPr bwMode="auto">
          <a:xfrm>
            <a:off x="6337543" y="4162675"/>
            <a:ext cx="422082" cy="414000"/>
            <a:chOff x="2927" y="2264"/>
            <a:chExt cx="470" cy="461"/>
          </a:xfrm>
          <a:solidFill>
            <a:schemeClr val="bg1"/>
          </a:solidFill>
        </p:grpSpPr>
        <p:sp>
          <p:nvSpPr>
            <p:cNvPr id="31"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2"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3"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4"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5"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6"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nvGrpSpPr>
          <p:cNvPr id="37" name="组合 36"/>
          <p:cNvGrpSpPr/>
          <p:nvPr/>
        </p:nvGrpSpPr>
        <p:grpSpPr>
          <a:xfrm>
            <a:off x="9502974" y="2299317"/>
            <a:ext cx="456587" cy="360000"/>
            <a:chOff x="1741859" y="2323507"/>
            <a:chExt cx="456587" cy="360000"/>
          </a:xfrm>
          <a:solidFill>
            <a:sysClr val="window" lastClr="FFFFFF"/>
          </a:solidFill>
        </p:grpSpPr>
        <p:sp>
          <p:nvSpPr>
            <p:cNvPr id="38"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39"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40"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41"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sp>
        <p:nvSpPr>
          <p:cNvPr id="26646"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TextBox 57"/>
          <p:cNvSpPr txBox="1"/>
          <p:nvPr/>
        </p:nvSpPr>
        <p:spPr bwMode="auto">
          <a:xfrm>
            <a:off x="434975"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57"/>
          <p:cNvSpPr txBox="1"/>
          <p:nvPr/>
        </p:nvSpPr>
        <p:spPr bwMode="auto">
          <a:xfrm>
            <a:off x="434975"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57"/>
          <p:cNvSpPr txBox="1"/>
          <p:nvPr/>
        </p:nvSpPr>
        <p:spPr bwMode="auto">
          <a:xfrm>
            <a:off x="434975"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7"/>
          <p:cNvSpPr txBox="1"/>
          <p:nvPr/>
        </p:nvSpPr>
        <p:spPr bwMode="auto">
          <a:xfrm>
            <a:off x="3179763"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3179763"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3179763"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53"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3" name="任意多边形 5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48"/>
          <p:cNvGrpSpPr/>
          <p:nvPr/>
        </p:nvGrpSpPr>
        <p:grpSpPr bwMode="auto">
          <a:xfrm>
            <a:off x="2286000" y="3541713"/>
            <a:ext cx="7339013" cy="1119187"/>
            <a:chOff x="2286239" y="3515794"/>
            <a:chExt cx="7339507" cy="1120331"/>
          </a:xfrm>
        </p:grpSpPr>
        <p:sp>
          <p:nvSpPr>
            <p:cNvPr id="27708"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9"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0"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1"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4" name="矩形 53"/>
          <p:cNvSpPr/>
          <p:nvPr/>
        </p:nvSpPr>
        <p:spPr>
          <a:xfrm>
            <a:off x="1285875" y="5483225"/>
            <a:ext cx="10140950" cy="738188"/>
          </a:xfrm>
          <a:prstGeom prst="rect">
            <a:avLst/>
          </a:prstGeom>
        </p:spPr>
        <p:txBody>
          <a:bodyPr>
            <a:spAutoFit/>
          </a:bodyPr>
          <a:lstStyle/>
          <a:p>
            <a:pPr eaLnBrk="1" fontAlgn="auto" hangingPunct="1">
              <a:lnSpc>
                <a:spcPct val="15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这里添加您需要的说明文字，根据需要修改字体大小，根据需要修改字体大小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根据需要修改字体大小，根据需要修改字体大小，这里添加您需要的说明文字，根据需要修改字体大小这里添加您需要的说明文字，根据需要修改字体大小。</a:t>
            </a:r>
          </a:p>
        </p:txBody>
      </p:sp>
      <p:sp>
        <p:nvSpPr>
          <p:cNvPr id="55" name="矩形 54"/>
          <p:cNvSpPr/>
          <p:nvPr/>
        </p:nvSpPr>
        <p:spPr>
          <a:xfrm>
            <a:off x="1935163" y="4903788"/>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2010</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3762375" y="388620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2011</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矩形 56"/>
          <p:cNvSpPr/>
          <p:nvPr/>
        </p:nvSpPr>
        <p:spPr>
          <a:xfrm>
            <a:off x="5599113" y="4913313"/>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2012</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矩形 57"/>
          <p:cNvSpPr/>
          <p:nvPr/>
        </p:nvSpPr>
        <p:spPr>
          <a:xfrm>
            <a:off x="7426325" y="3895725"/>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矩形 58"/>
          <p:cNvSpPr/>
          <p:nvPr/>
        </p:nvSpPr>
        <p:spPr>
          <a:xfrm>
            <a:off x="9188450" y="489585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7657" name="组合 59"/>
          <p:cNvGrpSpPr/>
          <p:nvPr/>
        </p:nvGrpSpPr>
        <p:grpSpPr bwMode="auto">
          <a:xfrm>
            <a:off x="1508125" y="2293938"/>
            <a:ext cx="1636713" cy="2655887"/>
            <a:chOff x="1508125" y="2269282"/>
            <a:chExt cx="1636525" cy="2655529"/>
          </a:xfrm>
        </p:grpSpPr>
        <p:sp>
          <p:nvSpPr>
            <p:cNvPr id="27697"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98"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700"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1" name="Oval 9"/>
            <p:cNvSpPr>
              <a:spLocks noChangeArrowheads="1"/>
            </p:cNvSpPr>
            <p:nvPr/>
          </p:nvSpPr>
          <p:spPr bwMode="auto">
            <a:xfrm>
              <a:off x="2037701" y="4299643"/>
              <a:ext cx="577372" cy="585019"/>
            </a:xfrm>
            <a:prstGeom prst="ellipse">
              <a:avLst/>
            </a:pr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702"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703"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704"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5"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707" name="矩形 70"/>
            <p:cNvSpPr>
              <a:spLocks noChangeArrowheads="1"/>
            </p:cNvSpPr>
            <p:nvPr/>
          </p:nvSpPr>
          <p:spPr bwMode="auto">
            <a:xfrm>
              <a:off x="1972886" y="2668264"/>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58" name="组合 71"/>
          <p:cNvGrpSpPr/>
          <p:nvPr/>
        </p:nvGrpSpPr>
        <p:grpSpPr bwMode="auto">
          <a:xfrm>
            <a:off x="3321050" y="1266825"/>
            <a:ext cx="1638300" cy="2608263"/>
            <a:chOff x="3320538" y="1240718"/>
            <a:chExt cx="1638437" cy="2609646"/>
          </a:xfrm>
        </p:grpSpPr>
        <p:sp>
          <p:nvSpPr>
            <p:cNvPr id="27689"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90"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92"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93"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94"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79" name="Oval 25"/>
            <p:cNvSpPr>
              <a:spLocks noChangeArrowheads="1"/>
            </p:cNvSpPr>
            <p:nvPr/>
          </p:nvSpPr>
          <p:spPr bwMode="auto">
            <a:xfrm>
              <a:off x="3955591" y="3370685"/>
              <a:ext cx="369919" cy="376436"/>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96" name="矩形 79"/>
            <p:cNvSpPr>
              <a:spLocks noChangeArrowheads="1"/>
            </p:cNvSpPr>
            <p:nvPr/>
          </p:nvSpPr>
          <p:spPr bwMode="auto">
            <a:xfrm>
              <a:off x="3790486" y="1590202"/>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59" name="组合 80"/>
          <p:cNvGrpSpPr/>
          <p:nvPr/>
        </p:nvGrpSpPr>
        <p:grpSpPr bwMode="auto">
          <a:xfrm>
            <a:off x="5135563" y="2293938"/>
            <a:ext cx="1635125" cy="2616200"/>
            <a:chOff x="5134863" y="2269282"/>
            <a:chExt cx="1636525" cy="2615380"/>
          </a:xfrm>
        </p:grpSpPr>
        <p:sp>
          <p:nvSpPr>
            <p:cNvPr id="27681"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2"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84"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5"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86"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88" name="Oval 32"/>
            <p:cNvSpPr>
              <a:spLocks noChangeArrowheads="1"/>
            </p:cNvSpPr>
            <p:nvPr/>
          </p:nvSpPr>
          <p:spPr bwMode="auto">
            <a:xfrm>
              <a:off x="5767229" y="4405387"/>
              <a:ext cx="371793" cy="374533"/>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88" name="矩形 88"/>
            <p:cNvSpPr>
              <a:spLocks noChangeArrowheads="1"/>
            </p:cNvSpPr>
            <p:nvPr/>
          </p:nvSpPr>
          <p:spPr bwMode="auto">
            <a:xfrm>
              <a:off x="5610907" y="2638716"/>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60" name="组合 89"/>
          <p:cNvGrpSpPr/>
          <p:nvPr/>
        </p:nvGrpSpPr>
        <p:grpSpPr bwMode="auto">
          <a:xfrm>
            <a:off x="6948488" y="1266825"/>
            <a:ext cx="1636712" cy="2608263"/>
            <a:chOff x="6949187" y="1240718"/>
            <a:chExt cx="1636525" cy="2609646"/>
          </a:xfrm>
        </p:grpSpPr>
        <p:sp>
          <p:nvSpPr>
            <p:cNvPr id="27673"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4"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76"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7"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78"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97" name="Oval 39"/>
            <p:cNvSpPr>
              <a:spLocks noChangeArrowheads="1"/>
            </p:cNvSpPr>
            <p:nvPr/>
          </p:nvSpPr>
          <p:spPr bwMode="auto">
            <a:xfrm>
              <a:off x="7582527" y="3370685"/>
              <a:ext cx="374607" cy="376436"/>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80" name="矩形 97"/>
            <p:cNvSpPr>
              <a:spLocks noChangeArrowheads="1"/>
            </p:cNvSpPr>
            <p:nvPr/>
          </p:nvSpPr>
          <p:spPr bwMode="auto">
            <a:xfrm>
              <a:off x="7382743" y="1589344"/>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61" name="组合 98"/>
          <p:cNvGrpSpPr/>
          <p:nvPr/>
        </p:nvGrpSpPr>
        <p:grpSpPr bwMode="auto">
          <a:xfrm>
            <a:off x="8761413" y="2293938"/>
            <a:ext cx="1636712" cy="2616200"/>
            <a:chOff x="8761600" y="2269282"/>
            <a:chExt cx="1636525" cy="2615380"/>
          </a:xfrm>
        </p:grpSpPr>
        <p:sp>
          <p:nvSpPr>
            <p:cNvPr id="27665"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6"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68"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9"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70"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6" name="Oval 46"/>
            <p:cNvSpPr>
              <a:spLocks noChangeArrowheads="1"/>
            </p:cNvSpPr>
            <p:nvPr/>
          </p:nvSpPr>
          <p:spPr bwMode="auto">
            <a:xfrm>
              <a:off x="9394940" y="4405387"/>
              <a:ext cx="376195" cy="374533"/>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72" name="矩形 106"/>
            <p:cNvSpPr>
              <a:spLocks noChangeArrowheads="1"/>
            </p:cNvSpPr>
            <p:nvPr/>
          </p:nvSpPr>
          <p:spPr bwMode="auto">
            <a:xfrm>
              <a:off x="9177202" y="2645690"/>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766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68" name="任意多边形 6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974001" y="1535901"/>
            <a:ext cx="5025160" cy="4152747"/>
            <a:chOff x="653337" y="1916527"/>
            <a:chExt cx="5025160" cy="4152747"/>
          </a:xfrm>
          <a:solidFill>
            <a:srgbClr val="00B075"/>
          </a:solidFill>
        </p:grpSpPr>
        <p:sp>
          <p:nvSpPr>
            <p:cNvPr id="109" name="Freeform 6"/>
            <p:cNvSpPr/>
            <p:nvPr/>
          </p:nvSpPr>
          <p:spPr bwMode="auto">
            <a:xfrm>
              <a:off x="2761774" y="1965532"/>
              <a:ext cx="2201608" cy="1877933"/>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0" name="Freeform 7"/>
            <p:cNvSpPr/>
            <p:nvPr/>
          </p:nvSpPr>
          <p:spPr bwMode="auto">
            <a:xfrm>
              <a:off x="2339481" y="3236040"/>
              <a:ext cx="1406028" cy="1190043"/>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1" name="Freeform 8"/>
            <p:cNvSpPr/>
            <p:nvPr/>
          </p:nvSpPr>
          <p:spPr bwMode="auto">
            <a:xfrm>
              <a:off x="3338342" y="3649259"/>
              <a:ext cx="280722" cy="471298"/>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2" name="Freeform 9"/>
            <p:cNvSpPr/>
            <p:nvPr/>
          </p:nvSpPr>
          <p:spPr bwMode="auto">
            <a:xfrm>
              <a:off x="653337" y="2415655"/>
              <a:ext cx="2009824" cy="1523400"/>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3" name="Freeform 10"/>
            <p:cNvSpPr/>
            <p:nvPr/>
          </p:nvSpPr>
          <p:spPr bwMode="auto">
            <a:xfrm>
              <a:off x="1954095" y="3608722"/>
              <a:ext cx="1251753" cy="900246"/>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4" name="Freeform 11"/>
            <p:cNvSpPr/>
            <p:nvPr/>
          </p:nvSpPr>
          <p:spPr bwMode="auto">
            <a:xfrm>
              <a:off x="2675863" y="4237928"/>
              <a:ext cx="1081747" cy="952882"/>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srgbClr val="C00000"/>
                </a:solidFill>
                <a:latin typeface="+mn-lt"/>
                <a:ea typeface="+mn-ea"/>
              </a:endParaRPr>
            </a:p>
          </p:txBody>
        </p:sp>
        <p:sp>
          <p:nvSpPr>
            <p:cNvPr id="115" name="Freeform 12"/>
            <p:cNvSpPr/>
            <p:nvPr/>
          </p:nvSpPr>
          <p:spPr bwMode="auto">
            <a:xfrm>
              <a:off x="875373" y="3855566"/>
              <a:ext cx="1939037" cy="1177943"/>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6" name="Freeform 13"/>
            <p:cNvSpPr/>
            <p:nvPr/>
          </p:nvSpPr>
          <p:spPr bwMode="auto">
            <a:xfrm>
              <a:off x="2641984" y="4833251"/>
              <a:ext cx="875441" cy="915371"/>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7" name="Freeform 14"/>
            <p:cNvSpPr/>
            <p:nvPr/>
          </p:nvSpPr>
          <p:spPr bwMode="auto">
            <a:xfrm>
              <a:off x="3267558" y="4820546"/>
              <a:ext cx="592300" cy="51183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8" name="Freeform 15"/>
            <p:cNvSpPr/>
            <p:nvPr/>
          </p:nvSpPr>
          <p:spPr bwMode="auto">
            <a:xfrm>
              <a:off x="3366174" y="5135147"/>
              <a:ext cx="770774" cy="591695"/>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9" name="Freeform 16"/>
            <p:cNvSpPr/>
            <p:nvPr/>
          </p:nvSpPr>
          <p:spPr bwMode="auto">
            <a:xfrm>
              <a:off x="3474470" y="4487793"/>
              <a:ext cx="434392" cy="444073"/>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0" name="Freeform 17"/>
            <p:cNvSpPr/>
            <p:nvPr/>
          </p:nvSpPr>
          <p:spPr bwMode="auto">
            <a:xfrm>
              <a:off x="3474470" y="3624454"/>
              <a:ext cx="496102" cy="89117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1" name="Freeform 18"/>
            <p:cNvSpPr/>
            <p:nvPr/>
          </p:nvSpPr>
          <p:spPr bwMode="auto">
            <a:xfrm>
              <a:off x="3905835" y="3461102"/>
              <a:ext cx="332752" cy="730846"/>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2" name="Freeform 19"/>
            <p:cNvSpPr/>
            <p:nvPr/>
          </p:nvSpPr>
          <p:spPr bwMode="auto">
            <a:xfrm>
              <a:off x="3819321" y="4703176"/>
              <a:ext cx="533613" cy="620129"/>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3" name="Freeform 20"/>
            <p:cNvSpPr/>
            <p:nvPr/>
          </p:nvSpPr>
          <p:spPr bwMode="auto">
            <a:xfrm>
              <a:off x="3757610" y="4352273"/>
              <a:ext cx="752625" cy="468272"/>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4" name="Freeform 21"/>
            <p:cNvSpPr/>
            <p:nvPr/>
          </p:nvSpPr>
          <p:spPr bwMode="auto">
            <a:xfrm>
              <a:off x="3924591" y="5215009"/>
              <a:ext cx="779850" cy="623155"/>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5" name="Freeform 22"/>
            <p:cNvSpPr/>
            <p:nvPr/>
          </p:nvSpPr>
          <p:spPr bwMode="auto">
            <a:xfrm>
              <a:off x="4291224" y="4682001"/>
              <a:ext cx="471903" cy="638278"/>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6" name="Freeform 23"/>
            <p:cNvSpPr/>
            <p:nvPr/>
          </p:nvSpPr>
          <p:spPr bwMode="auto">
            <a:xfrm>
              <a:off x="4538065" y="4848376"/>
              <a:ext cx="431368" cy="533612"/>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7" name="Freeform 24"/>
            <p:cNvSpPr/>
            <p:nvPr/>
          </p:nvSpPr>
          <p:spPr bwMode="auto">
            <a:xfrm>
              <a:off x="4729247" y="4512599"/>
              <a:ext cx="375709" cy="434392"/>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8" name="Freeform 25"/>
            <p:cNvSpPr/>
            <p:nvPr/>
          </p:nvSpPr>
          <p:spPr bwMode="auto">
            <a:xfrm>
              <a:off x="4368059" y="4142337"/>
              <a:ext cx="471903" cy="576568"/>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9" name="Freeform 26"/>
            <p:cNvSpPr/>
            <p:nvPr/>
          </p:nvSpPr>
          <p:spPr bwMode="auto">
            <a:xfrm>
              <a:off x="4457600" y="3476227"/>
              <a:ext cx="123421" cy="17908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0" name="Freeform 27"/>
            <p:cNvSpPr/>
            <p:nvPr/>
          </p:nvSpPr>
          <p:spPr bwMode="auto">
            <a:xfrm>
              <a:off x="4334180" y="3393340"/>
              <a:ext cx="166377" cy="178476"/>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1" name="Freeform 28"/>
            <p:cNvSpPr/>
            <p:nvPr/>
          </p:nvSpPr>
          <p:spPr bwMode="auto">
            <a:xfrm>
              <a:off x="4611877" y="3044859"/>
              <a:ext cx="579595" cy="551764"/>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2" name="Freeform 29"/>
            <p:cNvSpPr/>
            <p:nvPr/>
          </p:nvSpPr>
          <p:spPr bwMode="auto">
            <a:xfrm>
              <a:off x="4744371" y="2715131"/>
              <a:ext cx="826435" cy="560839"/>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3" name="Freeform 30"/>
            <p:cNvSpPr/>
            <p:nvPr/>
          </p:nvSpPr>
          <p:spPr bwMode="auto">
            <a:xfrm>
              <a:off x="4568920" y="1916527"/>
              <a:ext cx="1109577" cy="1010962"/>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4" name="Freeform 31"/>
            <p:cNvSpPr/>
            <p:nvPr/>
          </p:nvSpPr>
          <p:spPr bwMode="auto">
            <a:xfrm>
              <a:off x="4346884" y="3723068"/>
              <a:ext cx="672160" cy="419268"/>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5" name="Freeform 32"/>
            <p:cNvSpPr/>
            <p:nvPr/>
          </p:nvSpPr>
          <p:spPr bwMode="auto">
            <a:xfrm>
              <a:off x="4975482" y="4420034"/>
              <a:ext cx="104666" cy="92566"/>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6" name="Freeform 33"/>
            <p:cNvSpPr/>
            <p:nvPr/>
          </p:nvSpPr>
          <p:spPr bwMode="auto">
            <a:xfrm>
              <a:off x="4485431" y="4068526"/>
              <a:ext cx="582618" cy="450122"/>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7" name="Freeform 34"/>
            <p:cNvSpPr/>
            <p:nvPr/>
          </p:nvSpPr>
          <p:spPr bwMode="auto">
            <a:xfrm>
              <a:off x="4180508" y="3205186"/>
              <a:ext cx="542084" cy="773799"/>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8" name="Freeform 35"/>
            <p:cNvSpPr/>
            <p:nvPr/>
          </p:nvSpPr>
          <p:spPr bwMode="auto">
            <a:xfrm>
              <a:off x="3930643" y="3948129"/>
              <a:ext cx="573544" cy="564470"/>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9" name="Freeform 36"/>
            <p:cNvSpPr/>
            <p:nvPr/>
          </p:nvSpPr>
          <p:spPr bwMode="auto">
            <a:xfrm>
              <a:off x="5006337" y="5153299"/>
              <a:ext cx="160326" cy="395066"/>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40" name="Freeform 37"/>
            <p:cNvSpPr/>
            <p:nvPr/>
          </p:nvSpPr>
          <p:spPr bwMode="auto">
            <a:xfrm>
              <a:off x="3798147" y="5856313"/>
              <a:ext cx="252286" cy="212961"/>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grpSp>
      <p:sp>
        <p:nvSpPr>
          <p:cNvPr id="141" name="矩形 40"/>
          <p:cNvSpPr>
            <a:spLocks noChangeArrowheads="1"/>
          </p:cNvSpPr>
          <p:nvPr/>
        </p:nvSpPr>
        <p:spPr bwMode="auto">
          <a:xfrm>
            <a:off x="6767513" y="3306763"/>
            <a:ext cx="4432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auto" hangingPunct="1">
              <a:spcBef>
                <a:spcPts val="0"/>
              </a:spcBef>
              <a:spcAft>
                <a:spcPts val="0"/>
              </a:spcAft>
              <a:defRPr/>
            </a:pPr>
            <a:r>
              <a:rPr lang="en-US" altLang="zh-CN" sz="1200" dirty="0">
                <a:solidFill>
                  <a:schemeClr val="tx1">
                    <a:lumMod val="65000"/>
                    <a:lumOff val="35000"/>
                  </a:schemeClr>
                </a:solidFill>
              </a:rPr>
              <a:t>Supporters say that the ease of use of presentation software can save a lot of time for people who otherwise would have used other types of visual aid—hand-drawn or mechanically typeset slides, blackboards or whiteboards, </a:t>
            </a: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or overhead projections. Ease of use also encourages those who otherwise would not have used visual aids, or would not have given a presentation at all, </a:t>
            </a: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the difference in needs and desires of presenters and audiences has become more noticeable.</a:t>
            </a:r>
          </a:p>
        </p:txBody>
      </p:sp>
      <p:grpSp>
        <p:nvGrpSpPr>
          <p:cNvPr id="28676" name="组合 41"/>
          <p:cNvGrpSpPr/>
          <p:nvPr/>
        </p:nvGrpSpPr>
        <p:grpSpPr bwMode="auto">
          <a:xfrm>
            <a:off x="6815138" y="1879600"/>
            <a:ext cx="4384675" cy="1246188"/>
            <a:chOff x="5110842" y="1578134"/>
            <a:chExt cx="3288535" cy="934675"/>
          </a:xfrm>
        </p:grpSpPr>
        <p:sp>
          <p:nvSpPr>
            <p:cNvPr id="143" name="文本框 39"/>
            <p:cNvSpPr txBox="1">
              <a:spLocks noChangeArrowheads="1"/>
            </p:cNvSpPr>
            <p:nvPr/>
          </p:nvSpPr>
          <p:spPr bwMode="auto">
            <a:xfrm>
              <a:off x="5212046" y="2119888"/>
              <a:ext cx="894168"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dirty="0">
                  <a:solidFill>
                    <a:schemeClr val="tx1">
                      <a:lumMod val="65000"/>
                      <a:lumOff val="35000"/>
                    </a:schemeClr>
                  </a:solidFill>
                </a:rPr>
                <a:t>23,456</a:t>
              </a:r>
              <a:endParaRPr lang="zh-CN" altLang="en-US" sz="2800" b="1" dirty="0">
                <a:solidFill>
                  <a:schemeClr val="tx1">
                    <a:lumMod val="65000"/>
                    <a:lumOff val="35000"/>
                  </a:schemeClr>
                </a:solidFill>
              </a:endParaRPr>
            </a:p>
          </p:txBody>
        </p:sp>
        <p:sp>
          <p:nvSpPr>
            <p:cNvPr id="144" name="文本框 62"/>
            <p:cNvSpPr txBox="1">
              <a:spLocks noChangeArrowheads="1"/>
            </p:cNvSpPr>
            <p:nvPr/>
          </p:nvSpPr>
          <p:spPr bwMode="auto">
            <a:xfrm>
              <a:off x="6402681" y="2119888"/>
              <a:ext cx="756054"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6,457</a:t>
              </a:r>
              <a:endParaRPr lang="zh-CN" altLang="en-US" sz="2800" b="1">
                <a:solidFill>
                  <a:schemeClr val="tx1">
                    <a:lumMod val="65000"/>
                    <a:lumOff val="35000"/>
                  </a:schemeClr>
                </a:solidFill>
              </a:endParaRPr>
            </a:p>
          </p:txBody>
        </p:sp>
        <p:sp>
          <p:nvSpPr>
            <p:cNvPr id="145" name="文本框 144"/>
            <p:cNvSpPr txBox="1">
              <a:spLocks noChangeArrowheads="1"/>
            </p:cNvSpPr>
            <p:nvPr/>
          </p:nvSpPr>
          <p:spPr bwMode="auto">
            <a:xfrm>
              <a:off x="7404006" y="2119888"/>
              <a:ext cx="89416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83,451</a:t>
              </a:r>
              <a:endParaRPr lang="zh-CN" altLang="en-US" sz="2800" b="1">
                <a:solidFill>
                  <a:schemeClr val="tx1">
                    <a:lumMod val="65000"/>
                    <a:lumOff val="35000"/>
                  </a:schemeClr>
                </a:solidFill>
              </a:endParaRPr>
            </a:p>
          </p:txBody>
        </p:sp>
        <p:cxnSp>
          <p:nvCxnSpPr>
            <p:cNvPr id="146" name="直接连接符 145"/>
            <p:cNvCxnSpPr/>
            <p:nvPr/>
          </p:nvCxnSpPr>
          <p:spPr>
            <a:xfrm>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50" name="Freeform 24"/>
            <p:cNvSpPr>
              <a:spLocks noEditPoints="1"/>
            </p:cNvSpPr>
            <p:nvPr/>
          </p:nvSpPr>
          <p:spPr bwMode="auto">
            <a:xfrm>
              <a:off x="5450173" y="1687675"/>
              <a:ext cx="417913" cy="432213"/>
            </a:xfrm>
            <a:custGeom>
              <a:avLst/>
              <a:gdLst>
                <a:gd name="T0" fmla="*/ 164550 w 89"/>
                <a:gd name="T1" fmla="*/ 51721 h 92"/>
                <a:gd name="T2" fmla="*/ 263281 w 89"/>
                <a:gd name="T3" fmla="*/ 51721 h 92"/>
                <a:gd name="T4" fmla="*/ 329101 w 89"/>
                <a:gd name="T5" fmla="*/ 47019 h 92"/>
                <a:gd name="T6" fmla="*/ 329101 w 89"/>
                <a:gd name="T7" fmla="*/ 126952 h 92"/>
                <a:gd name="T8" fmla="*/ 329101 w 89"/>
                <a:gd name="T9" fmla="*/ 47019 h 92"/>
                <a:gd name="T10" fmla="*/ 141043 w 89"/>
                <a:gd name="T11" fmla="*/ 258606 h 92"/>
                <a:gd name="T12" fmla="*/ 150446 w 89"/>
                <a:gd name="T13" fmla="*/ 399664 h 92"/>
                <a:gd name="T14" fmla="*/ 103432 w 89"/>
                <a:gd name="T15" fmla="*/ 277414 h 92"/>
                <a:gd name="T16" fmla="*/ 79924 w 89"/>
                <a:gd name="T17" fmla="*/ 399664 h 92"/>
                <a:gd name="T18" fmla="*/ 51716 w 89"/>
                <a:gd name="T19" fmla="*/ 258606 h 92"/>
                <a:gd name="T20" fmla="*/ 18806 w 89"/>
                <a:gd name="T21" fmla="*/ 249203 h 92"/>
                <a:gd name="T22" fmla="*/ 47014 w 89"/>
                <a:gd name="T23" fmla="*/ 131654 h 92"/>
                <a:gd name="T24" fmla="*/ 98730 w 89"/>
                <a:gd name="T25" fmla="*/ 164568 h 92"/>
                <a:gd name="T26" fmla="*/ 145745 w 89"/>
                <a:gd name="T27" fmla="*/ 131654 h 92"/>
                <a:gd name="T28" fmla="*/ 206863 w 89"/>
                <a:gd name="T29" fmla="*/ 112846 h 92"/>
                <a:gd name="T30" fmla="*/ 206863 w 89"/>
                <a:gd name="T31" fmla="*/ 126952 h 92"/>
                <a:gd name="T32" fmla="*/ 211565 w 89"/>
                <a:gd name="T33" fmla="*/ 225693 h 92"/>
                <a:gd name="T34" fmla="*/ 211565 w 89"/>
                <a:gd name="T35" fmla="*/ 225693 h 92"/>
                <a:gd name="T36" fmla="*/ 211565 w 89"/>
                <a:gd name="T37" fmla="*/ 225693 h 92"/>
                <a:gd name="T38" fmla="*/ 220968 w 89"/>
                <a:gd name="T39" fmla="*/ 126952 h 92"/>
                <a:gd name="T40" fmla="*/ 220968 w 89"/>
                <a:gd name="T41" fmla="*/ 112846 h 92"/>
                <a:gd name="T42" fmla="*/ 277385 w 89"/>
                <a:gd name="T43" fmla="*/ 131654 h 92"/>
                <a:gd name="T44" fmla="*/ 329101 w 89"/>
                <a:gd name="T45" fmla="*/ 164568 h 92"/>
                <a:gd name="T46" fmla="*/ 376115 w 89"/>
                <a:gd name="T47" fmla="*/ 131654 h 92"/>
                <a:gd name="T48" fmla="*/ 399622 w 89"/>
                <a:gd name="T49" fmla="*/ 239799 h 92"/>
                <a:gd name="T50" fmla="*/ 371414 w 89"/>
                <a:gd name="T51" fmla="*/ 258606 h 92"/>
                <a:gd name="T52" fmla="*/ 376115 w 89"/>
                <a:gd name="T53" fmla="*/ 399664 h 92"/>
                <a:gd name="T54" fmla="*/ 333802 w 89"/>
                <a:gd name="T55" fmla="*/ 277414 h 92"/>
                <a:gd name="T56" fmla="*/ 310295 w 89"/>
                <a:gd name="T57" fmla="*/ 399664 h 92"/>
                <a:gd name="T58" fmla="*/ 282086 w 89"/>
                <a:gd name="T59" fmla="*/ 258606 h 92"/>
                <a:gd name="T60" fmla="*/ 267982 w 89"/>
                <a:gd name="T61" fmla="*/ 258606 h 92"/>
                <a:gd name="T62" fmla="*/ 230370 w 89"/>
                <a:gd name="T63" fmla="*/ 432578 h 92"/>
                <a:gd name="T64" fmla="*/ 202162 w 89"/>
                <a:gd name="T65" fmla="*/ 286818 h 92"/>
                <a:gd name="T66" fmla="*/ 150446 w 89"/>
                <a:gd name="T67" fmla="*/ 432578 h 92"/>
                <a:gd name="T68" fmla="*/ 141043 w 89"/>
                <a:gd name="T69" fmla="*/ 244501 h 92"/>
                <a:gd name="T70" fmla="*/ 61119 w 89"/>
                <a:gd name="T71" fmla="*/ 84635 h 92"/>
                <a:gd name="T72" fmla="*/ 136342 w 89"/>
                <a:gd name="T73" fmla="*/ 8463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1" name="Freeform 27"/>
            <p:cNvSpPr>
              <a:spLocks noEditPoints="1"/>
            </p:cNvSpPr>
            <p:nvPr/>
          </p:nvSpPr>
          <p:spPr bwMode="auto">
            <a:xfrm>
              <a:off x="6484835" y="1704345"/>
              <a:ext cx="540548" cy="415544"/>
            </a:xfrm>
            <a:custGeom>
              <a:avLst/>
              <a:gdLst>
                <a:gd name="T0" fmla="*/ 183563 w 97"/>
                <a:gd name="T1" fmla="*/ 416611 h 75"/>
                <a:gd name="T2" fmla="*/ 244751 w 97"/>
                <a:gd name="T3" fmla="*/ 416611 h 75"/>
                <a:gd name="T4" fmla="*/ 261439 w 97"/>
                <a:gd name="T5" fmla="*/ 405501 h 75"/>
                <a:gd name="T6" fmla="*/ 261439 w 97"/>
                <a:gd name="T7" fmla="*/ 272186 h 75"/>
                <a:gd name="T8" fmla="*/ 216939 w 97"/>
                <a:gd name="T9" fmla="*/ 249967 h 75"/>
                <a:gd name="T10" fmla="*/ 166876 w 97"/>
                <a:gd name="T11" fmla="*/ 277741 h 75"/>
                <a:gd name="T12" fmla="*/ 166876 w 97"/>
                <a:gd name="T13" fmla="*/ 405501 h 75"/>
                <a:gd name="T14" fmla="*/ 183563 w 97"/>
                <a:gd name="T15" fmla="*/ 416611 h 75"/>
                <a:gd name="T16" fmla="*/ 0 w 97"/>
                <a:gd name="T17" fmla="*/ 272186 h 75"/>
                <a:gd name="T18" fmla="*/ 205813 w 97"/>
                <a:gd name="T19" fmla="*/ 155535 h 75"/>
                <a:gd name="T20" fmla="*/ 216939 w 97"/>
                <a:gd name="T21" fmla="*/ 144425 h 75"/>
                <a:gd name="T22" fmla="*/ 228064 w 97"/>
                <a:gd name="T23" fmla="*/ 155535 h 75"/>
                <a:gd name="T24" fmla="*/ 289251 w 97"/>
                <a:gd name="T25" fmla="*/ 188864 h 75"/>
                <a:gd name="T26" fmla="*/ 450565 w 97"/>
                <a:gd name="T27" fmla="*/ 49993 h 75"/>
                <a:gd name="T28" fmla="*/ 428314 w 97"/>
                <a:gd name="T29" fmla="*/ 22219 h 75"/>
                <a:gd name="T30" fmla="*/ 483940 w 97"/>
                <a:gd name="T31" fmla="*/ 11110 h 75"/>
                <a:gd name="T32" fmla="*/ 539565 w 97"/>
                <a:gd name="T33" fmla="*/ 0 h 75"/>
                <a:gd name="T34" fmla="*/ 522877 w 97"/>
                <a:gd name="T35" fmla="*/ 55548 h 75"/>
                <a:gd name="T36" fmla="*/ 506190 w 97"/>
                <a:gd name="T37" fmla="*/ 105541 h 75"/>
                <a:gd name="T38" fmla="*/ 483940 w 97"/>
                <a:gd name="T39" fmla="*/ 83322 h 75"/>
                <a:gd name="T40" fmla="*/ 305939 w 97"/>
                <a:gd name="T41" fmla="*/ 233302 h 75"/>
                <a:gd name="T42" fmla="*/ 294814 w 97"/>
                <a:gd name="T43" fmla="*/ 244412 h 75"/>
                <a:gd name="T44" fmla="*/ 278126 w 97"/>
                <a:gd name="T45" fmla="*/ 238857 h 75"/>
                <a:gd name="T46" fmla="*/ 216939 w 97"/>
                <a:gd name="T47" fmla="*/ 199973 h 75"/>
                <a:gd name="T48" fmla="*/ 27813 w 97"/>
                <a:gd name="T49" fmla="*/ 316624 h 75"/>
                <a:gd name="T50" fmla="*/ 0 w 97"/>
                <a:gd name="T51" fmla="*/ 272186 h 75"/>
                <a:gd name="T52" fmla="*/ 55625 w 97"/>
                <a:gd name="T53" fmla="*/ 416611 h 75"/>
                <a:gd name="T54" fmla="*/ 116813 w 97"/>
                <a:gd name="T55" fmla="*/ 416611 h 75"/>
                <a:gd name="T56" fmla="*/ 127938 w 97"/>
                <a:gd name="T57" fmla="*/ 405501 h 75"/>
                <a:gd name="T58" fmla="*/ 127938 w 97"/>
                <a:gd name="T59" fmla="*/ 299960 h 75"/>
                <a:gd name="T60" fmla="*/ 38938 w 97"/>
                <a:gd name="T61" fmla="*/ 355508 h 75"/>
                <a:gd name="T62" fmla="*/ 38938 w 97"/>
                <a:gd name="T63" fmla="*/ 405501 h 75"/>
                <a:gd name="T64" fmla="*/ 55625 w 97"/>
                <a:gd name="T65" fmla="*/ 416611 h 75"/>
                <a:gd name="T66" fmla="*/ 311501 w 97"/>
                <a:gd name="T67" fmla="*/ 416611 h 75"/>
                <a:gd name="T68" fmla="*/ 372689 w 97"/>
                <a:gd name="T69" fmla="*/ 416611 h 75"/>
                <a:gd name="T70" fmla="*/ 389377 w 97"/>
                <a:gd name="T71" fmla="*/ 405501 h 75"/>
                <a:gd name="T72" fmla="*/ 389377 w 97"/>
                <a:gd name="T73" fmla="*/ 216638 h 75"/>
                <a:gd name="T74" fmla="*/ 389377 w 97"/>
                <a:gd name="T75" fmla="*/ 216638 h 75"/>
                <a:gd name="T76" fmla="*/ 300376 w 97"/>
                <a:gd name="T77" fmla="*/ 294405 h 75"/>
                <a:gd name="T78" fmla="*/ 294814 w 97"/>
                <a:gd name="T79" fmla="*/ 288850 h 75"/>
                <a:gd name="T80" fmla="*/ 294814 w 97"/>
                <a:gd name="T81" fmla="*/ 405501 h 75"/>
                <a:gd name="T82" fmla="*/ 311501 w 97"/>
                <a:gd name="T83" fmla="*/ 416611 h 75"/>
                <a:gd name="T84" fmla="*/ 439440 w 97"/>
                <a:gd name="T85" fmla="*/ 416611 h 75"/>
                <a:gd name="T86" fmla="*/ 500627 w 97"/>
                <a:gd name="T87" fmla="*/ 416611 h 75"/>
                <a:gd name="T88" fmla="*/ 517315 w 97"/>
                <a:gd name="T89" fmla="*/ 405501 h 75"/>
                <a:gd name="T90" fmla="*/ 517315 w 97"/>
                <a:gd name="T91" fmla="*/ 177754 h 75"/>
                <a:gd name="T92" fmla="*/ 478377 w 97"/>
                <a:gd name="T93" fmla="*/ 133316 h 75"/>
                <a:gd name="T94" fmla="*/ 428314 w 97"/>
                <a:gd name="T95" fmla="*/ 183309 h 75"/>
                <a:gd name="T96" fmla="*/ 428314 w 97"/>
                <a:gd name="T97" fmla="*/ 405501 h 75"/>
                <a:gd name="T98" fmla="*/ 439440 w 97"/>
                <a:gd name="T99" fmla="*/ 41661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2" name="Freeform 25"/>
            <p:cNvSpPr>
              <a:spLocks noEditPoints="1"/>
            </p:cNvSpPr>
            <p:nvPr/>
          </p:nvSpPr>
          <p:spPr bwMode="auto">
            <a:xfrm>
              <a:off x="7654039" y="1687675"/>
              <a:ext cx="340522" cy="432213"/>
            </a:xfrm>
            <a:custGeom>
              <a:avLst/>
              <a:gdLst>
                <a:gd name="T0" fmla="*/ 0 w 77"/>
                <a:gd name="T1" fmla="*/ 375195 h 98"/>
                <a:gd name="T2" fmla="*/ 128247 w 77"/>
                <a:gd name="T3" fmla="*/ 432578 h 98"/>
                <a:gd name="T4" fmla="*/ 132670 w 77"/>
                <a:gd name="T5" fmla="*/ 432578 h 98"/>
                <a:gd name="T6" fmla="*/ 132670 w 77"/>
                <a:gd name="T7" fmla="*/ 432578 h 98"/>
                <a:gd name="T8" fmla="*/ 137092 w 77"/>
                <a:gd name="T9" fmla="*/ 432578 h 98"/>
                <a:gd name="T10" fmla="*/ 145937 w 77"/>
                <a:gd name="T11" fmla="*/ 432578 h 98"/>
                <a:gd name="T12" fmla="*/ 145937 w 77"/>
                <a:gd name="T13" fmla="*/ 432578 h 98"/>
                <a:gd name="T14" fmla="*/ 150359 w 77"/>
                <a:gd name="T15" fmla="*/ 432578 h 98"/>
                <a:gd name="T16" fmla="*/ 154781 w 77"/>
                <a:gd name="T17" fmla="*/ 432578 h 98"/>
                <a:gd name="T18" fmla="*/ 159204 w 77"/>
                <a:gd name="T19" fmla="*/ 432578 h 98"/>
                <a:gd name="T20" fmla="*/ 163626 w 77"/>
                <a:gd name="T21" fmla="*/ 432578 h 98"/>
                <a:gd name="T22" fmla="*/ 168048 w 77"/>
                <a:gd name="T23" fmla="*/ 432578 h 98"/>
                <a:gd name="T24" fmla="*/ 172471 w 77"/>
                <a:gd name="T25" fmla="*/ 432578 h 98"/>
                <a:gd name="T26" fmla="*/ 176893 w 77"/>
                <a:gd name="T27" fmla="*/ 432578 h 98"/>
                <a:gd name="T28" fmla="*/ 181315 w 77"/>
                <a:gd name="T29" fmla="*/ 432578 h 98"/>
                <a:gd name="T30" fmla="*/ 185738 w 77"/>
                <a:gd name="T31" fmla="*/ 432578 h 98"/>
                <a:gd name="T32" fmla="*/ 190160 w 77"/>
                <a:gd name="T33" fmla="*/ 432578 h 98"/>
                <a:gd name="T34" fmla="*/ 190160 w 77"/>
                <a:gd name="T35" fmla="*/ 432578 h 98"/>
                <a:gd name="T36" fmla="*/ 194582 w 77"/>
                <a:gd name="T37" fmla="*/ 432578 h 98"/>
                <a:gd name="T38" fmla="*/ 199005 w 77"/>
                <a:gd name="T39" fmla="*/ 432578 h 98"/>
                <a:gd name="T40" fmla="*/ 203427 w 77"/>
                <a:gd name="T41" fmla="*/ 432578 h 98"/>
                <a:gd name="T42" fmla="*/ 207849 w 77"/>
                <a:gd name="T43" fmla="*/ 432578 h 98"/>
                <a:gd name="T44" fmla="*/ 207849 w 77"/>
                <a:gd name="T45" fmla="*/ 432578 h 98"/>
                <a:gd name="T46" fmla="*/ 340519 w 77"/>
                <a:gd name="T47" fmla="*/ 375195 h 98"/>
                <a:gd name="T48" fmla="*/ 97291 w 77"/>
                <a:gd name="T49" fmla="*/ 145664 h 98"/>
                <a:gd name="T50" fmla="*/ 110558 w 77"/>
                <a:gd name="T51" fmla="*/ 88281 h 98"/>
                <a:gd name="T52" fmla="*/ 97291 w 77"/>
                <a:gd name="T53" fmla="*/ 0 h 98"/>
                <a:gd name="T54" fmla="*/ 119403 w 77"/>
                <a:gd name="T55" fmla="*/ 26484 h 98"/>
                <a:gd name="T56" fmla="*/ 154781 w 77"/>
                <a:gd name="T57" fmla="*/ 0 h 98"/>
                <a:gd name="T58" fmla="*/ 176893 w 77"/>
                <a:gd name="T59" fmla="*/ 26484 h 98"/>
                <a:gd name="T60" fmla="*/ 212272 w 77"/>
                <a:gd name="T61" fmla="*/ 0 h 98"/>
                <a:gd name="T62" fmla="*/ 221116 w 77"/>
                <a:gd name="T63" fmla="*/ 26484 h 98"/>
                <a:gd name="T64" fmla="*/ 260917 w 77"/>
                <a:gd name="T65" fmla="*/ 4414 h 98"/>
                <a:gd name="T66" fmla="*/ 79602 w 77"/>
                <a:gd name="T67" fmla="*/ 136836 h 98"/>
                <a:gd name="T68" fmla="*/ 79602 w 77"/>
                <a:gd name="T69" fmla="*/ 97109 h 98"/>
                <a:gd name="T70" fmla="*/ 278606 w 77"/>
                <a:gd name="T71" fmla="*/ 114766 h 98"/>
                <a:gd name="T72" fmla="*/ 79602 w 77"/>
                <a:gd name="T73" fmla="*/ 136836 h 98"/>
                <a:gd name="T74" fmla="*/ 190160 w 77"/>
                <a:gd name="T75" fmla="*/ 379609 h 98"/>
                <a:gd name="T76" fmla="*/ 154781 w 77"/>
                <a:gd name="T77" fmla="*/ 370781 h 98"/>
                <a:gd name="T78" fmla="*/ 132670 w 77"/>
                <a:gd name="T79" fmla="*/ 304570 h 98"/>
                <a:gd name="T80" fmla="*/ 163626 w 77"/>
                <a:gd name="T81" fmla="*/ 344297 h 98"/>
                <a:gd name="T82" fmla="*/ 176893 w 77"/>
                <a:gd name="T83" fmla="*/ 344297 h 98"/>
                <a:gd name="T84" fmla="*/ 172471 w 77"/>
                <a:gd name="T85" fmla="*/ 308984 h 98"/>
                <a:gd name="T86" fmla="*/ 132670 w 77"/>
                <a:gd name="T87" fmla="*/ 251601 h 98"/>
                <a:gd name="T88" fmla="*/ 154781 w 77"/>
                <a:gd name="T89" fmla="*/ 203047 h 98"/>
                <a:gd name="T90" fmla="*/ 190160 w 77"/>
                <a:gd name="T91" fmla="*/ 194219 h 98"/>
                <a:gd name="T92" fmla="*/ 212272 w 77"/>
                <a:gd name="T93" fmla="*/ 233945 h 98"/>
                <a:gd name="T94" fmla="*/ 176893 w 77"/>
                <a:gd name="T95" fmla="*/ 260430 h 98"/>
                <a:gd name="T96" fmla="*/ 172471 w 77"/>
                <a:gd name="T97" fmla="*/ 225117 h 98"/>
                <a:gd name="T98" fmla="*/ 168048 w 77"/>
                <a:gd name="T99" fmla="*/ 247187 h 98"/>
                <a:gd name="T100" fmla="*/ 207849 w 77"/>
                <a:gd name="T101" fmla="*/ 300156 h 98"/>
                <a:gd name="T102" fmla="*/ 216694 w 77"/>
                <a:gd name="T103" fmla="*/ 339883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8677"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1" name="任意多边形 50"/>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7"/>
          <p:cNvSpPr/>
          <p:nvPr/>
        </p:nvSpPr>
        <p:spPr bwMode="auto">
          <a:xfrm>
            <a:off x="5745163" y="2617788"/>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75"/>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03</a:t>
            </a:r>
            <a:endParaRPr lang="zh-CN" altLang="en-US" sz="2800" kern="0" dirty="0">
              <a:solidFill>
                <a:srgbClr val="FFFFFF"/>
              </a:solidFill>
              <a:latin typeface="+mn-lt"/>
              <a:ea typeface="+mn-ea"/>
            </a:endParaRPr>
          </a:p>
        </p:txBody>
      </p:sp>
      <p:sp>
        <p:nvSpPr>
          <p:cNvPr id="51"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5A63E"/>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52"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75"/>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sp>
        <p:nvSpPr>
          <p:cNvPr id="53" name="Freeform 17"/>
          <p:cNvSpPr/>
          <p:nvPr/>
        </p:nvSpPr>
        <p:spPr bwMode="auto">
          <a:xfrm>
            <a:off x="7537450" y="2351088"/>
            <a:ext cx="2620963" cy="257968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5A63E"/>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04</a:t>
            </a:r>
            <a:endParaRPr lang="zh-CN" altLang="en-US" sz="2800" kern="0" dirty="0">
              <a:solidFill>
                <a:srgbClr val="FFFFFF"/>
              </a:solidFill>
              <a:latin typeface="+mn-lt"/>
              <a:ea typeface="+mn-ea"/>
            </a:endParaRPr>
          </a:p>
        </p:txBody>
      </p:sp>
      <p:cxnSp>
        <p:nvCxnSpPr>
          <p:cNvPr id="54" name="直接箭头连接符 53"/>
          <p:cNvCxnSpPr/>
          <p:nvPr/>
        </p:nvCxnSpPr>
        <p:spPr>
          <a:xfrm flipV="1">
            <a:off x="2763838" y="2217738"/>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6321425" y="1978025"/>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4024313" y="4365625"/>
            <a:ext cx="0" cy="811213"/>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7720013" y="4722813"/>
            <a:ext cx="0" cy="809625"/>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2695575" y="303053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59" name="椭圆 58"/>
          <p:cNvSpPr/>
          <p:nvPr/>
        </p:nvSpPr>
        <p:spPr>
          <a:xfrm>
            <a:off x="3948113" y="424815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0" name="椭圆 59"/>
          <p:cNvSpPr/>
          <p:nvPr/>
        </p:nvSpPr>
        <p:spPr>
          <a:xfrm>
            <a:off x="6242050" y="275748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1" name="椭圆 60"/>
          <p:cNvSpPr/>
          <p:nvPr/>
        </p:nvSpPr>
        <p:spPr>
          <a:xfrm>
            <a:off x="7643813" y="4668838"/>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2" name="TextBox 57"/>
          <p:cNvSpPr txBox="1"/>
          <p:nvPr/>
        </p:nvSpPr>
        <p:spPr bwMode="auto">
          <a:xfrm>
            <a:off x="1436688"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2695575"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4981575"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57"/>
          <p:cNvSpPr txBox="1"/>
          <p:nvPr/>
        </p:nvSpPr>
        <p:spPr bwMode="auto">
          <a:xfrm>
            <a:off x="6489700"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71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2" name="任意多边形 21"/>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3"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矩形 24"/>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7" name="矩形 25"/>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8" name="矩形 26"/>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9" name="矩形 27"/>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29" name="TextBox 57"/>
          <p:cNvSpPr txBox="1"/>
          <p:nvPr/>
        </p:nvSpPr>
        <p:spPr bwMode="auto">
          <a:xfrm>
            <a:off x="14652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8039100"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57"/>
          <p:cNvSpPr txBox="1"/>
          <p:nvPr/>
        </p:nvSpPr>
        <p:spPr bwMode="auto">
          <a:xfrm>
            <a:off x="1465263"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57"/>
          <p:cNvSpPr txBox="1"/>
          <p:nvPr/>
        </p:nvSpPr>
        <p:spPr bwMode="auto">
          <a:xfrm>
            <a:off x="8039100"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73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18" name="任意多边形 1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8"/>
          <p:cNvSpPr/>
          <p:nvPr/>
        </p:nvSpPr>
        <p:spPr bwMode="auto">
          <a:xfrm>
            <a:off x="4465638" y="20939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7" name="Freeform 9"/>
          <p:cNvSpPr/>
          <p:nvPr/>
        </p:nvSpPr>
        <p:spPr bwMode="auto">
          <a:xfrm>
            <a:off x="5060950" y="20939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8" name="Freeform 21"/>
          <p:cNvSpPr/>
          <p:nvPr/>
        </p:nvSpPr>
        <p:spPr bwMode="auto">
          <a:xfrm>
            <a:off x="5160963" y="26844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9" name="Freeform 22"/>
          <p:cNvSpPr/>
          <p:nvPr/>
        </p:nvSpPr>
        <p:spPr bwMode="auto">
          <a:xfrm>
            <a:off x="5278438" y="26670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3" name="组合 32"/>
          <p:cNvGrpSpPr/>
          <p:nvPr/>
        </p:nvGrpSpPr>
        <p:grpSpPr>
          <a:xfrm>
            <a:off x="5653317" y="3304402"/>
            <a:ext cx="752606" cy="776237"/>
            <a:chOff x="3862388" y="1625601"/>
            <a:chExt cx="608013" cy="628649"/>
          </a:xfrm>
          <a:solidFill>
            <a:srgbClr val="F5A63E"/>
          </a:solidFill>
        </p:grpSpPr>
        <p:sp>
          <p:nvSpPr>
            <p:cNvPr id="34"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7"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1751" name="Freeform 14"/>
          <p:cNvSpPr/>
          <p:nvPr/>
        </p:nvSpPr>
        <p:spPr bwMode="auto">
          <a:xfrm>
            <a:off x="6321425" y="26479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2" name="Freeform 15"/>
          <p:cNvSpPr/>
          <p:nvPr/>
        </p:nvSpPr>
        <p:spPr bwMode="auto">
          <a:xfrm>
            <a:off x="6321425" y="20748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Freeform 14"/>
          <p:cNvSpPr/>
          <p:nvPr/>
        </p:nvSpPr>
        <p:spPr bwMode="auto">
          <a:xfrm rot="10800000">
            <a:off x="4410075" y="37147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4" name="Freeform 15"/>
          <p:cNvSpPr/>
          <p:nvPr/>
        </p:nvSpPr>
        <p:spPr bwMode="auto">
          <a:xfrm rot="10800000">
            <a:off x="4410075" y="42529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5" name="Freeform 14"/>
          <p:cNvSpPr/>
          <p:nvPr/>
        </p:nvSpPr>
        <p:spPr bwMode="auto">
          <a:xfrm rot="5400000">
            <a:off x="5763419" y="40933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Freeform 15"/>
          <p:cNvSpPr/>
          <p:nvPr/>
        </p:nvSpPr>
        <p:spPr bwMode="auto">
          <a:xfrm rot="5400000">
            <a:off x="6336507" y="40933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7" name="Oval 42"/>
          <p:cNvSpPr>
            <a:spLocks noChangeArrowheads="1"/>
          </p:cNvSpPr>
          <p:nvPr/>
        </p:nvSpPr>
        <p:spPr bwMode="auto">
          <a:xfrm>
            <a:off x="4943475" y="44989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58" name="Oval 43"/>
          <p:cNvSpPr>
            <a:spLocks noChangeArrowheads="1"/>
          </p:cNvSpPr>
          <p:nvPr/>
        </p:nvSpPr>
        <p:spPr bwMode="auto">
          <a:xfrm>
            <a:off x="5030788" y="44799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59" name="Oval 44"/>
          <p:cNvSpPr>
            <a:spLocks noChangeArrowheads="1"/>
          </p:cNvSpPr>
          <p:nvPr/>
        </p:nvSpPr>
        <p:spPr bwMode="auto">
          <a:xfrm>
            <a:off x="4943475" y="45831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0" name="Oval 45"/>
          <p:cNvSpPr>
            <a:spLocks noChangeArrowheads="1"/>
          </p:cNvSpPr>
          <p:nvPr/>
        </p:nvSpPr>
        <p:spPr bwMode="auto">
          <a:xfrm>
            <a:off x="5030788" y="45831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1" name="Freeform 36"/>
          <p:cNvSpPr/>
          <p:nvPr/>
        </p:nvSpPr>
        <p:spPr bwMode="auto">
          <a:xfrm>
            <a:off x="6656388" y="45450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2" name="Rectangle 27"/>
          <p:cNvSpPr>
            <a:spLocks noChangeArrowheads="1"/>
          </p:cNvSpPr>
          <p:nvPr/>
        </p:nvSpPr>
        <p:spPr bwMode="auto">
          <a:xfrm>
            <a:off x="6973888" y="28336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3" name="Rectangle 28"/>
          <p:cNvSpPr>
            <a:spLocks noChangeArrowheads="1"/>
          </p:cNvSpPr>
          <p:nvPr/>
        </p:nvSpPr>
        <p:spPr bwMode="auto">
          <a:xfrm>
            <a:off x="7015163" y="28098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4" name="Rectangle 29"/>
          <p:cNvSpPr>
            <a:spLocks noChangeArrowheads="1"/>
          </p:cNvSpPr>
          <p:nvPr/>
        </p:nvSpPr>
        <p:spPr bwMode="auto">
          <a:xfrm>
            <a:off x="7051675" y="27940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5" name="Rectangle 30"/>
          <p:cNvSpPr>
            <a:spLocks noChangeArrowheads="1"/>
          </p:cNvSpPr>
          <p:nvPr/>
        </p:nvSpPr>
        <p:spPr bwMode="auto">
          <a:xfrm>
            <a:off x="7089775" y="28924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53" name="TextBox 57"/>
          <p:cNvSpPr txBox="1"/>
          <p:nvPr/>
        </p:nvSpPr>
        <p:spPr bwMode="auto">
          <a:xfrm>
            <a:off x="1393825" y="23574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Box 57"/>
          <p:cNvSpPr txBox="1"/>
          <p:nvPr/>
        </p:nvSpPr>
        <p:spPr bwMode="auto">
          <a:xfrm>
            <a:off x="8080375" y="23574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1393825"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8080375"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77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9" name="任意多边形 38"/>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4"/>
          <p:cNvGrpSpPr>
            <a:grpSpLocks noChangeAspect="1"/>
          </p:cNvGrpSpPr>
          <p:nvPr/>
        </p:nvGrpSpPr>
        <p:grpSpPr bwMode="auto">
          <a:xfrm>
            <a:off x="574861" y="1632283"/>
            <a:ext cx="5197475" cy="3916362"/>
            <a:chOff x="1988" y="1245"/>
            <a:chExt cx="3274" cy="2467"/>
          </a:xfrm>
          <a:solidFill>
            <a:srgbClr val="F6B305"/>
          </a:solidFill>
        </p:grpSpPr>
        <p:sp>
          <p:nvSpPr>
            <p:cNvPr id="58" name="Freeform 5"/>
            <p:cNvSpPr>
              <a:spLocks noEditPoints="1"/>
            </p:cNvSpPr>
            <p:nvPr/>
          </p:nvSpPr>
          <p:spPr bwMode="auto">
            <a:xfrm>
              <a:off x="1988" y="2053"/>
              <a:ext cx="1674" cy="1659"/>
            </a:xfrm>
            <a:custGeom>
              <a:avLst/>
              <a:gdLst>
                <a:gd name="T0" fmla="*/ 561 w 1122"/>
                <a:gd name="T1" fmla="*/ 97 h 1112"/>
                <a:gd name="T2" fmla="*/ 515 w 1122"/>
                <a:gd name="T3" fmla="*/ 100 h 1112"/>
                <a:gd name="T4" fmla="*/ 457 w 1122"/>
                <a:gd name="T5" fmla="*/ 0 h 1112"/>
                <a:gd name="T6" fmla="*/ 318 w 1122"/>
                <a:gd name="T7" fmla="*/ 45 h 1112"/>
                <a:gd name="T8" fmla="*/ 330 w 1122"/>
                <a:gd name="T9" fmla="*/ 160 h 1112"/>
                <a:gd name="T10" fmla="*/ 256 w 1122"/>
                <a:gd name="T11" fmla="*/ 214 h 1112"/>
                <a:gd name="T12" fmla="*/ 151 w 1122"/>
                <a:gd name="T13" fmla="*/ 167 h 1112"/>
                <a:gd name="T14" fmla="*/ 64 w 1122"/>
                <a:gd name="T15" fmla="*/ 286 h 1112"/>
                <a:gd name="T16" fmla="*/ 141 w 1122"/>
                <a:gd name="T17" fmla="*/ 372 h 1112"/>
                <a:gd name="T18" fmla="*/ 113 w 1122"/>
                <a:gd name="T19" fmla="*/ 459 h 1112"/>
                <a:gd name="T20" fmla="*/ 0 w 1122"/>
                <a:gd name="T21" fmla="*/ 483 h 1112"/>
                <a:gd name="T22" fmla="*/ 0 w 1122"/>
                <a:gd name="T23" fmla="*/ 630 h 1112"/>
                <a:gd name="T24" fmla="*/ 113 w 1122"/>
                <a:gd name="T25" fmla="*/ 654 h 1112"/>
                <a:gd name="T26" fmla="*/ 142 w 1122"/>
                <a:gd name="T27" fmla="*/ 740 h 1112"/>
                <a:gd name="T28" fmla="*/ 65 w 1122"/>
                <a:gd name="T29" fmla="*/ 826 h 1112"/>
                <a:gd name="T30" fmla="*/ 151 w 1122"/>
                <a:gd name="T31" fmla="*/ 945 h 1112"/>
                <a:gd name="T32" fmla="*/ 257 w 1122"/>
                <a:gd name="T33" fmla="*/ 898 h 1112"/>
                <a:gd name="T34" fmla="*/ 330 w 1122"/>
                <a:gd name="T35" fmla="*/ 952 h 1112"/>
                <a:gd name="T36" fmla="*/ 318 w 1122"/>
                <a:gd name="T37" fmla="*/ 1067 h 1112"/>
                <a:gd name="T38" fmla="*/ 458 w 1122"/>
                <a:gd name="T39" fmla="*/ 1112 h 1112"/>
                <a:gd name="T40" fmla="*/ 516 w 1122"/>
                <a:gd name="T41" fmla="*/ 1012 h 1112"/>
                <a:gd name="T42" fmla="*/ 562 w 1122"/>
                <a:gd name="T43" fmla="*/ 1014 h 1112"/>
                <a:gd name="T44" fmla="*/ 607 w 1122"/>
                <a:gd name="T45" fmla="*/ 1012 h 1112"/>
                <a:gd name="T46" fmla="*/ 665 w 1122"/>
                <a:gd name="T47" fmla="*/ 1112 h 1112"/>
                <a:gd name="T48" fmla="*/ 805 w 1122"/>
                <a:gd name="T49" fmla="*/ 1066 h 1112"/>
                <a:gd name="T50" fmla="*/ 793 w 1122"/>
                <a:gd name="T51" fmla="*/ 952 h 1112"/>
                <a:gd name="T52" fmla="*/ 866 w 1122"/>
                <a:gd name="T53" fmla="*/ 898 h 1112"/>
                <a:gd name="T54" fmla="*/ 972 w 1122"/>
                <a:gd name="T55" fmla="*/ 945 h 1112"/>
                <a:gd name="T56" fmla="*/ 1058 w 1122"/>
                <a:gd name="T57" fmla="*/ 826 h 1112"/>
                <a:gd name="T58" fmla="*/ 981 w 1122"/>
                <a:gd name="T59" fmla="*/ 740 h 1112"/>
                <a:gd name="T60" fmla="*/ 1009 w 1122"/>
                <a:gd name="T61" fmla="*/ 653 h 1112"/>
                <a:gd name="T62" fmla="*/ 1122 w 1122"/>
                <a:gd name="T63" fmla="*/ 629 h 1112"/>
                <a:gd name="T64" fmla="*/ 1122 w 1122"/>
                <a:gd name="T65" fmla="*/ 482 h 1112"/>
                <a:gd name="T66" fmla="*/ 1009 w 1122"/>
                <a:gd name="T67" fmla="*/ 458 h 1112"/>
                <a:gd name="T68" fmla="*/ 981 w 1122"/>
                <a:gd name="T69" fmla="*/ 371 h 1112"/>
                <a:gd name="T70" fmla="*/ 1058 w 1122"/>
                <a:gd name="T71" fmla="*/ 285 h 1112"/>
                <a:gd name="T72" fmla="*/ 972 w 1122"/>
                <a:gd name="T73" fmla="*/ 167 h 1112"/>
                <a:gd name="T74" fmla="*/ 866 w 1122"/>
                <a:gd name="T75" fmla="*/ 213 h 1112"/>
                <a:gd name="T76" fmla="*/ 792 w 1122"/>
                <a:gd name="T77" fmla="*/ 160 h 1112"/>
                <a:gd name="T78" fmla="*/ 804 w 1122"/>
                <a:gd name="T79" fmla="*/ 45 h 1112"/>
                <a:gd name="T80" fmla="*/ 664 w 1122"/>
                <a:gd name="T81" fmla="*/ 0 h 1112"/>
                <a:gd name="T82" fmla="*/ 606 w 1122"/>
                <a:gd name="T83" fmla="*/ 100 h 1112"/>
                <a:gd name="T84" fmla="*/ 561 w 1122"/>
                <a:gd name="T85" fmla="*/ 97 h 1112"/>
                <a:gd name="T86" fmla="*/ 967 w 1122"/>
                <a:gd name="T87" fmla="*/ 556 h 1112"/>
                <a:gd name="T88" fmla="*/ 562 w 1122"/>
                <a:gd name="T89" fmla="*/ 962 h 1112"/>
                <a:gd name="T90" fmla="*/ 155 w 1122"/>
                <a:gd name="T91" fmla="*/ 556 h 1112"/>
                <a:gd name="T92" fmla="*/ 561 w 1122"/>
                <a:gd name="T93" fmla="*/ 150 h 1112"/>
                <a:gd name="T94" fmla="*/ 967 w 1122"/>
                <a:gd name="T95" fmla="*/ 5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2" h="111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59" name="Freeform 6"/>
            <p:cNvSpPr>
              <a:spLocks noEditPoints="1"/>
            </p:cNvSpPr>
            <p:nvPr/>
          </p:nvSpPr>
          <p:spPr bwMode="auto">
            <a:xfrm>
              <a:off x="3196" y="1245"/>
              <a:ext cx="1243" cy="1233"/>
            </a:xfrm>
            <a:custGeom>
              <a:avLst/>
              <a:gdLst>
                <a:gd name="T0" fmla="*/ 416 w 833"/>
                <a:gd name="T1" fmla="*/ 72 h 826"/>
                <a:gd name="T2" fmla="*/ 383 w 833"/>
                <a:gd name="T3" fmla="*/ 74 h 826"/>
                <a:gd name="T4" fmla="*/ 340 w 833"/>
                <a:gd name="T5" fmla="*/ 0 h 826"/>
                <a:gd name="T6" fmla="*/ 236 w 833"/>
                <a:gd name="T7" fmla="*/ 34 h 826"/>
                <a:gd name="T8" fmla="*/ 245 w 833"/>
                <a:gd name="T9" fmla="*/ 119 h 826"/>
                <a:gd name="T10" fmla="*/ 190 w 833"/>
                <a:gd name="T11" fmla="*/ 159 h 826"/>
                <a:gd name="T12" fmla="*/ 112 w 833"/>
                <a:gd name="T13" fmla="*/ 124 h 826"/>
                <a:gd name="T14" fmla="*/ 48 w 833"/>
                <a:gd name="T15" fmla="*/ 212 h 826"/>
                <a:gd name="T16" fmla="*/ 105 w 833"/>
                <a:gd name="T17" fmla="*/ 276 h 826"/>
                <a:gd name="T18" fmla="*/ 84 w 833"/>
                <a:gd name="T19" fmla="*/ 341 h 826"/>
                <a:gd name="T20" fmla="*/ 0 w 833"/>
                <a:gd name="T21" fmla="*/ 359 h 826"/>
                <a:gd name="T22" fmla="*/ 0 w 833"/>
                <a:gd name="T23" fmla="*/ 468 h 826"/>
                <a:gd name="T24" fmla="*/ 84 w 833"/>
                <a:gd name="T25" fmla="*/ 486 h 826"/>
                <a:gd name="T26" fmla="*/ 105 w 833"/>
                <a:gd name="T27" fmla="*/ 550 h 826"/>
                <a:gd name="T28" fmla="*/ 48 w 833"/>
                <a:gd name="T29" fmla="*/ 614 h 826"/>
                <a:gd name="T30" fmla="*/ 112 w 833"/>
                <a:gd name="T31" fmla="*/ 702 h 826"/>
                <a:gd name="T32" fmla="*/ 190 w 833"/>
                <a:gd name="T33" fmla="*/ 667 h 826"/>
                <a:gd name="T34" fmla="*/ 245 w 833"/>
                <a:gd name="T35" fmla="*/ 707 h 826"/>
                <a:gd name="T36" fmla="*/ 236 w 833"/>
                <a:gd name="T37" fmla="*/ 792 h 826"/>
                <a:gd name="T38" fmla="*/ 340 w 833"/>
                <a:gd name="T39" fmla="*/ 826 h 826"/>
                <a:gd name="T40" fmla="*/ 383 w 833"/>
                <a:gd name="T41" fmla="*/ 752 h 826"/>
                <a:gd name="T42" fmla="*/ 417 w 833"/>
                <a:gd name="T43" fmla="*/ 753 h 826"/>
                <a:gd name="T44" fmla="*/ 451 w 833"/>
                <a:gd name="T45" fmla="*/ 752 h 826"/>
                <a:gd name="T46" fmla="*/ 494 w 833"/>
                <a:gd name="T47" fmla="*/ 826 h 826"/>
                <a:gd name="T48" fmla="*/ 597 w 833"/>
                <a:gd name="T49" fmla="*/ 792 h 826"/>
                <a:gd name="T50" fmla="*/ 589 w 833"/>
                <a:gd name="T51" fmla="*/ 707 h 826"/>
                <a:gd name="T52" fmla="*/ 643 w 833"/>
                <a:gd name="T53" fmla="*/ 667 h 826"/>
                <a:gd name="T54" fmla="*/ 722 w 833"/>
                <a:gd name="T55" fmla="*/ 702 h 826"/>
                <a:gd name="T56" fmla="*/ 786 w 833"/>
                <a:gd name="T57" fmla="*/ 613 h 826"/>
                <a:gd name="T58" fmla="*/ 728 w 833"/>
                <a:gd name="T59" fmla="*/ 550 h 826"/>
                <a:gd name="T60" fmla="*/ 749 w 833"/>
                <a:gd name="T61" fmla="*/ 485 h 826"/>
                <a:gd name="T62" fmla="*/ 833 w 833"/>
                <a:gd name="T63" fmla="*/ 467 h 826"/>
                <a:gd name="T64" fmla="*/ 833 w 833"/>
                <a:gd name="T65" fmla="*/ 358 h 826"/>
                <a:gd name="T66" fmla="*/ 749 w 833"/>
                <a:gd name="T67" fmla="*/ 340 h 826"/>
                <a:gd name="T68" fmla="*/ 728 w 833"/>
                <a:gd name="T69" fmla="*/ 276 h 826"/>
                <a:gd name="T70" fmla="*/ 786 w 833"/>
                <a:gd name="T71" fmla="*/ 212 h 826"/>
                <a:gd name="T72" fmla="*/ 721 w 833"/>
                <a:gd name="T73" fmla="*/ 124 h 826"/>
                <a:gd name="T74" fmla="*/ 643 w 833"/>
                <a:gd name="T75" fmla="*/ 159 h 826"/>
                <a:gd name="T76" fmla="*/ 588 w 833"/>
                <a:gd name="T77" fmla="*/ 119 h 826"/>
                <a:gd name="T78" fmla="*/ 597 w 833"/>
                <a:gd name="T79" fmla="*/ 34 h 826"/>
                <a:gd name="T80" fmla="*/ 493 w 833"/>
                <a:gd name="T81" fmla="*/ 0 h 826"/>
                <a:gd name="T82" fmla="*/ 450 w 833"/>
                <a:gd name="T83" fmla="*/ 74 h 826"/>
                <a:gd name="T84" fmla="*/ 416 w 833"/>
                <a:gd name="T85" fmla="*/ 72 h 826"/>
                <a:gd name="T86" fmla="*/ 718 w 833"/>
                <a:gd name="T87" fmla="*/ 413 h 826"/>
                <a:gd name="T88" fmla="*/ 417 w 833"/>
                <a:gd name="T89" fmla="*/ 715 h 826"/>
                <a:gd name="T90" fmla="*/ 115 w 833"/>
                <a:gd name="T91" fmla="*/ 413 h 826"/>
                <a:gd name="T92" fmla="*/ 416 w 833"/>
                <a:gd name="T93" fmla="*/ 111 h 826"/>
                <a:gd name="T94" fmla="*/ 718 w 833"/>
                <a:gd name="T95"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3" h="826">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60" name="Freeform 7"/>
            <p:cNvSpPr>
              <a:spLocks noEditPoints="1"/>
            </p:cNvSpPr>
            <p:nvPr/>
          </p:nvSpPr>
          <p:spPr bwMode="auto">
            <a:xfrm>
              <a:off x="3668" y="2586"/>
              <a:ext cx="1026" cy="1017"/>
            </a:xfrm>
            <a:custGeom>
              <a:avLst/>
              <a:gdLst>
                <a:gd name="T0" fmla="*/ 344 w 688"/>
                <a:gd name="T1" fmla="*/ 60 h 682"/>
                <a:gd name="T2" fmla="*/ 316 w 688"/>
                <a:gd name="T3" fmla="*/ 61 h 682"/>
                <a:gd name="T4" fmla="*/ 280 w 688"/>
                <a:gd name="T5" fmla="*/ 0 h 682"/>
                <a:gd name="T6" fmla="*/ 195 w 688"/>
                <a:gd name="T7" fmla="*/ 28 h 682"/>
                <a:gd name="T8" fmla="*/ 202 w 688"/>
                <a:gd name="T9" fmla="*/ 98 h 682"/>
                <a:gd name="T10" fmla="*/ 157 w 688"/>
                <a:gd name="T11" fmla="*/ 131 h 682"/>
                <a:gd name="T12" fmla="*/ 92 w 688"/>
                <a:gd name="T13" fmla="*/ 103 h 682"/>
                <a:gd name="T14" fmla="*/ 39 w 688"/>
                <a:gd name="T15" fmla="*/ 175 h 682"/>
                <a:gd name="T16" fmla="*/ 87 w 688"/>
                <a:gd name="T17" fmla="*/ 228 h 682"/>
                <a:gd name="T18" fmla="*/ 69 w 688"/>
                <a:gd name="T19" fmla="*/ 281 h 682"/>
                <a:gd name="T20" fmla="*/ 0 w 688"/>
                <a:gd name="T21" fmla="*/ 296 h 682"/>
                <a:gd name="T22" fmla="*/ 0 w 688"/>
                <a:gd name="T23" fmla="*/ 386 h 682"/>
                <a:gd name="T24" fmla="*/ 69 w 688"/>
                <a:gd name="T25" fmla="*/ 401 h 682"/>
                <a:gd name="T26" fmla="*/ 87 w 688"/>
                <a:gd name="T27" fmla="*/ 454 h 682"/>
                <a:gd name="T28" fmla="*/ 39 w 688"/>
                <a:gd name="T29" fmla="*/ 507 h 682"/>
                <a:gd name="T30" fmla="*/ 93 w 688"/>
                <a:gd name="T31" fmla="*/ 580 h 682"/>
                <a:gd name="T32" fmla="*/ 157 w 688"/>
                <a:gd name="T33" fmla="*/ 551 h 682"/>
                <a:gd name="T34" fmla="*/ 202 w 688"/>
                <a:gd name="T35" fmla="*/ 584 h 682"/>
                <a:gd name="T36" fmla="*/ 195 w 688"/>
                <a:gd name="T37" fmla="*/ 654 h 682"/>
                <a:gd name="T38" fmla="*/ 281 w 688"/>
                <a:gd name="T39" fmla="*/ 682 h 682"/>
                <a:gd name="T40" fmla="*/ 316 w 688"/>
                <a:gd name="T41" fmla="*/ 621 h 682"/>
                <a:gd name="T42" fmla="*/ 344 w 688"/>
                <a:gd name="T43" fmla="*/ 622 h 682"/>
                <a:gd name="T44" fmla="*/ 372 w 688"/>
                <a:gd name="T45" fmla="*/ 621 h 682"/>
                <a:gd name="T46" fmla="*/ 408 w 688"/>
                <a:gd name="T47" fmla="*/ 682 h 682"/>
                <a:gd name="T48" fmla="*/ 493 w 688"/>
                <a:gd name="T49" fmla="*/ 654 h 682"/>
                <a:gd name="T50" fmla="*/ 486 w 688"/>
                <a:gd name="T51" fmla="*/ 584 h 682"/>
                <a:gd name="T52" fmla="*/ 531 w 688"/>
                <a:gd name="T53" fmla="*/ 551 h 682"/>
                <a:gd name="T54" fmla="*/ 596 w 688"/>
                <a:gd name="T55" fmla="*/ 579 h 682"/>
                <a:gd name="T56" fmla="*/ 649 w 688"/>
                <a:gd name="T57" fmla="*/ 506 h 682"/>
                <a:gd name="T58" fmla="*/ 601 w 688"/>
                <a:gd name="T59" fmla="*/ 454 h 682"/>
                <a:gd name="T60" fmla="*/ 619 w 688"/>
                <a:gd name="T61" fmla="*/ 401 h 682"/>
                <a:gd name="T62" fmla="*/ 688 w 688"/>
                <a:gd name="T63" fmla="*/ 386 h 682"/>
                <a:gd name="T64" fmla="*/ 688 w 688"/>
                <a:gd name="T65" fmla="*/ 296 h 682"/>
                <a:gd name="T66" fmla="*/ 619 w 688"/>
                <a:gd name="T67" fmla="*/ 281 h 682"/>
                <a:gd name="T68" fmla="*/ 601 w 688"/>
                <a:gd name="T69" fmla="*/ 228 h 682"/>
                <a:gd name="T70" fmla="*/ 649 w 688"/>
                <a:gd name="T71" fmla="*/ 175 h 682"/>
                <a:gd name="T72" fmla="*/ 596 w 688"/>
                <a:gd name="T73" fmla="*/ 102 h 682"/>
                <a:gd name="T74" fmla="*/ 531 w 688"/>
                <a:gd name="T75" fmla="*/ 131 h 682"/>
                <a:gd name="T76" fmla="*/ 486 w 688"/>
                <a:gd name="T77" fmla="*/ 98 h 682"/>
                <a:gd name="T78" fmla="*/ 493 w 688"/>
                <a:gd name="T79" fmla="*/ 28 h 682"/>
                <a:gd name="T80" fmla="*/ 407 w 688"/>
                <a:gd name="T81" fmla="*/ 0 h 682"/>
                <a:gd name="T82" fmla="*/ 372 w 688"/>
                <a:gd name="T83" fmla="*/ 61 h 682"/>
                <a:gd name="T84" fmla="*/ 344 w 688"/>
                <a:gd name="T85" fmla="*/ 60 h 682"/>
                <a:gd name="T86" fmla="*/ 593 w 688"/>
                <a:gd name="T87" fmla="*/ 341 h 682"/>
                <a:gd name="T88" fmla="*/ 344 w 688"/>
                <a:gd name="T89" fmla="*/ 590 h 682"/>
                <a:gd name="T90" fmla="*/ 95 w 688"/>
                <a:gd name="T91" fmla="*/ 341 h 682"/>
                <a:gd name="T92" fmla="*/ 344 w 688"/>
                <a:gd name="T93" fmla="*/ 92 h 682"/>
                <a:gd name="T94" fmla="*/ 593 w 688"/>
                <a:gd name="T95" fmla="*/ 3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682">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61" name="Freeform 8"/>
            <p:cNvSpPr>
              <a:spLocks noEditPoints="1"/>
            </p:cNvSpPr>
            <p:nvPr/>
          </p:nvSpPr>
          <p:spPr bwMode="auto">
            <a:xfrm>
              <a:off x="4320" y="1871"/>
              <a:ext cx="942" cy="934"/>
            </a:xfrm>
            <a:custGeom>
              <a:avLst/>
              <a:gdLst>
                <a:gd name="T0" fmla="*/ 315 w 631"/>
                <a:gd name="T1" fmla="*/ 55 h 626"/>
                <a:gd name="T2" fmla="*/ 289 w 631"/>
                <a:gd name="T3" fmla="*/ 57 h 626"/>
                <a:gd name="T4" fmla="*/ 257 w 631"/>
                <a:gd name="T5" fmla="*/ 0 h 626"/>
                <a:gd name="T6" fmla="*/ 178 w 631"/>
                <a:gd name="T7" fmla="*/ 26 h 626"/>
                <a:gd name="T8" fmla="*/ 185 w 631"/>
                <a:gd name="T9" fmla="*/ 91 h 626"/>
                <a:gd name="T10" fmla="*/ 144 w 631"/>
                <a:gd name="T11" fmla="*/ 121 h 626"/>
                <a:gd name="T12" fmla="*/ 84 w 631"/>
                <a:gd name="T13" fmla="*/ 94 h 626"/>
                <a:gd name="T14" fmla="*/ 36 w 631"/>
                <a:gd name="T15" fmla="*/ 161 h 626"/>
                <a:gd name="T16" fmla="*/ 79 w 631"/>
                <a:gd name="T17" fmla="*/ 210 h 626"/>
                <a:gd name="T18" fmla="*/ 63 w 631"/>
                <a:gd name="T19" fmla="*/ 258 h 626"/>
                <a:gd name="T20" fmla="*/ 0 w 631"/>
                <a:gd name="T21" fmla="*/ 272 h 626"/>
                <a:gd name="T22" fmla="*/ 0 w 631"/>
                <a:gd name="T23" fmla="*/ 354 h 626"/>
                <a:gd name="T24" fmla="*/ 63 w 631"/>
                <a:gd name="T25" fmla="*/ 368 h 626"/>
                <a:gd name="T26" fmla="*/ 79 w 631"/>
                <a:gd name="T27" fmla="*/ 417 h 626"/>
                <a:gd name="T28" fmla="*/ 36 w 631"/>
                <a:gd name="T29" fmla="*/ 465 h 626"/>
                <a:gd name="T30" fmla="*/ 85 w 631"/>
                <a:gd name="T31" fmla="*/ 532 h 626"/>
                <a:gd name="T32" fmla="*/ 144 w 631"/>
                <a:gd name="T33" fmla="*/ 506 h 626"/>
                <a:gd name="T34" fmla="*/ 185 w 631"/>
                <a:gd name="T35" fmla="*/ 536 h 626"/>
                <a:gd name="T36" fmla="*/ 179 w 631"/>
                <a:gd name="T37" fmla="*/ 600 h 626"/>
                <a:gd name="T38" fmla="*/ 257 w 631"/>
                <a:gd name="T39" fmla="*/ 626 h 626"/>
                <a:gd name="T40" fmla="*/ 290 w 631"/>
                <a:gd name="T41" fmla="*/ 570 h 626"/>
                <a:gd name="T42" fmla="*/ 315 w 631"/>
                <a:gd name="T43" fmla="*/ 571 h 626"/>
                <a:gd name="T44" fmla="*/ 341 w 631"/>
                <a:gd name="T45" fmla="*/ 569 h 626"/>
                <a:gd name="T46" fmla="*/ 374 w 631"/>
                <a:gd name="T47" fmla="*/ 626 h 626"/>
                <a:gd name="T48" fmla="*/ 452 w 631"/>
                <a:gd name="T49" fmla="*/ 600 h 626"/>
                <a:gd name="T50" fmla="*/ 445 w 631"/>
                <a:gd name="T51" fmla="*/ 535 h 626"/>
                <a:gd name="T52" fmla="*/ 487 w 631"/>
                <a:gd name="T53" fmla="*/ 505 h 626"/>
                <a:gd name="T54" fmla="*/ 546 w 631"/>
                <a:gd name="T55" fmla="*/ 532 h 626"/>
                <a:gd name="T56" fmla="*/ 595 w 631"/>
                <a:gd name="T57" fmla="*/ 465 h 626"/>
                <a:gd name="T58" fmla="*/ 551 w 631"/>
                <a:gd name="T59" fmla="*/ 416 h 626"/>
                <a:gd name="T60" fmla="*/ 567 w 631"/>
                <a:gd name="T61" fmla="*/ 368 h 626"/>
                <a:gd name="T62" fmla="*/ 631 w 631"/>
                <a:gd name="T63" fmla="*/ 354 h 626"/>
                <a:gd name="T64" fmla="*/ 631 w 631"/>
                <a:gd name="T65" fmla="*/ 271 h 626"/>
                <a:gd name="T66" fmla="*/ 567 w 631"/>
                <a:gd name="T67" fmla="*/ 258 h 626"/>
                <a:gd name="T68" fmla="*/ 551 w 631"/>
                <a:gd name="T69" fmla="*/ 209 h 626"/>
                <a:gd name="T70" fmla="*/ 594 w 631"/>
                <a:gd name="T71" fmla="*/ 161 h 626"/>
                <a:gd name="T72" fmla="*/ 546 w 631"/>
                <a:gd name="T73" fmla="*/ 94 h 626"/>
                <a:gd name="T74" fmla="*/ 487 w 631"/>
                <a:gd name="T75" fmla="*/ 120 h 626"/>
                <a:gd name="T76" fmla="*/ 445 w 631"/>
                <a:gd name="T77" fmla="*/ 90 h 626"/>
                <a:gd name="T78" fmla="*/ 452 w 631"/>
                <a:gd name="T79" fmla="*/ 26 h 626"/>
                <a:gd name="T80" fmla="*/ 373 w 631"/>
                <a:gd name="T81" fmla="*/ 0 h 626"/>
                <a:gd name="T82" fmla="*/ 341 w 631"/>
                <a:gd name="T83" fmla="*/ 56 h 626"/>
                <a:gd name="T84" fmla="*/ 315 w 631"/>
                <a:gd name="T85" fmla="*/ 55 h 626"/>
                <a:gd name="T86" fmla="*/ 544 w 631"/>
                <a:gd name="T87" fmla="*/ 313 h 626"/>
                <a:gd name="T88" fmla="*/ 315 w 631"/>
                <a:gd name="T89" fmla="*/ 541 h 626"/>
                <a:gd name="T90" fmla="*/ 87 w 631"/>
                <a:gd name="T91" fmla="*/ 313 h 626"/>
                <a:gd name="T92" fmla="*/ 315 w 631"/>
                <a:gd name="T93" fmla="*/ 85 h 626"/>
                <a:gd name="T94" fmla="*/ 544 w 631"/>
                <a:gd name="T95" fmla="*/ 31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1" h="626">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grpSp>
      <p:sp>
        <p:nvSpPr>
          <p:cNvPr id="32771" name="Freeform 15"/>
          <p:cNvSpPr>
            <a:spLocks noEditPoints="1"/>
          </p:cNvSpPr>
          <p:nvPr/>
        </p:nvSpPr>
        <p:spPr bwMode="auto">
          <a:xfrm>
            <a:off x="1487488" y="3814763"/>
            <a:ext cx="831850" cy="833437"/>
          </a:xfrm>
          <a:custGeom>
            <a:avLst/>
            <a:gdLst>
              <a:gd name="T0" fmla="*/ 2147483647 w 132"/>
              <a:gd name="T1" fmla="*/ 0 h 132"/>
              <a:gd name="T2" fmla="*/ 2147483647 w 132"/>
              <a:gd name="T3" fmla="*/ 0 h 132"/>
              <a:gd name="T4" fmla="*/ 0 w 132"/>
              <a:gd name="T5" fmla="*/ 2147483647 h 132"/>
              <a:gd name="T6" fmla="*/ 0 w 132"/>
              <a:gd name="T7" fmla="*/ 2147483647 h 132"/>
              <a:gd name="T8" fmla="*/ 2147483647 w 132"/>
              <a:gd name="T9" fmla="*/ 2147483647 h 132"/>
              <a:gd name="T10" fmla="*/ 2147483647 w 132"/>
              <a:gd name="T11" fmla="*/ 2147483647 h 132"/>
              <a:gd name="T12" fmla="*/ 2147483647 w 132"/>
              <a:gd name="T13" fmla="*/ 2147483647 h 132"/>
              <a:gd name="T14" fmla="*/ 2147483647 w 132"/>
              <a:gd name="T15" fmla="*/ 2147483647 h 132"/>
              <a:gd name="T16" fmla="*/ 2147483647 w 132"/>
              <a:gd name="T17" fmla="*/ 0 h 132"/>
              <a:gd name="T18" fmla="*/ 2147483647 w 132"/>
              <a:gd name="T19" fmla="*/ 2147483647 h 132"/>
              <a:gd name="T20" fmla="*/ 2147483647 w 132"/>
              <a:gd name="T21" fmla="*/ 2147483647 h 132"/>
              <a:gd name="T22" fmla="*/ 2147483647 w 132"/>
              <a:gd name="T23" fmla="*/ 2147483647 h 132"/>
              <a:gd name="T24" fmla="*/ 2147483647 w 132"/>
              <a:gd name="T25" fmla="*/ 2147483647 h 132"/>
              <a:gd name="T26" fmla="*/ 2147483647 w 132"/>
              <a:gd name="T27" fmla="*/ 2147483647 h 132"/>
              <a:gd name="T28" fmla="*/ 2147483647 w 132"/>
              <a:gd name="T29" fmla="*/ 2147483647 h 132"/>
              <a:gd name="T30" fmla="*/ 2147483647 w 132"/>
              <a:gd name="T31" fmla="*/ 2147483647 h 132"/>
              <a:gd name="T32" fmla="*/ 2147483647 w 132"/>
              <a:gd name="T33" fmla="*/ 2147483647 h 132"/>
              <a:gd name="T34" fmla="*/ 2147483647 w 132"/>
              <a:gd name="T35" fmla="*/ 2147483647 h 132"/>
              <a:gd name="T36" fmla="*/ 2147483647 w 132"/>
              <a:gd name="T37" fmla="*/ 2147483647 h 132"/>
              <a:gd name="T38" fmla="*/ 2147483647 w 132"/>
              <a:gd name="T39" fmla="*/ 2147483647 h 132"/>
              <a:gd name="T40" fmla="*/ 2147483647 w 132"/>
              <a:gd name="T41" fmla="*/ 2147483647 h 132"/>
              <a:gd name="T42" fmla="*/ 2147483647 w 132"/>
              <a:gd name="T43" fmla="*/ 2147483647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 name="组合 62"/>
          <p:cNvGrpSpPr/>
          <p:nvPr/>
        </p:nvGrpSpPr>
        <p:grpSpPr>
          <a:xfrm>
            <a:off x="3224398" y="2248232"/>
            <a:ext cx="509588" cy="581026"/>
            <a:chOff x="6326469" y="648820"/>
            <a:chExt cx="509588" cy="581026"/>
          </a:xfrm>
          <a:solidFill>
            <a:srgbClr val="EA510D"/>
          </a:solidFill>
        </p:grpSpPr>
        <p:sp>
          <p:nvSpPr>
            <p:cNvPr id="64" name="Freeform 20"/>
            <p:cNvSpPr>
              <a:spLocks noEditPoints="1"/>
            </p:cNvSpPr>
            <p:nvPr/>
          </p:nvSpPr>
          <p:spPr bwMode="auto">
            <a:xfrm>
              <a:off x="6551894" y="648820"/>
              <a:ext cx="219075" cy="17780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21"/>
            <p:cNvSpPr>
              <a:spLocks noEditPoints="1"/>
            </p:cNvSpPr>
            <p:nvPr/>
          </p:nvSpPr>
          <p:spPr bwMode="auto">
            <a:xfrm>
              <a:off x="6389969" y="648820"/>
              <a:ext cx="219075" cy="17780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22"/>
            <p:cNvSpPr/>
            <p:nvPr/>
          </p:nvSpPr>
          <p:spPr bwMode="auto">
            <a:xfrm>
              <a:off x="6602694" y="804395"/>
              <a:ext cx="233363" cy="192088"/>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23"/>
            <p:cNvSpPr/>
            <p:nvPr/>
          </p:nvSpPr>
          <p:spPr bwMode="auto">
            <a:xfrm>
              <a:off x="6602694" y="1037758"/>
              <a:ext cx="233363" cy="192088"/>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24"/>
            <p:cNvSpPr/>
            <p:nvPr/>
          </p:nvSpPr>
          <p:spPr bwMode="auto">
            <a:xfrm>
              <a:off x="6326469" y="804395"/>
              <a:ext cx="233363" cy="192088"/>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25"/>
            <p:cNvSpPr/>
            <p:nvPr/>
          </p:nvSpPr>
          <p:spPr bwMode="auto">
            <a:xfrm>
              <a:off x="6326469" y="1037758"/>
              <a:ext cx="233363" cy="192088"/>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70" name="组合 69"/>
          <p:cNvGrpSpPr/>
          <p:nvPr/>
        </p:nvGrpSpPr>
        <p:grpSpPr>
          <a:xfrm>
            <a:off x="3780816" y="4335000"/>
            <a:ext cx="550863" cy="466725"/>
            <a:chOff x="9259888" y="3257550"/>
            <a:chExt cx="550863" cy="466725"/>
          </a:xfrm>
          <a:solidFill>
            <a:srgbClr val="EA510D"/>
          </a:solidFill>
        </p:grpSpPr>
        <p:sp>
          <p:nvSpPr>
            <p:cNvPr id="71" name="Rectangle 111"/>
            <p:cNvSpPr>
              <a:spLocks noChangeArrowheads="1"/>
            </p:cNvSpPr>
            <p:nvPr/>
          </p:nvSpPr>
          <p:spPr bwMode="auto">
            <a:xfrm>
              <a:off x="9366251" y="3468688"/>
              <a:ext cx="41275" cy="85725"/>
            </a:xfrm>
            <a:prstGeom prst="rect">
              <a:avLst/>
            </a:pr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112"/>
            <p:cNvSpPr>
              <a:spLocks noEditPoints="1"/>
            </p:cNvSpPr>
            <p:nvPr/>
          </p:nvSpPr>
          <p:spPr bwMode="auto">
            <a:xfrm>
              <a:off x="9259888" y="3257550"/>
              <a:ext cx="550863" cy="233363"/>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113"/>
            <p:cNvSpPr/>
            <p:nvPr/>
          </p:nvSpPr>
          <p:spPr bwMode="auto">
            <a:xfrm>
              <a:off x="9280526" y="3511550"/>
              <a:ext cx="509588" cy="212725"/>
            </a:xfrm>
            <a:custGeom>
              <a:avLst/>
              <a:gdLst>
                <a:gd name="T0" fmla="*/ 281 w 321"/>
                <a:gd name="T1" fmla="*/ 40 h 134"/>
                <a:gd name="T2" fmla="*/ 227 w 321"/>
                <a:gd name="T3" fmla="*/ 40 h 134"/>
                <a:gd name="T4" fmla="*/ 227 w 321"/>
                <a:gd name="T5" fmla="*/ 0 h 134"/>
                <a:gd name="T6" fmla="*/ 94 w 321"/>
                <a:gd name="T7" fmla="*/ 0 h 134"/>
                <a:gd name="T8" fmla="*/ 94 w 321"/>
                <a:gd name="T9" fmla="*/ 40 h 134"/>
                <a:gd name="T10" fmla="*/ 40 w 321"/>
                <a:gd name="T11" fmla="*/ 40 h 134"/>
                <a:gd name="T12" fmla="*/ 40 w 321"/>
                <a:gd name="T13" fmla="*/ 0 h 134"/>
                <a:gd name="T14" fmla="*/ 0 w 321"/>
                <a:gd name="T15" fmla="*/ 0 h 134"/>
                <a:gd name="T16" fmla="*/ 0 w 321"/>
                <a:gd name="T17" fmla="*/ 134 h 134"/>
                <a:gd name="T18" fmla="*/ 321 w 321"/>
                <a:gd name="T19" fmla="*/ 134 h 134"/>
                <a:gd name="T20" fmla="*/ 321 w 321"/>
                <a:gd name="T21" fmla="*/ 0 h 134"/>
                <a:gd name="T22" fmla="*/ 281 w 321"/>
                <a:gd name="T23" fmla="*/ 0 h 134"/>
                <a:gd name="T24" fmla="*/ 281 w 321"/>
                <a:gd name="T25"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134">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Rectangle 114"/>
            <p:cNvSpPr>
              <a:spLocks noChangeArrowheads="1"/>
            </p:cNvSpPr>
            <p:nvPr/>
          </p:nvSpPr>
          <p:spPr bwMode="auto">
            <a:xfrm>
              <a:off x="9663113" y="3468688"/>
              <a:ext cx="41275" cy="85725"/>
            </a:xfrm>
            <a:prstGeom prst="rect">
              <a:avLst/>
            </a:pr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2774" name="Freeform 31"/>
          <p:cNvSpPr/>
          <p:nvPr/>
        </p:nvSpPr>
        <p:spPr bwMode="auto">
          <a:xfrm>
            <a:off x="4775200" y="3113088"/>
            <a:ext cx="509588" cy="509587"/>
          </a:xfrm>
          <a:custGeom>
            <a:avLst/>
            <a:gdLst>
              <a:gd name="T0" fmla="*/ 2147483647 w 144"/>
              <a:gd name="T1" fmla="*/ 2147483647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TextBox 57"/>
          <p:cNvSpPr txBox="1"/>
          <p:nvPr/>
        </p:nvSpPr>
        <p:spPr bwMode="auto">
          <a:xfrm>
            <a:off x="5537200" y="2306638"/>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TextBox 57"/>
          <p:cNvSpPr txBox="1"/>
          <p:nvPr/>
        </p:nvSpPr>
        <p:spPr bwMode="auto">
          <a:xfrm>
            <a:off x="5537200" y="4062413"/>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Box 57"/>
          <p:cNvSpPr txBox="1"/>
          <p:nvPr/>
        </p:nvSpPr>
        <p:spPr bwMode="auto">
          <a:xfrm>
            <a:off x="8713788" y="2306638"/>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TextBox 57"/>
          <p:cNvSpPr txBox="1"/>
          <p:nvPr/>
        </p:nvSpPr>
        <p:spPr bwMode="auto">
          <a:xfrm>
            <a:off x="8713788" y="4062413"/>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779"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9" name="任意多边形 28"/>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2"/>
          <p:cNvSpPr txBox="1">
            <a:spLocks noChangeArrowheads="1"/>
          </p:cNvSpPr>
          <p:nvPr/>
        </p:nvSpPr>
        <p:spPr bwMode="auto">
          <a:xfrm>
            <a:off x="4875213" y="1455738"/>
            <a:ext cx="244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rgbClr val="00B075"/>
                </a:solidFill>
              </a:rPr>
              <a:t>CONTENTS</a:t>
            </a:r>
            <a:endParaRPr lang="zh-CN" altLang="en-US" sz="4000" dirty="0">
              <a:solidFill>
                <a:srgbClr val="00B075"/>
              </a:solidFill>
            </a:endParaRPr>
          </a:p>
        </p:txBody>
      </p:sp>
      <p:sp>
        <p:nvSpPr>
          <p:cNvPr id="15363" name="文本框 3"/>
          <p:cNvSpPr txBox="1">
            <a:spLocks noChangeArrowheads="1"/>
          </p:cNvSpPr>
          <p:nvPr/>
        </p:nvSpPr>
        <p:spPr bwMode="auto">
          <a:xfrm>
            <a:off x="5414963" y="893763"/>
            <a:ext cx="1362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rgbClr val="E9A54E"/>
                </a:solidFill>
                <a:latin typeface="微软雅黑" panose="020B0503020204020204" pitchFamily="34" charset="-122"/>
                <a:ea typeface="微软雅黑" panose="020B0503020204020204" pitchFamily="34" charset="-122"/>
              </a:rPr>
              <a:t>目 录</a:t>
            </a:r>
          </a:p>
        </p:txBody>
      </p:sp>
      <p:sp>
        <p:nvSpPr>
          <p:cNvPr id="15364" name="文本框 5"/>
          <p:cNvSpPr txBox="1">
            <a:spLocks noChangeArrowheads="1"/>
          </p:cNvSpPr>
          <p:nvPr/>
        </p:nvSpPr>
        <p:spPr bwMode="auto">
          <a:xfrm>
            <a:off x="1266825" y="3136900"/>
            <a:ext cx="60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01</a:t>
            </a:r>
            <a:endParaRPr lang="zh-CN" altLang="en-US" sz="3200">
              <a:solidFill>
                <a:srgbClr val="00B075"/>
              </a:solidFill>
            </a:endParaRPr>
          </a:p>
        </p:txBody>
      </p:sp>
      <p:sp>
        <p:nvSpPr>
          <p:cNvPr id="15365" name="文本框 6"/>
          <p:cNvSpPr txBox="1">
            <a:spLocks noChangeArrowheads="1"/>
          </p:cNvSpPr>
          <p:nvPr/>
        </p:nvSpPr>
        <p:spPr bwMode="auto">
          <a:xfrm>
            <a:off x="3494088" y="3136900"/>
            <a:ext cx="600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02</a:t>
            </a:r>
            <a:endParaRPr lang="zh-CN" altLang="en-US" sz="3200">
              <a:solidFill>
                <a:srgbClr val="00B075"/>
              </a:solidFill>
            </a:endParaRPr>
          </a:p>
        </p:txBody>
      </p:sp>
      <p:sp>
        <p:nvSpPr>
          <p:cNvPr id="15366" name="文本框 7"/>
          <p:cNvSpPr txBox="1">
            <a:spLocks noChangeArrowheads="1"/>
          </p:cNvSpPr>
          <p:nvPr/>
        </p:nvSpPr>
        <p:spPr bwMode="auto">
          <a:xfrm>
            <a:off x="5795963" y="3136900"/>
            <a:ext cx="600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rgbClr val="00B075"/>
                </a:solidFill>
              </a:rPr>
              <a:t>03</a:t>
            </a:r>
            <a:endParaRPr lang="zh-CN" altLang="en-US" sz="3200" dirty="0">
              <a:solidFill>
                <a:srgbClr val="00B075"/>
              </a:solidFill>
            </a:endParaRPr>
          </a:p>
        </p:txBody>
      </p:sp>
      <p:sp>
        <p:nvSpPr>
          <p:cNvPr id="15367" name="文本框 8"/>
          <p:cNvSpPr txBox="1">
            <a:spLocks noChangeArrowheads="1"/>
          </p:cNvSpPr>
          <p:nvPr/>
        </p:nvSpPr>
        <p:spPr bwMode="auto">
          <a:xfrm>
            <a:off x="8021638" y="3136900"/>
            <a:ext cx="601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04</a:t>
            </a:r>
            <a:endParaRPr lang="zh-CN" altLang="en-US" sz="3200">
              <a:solidFill>
                <a:srgbClr val="00B075"/>
              </a:solidFill>
            </a:endParaRPr>
          </a:p>
        </p:txBody>
      </p:sp>
      <p:sp>
        <p:nvSpPr>
          <p:cNvPr id="15368" name="文本框 9"/>
          <p:cNvSpPr txBox="1">
            <a:spLocks noChangeArrowheads="1"/>
          </p:cNvSpPr>
          <p:nvPr/>
        </p:nvSpPr>
        <p:spPr bwMode="auto">
          <a:xfrm>
            <a:off x="10264775" y="3136900"/>
            <a:ext cx="60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05</a:t>
            </a:r>
            <a:endParaRPr lang="zh-CN" altLang="en-US" sz="3200">
              <a:solidFill>
                <a:srgbClr val="00B075"/>
              </a:solidFill>
            </a:endParaRPr>
          </a:p>
        </p:txBody>
      </p:sp>
      <p:sp>
        <p:nvSpPr>
          <p:cNvPr id="14" name="任意多边形 13"/>
          <p:cNvSpPr/>
          <p:nvPr/>
        </p:nvSpPr>
        <p:spPr>
          <a:xfrm rot="18900000">
            <a:off x="766763" y="2697163"/>
            <a:ext cx="1362075"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任意多边形 14"/>
          <p:cNvSpPr/>
          <p:nvPr/>
        </p:nvSpPr>
        <p:spPr>
          <a:xfrm rot="18900000">
            <a:off x="2984500"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rot="18900000">
            <a:off x="5280025"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p:nvSpPr>
        <p:spPr>
          <a:xfrm rot="18900000">
            <a:off x="7499350"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rot="18900000">
            <a:off x="9718675" y="2697163"/>
            <a:ext cx="1362075"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18"/>
          <p:cNvSpPr txBox="1"/>
          <p:nvPr/>
        </p:nvSpPr>
        <p:spPr>
          <a:xfrm>
            <a:off x="528638" y="4367213"/>
            <a:ext cx="1838325"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767013" y="4367213"/>
            <a:ext cx="1836737"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005388" y="4367213"/>
            <a:ext cx="1836737"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243763" y="4367213"/>
            <a:ext cx="1836737"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80550" y="4367213"/>
            <a:ext cx="1838325"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876560" y="3150474"/>
            <a:ext cx="2500016" cy="1282254"/>
            <a:chOff x="8876560" y="3074274"/>
            <a:chExt cx="2500016" cy="1282254"/>
          </a:xfrm>
          <a:solidFill>
            <a:srgbClr val="004E96"/>
          </a:solidFill>
        </p:grpSpPr>
        <p:sp>
          <p:nvSpPr>
            <p:cNvPr id="29" name="Freeform 5"/>
            <p:cNvSpPr/>
            <p:nvPr/>
          </p:nvSpPr>
          <p:spPr bwMode="auto">
            <a:xfrm>
              <a:off x="8876560"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nvSpPr>
          <p:spPr>
            <a:xfrm>
              <a:off x="9593341"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1" name="文本框 30"/>
            <p:cNvSpPr txBox="1"/>
            <p:nvPr/>
          </p:nvSpPr>
          <p:spPr>
            <a:xfrm>
              <a:off x="9593341"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O5</a:t>
              </a:r>
            </a:p>
          </p:txBody>
        </p:sp>
      </p:grpSp>
      <p:grpSp>
        <p:nvGrpSpPr>
          <p:cNvPr id="32" name="组合 31"/>
          <p:cNvGrpSpPr/>
          <p:nvPr/>
        </p:nvGrpSpPr>
        <p:grpSpPr>
          <a:xfrm>
            <a:off x="6926624" y="3150474"/>
            <a:ext cx="2507603" cy="1282254"/>
            <a:chOff x="6926624" y="3074274"/>
            <a:chExt cx="2507603" cy="1282254"/>
          </a:xfrm>
          <a:solidFill>
            <a:srgbClr val="77B224"/>
          </a:solidFill>
        </p:grpSpPr>
        <p:sp>
          <p:nvSpPr>
            <p:cNvPr id="33" name="Freeform 6"/>
            <p:cNvSpPr/>
            <p:nvPr/>
          </p:nvSpPr>
          <p:spPr bwMode="auto">
            <a:xfrm>
              <a:off x="6926624" y="307427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766395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5" name="文本框 34"/>
            <p:cNvSpPr txBox="1"/>
            <p:nvPr/>
          </p:nvSpPr>
          <p:spPr>
            <a:xfrm>
              <a:off x="766395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O4</a:t>
              </a:r>
            </a:p>
          </p:txBody>
        </p:sp>
      </p:grpSp>
      <p:grpSp>
        <p:nvGrpSpPr>
          <p:cNvPr id="36" name="组合 35"/>
          <p:cNvGrpSpPr/>
          <p:nvPr/>
        </p:nvGrpSpPr>
        <p:grpSpPr>
          <a:xfrm>
            <a:off x="4991862" y="3150474"/>
            <a:ext cx="2500016" cy="1282254"/>
            <a:chOff x="4991862" y="3074274"/>
            <a:chExt cx="2500016" cy="1282254"/>
          </a:xfrm>
          <a:solidFill>
            <a:srgbClr val="004E96"/>
          </a:solidFill>
        </p:grpSpPr>
        <p:sp>
          <p:nvSpPr>
            <p:cNvPr id="37" name="Freeform 7"/>
            <p:cNvSpPr/>
            <p:nvPr/>
          </p:nvSpPr>
          <p:spPr bwMode="auto">
            <a:xfrm>
              <a:off x="4991862"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577669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39" name="文本框 38"/>
            <p:cNvSpPr txBox="1"/>
            <p:nvPr/>
          </p:nvSpPr>
          <p:spPr>
            <a:xfrm>
              <a:off x="577669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O3</a:t>
              </a:r>
            </a:p>
          </p:txBody>
        </p:sp>
      </p:grpSp>
      <p:grpSp>
        <p:nvGrpSpPr>
          <p:cNvPr id="40" name="组合 39"/>
          <p:cNvGrpSpPr/>
          <p:nvPr/>
        </p:nvGrpSpPr>
        <p:grpSpPr>
          <a:xfrm>
            <a:off x="3053306" y="3150474"/>
            <a:ext cx="2496222" cy="1282254"/>
            <a:chOff x="3053306" y="3074274"/>
            <a:chExt cx="2496222" cy="1282254"/>
          </a:xfrm>
          <a:solidFill>
            <a:srgbClr val="77B224"/>
          </a:solidFill>
        </p:grpSpPr>
        <p:sp>
          <p:nvSpPr>
            <p:cNvPr id="41" name="Freeform 8"/>
            <p:cNvSpPr/>
            <p:nvPr/>
          </p:nvSpPr>
          <p:spPr bwMode="auto">
            <a:xfrm>
              <a:off x="3053306" y="307427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377237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43" name="文本框 42"/>
            <p:cNvSpPr txBox="1"/>
            <p:nvPr/>
          </p:nvSpPr>
          <p:spPr>
            <a:xfrm>
              <a:off x="377237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O2</a:t>
              </a:r>
            </a:p>
          </p:txBody>
        </p:sp>
      </p:grpSp>
      <p:grpSp>
        <p:nvGrpSpPr>
          <p:cNvPr id="44" name="组合 43"/>
          <p:cNvGrpSpPr/>
          <p:nvPr/>
        </p:nvGrpSpPr>
        <p:grpSpPr>
          <a:xfrm>
            <a:off x="1110957" y="3150474"/>
            <a:ext cx="2500016" cy="1282254"/>
            <a:chOff x="1110957" y="3074274"/>
            <a:chExt cx="2500016" cy="1282254"/>
          </a:xfrm>
          <a:solidFill>
            <a:srgbClr val="004E96"/>
          </a:solidFill>
        </p:grpSpPr>
        <p:sp>
          <p:nvSpPr>
            <p:cNvPr id="45" name="Freeform 9"/>
            <p:cNvSpPr/>
            <p:nvPr/>
          </p:nvSpPr>
          <p:spPr bwMode="auto">
            <a:xfrm>
              <a:off x="1110957"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1421521" y="3715401"/>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p>
          </p:txBody>
        </p:sp>
        <p:sp>
          <p:nvSpPr>
            <p:cNvPr id="47" name="文本框 46"/>
            <p:cNvSpPr txBox="1"/>
            <p:nvPr/>
          </p:nvSpPr>
          <p:spPr>
            <a:xfrm>
              <a:off x="1421521" y="3305106"/>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O1</a:t>
              </a:r>
            </a:p>
          </p:txBody>
        </p:sp>
      </p:grpSp>
      <p:sp>
        <p:nvSpPr>
          <p:cNvPr id="48" name="TextBox 57"/>
          <p:cNvSpPr txBox="1"/>
          <p:nvPr/>
        </p:nvSpPr>
        <p:spPr bwMode="auto">
          <a:xfrm>
            <a:off x="6080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57"/>
          <p:cNvSpPr txBox="1"/>
          <p:nvPr/>
        </p:nvSpPr>
        <p:spPr bwMode="auto">
          <a:xfrm>
            <a:off x="2716213"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57"/>
          <p:cNvSpPr txBox="1"/>
          <p:nvPr/>
        </p:nvSpPr>
        <p:spPr bwMode="auto">
          <a:xfrm>
            <a:off x="4978400"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7086600"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90662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821" name="Freeform 12"/>
          <p:cNvSpPr/>
          <p:nvPr/>
        </p:nvSpPr>
        <p:spPr bwMode="auto">
          <a:xfrm>
            <a:off x="5400675" y="1751013"/>
            <a:ext cx="2651125" cy="2014537"/>
          </a:xfrm>
          <a:custGeom>
            <a:avLst/>
            <a:gdLst>
              <a:gd name="T0" fmla="*/ 2147483647 w 774"/>
              <a:gd name="T1" fmla="*/ 2147483647 h 588"/>
              <a:gd name="T2" fmla="*/ 2147483647 w 774"/>
              <a:gd name="T3" fmla="*/ 2147483647 h 588"/>
              <a:gd name="T4" fmla="*/ 0 w 774"/>
              <a:gd name="T5" fmla="*/ 2147483647 h 588"/>
              <a:gd name="T6" fmla="*/ 0 w 774"/>
              <a:gd name="T7" fmla="*/ 2147483647 h 588"/>
              <a:gd name="T8" fmla="*/ 0 w 774"/>
              <a:gd name="T9" fmla="*/ 2147483647 h 588"/>
              <a:gd name="T10" fmla="*/ 0 w 774"/>
              <a:gd name="T11" fmla="*/ 2147483647 h 588"/>
              <a:gd name="T12" fmla="*/ 0 w 774"/>
              <a:gd name="T13" fmla="*/ 2147483647 h 588"/>
              <a:gd name="T14" fmla="*/ 2147483647 w 774"/>
              <a:gd name="T15" fmla="*/ 0 h 588"/>
              <a:gd name="T16" fmla="*/ 2147483647 w 774"/>
              <a:gd name="T17" fmla="*/ 0 h 588"/>
              <a:gd name="T18" fmla="*/ 2147483647 w 774"/>
              <a:gd name="T19" fmla="*/ 0 h 588"/>
              <a:gd name="T20" fmla="*/ 2147483647 w 774"/>
              <a:gd name="T21" fmla="*/ 2147483647 h 588"/>
              <a:gd name="T22" fmla="*/ 2147483647 w 774"/>
              <a:gd name="T23" fmla="*/ 2147483647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4" h="588">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2" name="Freeform 13"/>
          <p:cNvSpPr/>
          <p:nvPr/>
        </p:nvSpPr>
        <p:spPr bwMode="auto">
          <a:xfrm>
            <a:off x="6205538" y="2960688"/>
            <a:ext cx="2014537" cy="2654300"/>
          </a:xfrm>
          <a:custGeom>
            <a:avLst/>
            <a:gdLst>
              <a:gd name="T0" fmla="*/ 2147483647 w 588"/>
              <a:gd name="T1" fmla="*/ 2147483647 h 775"/>
              <a:gd name="T2" fmla="*/ 2147483647 w 588"/>
              <a:gd name="T3" fmla="*/ 2147483647 h 775"/>
              <a:gd name="T4" fmla="*/ 2147483647 w 588"/>
              <a:gd name="T5" fmla="*/ 2147483647 h 775"/>
              <a:gd name="T6" fmla="*/ 2147483647 w 588"/>
              <a:gd name="T7" fmla="*/ 2147483647 h 775"/>
              <a:gd name="T8" fmla="*/ 0 w 588"/>
              <a:gd name="T9" fmla="*/ 0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3" name="Freeform 14"/>
          <p:cNvSpPr/>
          <p:nvPr/>
        </p:nvSpPr>
        <p:spPr bwMode="auto">
          <a:xfrm>
            <a:off x="4359275" y="3765550"/>
            <a:ext cx="2654300" cy="2017713"/>
          </a:xfrm>
          <a:custGeom>
            <a:avLst/>
            <a:gdLst>
              <a:gd name="T0" fmla="*/ 2147483647 w 775"/>
              <a:gd name="T1" fmla="*/ 0 h 589"/>
              <a:gd name="T2" fmla="*/ 2147483647 w 775"/>
              <a:gd name="T3" fmla="*/ 2147483647 h 589"/>
              <a:gd name="T4" fmla="*/ 2147483647 w 775"/>
              <a:gd name="T5" fmla="*/ 2147483647 h 589"/>
              <a:gd name="T6" fmla="*/ 2147483647 w 775"/>
              <a:gd name="T7" fmla="*/ 2147483647 h 589"/>
              <a:gd name="T8" fmla="*/ 2147483647 w 775"/>
              <a:gd name="T9" fmla="*/ 2147483647 h 589"/>
              <a:gd name="T10" fmla="*/ 0 w 775"/>
              <a:gd name="T11" fmla="*/ 2147483647 h 589"/>
              <a:gd name="T12" fmla="*/ 2147483647 w 775"/>
              <a:gd name="T13" fmla="*/ 2147483647 h 589"/>
              <a:gd name="T14" fmla="*/ 2147483647 w 775"/>
              <a:gd name="T15" fmla="*/ 0 h 5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589">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4" name="Freeform 15"/>
          <p:cNvSpPr/>
          <p:nvPr/>
        </p:nvSpPr>
        <p:spPr bwMode="auto">
          <a:xfrm>
            <a:off x="4191000" y="1919288"/>
            <a:ext cx="2014538" cy="2654300"/>
          </a:xfrm>
          <a:custGeom>
            <a:avLst/>
            <a:gdLst>
              <a:gd name="T0" fmla="*/ 2147483647 w 588"/>
              <a:gd name="T1" fmla="*/ 2147483647 h 775"/>
              <a:gd name="T2" fmla="*/ 2147483647 w 588"/>
              <a:gd name="T3" fmla="*/ 2147483647 h 775"/>
              <a:gd name="T4" fmla="*/ 0 w 588"/>
              <a:gd name="T5" fmla="*/ 2147483647 h 775"/>
              <a:gd name="T6" fmla="*/ 0 w 588"/>
              <a:gd name="T7" fmla="*/ 2147483647 h 775"/>
              <a:gd name="T8" fmla="*/ 0 w 588"/>
              <a:gd name="T9" fmla="*/ 2147483647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5" name="矩形 56"/>
          <p:cNvSpPr>
            <a:spLocks noChangeArrowheads="1"/>
          </p:cNvSpPr>
          <p:nvPr/>
        </p:nvSpPr>
        <p:spPr bwMode="auto">
          <a:xfrm>
            <a:off x="4570413" y="3040063"/>
            <a:ext cx="560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6" name="矩形 57"/>
          <p:cNvSpPr>
            <a:spLocks noChangeArrowheads="1"/>
          </p:cNvSpPr>
          <p:nvPr/>
        </p:nvSpPr>
        <p:spPr bwMode="auto">
          <a:xfrm>
            <a:off x="6045200" y="2087563"/>
            <a:ext cx="611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7" name="矩形 58"/>
          <p:cNvSpPr>
            <a:spLocks noChangeArrowheads="1"/>
          </p:cNvSpPr>
          <p:nvPr/>
        </p:nvSpPr>
        <p:spPr bwMode="auto">
          <a:xfrm>
            <a:off x="7256463" y="372110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8" name="矩形 59"/>
          <p:cNvSpPr>
            <a:spLocks noChangeArrowheads="1"/>
          </p:cNvSpPr>
          <p:nvPr/>
        </p:nvSpPr>
        <p:spPr bwMode="auto">
          <a:xfrm>
            <a:off x="5643563" y="4827588"/>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9" name="矩形 60"/>
          <p:cNvSpPr>
            <a:spLocks noChangeArrowheads="1"/>
          </p:cNvSpPr>
          <p:nvPr/>
        </p:nvSpPr>
        <p:spPr bwMode="auto">
          <a:xfrm>
            <a:off x="5576888" y="3581400"/>
            <a:ext cx="1347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7F7F7F"/>
                </a:solidFill>
                <a:latin typeface="Impact" panose="020B0806030902050204" pitchFamily="34" charset="0"/>
                <a:ea typeface="Malgun Gothic" panose="020B0503020000020004" pitchFamily="34" charset="-127"/>
                <a:cs typeface="Adobe Naskh Medium" panose="01010101010101010101" pitchFamily="50" charset="-78"/>
              </a:rPr>
              <a:t>SAMPLE TEXT</a:t>
            </a:r>
            <a:endParaRPr lang="zh-CN" altLang="en-US">
              <a:solidFill>
                <a:srgbClr val="7F7F7F"/>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62" name="TextBox 57"/>
          <p:cNvSpPr txBox="1"/>
          <p:nvPr/>
        </p:nvSpPr>
        <p:spPr bwMode="auto">
          <a:xfrm>
            <a:off x="8393113" y="2120900"/>
            <a:ext cx="3176587"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879475" y="2120900"/>
            <a:ext cx="3176588"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8393113" y="4660900"/>
            <a:ext cx="3176587"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57"/>
          <p:cNvSpPr txBox="1"/>
          <p:nvPr/>
        </p:nvSpPr>
        <p:spPr bwMode="auto">
          <a:xfrm>
            <a:off x="879475" y="4660900"/>
            <a:ext cx="3176588"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Oval 5"/>
          <p:cNvSpPr>
            <a:spLocks noChangeArrowheads="1"/>
          </p:cNvSpPr>
          <p:nvPr/>
        </p:nvSpPr>
        <p:spPr bwMode="auto">
          <a:xfrm>
            <a:off x="5137150" y="2827338"/>
            <a:ext cx="1970088" cy="1979612"/>
          </a:xfrm>
          <a:prstGeom prst="ellipse">
            <a:avLst/>
          </a:prstGeom>
          <a:solidFill>
            <a:srgbClr val="00B0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6"/>
          <p:cNvSpPr/>
          <p:nvPr/>
        </p:nvSpPr>
        <p:spPr bwMode="auto">
          <a:xfrm>
            <a:off x="3863975" y="1565275"/>
            <a:ext cx="2005013" cy="2389188"/>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7"/>
          <p:cNvSpPr/>
          <p:nvPr/>
        </p:nvSpPr>
        <p:spPr bwMode="auto">
          <a:xfrm>
            <a:off x="5949950" y="1546225"/>
            <a:ext cx="2392363" cy="1917700"/>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8"/>
          <p:cNvSpPr/>
          <p:nvPr/>
        </p:nvSpPr>
        <p:spPr bwMode="auto">
          <a:xfrm>
            <a:off x="6424613" y="3522663"/>
            <a:ext cx="1966912" cy="2508250"/>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9"/>
          <p:cNvSpPr/>
          <p:nvPr/>
        </p:nvSpPr>
        <p:spPr bwMode="auto">
          <a:xfrm>
            <a:off x="3878263" y="4021138"/>
            <a:ext cx="2498725" cy="2054225"/>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3" name="组合 22"/>
          <p:cNvGrpSpPr/>
          <p:nvPr/>
        </p:nvGrpSpPr>
        <p:grpSpPr>
          <a:xfrm>
            <a:off x="4617579" y="5004327"/>
            <a:ext cx="529274" cy="402576"/>
            <a:chOff x="4929188" y="4928507"/>
            <a:chExt cx="411163" cy="312738"/>
          </a:xfrm>
          <a:solidFill>
            <a:srgbClr val="357879"/>
          </a:solidFill>
        </p:grpSpPr>
        <p:sp>
          <p:nvSpPr>
            <p:cNvPr id="24"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5851" name="Freeform 12"/>
          <p:cNvSpPr>
            <a:spLocks noEditPoints="1"/>
          </p:cNvSpPr>
          <p:nvPr/>
        </p:nvSpPr>
        <p:spPr bwMode="auto">
          <a:xfrm>
            <a:off x="7519988" y="4513263"/>
            <a:ext cx="434975" cy="576262"/>
          </a:xfrm>
          <a:custGeom>
            <a:avLst/>
            <a:gdLst>
              <a:gd name="T0" fmla="*/ 2147483647 w 90"/>
              <a:gd name="T1" fmla="*/ 2147483647 h 119"/>
              <a:gd name="T2" fmla="*/ 2147483647 w 90"/>
              <a:gd name="T3" fmla="*/ 2147483647 h 119"/>
              <a:gd name="T4" fmla="*/ 2147483647 w 90"/>
              <a:gd name="T5" fmla="*/ 2147483647 h 119"/>
              <a:gd name="T6" fmla="*/ 2147483647 w 90"/>
              <a:gd name="T7" fmla="*/ 2147483647 h 119"/>
              <a:gd name="T8" fmla="*/ 2147483647 w 90"/>
              <a:gd name="T9" fmla="*/ 2147483647 h 119"/>
              <a:gd name="T10" fmla="*/ 2147483647 w 90"/>
              <a:gd name="T11" fmla="*/ 2147483647 h 119"/>
              <a:gd name="T12" fmla="*/ 2147483647 w 90"/>
              <a:gd name="T13" fmla="*/ 2147483647 h 119"/>
              <a:gd name="T14" fmla="*/ 2147483647 w 90"/>
              <a:gd name="T15" fmla="*/ 2147483647 h 119"/>
              <a:gd name="T16" fmla="*/ 2147483647 w 90"/>
              <a:gd name="T17" fmla="*/ 2147483647 h 119"/>
              <a:gd name="T18" fmla="*/ 2147483647 w 90"/>
              <a:gd name="T19" fmla="*/ 2147483647 h 119"/>
              <a:gd name="T20" fmla="*/ 2147483647 w 90"/>
              <a:gd name="T21" fmla="*/ 2147483647 h 119"/>
              <a:gd name="T22" fmla="*/ 2147483647 w 90"/>
              <a:gd name="T23" fmla="*/ 2147483647 h 119"/>
              <a:gd name="T24" fmla="*/ 2147483647 w 90"/>
              <a:gd name="T25" fmla="*/ 2147483647 h 119"/>
              <a:gd name="T26" fmla="*/ 2147483647 w 90"/>
              <a:gd name="T27" fmla="*/ 2147483647 h 119"/>
              <a:gd name="T28" fmla="*/ 2147483647 w 90"/>
              <a:gd name="T29" fmla="*/ 2147483647 h 119"/>
              <a:gd name="T30" fmla="*/ 2147483647 w 90"/>
              <a:gd name="T31" fmla="*/ 2147483647 h 119"/>
              <a:gd name="T32" fmla="*/ 2147483647 w 90"/>
              <a:gd name="T33" fmla="*/ 2147483647 h 119"/>
              <a:gd name="T34" fmla="*/ 2147483647 w 90"/>
              <a:gd name="T35" fmla="*/ 2147483647 h 119"/>
              <a:gd name="T36" fmla="*/ 2147483647 w 90"/>
              <a:gd name="T37" fmla="*/ 2147483647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 name="组合 26"/>
          <p:cNvGrpSpPr/>
          <p:nvPr/>
        </p:nvGrpSpPr>
        <p:grpSpPr>
          <a:xfrm>
            <a:off x="7006462" y="2045300"/>
            <a:ext cx="594667" cy="580362"/>
            <a:chOff x="6784975" y="2629807"/>
            <a:chExt cx="461963" cy="450850"/>
          </a:xfrm>
          <a:solidFill>
            <a:srgbClr val="357879"/>
          </a:solidFill>
        </p:grpSpPr>
        <p:sp>
          <p:nvSpPr>
            <p:cNvPr id="28"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5853" name="Freeform 29"/>
          <p:cNvSpPr>
            <a:spLocks noEditPoints="1"/>
          </p:cNvSpPr>
          <p:nvPr/>
        </p:nvSpPr>
        <p:spPr bwMode="auto">
          <a:xfrm>
            <a:off x="4422775" y="2228850"/>
            <a:ext cx="554038" cy="561975"/>
          </a:xfrm>
          <a:custGeom>
            <a:avLst/>
            <a:gdLst>
              <a:gd name="T0" fmla="*/ 2147483647 w 114"/>
              <a:gd name="T1" fmla="*/ 2147483647 h 116"/>
              <a:gd name="T2" fmla="*/ 2147483647 w 114"/>
              <a:gd name="T3" fmla="*/ 2147483647 h 116"/>
              <a:gd name="T4" fmla="*/ 2147483647 w 114"/>
              <a:gd name="T5" fmla="*/ 2147483647 h 116"/>
              <a:gd name="T6" fmla="*/ 2147483647 w 114"/>
              <a:gd name="T7" fmla="*/ 2147483647 h 116"/>
              <a:gd name="T8" fmla="*/ 2147483647 w 114"/>
              <a:gd name="T9" fmla="*/ 2147483647 h 116"/>
              <a:gd name="T10" fmla="*/ 2147483647 w 114"/>
              <a:gd name="T11" fmla="*/ 2147483647 h 116"/>
              <a:gd name="T12" fmla="*/ 2147483647 w 114"/>
              <a:gd name="T13" fmla="*/ 2147483647 h 116"/>
              <a:gd name="T14" fmla="*/ 2147483647 w 114"/>
              <a:gd name="T15" fmla="*/ 2147483647 h 116"/>
              <a:gd name="T16" fmla="*/ 2147483647 w 114"/>
              <a:gd name="T17" fmla="*/ 2147483647 h 116"/>
              <a:gd name="T18" fmla="*/ 2147483647 w 114"/>
              <a:gd name="T19" fmla="*/ 2147483647 h 116"/>
              <a:gd name="T20" fmla="*/ 2147483647 w 114"/>
              <a:gd name="T21" fmla="*/ 2147483647 h 116"/>
              <a:gd name="T22" fmla="*/ 2147483647 w 114"/>
              <a:gd name="T23" fmla="*/ 2147483647 h 116"/>
              <a:gd name="T24" fmla="*/ 2147483647 w 114"/>
              <a:gd name="T25" fmla="*/ 2147483647 h 116"/>
              <a:gd name="T26" fmla="*/ 2147483647 w 114"/>
              <a:gd name="T27" fmla="*/ 2147483647 h 116"/>
              <a:gd name="T28" fmla="*/ 2147483647 w 114"/>
              <a:gd name="T29" fmla="*/ 2147483647 h 116"/>
              <a:gd name="T30" fmla="*/ 2147483647 w 114"/>
              <a:gd name="T31" fmla="*/ 2147483647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TextBox 57"/>
          <p:cNvSpPr txBox="1"/>
          <p:nvPr/>
        </p:nvSpPr>
        <p:spPr bwMode="auto">
          <a:xfrm>
            <a:off x="9525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7"/>
          <p:cNvSpPr txBox="1"/>
          <p:nvPr/>
        </p:nvSpPr>
        <p:spPr bwMode="auto">
          <a:xfrm>
            <a:off x="8643938"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952500" y="45259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8643938" y="45259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858" name="Freeform 226"/>
          <p:cNvSpPr>
            <a:spLocks noEditPoints="1"/>
          </p:cNvSpPr>
          <p:nvPr/>
        </p:nvSpPr>
        <p:spPr bwMode="auto">
          <a:xfrm>
            <a:off x="5621338" y="3333750"/>
            <a:ext cx="930275" cy="846138"/>
          </a:xfrm>
          <a:custGeom>
            <a:avLst/>
            <a:gdLst>
              <a:gd name="T0" fmla="*/ 2147483647 w 351"/>
              <a:gd name="T1" fmla="*/ 2147483647 h 319"/>
              <a:gd name="T2" fmla="*/ 2147483647 w 351"/>
              <a:gd name="T3" fmla="*/ 0 h 319"/>
              <a:gd name="T4" fmla="*/ 0 w 351"/>
              <a:gd name="T5" fmla="*/ 2147483647 h 319"/>
              <a:gd name="T6" fmla="*/ 2147483647 w 351"/>
              <a:gd name="T7" fmla="*/ 2147483647 h 319"/>
              <a:gd name="T8" fmla="*/ 2147483647 w 351"/>
              <a:gd name="T9" fmla="*/ 2147483647 h 319"/>
              <a:gd name="T10" fmla="*/ 2147483647 w 351"/>
              <a:gd name="T11" fmla="*/ 2147483647 h 319"/>
              <a:gd name="T12" fmla="*/ 2147483647 w 351"/>
              <a:gd name="T13" fmla="*/ 2147483647 h 319"/>
              <a:gd name="T14" fmla="*/ 2147483647 w 351"/>
              <a:gd name="T15" fmla="*/ 2147483647 h 319"/>
              <a:gd name="T16" fmla="*/ 2147483647 w 351"/>
              <a:gd name="T17" fmla="*/ 2147483647 h 319"/>
              <a:gd name="T18" fmla="*/ 2147483647 w 351"/>
              <a:gd name="T19" fmla="*/ 2147483647 h 319"/>
              <a:gd name="T20" fmla="*/ 2147483647 w 351"/>
              <a:gd name="T21" fmla="*/ 2147483647 h 319"/>
              <a:gd name="T22" fmla="*/ 2147483647 w 351"/>
              <a:gd name="T23" fmla="*/ 2147483647 h 319"/>
              <a:gd name="T24" fmla="*/ 2147483647 w 351"/>
              <a:gd name="T25" fmla="*/ 2147483647 h 319"/>
              <a:gd name="T26" fmla="*/ 2147483647 w 351"/>
              <a:gd name="T27" fmla="*/ 2147483647 h 319"/>
              <a:gd name="T28" fmla="*/ 2147483647 w 351"/>
              <a:gd name="T29" fmla="*/ 2147483647 h 319"/>
              <a:gd name="T30" fmla="*/ 2147483647 w 351"/>
              <a:gd name="T31" fmla="*/ 2147483647 h 319"/>
              <a:gd name="T32" fmla="*/ 2147483647 w 351"/>
              <a:gd name="T33" fmla="*/ 2147483647 h 319"/>
              <a:gd name="T34" fmla="*/ 2147483647 w 351"/>
              <a:gd name="T35" fmla="*/ 2147483647 h 319"/>
              <a:gd name="T36" fmla="*/ 2147483647 w 351"/>
              <a:gd name="T37" fmla="*/ 2147483647 h 319"/>
              <a:gd name="T38" fmla="*/ 2147483647 w 351"/>
              <a:gd name="T39" fmla="*/ 2147483647 h 319"/>
              <a:gd name="T40" fmla="*/ 2147483647 w 351"/>
              <a:gd name="T41" fmla="*/ 2147483647 h 319"/>
              <a:gd name="T42" fmla="*/ 2147483647 w 351"/>
              <a:gd name="T43" fmla="*/ 2147483647 h 319"/>
              <a:gd name="T44" fmla="*/ 2147483647 w 351"/>
              <a:gd name="T45" fmla="*/ 2147483647 h 319"/>
              <a:gd name="T46" fmla="*/ 2147483647 w 351"/>
              <a:gd name="T47" fmla="*/ 2147483647 h 319"/>
              <a:gd name="T48" fmla="*/ 2147483647 w 351"/>
              <a:gd name="T49" fmla="*/ 2147483647 h 319"/>
              <a:gd name="T50" fmla="*/ 2147483647 w 351"/>
              <a:gd name="T51" fmla="*/ 2147483647 h 319"/>
              <a:gd name="T52" fmla="*/ 2147483647 w 351"/>
              <a:gd name="T53" fmla="*/ 2147483647 h 319"/>
              <a:gd name="T54" fmla="*/ 2147483647 w 351"/>
              <a:gd name="T55" fmla="*/ 2147483647 h 319"/>
              <a:gd name="T56" fmla="*/ 2147483647 w 351"/>
              <a:gd name="T57" fmla="*/ 2147483647 h 319"/>
              <a:gd name="T58" fmla="*/ 2147483647 w 351"/>
              <a:gd name="T59" fmla="*/ 2147483647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泪滴形 49"/>
          <p:cNvSpPr/>
          <p:nvPr/>
        </p:nvSpPr>
        <p:spPr>
          <a:xfrm rot="8100000">
            <a:off x="1327150" y="2209800"/>
            <a:ext cx="1657350" cy="1657350"/>
          </a:xfrm>
          <a:prstGeom prst="teardrop">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泪滴形 50"/>
          <p:cNvSpPr/>
          <p:nvPr/>
        </p:nvSpPr>
        <p:spPr>
          <a:xfrm rot="8100000">
            <a:off x="4043363" y="2209800"/>
            <a:ext cx="1657350" cy="1657350"/>
          </a:xfrm>
          <a:prstGeom prst="teardrop">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泪滴形 51"/>
          <p:cNvSpPr/>
          <p:nvPr/>
        </p:nvSpPr>
        <p:spPr>
          <a:xfrm rot="8100000">
            <a:off x="6757988" y="2209800"/>
            <a:ext cx="1657350" cy="1657350"/>
          </a:xfrm>
          <a:prstGeom prst="teardrop">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泪滴形 52"/>
          <p:cNvSpPr/>
          <p:nvPr/>
        </p:nvSpPr>
        <p:spPr>
          <a:xfrm rot="8100000">
            <a:off x="9474200" y="2209800"/>
            <a:ext cx="1657350" cy="1657350"/>
          </a:xfrm>
          <a:prstGeom prst="teardrop">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873" name="Freeform 36"/>
          <p:cNvSpPr>
            <a:spLocks noEditPoints="1"/>
          </p:cNvSpPr>
          <p:nvPr/>
        </p:nvSpPr>
        <p:spPr bwMode="auto">
          <a:xfrm>
            <a:off x="1695450" y="2705100"/>
            <a:ext cx="876300" cy="666750"/>
          </a:xfrm>
          <a:custGeom>
            <a:avLst/>
            <a:gdLst>
              <a:gd name="T0" fmla="*/ 2147483647 w 286"/>
              <a:gd name="T1" fmla="*/ 2147483647 h 217"/>
              <a:gd name="T2" fmla="*/ 2147483647 w 286"/>
              <a:gd name="T3" fmla="*/ 2147483647 h 217"/>
              <a:gd name="T4" fmla="*/ 2147483647 w 286"/>
              <a:gd name="T5" fmla="*/ 2147483647 h 217"/>
              <a:gd name="T6" fmla="*/ 2147483647 w 286"/>
              <a:gd name="T7" fmla="*/ 2147483647 h 217"/>
              <a:gd name="T8" fmla="*/ 2147483647 w 286"/>
              <a:gd name="T9" fmla="*/ 2147483647 h 217"/>
              <a:gd name="T10" fmla="*/ 2147483647 w 286"/>
              <a:gd name="T11" fmla="*/ 2147483647 h 217"/>
              <a:gd name="T12" fmla="*/ 2147483647 w 286"/>
              <a:gd name="T13" fmla="*/ 2147483647 h 217"/>
              <a:gd name="T14" fmla="*/ 2147483647 w 286"/>
              <a:gd name="T15" fmla="*/ 2147483647 h 217"/>
              <a:gd name="T16" fmla="*/ 2147483647 w 286"/>
              <a:gd name="T17" fmla="*/ 2147483647 h 217"/>
              <a:gd name="T18" fmla="*/ 2147483647 w 286"/>
              <a:gd name="T19" fmla="*/ 2147483647 h 217"/>
              <a:gd name="T20" fmla="*/ 2147483647 w 286"/>
              <a:gd name="T21" fmla="*/ 2147483647 h 217"/>
              <a:gd name="T22" fmla="*/ 2147483647 w 286"/>
              <a:gd name="T23" fmla="*/ 2147483647 h 217"/>
              <a:gd name="T24" fmla="*/ 2147483647 w 286"/>
              <a:gd name="T25" fmla="*/ 2147483647 h 217"/>
              <a:gd name="T26" fmla="*/ 2147483647 w 286"/>
              <a:gd name="T27" fmla="*/ 2147483647 h 217"/>
              <a:gd name="T28" fmla="*/ 2147483647 w 286"/>
              <a:gd name="T29" fmla="*/ 2147483647 h 217"/>
              <a:gd name="T30" fmla="*/ 2147483647 w 286"/>
              <a:gd name="T31" fmla="*/ 0 h 217"/>
              <a:gd name="T32" fmla="*/ 2147483647 w 286"/>
              <a:gd name="T33" fmla="*/ 2147483647 h 217"/>
              <a:gd name="T34" fmla="*/ 2147483647 w 286"/>
              <a:gd name="T35" fmla="*/ 2147483647 h 217"/>
              <a:gd name="T36" fmla="*/ 2147483647 w 286"/>
              <a:gd name="T37" fmla="*/ 2147483647 h 217"/>
              <a:gd name="T38" fmla="*/ 2147483647 w 286"/>
              <a:gd name="T39" fmla="*/ 2147483647 h 217"/>
              <a:gd name="T40" fmla="*/ 2147483647 w 286"/>
              <a:gd name="T41" fmla="*/ 2147483647 h 217"/>
              <a:gd name="T42" fmla="*/ 2147483647 w 286"/>
              <a:gd name="T43" fmla="*/ 2147483647 h 217"/>
              <a:gd name="T44" fmla="*/ 2147483647 w 286"/>
              <a:gd name="T45" fmla="*/ 2147483647 h 217"/>
              <a:gd name="T46" fmla="*/ 2147483647 w 286"/>
              <a:gd name="T47" fmla="*/ 2147483647 h 217"/>
              <a:gd name="T48" fmla="*/ 2147483647 w 286"/>
              <a:gd name="T49" fmla="*/ 2147483647 h 217"/>
              <a:gd name="T50" fmla="*/ 2147483647 w 286"/>
              <a:gd name="T51" fmla="*/ 2147483647 h 217"/>
              <a:gd name="T52" fmla="*/ 2147483647 w 286"/>
              <a:gd name="T53" fmla="*/ 2147483647 h 217"/>
              <a:gd name="T54" fmla="*/ 2147483647 w 286"/>
              <a:gd name="T55" fmla="*/ 2147483647 h 217"/>
              <a:gd name="T56" fmla="*/ 2147483647 w 286"/>
              <a:gd name="T57" fmla="*/ 2147483647 h 217"/>
              <a:gd name="T58" fmla="*/ 2147483647 w 286"/>
              <a:gd name="T59" fmla="*/ 2147483647 h 217"/>
              <a:gd name="T60" fmla="*/ 2147483647 w 286"/>
              <a:gd name="T61" fmla="*/ 2147483647 h 217"/>
              <a:gd name="T62" fmla="*/ 2147483647 w 286"/>
              <a:gd name="T63" fmla="*/ 2147483647 h 217"/>
              <a:gd name="T64" fmla="*/ 2147483647 w 286"/>
              <a:gd name="T65" fmla="*/ 2147483647 h 217"/>
              <a:gd name="T66" fmla="*/ 2147483647 w 286"/>
              <a:gd name="T67" fmla="*/ 2147483647 h 217"/>
              <a:gd name="T68" fmla="*/ 2147483647 w 286"/>
              <a:gd name="T69" fmla="*/ 2147483647 h 217"/>
              <a:gd name="T70" fmla="*/ 2147483647 w 286"/>
              <a:gd name="T71" fmla="*/ 2147483647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4" name="Freeform 28"/>
          <p:cNvSpPr>
            <a:spLocks noEditPoints="1"/>
          </p:cNvSpPr>
          <p:nvPr/>
        </p:nvSpPr>
        <p:spPr bwMode="auto">
          <a:xfrm>
            <a:off x="4502150" y="2649538"/>
            <a:ext cx="777875" cy="777875"/>
          </a:xfrm>
          <a:custGeom>
            <a:avLst/>
            <a:gdLst>
              <a:gd name="T0" fmla="*/ 2147483647 w 207"/>
              <a:gd name="T1" fmla="*/ 2147483647 h 207"/>
              <a:gd name="T2" fmla="*/ 2147483647 w 207"/>
              <a:gd name="T3" fmla="*/ 2147483647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2147483647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0 w 207"/>
              <a:gd name="T29" fmla="*/ 2147483647 h 207"/>
              <a:gd name="T30" fmla="*/ 2147483647 w 207"/>
              <a:gd name="T31" fmla="*/ 2147483647 h 207"/>
              <a:gd name="T32" fmla="*/ 2147483647 w 207"/>
              <a:gd name="T33" fmla="*/ 0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2147483647 w 207"/>
              <a:gd name="T51" fmla="*/ 2147483647 h 207"/>
              <a:gd name="T52" fmla="*/ 2147483647 w 207"/>
              <a:gd name="T53" fmla="*/ 2147483647 h 207"/>
              <a:gd name="T54" fmla="*/ 2147483647 w 207"/>
              <a:gd name="T55" fmla="*/ 2147483647 h 207"/>
              <a:gd name="T56" fmla="*/ 2147483647 w 207"/>
              <a:gd name="T57" fmla="*/ 2147483647 h 207"/>
              <a:gd name="T58" fmla="*/ 2147483647 w 207"/>
              <a:gd name="T59" fmla="*/ 2147483647 h 207"/>
              <a:gd name="T60" fmla="*/ 2147483647 w 207"/>
              <a:gd name="T61" fmla="*/ 2147483647 h 207"/>
              <a:gd name="T62" fmla="*/ 2147483647 w 207"/>
              <a:gd name="T63" fmla="*/ 2147483647 h 207"/>
              <a:gd name="T64" fmla="*/ 2147483647 w 207"/>
              <a:gd name="T65" fmla="*/ 2147483647 h 207"/>
              <a:gd name="T66" fmla="*/ 2147483647 w 207"/>
              <a:gd name="T67" fmla="*/ 2147483647 h 207"/>
              <a:gd name="T68" fmla="*/ 2147483647 w 207"/>
              <a:gd name="T69" fmla="*/ 2147483647 h 207"/>
              <a:gd name="T70" fmla="*/ 2147483647 w 207"/>
              <a:gd name="T71" fmla="*/ 2147483647 h 207"/>
              <a:gd name="T72" fmla="*/ 2147483647 w 207"/>
              <a:gd name="T73" fmla="*/ 2147483647 h 207"/>
              <a:gd name="T74" fmla="*/ 2147483647 w 207"/>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5" name="Freeform 12"/>
          <p:cNvSpPr>
            <a:spLocks noEditPoints="1"/>
          </p:cNvSpPr>
          <p:nvPr/>
        </p:nvSpPr>
        <p:spPr bwMode="auto">
          <a:xfrm>
            <a:off x="7208838" y="2630488"/>
            <a:ext cx="773112" cy="814387"/>
          </a:xfrm>
          <a:custGeom>
            <a:avLst/>
            <a:gdLst>
              <a:gd name="T0" fmla="*/ 2147483647 w 96"/>
              <a:gd name="T1" fmla="*/ 2147483647 h 101"/>
              <a:gd name="T2" fmla="*/ 2147483647 w 96"/>
              <a:gd name="T3" fmla="*/ 2147483647 h 101"/>
              <a:gd name="T4" fmla="*/ 2147483647 w 96"/>
              <a:gd name="T5" fmla="*/ 2147483647 h 101"/>
              <a:gd name="T6" fmla="*/ 2147483647 w 96"/>
              <a:gd name="T7" fmla="*/ 2147483647 h 101"/>
              <a:gd name="T8" fmla="*/ 2147483647 w 96"/>
              <a:gd name="T9" fmla="*/ 2147483647 h 101"/>
              <a:gd name="T10" fmla="*/ 2147483647 w 96"/>
              <a:gd name="T11" fmla="*/ 2147483647 h 101"/>
              <a:gd name="T12" fmla="*/ 2147483647 w 96"/>
              <a:gd name="T13" fmla="*/ 2147483647 h 101"/>
              <a:gd name="T14" fmla="*/ 2147483647 w 96"/>
              <a:gd name="T15" fmla="*/ 2147483647 h 101"/>
              <a:gd name="T16" fmla="*/ 2147483647 w 96"/>
              <a:gd name="T17" fmla="*/ 2147483647 h 101"/>
              <a:gd name="T18" fmla="*/ 2147483647 w 96"/>
              <a:gd name="T19" fmla="*/ 2147483647 h 101"/>
              <a:gd name="T20" fmla="*/ 2147483647 w 96"/>
              <a:gd name="T21" fmla="*/ 2147483647 h 101"/>
              <a:gd name="T22" fmla="*/ 2147483647 w 96"/>
              <a:gd name="T23" fmla="*/ 2147483647 h 101"/>
              <a:gd name="T24" fmla="*/ 2147483647 w 96"/>
              <a:gd name="T25" fmla="*/ 2147483647 h 101"/>
              <a:gd name="T26" fmla="*/ 2147483647 w 96"/>
              <a:gd name="T27" fmla="*/ 2147483647 h 101"/>
              <a:gd name="T28" fmla="*/ 2147483647 w 96"/>
              <a:gd name="T29" fmla="*/ 2147483647 h 101"/>
              <a:gd name="T30" fmla="*/ 2147483647 w 96"/>
              <a:gd name="T31" fmla="*/ 2147483647 h 101"/>
              <a:gd name="T32" fmla="*/ 2147483647 w 96"/>
              <a:gd name="T33" fmla="*/ 2147483647 h 101"/>
              <a:gd name="T34" fmla="*/ 2147483647 w 96"/>
              <a:gd name="T35" fmla="*/ 2147483647 h 101"/>
              <a:gd name="T36" fmla="*/ 2147483647 w 96"/>
              <a:gd name="T37" fmla="*/ 2147483647 h 101"/>
              <a:gd name="T38" fmla="*/ 2147483647 w 96"/>
              <a:gd name="T39" fmla="*/ 2147483647 h 101"/>
              <a:gd name="T40" fmla="*/ 2147483647 w 96"/>
              <a:gd name="T41" fmla="*/ 2147483647 h 101"/>
              <a:gd name="T42" fmla="*/ 2147483647 w 96"/>
              <a:gd name="T43" fmla="*/ 2147483647 h 101"/>
              <a:gd name="T44" fmla="*/ 2147483647 w 96"/>
              <a:gd name="T45" fmla="*/ 2147483647 h 101"/>
              <a:gd name="T46" fmla="*/ 2147483647 w 96"/>
              <a:gd name="T47" fmla="*/ 2147483647 h 101"/>
              <a:gd name="T48" fmla="*/ 2147483647 w 96"/>
              <a:gd name="T49" fmla="*/ 2147483647 h 101"/>
              <a:gd name="T50" fmla="*/ 2147483647 w 96"/>
              <a:gd name="T51" fmla="*/ 2147483647 h 101"/>
              <a:gd name="T52" fmla="*/ 2147483647 w 96"/>
              <a:gd name="T53" fmla="*/ 2147483647 h 101"/>
              <a:gd name="T54" fmla="*/ 2147483647 w 96"/>
              <a:gd name="T55" fmla="*/ 2147483647 h 101"/>
              <a:gd name="T56" fmla="*/ 2147483647 w 96"/>
              <a:gd name="T57" fmla="*/ 2147483647 h 101"/>
              <a:gd name="T58" fmla="*/ 2147483647 w 96"/>
              <a:gd name="T59" fmla="*/ 0 h 101"/>
              <a:gd name="T60" fmla="*/ 2147483647 w 96"/>
              <a:gd name="T61" fmla="*/ 2147483647 h 101"/>
              <a:gd name="T62" fmla="*/ 2147483647 w 96"/>
              <a:gd name="T63" fmla="*/ 2147483647 h 101"/>
              <a:gd name="T64" fmla="*/ 2147483647 w 96"/>
              <a:gd name="T65" fmla="*/ 0 h 101"/>
              <a:gd name="T66" fmla="*/ 2147483647 w 96"/>
              <a:gd name="T67" fmla="*/ 2147483647 h 101"/>
              <a:gd name="T68" fmla="*/ 2147483647 w 96"/>
              <a:gd name="T69" fmla="*/ 2147483647 h 101"/>
              <a:gd name="T70" fmla="*/ 2147483647 w 96"/>
              <a:gd name="T71" fmla="*/ 2147483647 h 101"/>
              <a:gd name="T72" fmla="*/ 2147483647 w 96"/>
              <a:gd name="T73" fmla="*/ 2147483647 h 101"/>
              <a:gd name="T74" fmla="*/ 2147483647 w 96"/>
              <a:gd name="T75" fmla="*/ 2147483647 h 101"/>
              <a:gd name="T76" fmla="*/ 2147483647 w 96"/>
              <a:gd name="T77" fmla="*/ 2147483647 h 101"/>
              <a:gd name="T78" fmla="*/ 2147483647 w 96"/>
              <a:gd name="T79" fmla="*/ 2147483647 h 101"/>
              <a:gd name="T80" fmla="*/ 2147483647 w 96"/>
              <a:gd name="T81" fmla="*/ 2147483647 h 101"/>
              <a:gd name="T82" fmla="*/ 2147483647 w 96"/>
              <a:gd name="T83" fmla="*/ 2147483647 h 101"/>
              <a:gd name="T84" fmla="*/ 2147483647 w 96"/>
              <a:gd name="T85" fmla="*/ 2147483647 h 101"/>
              <a:gd name="T86" fmla="*/ 2147483647 w 96"/>
              <a:gd name="T87" fmla="*/ 2147483647 h 101"/>
              <a:gd name="T88" fmla="*/ 2147483647 w 96"/>
              <a:gd name="T89" fmla="*/ 2147483647 h 101"/>
              <a:gd name="T90" fmla="*/ 2147483647 w 96"/>
              <a:gd name="T91" fmla="*/ 2147483647 h 101"/>
              <a:gd name="T92" fmla="*/ 2147483647 w 96"/>
              <a:gd name="T93" fmla="*/ 2147483647 h 101"/>
              <a:gd name="T94" fmla="*/ 2147483647 w 96"/>
              <a:gd name="T95" fmla="*/ 2147483647 h 101"/>
              <a:gd name="T96" fmla="*/ 2147483647 w 96"/>
              <a:gd name="T97" fmla="*/ 2147483647 h 101"/>
              <a:gd name="T98" fmla="*/ 2147483647 w 96"/>
              <a:gd name="T99" fmla="*/ 2147483647 h 101"/>
              <a:gd name="T100" fmla="*/ 2147483647 w 96"/>
              <a:gd name="T101" fmla="*/ 2147483647 h 101"/>
              <a:gd name="T102" fmla="*/ 2147483647 w 96"/>
              <a:gd name="T103" fmla="*/ 2147483647 h 101"/>
              <a:gd name="T104" fmla="*/ 2147483647 w 96"/>
              <a:gd name="T105" fmla="*/ 2147483647 h 101"/>
              <a:gd name="T106" fmla="*/ 2147483647 w 96"/>
              <a:gd name="T107" fmla="*/ 2147483647 h 101"/>
              <a:gd name="T108" fmla="*/ 2147483647 w 96"/>
              <a:gd name="T109" fmla="*/ 2147483647 h 101"/>
              <a:gd name="T110" fmla="*/ 2147483647 w 96"/>
              <a:gd name="T111" fmla="*/ 2147483647 h 101"/>
              <a:gd name="T112" fmla="*/ 2147483647 w 96"/>
              <a:gd name="T113" fmla="*/ 2147483647 h 101"/>
              <a:gd name="T114" fmla="*/ 2147483647 w 96"/>
              <a:gd name="T115" fmla="*/ 2147483647 h 101"/>
              <a:gd name="T116" fmla="*/ 2147483647 w 96"/>
              <a:gd name="T117" fmla="*/ 2147483647 h 101"/>
              <a:gd name="T118" fmla="*/ 2147483647 w 96"/>
              <a:gd name="T119" fmla="*/ 2147483647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6" name="Freeform 10"/>
          <p:cNvSpPr>
            <a:spLocks noEditPoints="1"/>
          </p:cNvSpPr>
          <p:nvPr/>
        </p:nvSpPr>
        <p:spPr bwMode="auto">
          <a:xfrm>
            <a:off x="9969500" y="2616200"/>
            <a:ext cx="744538" cy="84455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2147483647 h 102"/>
              <a:gd name="T12" fmla="*/ 2147483647 w 90"/>
              <a:gd name="T13" fmla="*/ 2147483647 h 102"/>
              <a:gd name="T14" fmla="*/ 2147483647 w 90"/>
              <a:gd name="T15" fmla="*/ 2147483647 h 102"/>
              <a:gd name="T16" fmla="*/ 2147483647 w 90"/>
              <a:gd name="T17" fmla="*/ 2147483647 h 102"/>
              <a:gd name="T18" fmla="*/ 0 w 90"/>
              <a:gd name="T19" fmla="*/ 2147483647 h 102"/>
              <a:gd name="T20" fmla="*/ 0 w 90"/>
              <a:gd name="T21" fmla="*/ 2147483647 h 102"/>
              <a:gd name="T22" fmla="*/ 0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0 h 102"/>
              <a:gd name="T38" fmla="*/ 2147483647 w 90"/>
              <a:gd name="T39" fmla="*/ 2147483647 h 102"/>
              <a:gd name="T40" fmla="*/ 2147483647 w 90"/>
              <a:gd name="T41" fmla="*/ 2147483647 h 102"/>
              <a:gd name="T42" fmla="*/ 2147483647 w 90"/>
              <a:gd name="T43" fmla="*/ 2147483647 h 102"/>
              <a:gd name="T44" fmla="*/ 2147483647 w 90"/>
              <a:gd name="T45" fmla="*/ 2147483647 h 102"/>
              <a:gd name="T46" fmla="*/ 2147483647 w 90"/>
              <a:gd name="T47" fmla="*/ 2147483647 h 102"/>
              <a:gd name="T48" fmla="*/ 2147483647 w 90"/>
              <a:gd name="T49" fmla="*/ 2147483647 h 102"/>
              <a:gd name="T50" fmla="*/ 2147483647 w 90"/>
              <a:gd name="T51" fmla="*/ 2147483647 h 102"/>
              <a:gd name="T52" fmla="*/ 2147483647 w 90"/>
              <a:gd name="T53" fmla="*/ 2147483647 h 102"/>
              <a:gd name="T54" fmla="*/ 2147483647 w 90"/>
              <a:gd name="T55" fmla="*/ 2147483647 h 102"/>
              <a:gd name="T56" fmla="*/ 2147483647 w 90"/>
              <a:gd name="T57" fmla="*/ 2147483647 h 102"/>
              <a:gd name="T58" fmla="*/ 2147483647 w 90"/>
              <a:gd name="T59" fmla="*/ 2147483647 h 102"/>
              <a:gd name="T60" fmla="*/ 2147483647 w 90"/>
              <a:gd name="T61" fmla="*/ 2147483647 h 102"/>
              <a:gd name="T62" fmla="*/ 2147483647 w 90"/>
              <a:gd name="T63" fmla="*/ 2147483647 h 102"/>
              <a:gd name="T64" fmla="*/ 2147483647 w 90"/>
              <a:gd name="T65" fmla="*/ 2147483647 h 102"/>
              <a:gd name="T66" fmla="*/ 2147483647 w 90"/>
              <a:gd name="T67" fmla="*/ 2147483647 h 102"/>
              <a:gd name="T68" fmla="*/ 2147483647 w 90"/>
              <a:gd name="T69" fmla="*/ 2147483647 h 102"/>
              <a:gd name="T70" fmla="*/ 2147483647 w 90"/>
              <a:gd name="T71" fmla="*/ 2147483647 h 102"/>
              <a:gd name="T72" fmla="*/ 2147483647 w 90"/>
              <a:gd name="T73" fmla="*/ 2147483647 h 102"/>
              <a:gd name="T74" fmla="*/ 2147483647 w 90"/>
              <a:gd name="T75" fmla="*/ 2147483647 h 102"/>
              <a:gd name="T76" fmla="*/ 2147483647 w 90"/>
              <a:gd name="T77" fmla="*/ 2147483647 h 102"/>
              <a:gd name="T78" fmla="*/ 2147483647 w 90"/>
              <a:gd name="T79" fmla="*/ 2147483647 h 102"/>
              <a:gd name="T80" fmla="*/ 2147483647 w 90"/>
              <a:gd name="T81" fmla="*/ 2147483647 h 102"/>
              <a:gd name="T82" fmla="*/ 2147483647 w 90"/>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TextBox 57"/>
          <p:cNvSpPr txBox="1"/>
          <p:nvPr/>
        </p:nvSpPr>
        <p:spPr bwMode="auto">
          <a:xfrm>
            <a:off x="81915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3535363"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6249988"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57"/>
          <p:cNvSpPr txBox="1"/>
          <p:nvPr/>
        </p:nvSpPr>
        <p:spPr bwMode="auto">
          <a:xfrm>
            <a:off x="896620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9"/>
          <p:cNvSpPr/>
          <p:nvPr/>
        </p:nvSpPr>
        <p:spPr bwMode="auto">
          <a:xfrm>
            <a:off x="1600200" y="2562225"/>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Freeform 6"/>
          <p:cNvSpPr/>
          <p:nvPr/>
        </p:nvSpPr>
        <p:spPr bwMode="auto">
          <a:xfrm>
            <a:off x="3759200" y="2562225"/>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Freeform 7"/>
          <p:cNvSpPr/>
          <p:nvPr/>
        </p:nvSpPr>
        <p:spPr bwMode="auto">
          <a:xfrm>
            <a:off x="5772150" y="2562225"/>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Freeform 8"/>
          <p:cNvSpPr/>
          <p:nvPr/>
        </p:nvSpPr>
        <p:spPr bwMode="auto">
          <a:xfrm>
            <a:off x="7785100" y="2562225"/>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4" name="Oval 27"/>
          <p:cNvSpPr>
            <a:spLocks noChangeArrowheads="1"/>
          </p:cNvSpPr>
          <p:nvPr/>
        </p:nvSpPr>
        <p:spPr bwMode="auto">
          <a:xfrm>
            <a:off x="1906588" y="3370263"/>
            <a:ext cx="2497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895" name="Oval 27"/>
          <p:cNvSpPr>
            <a:spLocks noChangeArrowheads="1"/>
          </p:cNvSpPr>
          <p:nvPr/>
        </p:nvSpPr>
        <p:spPr bwMode="auto">
          <a:xfrm>
            <a:off x="392112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896" name="Oval 27"/>
          <p:cNvSpPr>
            <a:spLocks noChangeArrowheads="1"/>
          </p:cNvSpPr>
          <p:nvPr/>
        </p:nvSpPr>
        <p:spPr bwMode="auto">
          <a:xfrm>
            <a:off x="593407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897" name="Oval 27"/>
          <p:cNvSpPr>
            <a:spLocks noChangeArrowheads="1"/>
          </p:cNvSpPr>
          <p:nvPr/>
        </p:nvSpPr>
        <p:spPr bwMode="auto">
          <a:xfrm>
            <a:off x="7943850"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57"/>
          <p:cNvSpPr txBox="1"/>
          <p:nvPr/>
        </p:nvSpPr>
        <p:spPr bwMode="auto">
          <a:xfrm>
            <a:off x="1287463"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3370263"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5589588"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285038"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90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2" name="任意多边形 21"/>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430826" y="1610626"/>
            <a:ext cx="5000624" cy="4167186"/>
            <a:chOff x="3311525" y="1416050"/>
            <a:chExt cx="5362576" cy="4468813"/>
          </a:xfrm>
          <a:solidFill>
            <a:srgbClr val="EA510D"/>
          </a:solidFill>
        </p:grpSpPr>
        <p:sp>
          <p:nvSpPr>
            <p:cNvPr id="30" name="Freeform 262"/>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520"/>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778"/>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1228"/>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1229"/>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1230"/>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1231"/>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1232"/>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1233"/>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1234"/>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1235"/>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1236"/>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2" name="组合 41"/>
          <p:cNvGrpSpPr/>
          <p:nvPr/>
        </p:nvGrpSpPr>
        <p:grpSpPr>
          <a:xfrm>
            <a:off x="1703794" y="2925215"/>
            <a:ext cx="593725" cy="593725"/>
            <a:chOff x="7274206" y="1633070"/>
            <a:chExt cx="593725" cy="593725"/>
          </a:xfrm>
          <a:solidFill>
            <a:schemeClr val="bg1"/>
          </a:solidFill>
        </p:grpSpPr>
        <p:sp>
          <p:nvSpPr>
            <p:cNvPr id="43"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4" name="Oval 45"/>
            <p:cNvSpPr>
              <a:spLocks noChangeArrowheads="1"/>
            </p:cNvSpPr>
            <p:nvPr/>
          </p:nvSpPr>
          <p:spPr bwMode="auto">
            <a:xfrm>
              <a:off x="7548844" y="171720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46"/>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47"/>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7" name="Oval 48"/>
            <p:cNvSpPr>
              <a:spLocks noChangeArrowheads="1"/>
            </p:cNvSpPr>
            <p:nvPr/>
          </p:nvSpPr>
          <p:spPr bwMode="auto">
            <a:xfrm>
              <a:off x="7740931" y="1909295"/>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49"/>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50"/>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0" name="Oval 51"/>
            <p:cNvSpPr>
              <a:spLocks noChangeArrowheads="1"/>
            </p:cNvSpPr>
            <p:nvPr/>
          </p:nvSpPr>
          <p:spPr bwMode="auto">
            <a:xfrm>
              <a:off x="7358344" y="1909295"/>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52"/>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8919" name="Freeform 28"/>
          <p:cNvSpPr>
            <a:spLocks noEditPoints="1"/>
          </p:cNvSpPr>
          <p:nvPr/>
        </p:nvSpPr>
        <p:spPr bwMode="auto">
          <a:xfrm>
            <a:off x="3436938" y="1911350"/>
            <a:ext cx="792162" cy="793750"/>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0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0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0" name="Freeform 70"/>
          <p:cNvSpPr/>
          <p:nvPr/>
        </p:nvSpPr>
        <p:spPr bwMode="auto">
          <a:xfrm>
            <a:off x="5437188" y="2576513"/>
            <a:ext cx="708025" cy="669925"/>
          </a:xfrm>
          <a:custGeom>
            <a:avLst/>
            <a:gdLst>
              <a:gd name="T0" fmla="*/ 2147483647 w 348"/>
              <a:gd name="T1" fmla="*/ 0 h 330"/>
              <a:gd name="T2" fmla="*/ 2147483647 w 348"/>
              <a:gd name="T3" fmla="*/ 2147483647 h 330"/>
              <a:gd name="T4" fmla="*/ 2147483647 w 348"/>
              <a:gd name="T5" fmla="*/ 2147483647 h 330"/>
              <a:gd name="T6" fmla="*/ 2147483647 w 348"/>
              <a:gd name="T7" fmla="*/ 2147483647 h 330"/>
              <a:gd name="T8" fmla="*/ 2147483647 w 348"/>
              <a:gd name="T9" fmla="*/ 2147483647 h 330"/>
              <a:gd name="T10" fmla="*/ 2147483647 w 348"/>
              <a:gd name="T11" fmla="*/ 2147483647 h 330"/>
              <a:gd name="T12" fmla="*/ 2147483647 w 348"/>
              <a:gd name="T13" fmla="*/ 2147483647 h 330"/>
              <a:gd name="T14" fmla="*/ 2147483647 w 348"/>
              <a:gd name="T15" fmla="*/ 2147483647 h 330"/>
              <a:gd name="T16" fmla="*/ 0 w 348"/>
              <a:gd name="T17" fmla="*/ 2147483647 h 330"/>
              <a:gd name="T18" fmla="*/ 2147483647 w 348"/>
              <a:gd name="T19" fmla="*/ 2147483647 h 330"/>
              <a:gd name="T20" fmla="*/ 2147483647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TextBox 57"/>
          <p:cNvSpPr txBox="1"/>
          <p:nvPr/>
        </p:nvSpPr>
        <p:spPr bwMode="auto">
          <a:xfrm>
            <a:off x="7432675" y="20859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7432675" y="33131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7432675" y="45418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椭圆 56"/>
          <p:cNvSpPr/>
          <p:nvPr/>
        </p:nvSpPr>
        <p:spPr>
          <a:xfrm>
            <a:off x="442912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58" name="椭圆 57"/>
          <p:cNvSpPr/>
          <p:nvPr/>
        </p:nvSpPr>
        <p:spPr>
          <a:xfrm>
            <a:off x="589597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59" name="椭圆 58"/>
          <p:cNvSpPr/>
          <p:nvPr/>
        </p:nvSpPr>
        <p:spPr>
          <a:xfrm>
            <a:off x="442912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0" name="椭圆 59"/>
          <p:cNvSpPr/>
          <p:nvPr/>
        </p:nvSpPr>
        <p:spPr>
          <a:xfrm>
            <a:off x="589597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1" name="TextBox 57"/>
          <p:cNvSpPr txBox="1"/>
          <p:nvPr/>
        </p:nvSpPr>
        <p:spPr bwMode="auto">
          <a:xfrm>
            <a:off x="1438275"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TextBox 57"/>
          <p:cNvSpPr txBox="1"/>
          <p:nvPr/>
        </p:nvSpPr>
        <p:spPr bwMode="auto">
          <a:xfrm>
            <a:off x="8056563"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1438275"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8056563"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949" name="Freeform 33"/>
          <p:cNvSpPr>
            <a:spLocks noEditPoints="1"/>
          </p:cNvSpPr>
          <p:nvPr/>
        </p:nvSpPr>
        <p:spPr bwMode="auto">
          <a:xfrm>
            <a:off x="5048250" y="2579688"/>
            <a:ext cx="542925" cy="650875"/>
          </a:xfrm>
          <a:custGeom>
            <a:avLst/>
            <a:gdLst>
              <a:gd name="T0" fmla="*/ 2147483647 w 120"/>
              <a:gd name="T1" fmla="*/ 2147483647 h 144"/>
              <a:gd name="T2" fmla="*/ 2147483647 w 120"/>
              <a:gd name="T3" fmla="*/ 2147483647 h 144"/>
              <a:gd name="T4" fmla="*/ 2147483647 w 120"/>
              <a:gd name="T5" fmla="*/ 0 h 144"/>
              <a:gd name="T6" fmla="*/ 2147483647 w 120"/>
              <a:gd name="T7" fmla="*/ 2147483647 h 144"/>
              <a:gd name="T8" fmla="*/ 2147483647 w 120"/>
              <a:gd name="T9" fmla="*/ 2147483647 h 144"/>
              <a:gd name="T10" fmla="*/ 0 w 120"/>
              <a:gd name="T11" fmla="*/ 2147483647 h 144"/>
              <a:gd name="T12" fmla="*/ 0 w 120"/>
              <a:gd name="T13" fmla="*/ 2147483647 h 144"/>
              <a:gd name="T14" fmla="*/ 2147483647 w 120"/>
              <a:gd name="T15" fmla="*/ 2147483647 h 144"/>
              <a:gd name="T16" fmla="*/ 2147483647 w 120"/>
              <a:gd name="T17" fmla="*/ 2147483647 h 144"/>
              <a:gd name="T18" fmla="*/ 2147483647 w 120"/>
              <a:gd name="T19" fmla="*/ 2147483647 h 144"/>
              <a:gd name="T20" fmla="*/ 2147483647 w 120"/>
              <a:gd name="T21" fmla="*/ 2147483647 h 144"/>
              <a:gd name="T22" fmla="*/ 2147483647 w 120"/>
              <a:gd name="T23" fmla="*/ 2147483647 h 144"/>
              <a:gd name="T24" fmla="*/ 2147483647 w 120"/>
              <a:gd name="T25" fmla="*/ 2147483647 h 144"/>
              <a:gd name="T26" fmla="*/ 2147483647 w 120"/>
              <a:gd name="T27" fmla="*/ 2147483647 h 144"/>
              <a:gd name="T28" fmla="*/ 2147483647 w 120"/>
              <a:gd name="T29" fmla="*/ 2147483647 h 144"/>
              <a:gd name="T30" fmla="*/ 2147483647 w 120"/>
              <a:gd name="T31" fmla="*/ 2147483647 h 144"/>
              <a:gd name="T32" fmla="*/ 2147483647 w 120"/>
              <a:gd name="T33" fmla="*/ 2147483647 h 144"/>
              <a:gd name="T34" fmla="*/ 2147483647 w 120"/>
              <a:gd name="T35" fmla="*/ 2147483647 h 144"/>
              <a:gd name="T36" fmla="*/ 2147483647 w 120"/>
              <a:gd name="T37" fmla="*/ 2147483647 h 144"/>
              <a:gd name="T38" fmla="*/ 2147483647 w 120"/>
              <a:gd name="T39" fmla="*/ 2147483647 h 144"/>
              <a:gd name="T40" fmla="*/ 2147483647 w 120"/>
              <a:gd name="T41" fmla="*/ 2147483647 h 144"/>
              <a:gd name="T42" fmla="*/ 2147483647 w 120"/>
              <a:gd name="T43" fmla="*/ 2147483647 h 144"/>
              <a:gd name="T44" fmla="*/ 2147483647 w 120"/>
              <a:gd name="T45" fmla="*/ 2147483647 h 144"/>
              <a:gd name="T46" fmla="*/ 2147483647 w 120"/>
              <a:gd name="T47" fmla="*/ 2147483647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6" name="组合 65"/>
          <p:cNvGrpSpPr/>
          <p:nvPr/>
        </p:nvGrpSpPr>
        <p:grpSpPr>
          <a:xfrm>
            <a:off x="6410894" y="2575136"/>
            <a:ext cx="790006" cy="659978"/>
            <a:chOff x="2345019" y="1656883"/>
            <a:chExt cx="636588" cy="531812"/>
          </a:xfrm>
          <a:solidFill>
            <a:srgbClr val="00B075"/>
          </a:solidFill>
        </p:grpSpPr>
        <p:sp>
          <p:nvSpPr>
            <p:cNvPr id="67" name="Freeform 35"/>
            <p:cNvSpPr/>
            <p:nvPr/>
          </p:nvSpPr>
          <p:spPr bwMode="auto">
            <a:xfrm>
              <a:off x="2345019" y="1794995"/>
              <a:ext cx="488950" cy="393700"/>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36"/>
            <p:cNvSpPr/>
            <p:nvPr/>
          </p:nvSpPr>
          <p:spPr bwMode="auto">
            <a:xfrm>
              <a:off x="2494244" y="1656883"/>
              <a:ext cx="487363" cy="3937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9951" name="Freeform 188"/>
          <p:cNvSpPr/>
          <p:nvPr/>
        </p:nvSpPr>
        <p:spPr bwMode="auto">
          <a:xfrm>
            <a:off x="4992688" y="4157663"/>
            <a:ext cx="661987" cy="628650"/>
          </a:xfrm>
          <a:custGeom>
            <a:avLst/>
            <a:gdLst>
              <a:gd name="T0" fmla="*/ 2147483647 w 165"/>
              <a:gd name="T1" fmla="*/ 2147483647 h 156"/>
              <a:gd name="T2" fmla="*/ 2147483647 w 165"/>
              <a:gd name="T3" fmla="*/ 2147483647 h 156"/>
              <a:gd name="T4" fmla="*/ 2147483647 w 165"/>
              <a:gd name="T5" fmla="*/ 2147483647 h 156"/>
              <a:gd name="T6" fmla="*/ 2147483647 w 165"/>
              <a:gd name="T7" fmla="*/ 2147483647 h 156"/>
              <a:gd name="T8" fmla="*/ 2147483647 w 165"/>
              <a:gd name="T9" fmla="*/ 2147483647 h 156"/>
              <a:gd name="T10" fmla="*/ 2147483647 w 165"/>
              <a:gd name="T11" fmla="*/ 2147483647 h 156"/>
              <a:gd name="T12" fmla="*/ 2147483647 w 165"/>
              <a:gd name="T13" fmla="*/ 2147483647 h 156"/>
              <a:gd name="T14" fmla="*/ 2147483647 w 165"/>
              <a:gd name="T15" fmla="*/ 2147483647 h 156"/>
              <a:gd name="T16" fmla="*/ 2147483647 w 165"/>
              <a:gd name="T17" fmla="*/ 2147483647 h 156"/>
              <a:gd name="T18" fmla="*/ 2147483647 w 165"/>
              <a:gd name="T19" fmla="*/ 2147483647 h 156"/>
              <a:gd name="T20" fmla="*/ 2147483647 w 165"/>
              <a:gd name="T21" fmla="*/ 2147483647 h 156"/>
              <a:gd name="T22" fmla="*/ 2147483647 w 165"/>
              <a:gd name="T23" fmla="*/ 2147483647 h 156"/>
              <a:gd name="T24" fmla="*/ 2147483647 w 165"/>
              <a:gd name="T25" fmla="*/ 2147483647 h 156"/>
              <a:gd name="T26" fmla="*/ 2147483647 w 165"/>
              <a:gd name="T27" fmla="*/ 2147483647 h 156"/>
              <a:gd name="T28" fmla="*/ 2147483647 w 165"/>
              <a:gd name="T29" fmla="*/ 2147483647 h 156"/>
              <a:gd name="T30" fmla="*/ 2147483647 w 165"/>
              <a:gd name="T31" fmla="*/ 2147483647 h 156"/>
              <a:gd name="T32" fmla="*/ 2147483647 w 165"/>
              <a:gd name="T33" fmla="*/ 2147483647 h 156"/>
              <a:gd name="T34" fmla="*/ 2147483647 w 165"/>
              <a:gd name="T35" fmla="*/ 2147483647 h 156"/>
              <a:gd name="T36" fmla="*/ 2147483647 w 165"/>
              <a:gd name="T37" fmla="*/ 2147483647 h 156"/>
              <a:gd name="T38" fmla="*/ 2147483647 w 165"/>
              <a:gd name="T39" fmla="*/ 2147483647 h 156"/>
              <a:gd name="T40" fmla="*/ 2147483647 w 165"/>
              <a:gd name="T41" fmla="*/ 2147483647 h 156"/>
              <a:gd name="T42" fmla="*/ 2147483647 w 165"/>
              <a:gd name="T43" fmla="*/ 2147483647 h 156"/>
              <a:gd name="T44" fmla="*/ 2147483647 w 165"/>
              <a:gd name="T45" fmla="*/ 2147483647 h 156"/>
              <a:gd name="T46" fmla="*/ 2147483647 w 165"/>
              <a:gd name="T47" fmla="*/ 2147483647 h 156"/>
              <a:gd name="T48" fmla="*/ 2147483647 w 165"/>
              <a:gd name="T49" fmla="*/ 2147483647 h 156"/>
              <a:gd name="T50" fmla="*/ 2147483647 w 165"/>
              <a:gd name="T51" fmla="*/ 2147483647 h 156"/>
              <a:gd name="T52" fmla="*/ 2147483647 w 165"/>
              <a:gd name="T53" fmla="*/ 2147483647 h 156"/>
              <a:gd name="T54" fmla="*/ 2147483647 w 165"/>
              <a:gd name="T55" fmla="*/ 2147483647 h 156"/>
              <a:gd name="T56" fmla="*/ 2147483647 w 165"/>
              <a:gd name="T57" fmla="*/ 2147483647 h 156"/>
              <a:gd name="T58" fmla="*/ 0 w 165"/>
              <a:gd name="T59" fmla="*/ 2147483647 h 156"/>
              <a:gd name="T60" fmla="*/ 2147483647 w 165"/>
              <a:gd name="T61" fmla="*/ 2147483647 h 156"/>
              <a:gd name="T62" fmla="*/ 2147483647 w 165"/>
              <a:gd name="T63" fmla="*/ 2147483647 h 156"/>
              <a:gd name="T64" fmla="*/ 2147483647 w 165"/>
              <a:gd name="T65" fmla="*/ 2147483647 h 156"/>
              <a:gd name="T66" fmla="*/ 2147483647 w 165"/>
              <a:gd name="T67" fmla="*/ 2147483647 h 156"/>
              <a:gd name="T68" fmla="*/ 2147483647 w 165"/>
              <a:gd name="T69" fmla="*/ 2147483647 h 156"/>
              <a:gd name="T70" fmla="*/ 2147483647 w 165"/>
              <a:gd name="T71" fmla="*/ 2147483647 h 156"/>
              <a:gd name="T72" fmla="*/ 2147483647 w 165"/>
              <a:gd name="T73" fmla="*/ 2147483647 h 156"/>
              <a:gd name="T74" fmla="*/ 2147483647 w 165"/>
              <a:gd name="T75" fmla="*/ 2147483647 h 156"/>
              <a:gd name="T76" fmla="*/ 2147483647 w 165"/>
              <a:gd name="T77" fmla="*/ 2147483647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2" name="Freeform 374"/>
          <p:cNvSpPr>
            <a:spLocks noEditPoints="1"/>
          </p:cNvSpPr>
          <p:nvPr/>
        </p:nvSpPr>
        <p:spPr bwMode="auto">
          <a:xfrm>
            <a:off x="6461125" y="4164013"/>
            <a:ext cx="660400" cy="647700"/>
          </a:xfrm>
          <a:custGeom>
            <a:avLst/>
            <a:gdLst>
              <a:gd name="T0" fmla="*/ 2147483647 w 142"/>
              <a:gd name="T1" fmla="*/ 2147483647 h 139"/>
              <a:gd name="T2" fmla="*/ 2147483647 w 142"/>
              <a:gd name="T3" fmla="*/ 2147483647 h 139"/>
              <a:gd name="T4" fmla="*/ 2147483647 w 142"/>
              <a:gd name="T5" fmla="*/ 2147483647 h 139"/>
              <a:gd name="T6" fmla="*/ 2147483647 w 142"/>
              <a:gd name="T7" fmla="*/ 2147483647 h 139"/>
              <a:gd name="T8" fmla="*/ 2147483647 w 142"/>
              <a:gd name="T9" fmla="*/ 2147483647 h 139"/>
              <a:gd name="T10" fmla="*/ 0 w 142"/>
              <a:gd name="T11" fmla="*/ 2147483647 h 139"/>
              <a:gd name="T12" fmla="*/ 2147483647 w 142"/>
              <a:gd name="T13" fmla="*/ 2147483647 h 139"/>
              <a:gd name="T14" fmla="*/ 2147483647 w 142"/>
              <a:gd name="T15" fmla="*/ 2147483647 h 139"/>
              <a:gd name="T16" fmla="*/ 2147483647 w 142"/>
              <a:gd name="T17" fmla="*/ 2147483647 h 139"/>
              <a:gd name="T18" fmla="*/ 2147483647 w 142"/>
              <a:gd name="T19" fmla="*/ 2147483647 h 139"/>
              <a:gd name="T20" fmla="*/ 2147483647 w 142"/>
              <a:gd name="T21" fmla="*/ 2147483647 h 139"/>
              <a:gd name="T22" fmla="*/ 2147483647 w 142"/>
              <a:gd name="T23" fmla="*/ 2147483647 h 139"/>
              <a:gd name="T24" fmla="*/ 2147483647 w 142"/>
              <a:gd name="T25" fmla="*/ 2147483647 h 139"/>
              <a:gd name="T26" fmla="*/ 2147483647 w 142"/>
              <a:gd name="T27" fmla="*/ 2147483647 h 139"/>
              <a:gd name="T28" fmla="*/ 2147483647 w 142"/>
              <a:gd name="T29" fmla="*/ 2147483647 h 139"/>
              <a:gd name="T30" fmla="*/ 2147483647 w 142"/>
              <a:gd name="T31" fmla="*/ 2147483647 h 139"/>
              <a:gd name="T32" fmla="*/ 2147483647 w 142"/>
              <a:gd name="T33" fmla="*/ 2147483647 h 139"/>
              <a:gd name="T34" fmla="*/ 2147483647 w 142"/>
              <a:gd name="T35" fmla="*/ 2147483647 h 139"/>
              <a:gd name="T36" fmla="*/ 2147483647 w 142"/>
              <a:gd name="T37" fmla="*/ 2147483647 h 139"/>
              <a:gd name="T38" fmla="*/ 2147483647 w 142"/>
              <a:gd name="T39" fmla="*/ 2147483647 h 139"/>
              <a:gd name="T40" fmla="*/ 2147483647 w 142"/>
              <a:gd name="T41" fmla="*/ 2147483647 h 139"/>
              <a:gd name="T42" fmla="*/ 2147483647 w 142"/>
              <a:gd name="T43" fmla="*/ 2147483647 h 139"/>
              <a:gd name="T44" fmla="*/ 2147483647 w 142"/>
              <a:gd name="T45" fmla="*/ 2147483647 h 139"/>
              <a:gd name="T46" fmla="*/ 2147483647 w 142"/>
              <a:gd name="T47" fmla="*/ 2147483647 h 139"/>
              <a:gd name="T48" fmla="*/ 2147483647 w 142"/>
              <a:gd name="T49" fmla="*/ 2147483647 h 139"/>
              <a:gd name="T50" fmla="*/ 2147483647 w 142"/>
              <a:gd name="T51" fmla="*/ 2147483647 h 139"/>
              <a:gd name="T52" fmla="*/ 2147483647 w 142"/>
              <a:gd name="T53" fmla="*/ 2147483647 h 139"/>
              <a:gd name="T54" fmla="*/ 2147483647 w 142"/>
              <a:gd name="T55" fmla="*/ 2147483647 h 139"/>
              <a:gd name="T56" fmla="*/ 2147483647 w 142"/>
              <a:gd name="T57" fmla="*/ 2147483647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7"/>
          <p:cNvSpPr/>
          <p:nvPr/>
        </p:nvSpPr>
        <p:spPr bwMode="auto">
          <a:xfrm>
            <a:off x="1422400" y="3835400"/>
            <a:ext cx="2316163" cy="1662113"/>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966" name="Freeform 8"/>
          <p:cNvSpPr/>
          <p:nvPr/>
        </p:nvSpPr>
        <p:spPr bwMode="auto">
          <a:xfrm>
            <a:off x="3675063" y="4791075"/>
            <a:ext cx="25400" cy="22225"/>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0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9">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7" name="Freeform 11"/>
          <p:cNvSpPr/>
          <p:nvPr/>
        </p:nvSpPr>
        <p:spPr bwMode="auto">
          <a:xfrm>
            <a:off x="2482850" y="3171825"/>
            <a:ext cx="2009775" cy="1441450"/>
          </a:xfrm>
          <a:custGeom>
            <a:avLst/>
            <a:gdLst>
              <a:gd name="T0" fmla="*/ 0 w 834"/>
              <a:gd name="T1" fmla="*/ 2147483647 h 598"/>
              <a:gd name="T2" fmla="*/ 2147483647 w 834"/>
              <a:gd name="T3" fmla="*/ 2147483647 h 598"/>
              <a:gd name="T4" fmla="*/ 2147483647 w 834"/>
              <a:gd name="T5" fmla="*/ 2147483647 h 598"/>
              <a:gd name="T6" fmla="*/ 2147483647 w 834"/>
              <a:gd name="T7" fmla="*/ 2147483647 h 598"/>
              <a:gd name="T8" fmla="*/ 2147483647 w 834"/>
              <a:gd name="T9" fmla="*/ 2147483647 h 598"/>
              <a:gd name="T10" fmla="*/ 2147483647 w 834"/>
              <a:gd name="T11" fmla="*/ 2147483647 h 598"/>
              <a:gd name="T12" fmla="*/ 2147483647 w 834"/>
              <a:gd name="T13" fmla="*/ 2147483647 h 598"/>
              <a:gd name="T14" fmla="*/ 2147483647 w 834"/>
              <a:gd name="T15" fmla="*/ 2147483647 h 598"/>
              <a:gd name="T16" fmla="*/ 2147483647 w 834"/>
              <a:gd name="T17" fmla="*/ 2147483647 h 598"/>
              <a:gd name="T18" fmla="*/ 2147483647 w 834"/>
              <a:gd name="T19" fmla="*/ 2147483647 h 598"/>
              <a:gd name="T20" fmla="*/ 2147483647 w 834"/>
              <a:gd name="T21" fmla="*/ 2147483647 h 598"/>
              <a:gd name="T22" fmla="*/ 2147483647 w 834"/>
              <a:gd name="T23" fmla="*/ 2147483647 h 598"/>
              <a:gd name="T24" fmla="*/ 2147483647 w 834"/>
              <a:gd name="T25" fmla="*/ 2147483647 h 598"/>
              <a:gd name="T26" fmla="*/ 2147483647 w 834"/>
              <a:gd name="T27" fmla="*/ 2147483647 h 598"/>
              <a:gd name="T28" fmla="*/ 2147483647 w 834"/>
              <a:gd name="T29" fmla="*/ 2147483647 h 598"/>
              <a:gd name="T30" fmla="*/ 2147483647 w 834"/>
              <a:gd name="T31" fmla="*/ 2147483647 h 598"/>
              <a:gd name="T32" fmla="*/ 2147483647 w 834"/>
              <a:gd name="T33" fmla="*/ 2147483647 h 598"/>
              <a:gd name="T34" fmla="*/ 2147483647 w 834"/>
              <a:gd name="T35" fmla="*/ 2147483647 h 598"/>
              <a:gd name="T36" fmla="*/ 0 w 834"/>
              <a:gd name="T37" fmla="*/ 2147483647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8" name="Freeform 12"/>
          <p:cNvSpPr/>
          <p:nvPr/>
        </p:nvSpPr>
        <p:spPr bwMode="auto">
          <a:xfrm>
            <a:off x="2517775" y="4000500"/>
            <a:ext cx="19050" cy="17463"/>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0 h 7"/>
              <a:gd name="T16" fmla="*/ 0 w 8"/>
              <a:gd name="T17" fmla="*/ 2147483647 h 7"/>
              <a:gd name="T18" fmla="*/ 0 w 8"/>
              <a:gd name="T19" fmla="*/ 2147483647 h 7"/>
              <a:gd name="T20" fmla="*/ 2147483647 w 8"/>
              <a:gd name="T21" fmla="*/ 2147483647 h 7"/>
              <a:gd name="T22" fmla="*/ 2147483647 w 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7">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5"/>
          <p:cNvSpPr/>
          <p:nvPr/>
        </p:nvSpPr>
        <p:spPr bwMode="auto">
          <a:xfrm>
            <a:off x="1731963" y="2506663"/>
            <a:ext cx="1876425" cy="1344612"/>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970" name="Freeform 16"/>
          <p:cNvSpPr/>
          <p:nvPr/>
        </p:nvSpPr>
        <p:spPr bwMode="auto">
          <a:xfrm>
            <a:off x="3557588" y="3279775"/>
            <a:ext cx="19050" cy="17463"/>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0 h 7"/>
              <a:gd name="T16" fmla="*/ 2147483647 w 8"/>
              <a:gd name="T17" fmla="*/ 2147483647 h 7"/>
              <a:gd name="T18" fmla="*/ 2147483647 w 8"/>
              <a:gd name="T19" fmla="*/ 2147483647 h 7"/>
              <a:gd name="T20" fmla="*/ 2147483647 w 8"/>
              <a:gd name="T21" fmla="*/ 2147483647 h 7"/>
              <a:gd name="T22" fmla="*/ 2147483647 w 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7">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1" name="Freeform 19"/>
          <p:cNvSpPr/>
          <p:nvPr/>
        </p:nvSpPr>
        <p:spPr bwMode="auto">
          <a:xfrm>
            <a:off x="2640013" y="2016125"/>
            <a:ext cx="1568450" cy="1125538"/>
          </a:xfrm>
          <a:custGeom>
            <a:avLst/>
            <a:gdLst>
              <a:gd name="T0" fmla="*/ 0 w 651"/>
              <a:gd name="T1" fmla="*/ 2147483647 h 467"/>
              <a:gd name="T2" fmla="*/ 2147483647 w 651"/>
              <a:gd name="T3" fmla="*/ 2147483647 h 467"/>
              <a:gd name="T4" fmla="*/ 2147483647 w 651"/>
              <a:gd name="T5" fmla="*/ 2147483647 h 467"/>
              <a:gd name="T6" fmla="*/ 2147483647 w 651"/>
              <a:gd name="T7" fmla="*/ 2147483647 h 467"/>
              <a:gd name="T8" fmla="*/ 2147483647 w 651"/>
              <a:gd name="T9" fmla="*/ 2147483647 h 467"/>
              <a:gd name="T10" fmla="*/ 2147483647 w 651"/>
              <a:gd name="T11" fmla="*/ 2147483647 h 467"/>
              <a:gd name="T12" fmla="*/ 2147483647 w 651"/>
              <a:gd name="T13" fmla="*/ 2147483647 h 467"/>
              <a:gd name="T14" fmla="*/ 2147483647 w 651"/>
              <a:gd name="T15" fmla="*/ 2147483647 h 467"/>
              <a:gd name="T16" fmla="*/ 2147483647 w 651"/>
              <a:gd name="T17" fmla="*/ 2147483647 h 467"/>
              <a:gd name="T18" fmla="*/ 2147483647 w 651"/>
              <a:gd name="T19" fmla="*/ 2147483647 h 467"/>
              <a:gd name="T20" fmla="*/ 2147483647 w 651"/>
              <a:gd name="T21" fmla="*/ 2147483647 h 467"/>
              <a:gd name="T22" fmla="*/ 2147483647 w 651"/>
              <a:gd name="T23" fmla="*/ 2147483647 h 467"/>
              <a:gd name="T24" fmla="*/ 2147483647 w 651"/>
              <a:gd name="T25" fmla="*/ 2147483647 h 467"/>
              <a:gd name="T26" fmla="*/ 2147483647 w 651"/>
              <a:gd name="T27" fmla="*/ 2147483647 h 467"/>
              <a:gd name="T28" fmla="*/ 2147483647 w 651"/>
              <a:gd name="T29" fmla="*/ 2147483647 h 467"/>
              <a:gd name="T30" fmla="*/ 2147483647 w 651"/>
              <a:gd name="T31" fmla="*/ 2147483647 h 467"/>
              <a:gd name="T32" fmla="*/ 2147483647 w 651"/>
              <a:gd name="T33" fmla="*/ 2147483647 h 467"/>
              <a:gd name="T34" fmla="*/ 2147483647 w 651"/>
              <a:gd name="T35" fmla="*/ 2147483647 h 467"/>
              <a:gd name="T36" fmla="*/ 0 w 651"/>
              <a:gd name="T37" fmla="*/ 2147483647 h 4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2" name="Freeform 20"/>
          <p:cNvSpPr/>
          <p:nvPr/>
        </p:nvSpPr>
        <p:spPr bwMode="auto">
          <a:xfrm>
            <a:off x="2663825" y="2665413"/>
            <a:ext cx="15875" cy="14287"/>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0 h 6"/>
              <a:gd name="T16" fmla="*/ 2147483647 w 7"/>
              <a:gd name="T17" fmla="*/ 0 h 6"/>
              <a:gd name="T18" fmla="*/ 2147483647 w 7"/>
              <a:gd name="T19" fmla="*/ 2147483647 h 6"/>
              <a:gd name="T20" fmla="*/ 2147483647 w 7"/>
              <a:gd name="T21" fmla="*/ 2147483647 h 6"/>
              <a:gd name="T22" fmla="*/ 2147483647 w 7"/>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6">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3" name="Freeform 22"/>
          <p:cNvSpPr/>
          <p:nvPr/>
        </p:nvSpPr>
        <p:spPr bwMode="auto">
          <a:xfrm>
            <a:off x="1758950" y="4144963"/>
            <a:ext cx="390525" cy="285750"/>
          </a:xfrm>
          <a:custGeom>
            <a:avLst/>
            <a:gdLst>
              <a:gd name="T0" fmla="*/ 2147483647 w 163"/>
              <a:gd name="T1" fmla="*/ 2147483647 h 119"/>
              <a:gd name="T2" fmla="*/ 2147483647 w 163"/>
              <a:gd name="T3" fmla="*/ 2147483647 h 119"/>
              <a:gd name="T4" fmla="*/ 2147483647 w 163"/>
              <a:gd name="T5" fmla="*/ 0 h 119"/>
              <a:gd name="T6" fmla="*/ 2147483647 w 163"/>
              <a:gd name="T7" fmla="*/ 2147483647 h 119"/>
              <a:gd name="T8" fmla="*/ 2147483647 w 163"/>
              <a:gd name="T9" fmla="*/ 2147483647 h 119"/>
              <a:gd name="T10" fmla="*/ 2147483647 w 163"/>
              <a:gd name="T11" fmla="*/ 2147483647 h 119"/>
              <a:gd name="T12" fmla="*/ 2147483647 w 163"/>
              <a:gd name="T13" fmla="*/ 2147483647 h 119"/>
              <a:gd name="T14" fmla="*/ 2147483647 w 163"/>
              <a:gd name="T15" fmla="*/ 2147483647 h 119"/>
              <a:gd name="T16" fmla="*/ 2147483647 w 163"/>
              <a:gd name="T17" fmla="*/ 2147483647 h 119"/>
              <a:gd name="T18" fmla="*/ 2147483647 w 163"/>
              <a:gd name="T19" fmla="*/ 2147483647 h 119"/>
              <a:gd name="T20" fmla="*/ 2147483647 w 163"/>
              <a:gd name="T21" fmla="*/ 2147483647 h 119"/>
              <a:gd name="T22" fmla="*/ 2147483647 w 163"/>
              <a:gd name="T23" fmla="*/ 2147483647 h 119"/>
              <a:gd name="T24" fmla="*/ 2147483647 w 163"/>
              <a:gd name="T25" fmla="*/ 2147483647 h 119"/>
              <a:gd name="T26" fmla="*/ 2147483647 w 163"/>
              <a:gd name="T27" fmla="*/ 2147483647 h 119"/>
              <a:gd name="T28" fmla="*/ 2147483647 w 163"/>
              <a:gd name="T29" fmla="*/ 2147483647 h 119"/>
              <a:gd name="T30" fmla="*/ 2147483647 w 163"/>
              <a:gd name="T31" fmla="*/ 2147483647 h 119"/>
              <a:gd name="T32" fmla="*/ 2147483647 w 163"/>
              <a:gd name="T33" fmla="*/ 0 h 119"/>
              <a:gd name="T34" fmla="*/ 2147483647 w 163"/>
              <a:gd name="T35" fmla="*/ 2147483647 h 119"/>
              <a:gd name="T36" fmla="*/ 2147483647 w 163"/>
              <a:gd name="T37" fmla="*/ 2147483647 h 119"/>
              <a:gd name="T38" fmla="*/ 0 w 163"/>
              <a:gd name="T39" fmla="*/ 2147483647 h 119"/>
              <a:gd name="T40" fmla="*/ 2147483647 w 163"/>
              <a:gd name="T41" fmla="*/ 2147483647 h 119"/>
              <a:gd name="T42" fmla="*/ 2147483647 w 163"/>
              <a:gd name="T43" fmla="*/ 2147483647 h 119"/>
              <a:gd name="T44" fmla="*/ 2147483647 w 163"/>
              <a:gd name="T45" fmla="*/ 2147483647 h 119"/>
              <a:gd name="T46" fmla="*/ 2147483647 w 163"/>
              <a:gd name="T47" fmla="*/ 2147483647 h 119"/>
              <a:gd name="T48" fmla="*/ 2147483647 w 163"/>
              <a:gd name="T49" fmla="*/ 2147483647 h 119"/>
              <a:gd name="T50" fmla="*/ 2147483647 w 163"/>
              <a:gd name="T51" fmla="*/ 2147483647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4" name="Freeform 23"/>
          <p:cNvSpPr/>
          <p:nvPr/>
        </p:nvSpPr>
        <p:spPr bwMode="auto">
          <a:xfrm>
            <a:off x="1901825" y="4108450"/>
            <a:ext cx="109538" cy="109538"/>
          </a:xfrm>
          <a:custGeom>
            <a:avLst/>
            <a:gdLst>
              <a:gd name="T0" fmla="*/ 2147483647 w 45"/>
              <a:gd name="T1" fmla="*/ 2147483647 h 45"/>
              <a:gd name="T2" fmla="*/ 2147483647 w 45"/>
              <a:gd name="T3" fmla="*/ 2147483647 h 45"/>
              <a:gd name="T4" fmla="*/ 2147483647 w 45"/>
              <a:gd name="T5" fmla="*/ 2147483647 h 45"/>
              <a:gd name="T6" fmla="*/ 2147483647 w 45"/>
              <a:gd name="T7" fmla="*/ 2147483647 h 45"/>
              <a:gd name="T8" fmla="*/ 2147483647 w 45"/>
              <a:gd name="T9" fmla="*/ 2147483647 h 45"/>
              <a:gd name="T10" fmla="*/ 2147483647 w 45"/>
              <a:gd name="T11" fmla="*/ 0 h 45"/>
              <a:gd name="T12" fmla="*/ 0 w 45"/>
              <a:gd name="T13" fmla="*/ 2147483647 h 45"/>
              <a:gd name="T14" fmla="*/ 2147483647 w 45"/>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5" name="Freeform 24"/>
          <p:cNvSpPr/>
          <p:nvPr/>
        </p:nvSpPr>
        <p:spPr bwMode="auto">
          <a:xfrm>
            <a:off x="3925888" y="3414713"/>
            <a:ext cx="287337" cy="334962"/>
          </a:xfrm>
          <a:custGeom>
            <a:avLst/>
            <a:gdLst>
              <a:gd name="T0" fmla="*/ 0 w 247"/>
              <a:gd name="T1" fmla="*/ 2147483647 h 289"/>
              <a:gd name="T2" fmla="*/ 0 w 247"/>
              <a:gd name="T3" fmla="*/ 2147483647 h 289"/>
              <a:gd name="T4" fmla="*/ 2147483647 w 247"/>
              <a:gd name="T5" fmla="*/ 2147483647 h 289"/>
              <a:gd name="T6" fmla="*/ 2147483647 w 247"/>
              <a:gd name="T7" fmla="*/ 2147483647 h 289"/>
              <a:gd name="T8" fmla="*/ 2147483647 w 247"/>
              <a:gd name="T9" fmla="*/ 2147483647 h 289"/>
              <a:gd name="T10" fmla="*/ 2147483647 w 247"/>
              <a:gd name="T11" fmla="*/ 2147483647 h 289"/>
              <a:gd name="T12" fmla="*/ 2147483647 w 247"/>
              <a:gd name="T13" fmla="*/ 2147483647 h 289"/>
              <a:gd name="T14" fmla="*/ 2147483647 w 247"/>
              <a:gd name="T15" fmla="*/ 2147483647 h 289"/>
              <a:gd name="T16" fmla="*/ 2147483647 w 247"/>
              <a:gd name="T17" fmla="*/ 2147483647 h 289"/>
              <a:gd name="T18" fmla="*/ 2147483647 w 247"/>
              <a:gd name="T19" fmla="*/ 2147483647 h 289"/>
              <a:gd name="T20" fmla="*/ 2147483647 w 247"/>
              <a:gd name="T21" fmla="*/ 2147483647 h 289"/>
              <a:gd name="T22" fmla="*/ 2147483647 w 247"/>
              <a:gd name="T23" fmla="*/ 2147483647 h 289"/>
              <a:gd name="T24" fmla="*/ 2147483647 w 247"/>
              <a:gd name="T25" fmla="*/ 0 h 289"/>
              <a:gd name="T26" fmla="*/ 0 w 247"/>
              <a:gd name="T27" fmla="*/ 2147483647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7" h="289">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6" name="Freeform 25"/>
          <p:cNvSpPr/>
          <p:nvPr/>
        </p:nvSpPr>
        <p:spPr bwMode="auto">
          <a:xfrm>
            <a:off x="3854450" y="3346450"/>
            <a:ext cx="431800" cy="236538"/>
          </a:xfrm>
          <a:custGeom>
            <a:avLst/>
            <a:gdLst>
              <a:gd name="T0" fmla="*/ 2147483647 w 179"/>
              <a:gd name="T1" fmla="*/ 2147483647 h 98"/>
              <a:gd name="T2" fmla="*/ 2147483647 w 179"/>
              <a:gd name="T3" fmla="*/ 2147483647 h 98"/>
              <a:gd name="T4" fmla="*/ 2147483647 w 179"/>
              <a:gd name="T5" fmla="*/ 2147483647 h 98"/>
              <a:gd name="T6" fmla="*/ 2147483647 w 179"/>
              <a:gd name="T7" fmla="*/ 2147483647 h 98"/>
              <a:gd name="T8" fmla="*/ 2147483647 w 179"/>
              <a:gd name="T9" fmla="*/ 2147483647 h 98"/>
              <a:gd name="T10" fmla="*/ 2147483647 w 179"/>
              <a:gd name="T11" fmla="*/ 2147483647 h 98"/>
              <a:gd name="T12" fmla="*/ 2147483647 w 179"/>
              <a:gd name="T13" fmla="*/ 2147483647 h 98"/>
              <a:gd name="T14" fmla="*/ 2147483647 w 179"/>
              <a:gd name="T15" fmla="*/ 2147483647 h 98"/>
              <a:gd name="T16" fmla="*/ 2147483647 w 179"/>
              <a:gd name="T17" fmla="*/ 2147483647 h 98"/>
              <a:gd name="T18" fmla="*/ 2147483647 w 179"/>
              <a:gd name="T19" fmla="*/ 2147483647 h 98"/>
              <a:gd name="T20" fmla="*/ 2147483647 w 179"/>
              <a:gd name="T21" fmla="*/ 2147483647 h 98"/>
              <a:gd name="T22" fmla="*/ 2147483647 w 179"/>
              <a:gd name="T23" fmla="*/ 2147483647 h 98"/>
              <a:gd name="T24" fmla="*/ 2147483647 w 179"/>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9" h="98">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7" name="Freeform 26"/>
          <p:cNvSpPr>
            <a:spLocks noEditPoints="1"/>
          </p:cNvSpPr>
          <p:nvPr/>
        </p:nvSpPr>
        <p:spPr bwMode="auto">
          <a:xfrm>
            <a:off x="2249488" y="2789238"/>
            <a:ext cx="87312" cy="95250"/>
          </a:xfrm>
          <a:custGeom>
            <a:avLst/>
            <a:gdLst>
              <a:gd name="T0" fmla="*/ 2147483647 w 36"/>
              <a:gd name="T1" fmla="*/ 0 h 39"/>
              <a:gd name="T2" fmla="*/ 2147483647 w 36"/>
              <a:gd name="T3" fmla="*/ 0 h 39"/>
              <a:gd name="T4" fmla="*/ 0 w 36"/>
              <a:gd name="T5" fmla="*/ 2147483647 h 39"/>
              <a:gd name="T6" fmla="*/ 0 w 36"/>
              <a:gd name="T7" fmla="*/ 2147483647 h 39"/>
              <a:gd name="T8" fmla="*/ 2147483647 w 36"/>
              <a:gd name="T9" fmla="*/ 2147483647 h 39"/>
              <a:gd name="T10" fmla="*/ 2147483647 w 36"/>
              <a:gd name="T11" fmla="*/ 2147483647 h 39"/>
              <a:gd name="T12" fmla="*/ 2147483647 w 36"/>
              <a:gd name="T13" fmla="*/ 2147483647 h 39"/>
              <a:gd name="T14" fmla="*/ 2147483647 w 36"/>
              <a:gd name="T15" fmla="*/ 2147483647 h 39"/>
              <a:gd name="T16" fmla="*/ 2147483647 w 36"/>
              <a:gd name="T17" fmla="*/ 0 h 39"/>
              <a:gd name="T18" fmla="*/ 2147483647 w 36"/>
              <a:gd name="T19" fmla="*/ 2147483647 h 39"/>
              <a:gd name="T20" fmla="*/ 2147483647 w 36"/>
              <a:gd name="T21" fmla="*/ 2147483647 h 39"/>
              <a:gd name="T22" fmla="*/ 2147483647 w 36"/>
              <a:gd name="T23" fmla="*/ 2147483647 h 39"/>
              <a:gd name="T24" fmla="*/ 2147483647 w 36"/>
              <a:gd name="T25" fmla="*/ 2147483647 h 39"/>
              <a:gd name="T26" fmla="*/ 2147483647 w 36"/>
              <a:gd name="T27" fmla="*/ 2147483647 h 39"/>
              <a:gd name="T28" fmla="*/ 2147483647 w 36"/>
              <a:gd name="T29" fmla="*/ 2147483647 h 39"/>
              <a:gd name="T30" fmla="*/ 2147483647 w 36"/>
              <a:gd name="T31" fmla="*/ 2147483647 h 39"/>
              <a:gd name="T32" fmla="*/ 2147483647 w 36"/>
              <a:gd name="T33" fmla="*/ 2147483647 h 39"/>
              <a:gd name="T34" fmla="*/ 2147483647 w 36"/>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8" name="Freeform 27"/>
          <p:cNvSpPr>
            <a:spLocks noEditPoints="1"/>
          </p:cNvSpPr>
          <p:nvPr/>
        </p:nvSpPr>
        <p:spPr bwMode="auto">
          <a:xfrm>
            <a:off x="1960563" y="2820988"/>
            <a:ext cx="398462" cy="263525"/>
          </a:xfrm>
          <a:custGeom>
            <a:avLst/>
            <a:gdLst>
              <a:gd name="T0" fmla="*/ 2147483647 w 165"/>
              <a:gd name="T1" fmla="*/ 0 h 109"/>
              <a:gd name="T2" fmla="*/ 2147483647 w 165"/>
              <a:gd name="T3" fmla="*/ 0 h 109"/>
              <a:gd name="T4" fmla="*/ 0 w 165"/>
              <a:gd name="T5" fmla="*/ 2147483647 h 109"/>
              <a:gd name="T6" fmla="*/ 0 w 165"/>
              <a:gd name="T7" fmla="*/ 2147483647 h 109"/>
              <a:gd name="T8" fmla="*/ 2147483647 w 165"/>
              <a:gd name="T9" fmla="*/ 2147483647 h 109"/>
              <a:gd name="T10" fmla="*/ 2147483647 w 165"/>
              <a:gd name="T11" fmla="*/ 2147483647 h 109"/>
              <a:gd name="T12" fmla="*/ 2147483647 w 165"/>
              <a:gd name="T13" fmla="*/ 2147483647 h 109"/>
              <a:gd name="T14" fmla="*/ 2147483647 w 165"/>
              <a:gd name="T15" fmla="*/ 2147483647 h 109"/>
              <a:gd name="T16" fmla="*/ 2147483647 w 165"/>
              <a:gd name="T17" fmla="*/ 0 h 109"/>
              <a:gd name="T18" fmla="*/ 2147483647 w 165"/>
              <a:gd name="T19" fmla="*/ 2147483647 h 109"/>
              <a:gd name="T20" fmla="*/ 2147483647 w 165"/>
              <a:gd name="T21" fmla="*/ 2147483647 h 109"/>
              <a:gd name="T22" fmla="*/ 2147483647 w 165"/>
              <a:gd name="T23" fmla="*/ 2147483647 h 109"/>
              <a:gd name="T24" fmla="*/ 2147483647 w 165"/>
              <a:gd name="T25" fmla="*/ 2147483647 h 109"/>
              <a:gd name="T26" fmla="*/ 2147483647 w 165"/>
              <a:gd name="T27" fmla="*/ 214748364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9" name="Freeform 28"/>
          <p:cNvSpPr>
            <a:spLocks noEditPoints="1"/>
          </p:cNvSpPr>
          <p:nvPr/>
        </p:nvSpPr>
        <p:spPr bwMode="auto">
          <a:xfrm>
            <a:off x="3729038" y="2189163"/>
            <a:ext cx="292100" cy="365125"/>
          </a:xfrm>
          <a:custGeom>
            <a:avLst/>
            <a:gdLst>
              <a:gd name="T0" fmla="*/ 2147483647 w 121"/>
              <a:gd name="T1" fmla="*/ 2147483647 h 151"/>
              <a:gd name="T2" fmla="*/ 2147483647 w 121"/>
              <a:gd name="T3" fmla="*/ 2147483647 h 151"/>
              <a:gd name="T4" fmla="*/ 2147483647 w 121"/>
              <a:gd name="T5" fmla="*/ 2147483647 h 151"/>
              <a:gd name="T6" fmla="*/ 2147483647 w 121"/>
              <a:gd name="T7" fmla="*/ 2147483647 h 151"/>
              <a:gd name="T8" fmla="*/ 2147483647 w 121"/>
              <a:gd name="T9" fmla="*/ 2147483647 h 151"/>
              <a:gd name="T10" fmla="*/ 2147483647 w 121"/>
              <a:gd name="T11" fmla="*/ 0 h 151"/>
              <a:gd name="T12" fmla="*/ 2147483647 w 121"/>
              <a:gd name="T13" fmla="*/ 0 h 151"/>
              <a:gd name="T14" fmla="*/ 2147483647 w 121"/>
              <a:gd name="T15" fmla="*/ 0 h 151"/>
              <a:gd name="T16" fmla="*/ 2147483647 w 121"/>
              <a:gd name="T17" fmla="*/ 0 h 151"/>
              <a:gd name="T18" fmla="*/ 2147483647 w 121"/>
              <a:gd name="T19" fmla="*/ 0 h 151"/>
              <a:gd name="T20" fmla="*/ 2147483647 w 121"/>
              <a:gd name="T21" fmla="*/ 2147483647 h 151"/>
              <a:gd name="T22" fmla="*/ 0 w 121"/>
              <a:gd name="T23" fmla="*/ 2147483647 h 151"/>
              <a:gd name="T24" fmla="*/ 2147483647 w 121"/>
              <a:gd name="T25" fmla="*/ 2147483647 h 151"/>
              <a:gd name="T26" fmla="*/ 2147483647 w 121"/>
              <a:gd name="T27" fmla="*/ 2147483647 h 151"/>
              <a:gd name="T28" fmla="*/ 2147483647 w 121"/>
              <a:gd name="T29" fmla="*/ 2147483647 h 151"/>
              <a:gd name="T30" fmla="*/ 2147483647 w 121"/>
              <a:gd name="T31" fmla="*/ 2147483647 h 151"/>
              <a:gd name="T32" fmla="*/ 2147483647 w 121"/>
              <a:gd name="T33" fmla="*/ 2147483647 h 151"/>
              <a:gd name="T34" fmla="*/ 2147483647 w 121"/>
              <a:gd name="T35" fmla="*/ 2147483647 h 151"/>
              <a:gd name="T36" fmla="*/ 2147483647 w 121"/>
              <a:gd name="T37" fmla="*/ 2147483647 h 151"/>
              <a:gd name="T38" fmla="*/ 2147483647 w 121"/>
              <a:gd name="T39" fmla="*/ 2147483647 h 151"/>
              <a:gd name="T40" fmla="*/ 2147483647 w 121"/>
              <a:gd name="T41" fmla="*/ 2147483647 h 151"/>
              <a:gd name="T42" fmla="*/ 2147483647 w 121"/>
              <a:gd name="T43" fmla="*/ 2147483647 h 151"/>
              <a:gd name="T44" fmla="*/ 2147483647 w 121"/>
              <a:gd name="T45" fmla="*/ 2147483647 h 151"/>
              <a:gd name="T46" fmla="*/ 2147483647 w 121"/>
              <a:gd name="T47" fmla="*/ 2147483647 h 151"/>
              <a:gd name="T48" fmla="*/ 2147483647 w 121"/>
              <a:gd name="T49" fmla="*/ 2147483647 h 151"/>
              <a:gd name="T50" fmla="*/ 2147483647 w 121"/>
              <a:gd name="T51" fmla="*/ 2147483647 h 151"/>
              <a:gd name="T52" fmla="*/ 2147483647 w 121"/>
              <a:gd name="T53" fmla="*/ 2147483647 h 151"/>
              <a:gd name="T54" fmla="*/ 2147483647 w 121"/>
              <a:gd name="T55" fmla="*/ 2147483647 h 151"/>
              <a:gd name="T56" fmla="*/ 2147483647 w 121"/>
              <a:gd name="T57" fmla="*/ 2147483647 h 151"/>
              <a:gd name="T58" fmla="*/ 2147483647 w 121"/>
              <a:gd name="T59" fmla="*/ 2147483647 h 151"/>
              <a:gd name="T60" fmla="*/ 2147483647 w 121"/>
              <a:gd name="T61" fmla="*/ 2147483647 h 151"/>
              <a:gd name="T62" fmla="*/ 2147483647 w 121"/>
              <a:gd name="T63" fmla="*/ 2147483647 h 151"/>
              <a:gd name="T64" fmla="*/ 2147483647 w 121"/>
              <a:gd name="T65" fmla="*/ 2147483647 h 151"/>
              <a:gd name="T66" fmla="*/ 2147483647 w 121"/>
              <a:gd name="T67" fmla="*/ 2147483647 h 151"/>
              <a:gd name="T68" fmla="*/ 2147483647 w 121"/>
              <a:gd name="T69" fmla="*/ 2147483647 h 151"/>
              <a:gd name="T70" fmla="*/ 2147483647 w 121"/>
              <a:gd name="T71" fmla="*/ 2147483647 h 151"/>
              <a:gd name="T72" fmla="*/ 2147483647 w 121"/>
              <a:gd name="T73" fmla="*/ 2147483647 h 151"/>
              <a:gd name="T74" fmla="*/ 2147483647 w 121"/>
              <a:gd name="T75" fmla="*/ 2147483647 h 151"/>
              <a:gd name="T76" fmla="*/ 2147483647 w 121"/>
              <a:gd name="T77" fmla="*/ 2147483647 h 151"/>
              <a:gd name="T78" fmla="*/ 2147483647 w 121"/>
              <a:gd name="T79" fmla="*/ 2147483647 h 151"/>
              <a:gd name="T80" fmla="*/ 2147483647 w 121"/>
              <a:gd name="T81" fmla="*/ 2147483647 h 151"/>
              <a:gd name="T82" fmla="*/ 2147483647 w 121"/>
              <a:gd name="T83" fmla="*/ 2147483647 h 151"/>
              <a:gd name="T84" fmla="*/ 2147483647 w 121"/>
              <a:gd name="T85" fmla="*/ 214748364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TextBox 57"/>
          <p:cNvSpPr txBox="1"/>
          <p:nvPr/>
        </p:nvSpPr>
        <p:spPr bwMode="auto">
          <a:xfrm>
            <a:off x="5237163" y="23891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57"/>
          <p:cNvSpPr txBox="1"/>
          <p:nvPr/>
        </p:nvSpPr>
        <p:spPr bwMode="auto">
          <a:xfrm>
            <a:off x="8713788" y="23891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57"/>
          <p:cNvSpPr txBox="1"/>
          <p:nvPr/>
        </p:nvSpPr>
        <p:spPr bwMode="auto">
          <a:xfrm>
            <a:off x="5237163" y="42910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57"/>
          <p:cNvSpPr txBox="1"/>
          <p:nvPr/>
        </p:nvSpPr>
        <p:spPr bwMode="auto">
          <a:xfrm>
            <a:off x="8713788" y="42910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空心弧 37"/>
          <p:cNvSpPr/>
          <p:nvPr/>
        </p:nvSpPr>
        <p:spPr>
          <a:xfrm flipV="1">
            <a:off x="1069975" y="2249488"/>
            <a:ext cx="1906588" cy="1906587"/>
          </a:xfrm>
          <a:prstGeom prst="blockArc">
            <a:avLst>
              <a:gd name="adj1" fmla="val 6741711"/>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空心弧 38"/>
          <p:cNvSpPr/>
          <p:nvPr/>
        </p:nvSpPr>
        <p:spPr>
          <a:xfrm flipV="1">
            <a:off x="3748088" y="2249488"/>
            <a:ext cx="1906587" cy="1906587"/>
          </a:xfrm>
          <a:prstGeom prst="blockArc">
            <a:avLst>
              <a:gd name="adj1" fmla="val 5607005"/>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空心弧 39"/>
          <p:cNvSpPr/>
          <p:nvPr/>
        </p:nvSpPr>
        <p:spPr>
          <a:xfrm flipV="1">
            <a:off x="6407150" y="2249488"/>
            <a:ext cx="1906588" cy="1906587"/>
          </a:xfrm>
          <a:prstGeom prst="blockArc">
            <a:avLst>
              <a:gd name="adj1" fmla="val 4958870"/>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空心弧 40"/>
          <p:cNvSpPr/>
          <p:nvPr/>
        </p:nvSpPr>
        <p:spPr>
          <a:xfrm flipV="1">
            <a:off x="9086850" y="2249488"/>
            <a:ext cx="1906588" cy="1906587"/>
          </a:xfrm>
          <a:prstGeom prst="blockArc">
            <a:avLst>
              <a:gd name="adj1" fmla="val 3332729"/>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993" name="矩形 41"/>
          <p:cNvSpPr>
            <a:spLocks noChangeArrowheads="1"/>
          </p:cNvSpPr>
          <p:nvPr/>
        </p:nvSpPr>
        <p:spPr bwMode="auto">
          <a:xfrm>
            <a:off x="1773238" y="2984500"/>
            <a:ext cx="598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1994" name="矩形 42"/>
          <p:cNvSpPr>
            <a:spLocks noChangeArrowheads="1"/>
          </p:cNvSpPr>
          <p:nvPr/>
        </p:nvSpPr>
        <p:spPr bwMode="auto">
          <a:xfrm>
            <a:off x="4329113" y="2995613"/>
            <a:ext cx="628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1995" name="矩形 43"/>
          <p:cNvSpPr>
            <a:spLocks noChangeArrowheads="1"/>
          </p:cNvSpPr>
          <p:nvPr/>
        </p:nvSpPr>
        <p:spPr bwMode="auto">
          <a:xfrm>
            <a:off x="6977063" y="2984500"/>
            <a:ext cx="636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1996" name="矩形 44"/>
          <p:cNvSpPr>
            <a:spLocks noChangeArrowheads="1"/>
          </p:cNvSpPr>
          <p:nvPr/>
        </p:nvSpPr>
        <p:spPr bwMode="auto">
          <a:xfrm>
            <a:off x="9680575" y="2995613"/>
            <a:ext cx="628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6" name="TextBox 57"/>
          <p:cNvSpPr txBox="1"/>
          <p:nvPr/>
        </p:nvSpPr>
        <p:spPr bwMode="auto">
          <a:xfrm>
            <a:off x="7366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33655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59594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57"/>
          <p:cNvSpPr txBox="1"/>
          <p:nvPr/>
        </p:nvSpPr>
        <p:spPr bwMode="auto">
          <a:xfrm>
            <a:off x="87026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10"/>
          <p:cNvSpPr/>
          <p:nvPr/>
        </p:nvSpPr>
        <p:spPr bwMode="auto">
          <a:xfrm>
            <a:off x="1933575"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11"/>
          <p:cNvSpPr/>
          <p:nvPr/>
        </p:nvSpPr>
        <p:spPr bwMode="auto">
          <a:xfrm>
            <a:off x="1854200" y="1600200"/>
            <a:ext cx="2970213"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10"/>
          <p:cNvSpPr/>
          <p:nvPr/>
        </p:nvSpPr>
        <p:spPr bwMode="auto">
          <a:xfrm>
            <a:off x="7085013"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11"/>
          <p:cNvSpPr/>
          <p:nvPr/>
        </p:nvSpPr>
        <p:spPr bwMode="auto">
          <a:xfrm>
            <a:off x="7005638" y="1600200"/>
            <a:ext cx="2970212"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10"/>
          <p:cNvSpPr/>
          <p:nvPr/>
        </p:nvSpPr>
        <p:spPr bwMode="auto">
          <a:xfrm>
            <a:off x="1933575"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11"/>
          <p:cNvSpPr/>
          <p:nvPr/>
        </p:nvSpPr>
        <p:spPr bwMode="auto">
          <a:xfrm>
            <a:off x="1854200" y="4213225"/>
            <a:ext cx="2970213"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10"/>
          <p:cNvSpPr/>
          <p:nvPr/>
        </p:nvSpPr>
        <p:spPr bwMode="auto">
          <a:xfrm>
            <a:off x="7085013"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1"/>
          <p:cNvSpPr/>
          <p:nvPr/>
        </p:nvSpPr>
        <p:spPr bwMode="auto">
          <a:xfrm>
            <a:off x="7005638" y="4213225"/>
            <a:ext cx="2970212"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TextBox 57"/>
          <p:cNvSpPr txBox="1"/>
          <p:nvPr/>
        </p:nvSpPr>
        <p:spPr bwMode="auto">
          <a:xfrm>
            <a:off x="1947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7154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1947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154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p:nvPr/>
        </p:nvSpPr>
        <p:spPr>
          <a:xfrm>
            <a:off x="0" y="2306638"/>
            <a:ext cx="12192000" cy="1550987"/>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87" name="Picture 21" descr="C:\Users\Dsgn\Desktop\iPhone_MockUp\iPhone_5C_Yel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1631950"/>
            <a:ext cx="2187575"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Triangle 23"/>
          <p:cNvSpPr/>
          <p:nvPr/>
        </p:nvSpPr>
        <p:spPr>
          <a:xfrm rot="10800000">
            <a:off x="2165350" y="2308225"/>
            <a:ext cx="914400" cy="203993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6389" name="TextBox 25"/>
          <p:cNvSpPr txBox="1">
            <a:spLocks noChangeArrowheads="1"/>
          </p:cNvSpPr>
          <p:nvPr/>
        </p:nvSpPr>
        <p:spPr bwMode="auto">
          <a:xfrm>
            <a:off x="3686175" y="2716213"/>
            <a:ext cx="307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rPr>
              <a:t>这里输入标题文字</a:t>
            </a:r>
          </a:p>
        </p:txBody>
      </p:sp>
      <p:sp>
        <p:nvSpPr>
          <p:cNvPr id="9" name="Rectangle 26"/>
          <p:cNvSpPr/>
          <p:nvPr/>
        </p:nvSpPr>
        <p:spPr>
          <a:xfrm>
            <a:off x="3686175" y="3216275"/>
            <a:ext cx="6829425" cy="338138"/>
          </a:xfrm>
          <a:prstGeom prst="rect">
            <a:avLst/>
          </a:prstGeom>
        </p:spPr>
        <p:txBody>
          <a:bodyPr>
            <a:spAutoFit/>
          </a:bodyPr>
          <a:lstStyle/>
          <a:p>
            <a:pPr algn="just" eaLnBrk="1" fontAlgn="auto" hangingPunct="1">
              <a:spcBef>
                <a:spcPts val="0"/>
              </a:spcBef>
              <a:spcAft>
                <a:spcPts val="0"/>
              </a:spcAft>
              <a:defRP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这里输入标题文字这里输入标题文字这里输入标题文字这里输入标题文字</a:t>
            </a:r>
          </a:p>
        </p:txBody>
      </p:sp>
      <p:sp>
        <p:nvSpPr>
          <p:cNvPr id="16391" name="矩形 11"/>
          <p:cNvSpPr>
            <a:spLocks noChangeArrowheads="1"/>
          </p:cNvSpPr>
          <p:nvPr/>
        </p:nvSpPr>
        <p:spPr bwMode="auto">
          <a:xfrm>
            <a:off x="4238625" y="4316413"/>
            <a:ext cx="139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1" name="椭圆 10"/>
          <p:cNvSpPr/>
          <p:nvPr/>
        </p:nvSpPr>
        <p:spPr>
          <a:xfrm>
            <a:off x="4238792" y="4464383"/>
            <a:ext cx="1397007" cy="1397957"/>
          </a:xfrm>
          <a:prstGeom prst="ellipse">
            <a:avLst/>
          </a:prstGeom>
          <a:blipFill>
            <a:blip r:embed="rId3" cstate="print">
              <a:extLst>
                <a:ext uri="{28A0092B-C50C-407E-A947-70E740481C1C}">
                  <a14:useLocalDpi xmlns:a14="http://schemas.microsoft.com/office/drawing/2010/main" val="0"/>
                </a:ext>
              </a:extLst>
            </a:blip>
            <a:srcRect/>
            <a:stretch>
              <a:fillRect l="-38000" r="-38000"/>
            </a:stretch>
          </a:blipFill>
          <a:ln w="5715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395" name="矩形 13"/>
          <p:cNvSpPr>
            <a:spLocks noChangeArrowheads="1"/>
          </p:cNvSpPr>
          <p:nvPr/>
        </p:nvSpPr>
        <p:spPr bwMode="auto">
          <a:xfrm>
            <a:off x="5991225" y="4316413"/>
            <a:ext cx="13985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3" name="椭圆 12"/>
          <p:cNvSpPr/>
          <p:nvPr/>
        </p:nvSpPr>
        <p:spPr>
          <a:xfrm>
            <a:off x="5992392" y="4464383"/>
            <a:ext cx="1397007" cy="1397957"/>
          </a:xfrm>
          <a:prstGeom prst="ellipse">
            <a:avLst/>
          </a:prstGeom>
          <a:blipFill>
            <a:blip r:embed="rId4" cstate="print">
              <a:extLst>
                <a:ext uri="{28A0092B-C50C-407E-A947-70E740481C1C}">
                  <a14:useLocalDpi xmlns:a14="http://schemas.microsoft.com/office/drawing/2010/main" val="0"/>
                </a:ext>
              </a:extLst>
            </a:blip>
            <a:srcRect/>
            <a:stretch>
              <a:fillRect l="-20000" r="-20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399" name="矩形 15"/>
          <p:cNvSpPr>
            <a:spLocks noChangeArrowheads="1"/>
          </p:cNvSpPr>
          <p:nvPr/>
        </p:nvSpPr>
        <p:spPr bwMode="auto">
          <a:xfrm>
            <a:off x="7745413" y="4316413"/>
            <a:ext cx="139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5" name="椭圆 14"/>
          <p:cNvSpPr/>
          <p:nvPr/>
        </p:nvSpPr>
        <p:spPr>
          <a:xfrm>
            <a:off x="7745992" y="4464383"/>
            <a:ext cx="1397007" cy="1397957"/>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403" name="矩形 17"/>
          <p:cNvSpPr>
            <a:spLocks noChangeArrowheads="1"/>
          </p:cNvSpPr>
          <p:nvPr/>
        </p:nvSpPr>
        <p:spPr bwMode="auto">
          <a:xfrm>
            <a:off x="9498013" y="4316413"/>
            <a:ext cx="1398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7" name="椭圆 16"/>
          <p:cNvSpPr/>
          <p:nvPr/>
        </p:nvSpPr>
        <p:spPr>
          <a:xfrm>
            <a:off x="9499592" y="4464383"/>
            <a:ext cx="1397007" cy="1397957"/>
          </a:xfrm>
          <a:prstGeom prst="ellipse">
            <a:avLst/>
          </a:prstGeom>
          <a:blipFill>
            <a:blip r:embed="rId6" cstate="print">
              <a:extLst>
                <a:ext uri="{28A0092B-C50C-407E-A947-70E740481C1C}">
                  <a14:useLocalDpi xmlns:a14="http://schemas.microsoft.com/office/drawing/2010/main" val="0"/>
                </a:ext>
              </a:extLst>
            </a:blip>
            <a:srcRect/>
            <a:stretch>
              <a:fillRect l="-25000" r="-25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pic>
        <p:nvPicPr>
          <p:cNvPr id="16407" name="图片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49363" y="2306638"/>
            <a:ext cx="1846262"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0" name="任意多边形 19"/>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5"/>
          <p:cNvSpPr/>
          <p:nvPr/>
        </p:nvSpPr>
        <p:spPr bwMode="auto">
          <a:xfrm>
            <a:off x="6021388" y="2136775"/>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6"/>
          <p:cNvSpPr/>
          <p:nvPr/>
        </p:nvSpPr>
        <p:spPr bwMode="auto">
          <a:xfrm>
            <a:off x="4314825" y="2136775"/>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7"/>
          <p:cNvSpPr/>
          <p:nvPr/>
        </p:nvSpPr>
        <p:spPr bwMode="auto">
          <a:xfrm>
            <a:off x="6021388" y="3829050"/>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8"/>
          <p:cNvSpPr/>
          <p:nvPr/>
        </p:nvSpPr>
        <p:spPr bwMode="auto">
          <a:xfrm>
            <a:off x="4314825" y="3829050"/>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Oval 9"/>
          <p:cNvSpPr>
            <a:spLocks noChangeArrowheads="1"/>
          </p:cNvSpPr>
          <p:nvPr/>
        </p:nvSpPr>
        <p:spPr bwMode="auto">
          <a:xfrm>
            <a:off x="5257800" y="3079750"/>
            <a:ext cx="1441450" cy="1427163"/>
          </a:xfrm>
          <a:prstGeom prst="ellipse">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Impact" panose="020B0806030902050204" pitchFamily="34" charset="0"/>
            </a:endParaRPr>
          </a:p>
        </p:txBody>
      </p:sp>
      <p:sp>
        <p:nvSpPr>
          <p:cNvPr id="44042" name="矩形 33"/>
          <p:cNvSpPr>
            <a:spLocks noChangeArrowheads="1"/>
          </p:cNvSpPr>
          <p:nvPr/>
        </p:nvSpPr>
        <p:spPr bwMode="auto">
          <a:xfrm>
            <a:off x="5494338" y="3246438"/>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4043" name="矩形 34"/>
          <p:cNvSpPr>
            <a:spLocks noChangeArrowheads="1"/>
          </p:cNvSpPr>
          <p:nvPr/>
        </p:nvSpPr>
        <p:spPr bwMode="auto">
          <a:xfrm>
            <a:off x="6037263" y="3246438"/>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4044" name="矩形 35"/>
          <p:cNvSpPr>
            <a:spLocks noChangeArrowheads="1"/>
          </p:cNvSpPr>
          <p:nvPr/>
        </p:nvSpPr>
        <p:spPr bwMode="auto">
          <a:xfrm>
            <a:off x="5473700" y="3857625"/>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4045" name="矩形 36"/>
          <p:cNvSpPr>
            <a:spLocks noChangeArrowheads="1"/>
          </p:cNvSpPr>
          <p:nvPr/>
        </p:nvSpPr>
        <p:spPr bwMode="auto">
          <a:xfrm>
            <a:off x="5999163" y="3848100"/>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nvGrpSpPr>
          <p:cNvPr id="38" name="组合 37"/>
          <p:cNvGrpSpPr/>
          <p:nvPr/>
        </p:nvGrpSpPr>
        <p:grpSpPr>
          <a:xfrm>
            <a:off x="6637897" y="4429547"/>
            <a:ext cx="619055" cy="622865"/>
            <a:chOff x="5595939" y="4999038"/>
            <a:chExt cx="515938" cy="519113"/>
          </a:xfrm>
          <a:solidFill>
            <a:schemeClr val="bg1"/>
          </a:solidFill>
        </p:grpSpPr>
        <p:sp>
          <p:nvSpPr>
            <p:cNvPr id="39"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0"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2"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3"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5" name="组合 44"/>
          <p:cNvGrpSpPr/>
          <p:nvPr/>
        </p:nvGrpSpPr>
        <p:grpSpPr>
          <a:xfrm>
            <a:off x="4707286" y="2514650"/>
            <a:ext cx="710485" cy="483815"/>
            <a:chOff x="5842315" y="2065986"/>
            <a:chExt cx="592138" cy="403225"/>
          </a:xfrm>
          <a:solidFill>
            <a:schemeClr val="bg1"/>
          </a:solidFill>
        </p:grpSpPr>
        <p:sp>
          <p:nvSpPr>
            <p:cNvPr id="46"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nvGrpSpPr>
            <p:cNvPr id="47" name="组合 46"/>
            <p:cNvGrpSpPr/>
            <p:nvPr/>
          </p:nvGrpSpPr>
          <p:grpSpPr>
            <a:xfrm>
              <a:off x="5842315" y="2112023"/>
              <a:ext cx="592138" cy="357188"/>
              <a:chOff x="5543551" y="2033588"/>
              <a:chExt cx="592138" cy="357188"/>
            </a:xfrm>
            <a:grpFill/>
          </p:grpSpPr>
          <p:sp>
            <p:nvSpPr>
              <p:cNvPr id="48"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4"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59" name="组合 58"/>
          <p:cNvGrpSpPr/>
          <p:nvPr/>
        </p:nvGrpSpPr>
        <p:grpSpPr>
          <a:xfrm>
            <a:off x="6724565" y="2350838"/>
            <a:ext cx="630485" cy="647627"/>
            <a:chOff x="5572126" y="3962401"/>
            <a:chExt cx="525463" cy="539750"/>
          </a:xfrm>
          <a:solidFill>
            <a:schemeClr val="bg1"/>
          </a:solidFill>
        </p:grpSpPr>
        <p:sp>
          <p:nvSpPr>
            <p:cNvPr id="60"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63" name="组合 62"/>
          <p:cNvGrpSpPr/>
          <p:nvPr/>
        </p:nvGrpSpPr>
        <p:grpSpPr>
          <a:xfrm>
            <a:off x="4707286" y="4455731"/>
            <a:ext cx="432387" cy="641912"/>
            <a:chOff x="5649914" y="2946401"/>
            <a:chExt cx="360363" cy="534987"/>
          </a:xfrm>
          <a:solidFill>
            <a:schemeClr val="bg1"/>
          </a:solidFill>
        </p:grpSpPr>
        <p:sp>
          <p:nvSpPr>
            <p:cNvPr id="64"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68" name="TextBox 57"/>
          <p:cNvSpPr txBox="1"/>
          <p:nvPr/>
        </p:nvSpPr>
        <p:spPr bwMode="auto">
          <a:xfrm>
            <a:off x="7874000" y="23193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TextBox 57"/>
          <p:cNvSpPr txBox="1"/>
          <p:nvPr/>
        </p:nvSpPr>
        <p:spPr bwMode="auto">
          <a:xfrm>
            <a:off x="1282700" y="23193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57"/>
          <p:cNvSpPr txBox="1"/>
          <p:nvPr/>
        </p:nvSpPr>
        <p:spPr bwMode="auto">
          <a:xfrm>
            <a:off x="7874000" y="43561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57"/>
          <p:cNvSpPr txBox="1"/>
          <p:nvPr/>
        </p:nvSpPr>
        <p:spPr bwMode="auto">
          <a:xfrm>
            <a:off x="1282700" y="43561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063625" y="1796484"/>
            <a:ext cx="2174875" cy="2858294"/>
            <a:chOff x="3908425" y="969169"/>
            <a:chExt cx="2174875" cy="2858294"/>
          </a:xfrm>
          <a:solidFill>
            <a:srgbClr val="00B075"/>
          </a:solidFill>
        </p:grpSpPr>
        <p:sp>
          <p:nvSpPr>
            <p:cNvPr id="73"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4"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5"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6"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椭圆 76"/>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8" name="矩形 77"/>
          <p:cNvSpPr/>
          <p:nvPr/>
        </p:nvSpPr>
        <p:spPr>
          <a:xfrm>
            <a:off x="0" y="4654550"/>
            <a:ext cx="5661025" cy="119538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矩形 78"/>
          <p:cNvSpPr/>
          <p:nvPr/>
        </p:nvSpPr>
        <p:spPr>
          <a:xfrm>
            <a:off x="3033713" y="3624263"/>
            <a:ext cx="4818062" cy="1031875"/>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0" name="矩形 79"/>
          <p:cNvSpPr/>
          <p:nvPr/>
        </p:nvSpPr>
        <p:spPr>
          <a:xfrm>
            <a:off x="4616450" y="2593975"/>
            <a:ext cx="4819650" cy="103028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 name="矩形 80"/>
          <p:cNvSpPr/>
          <p:nvPr/>
        </p:nvSpPr>
        <p:spPr>
          <a:xfrm>
            <a:off x="0" y="4845050"/>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2" name="矩形 81"/>
          <p:cNvSpPr/>
          <p:nvPr/>
        </p:nvSpPr>
        <p:spPr>
          <a:xfrm>
            <a:off x="2613025" y="3746500"/>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4195763" y="2701925"/>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6053138" y="1562100"/>
            <a:ext cx="4818062" cy="1031875"/>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5" name="矩形 84"/>
          <p:cNvSpPr/>
          <p:nvPr/>
        </p:nvSpPr>
        <p:spPr>
          <a:xfrm>
            <a:off x="5632450" y="1684338"/>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2933700" y="3495675"/>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Oval 6"/>
          <p:cNvSpPr>
            <a:spLocks noChangeArrowheads="1"/>
          </p:cNvSpPr>
          <p:nvPr/>
        </p:nvSpPr>
        <p:spPr bwMode="auto">
          <a:xfrm>
            <a:off x="3074988" y="3249613"/>
            <a:ext cx="231775" cy="211137"/>
          </a:xfrm>
          <a:prstGeom prst="ellipse">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7"/>
          <p:cNvSpPr>
            <a:spLocks noEditPoints="1"/>
          </p:cNvSpPr>
          <p:nvPr/>
        </p:nvSpPr>
        <p:spPr bwMode="auto">
          <a:xfrm>
            <a:off x="1641475" y="4964113"/>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8"/>
          <p:cNvSpPr>
            <a:spLocks noEditPoints="1"/>
          </p:cNvSpPr>
          <p:nvPr/>
        </p:nvSpPr>
        <p:spPr bwMode="auto">
          <a:xfrm>
            <a:off x="2925763" y="5648325"/>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9"/>
          <p:cNvSpPr>
            <a:spLocks noEditPoints="1"/>
          </p:cNvSpPr>
          <p:nvPr/>
        </p:nvSpPr>
        <p:spPr bwMode="auto">
          <a:xfrm>
            <a:off x="4492625" y="4906963"/>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0"/>
          <p:cNvSpPr/>
          <p:nvPr/>
        </p:nvSpPr>
        <p:spPr bwMode="auto">
          <a:xfrm>
            <a:off x="4732338" y="2444750"/>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Freeform 11"/>
          <p:cNvSpPr/>
          <p:nvPr/>
        </p:nvSpPr>
        <p:spPr bwMode="auto">
          <a:xfrm>
            <a:off x="4732338" y="2317750"/>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12"/>
          <p:cNvSpPr/>
          <p:nvPr/>
        </p:nvSpPr>
        <p:spPr bwMode="auto">
          <a:xfrm>
            <a:off x="4732338" y="2168525"/>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13"/>
          <p:cNvSpPr/>
          <p:nvPr/>
        </p:nvSpPr>
        <p:spPr bwMode="auto">
          <a:xfrm>
            <a:off x="4613275" y="2444750"/>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Freeform 14"/>
          <p:cNvSpPr/>
          <p:nvPr/>
        </p:nvSpPr>
        <p:spPr bwMode="auto">
          <a:xfrm>
            <a:off x="4591050" y="2176463"/>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Freeform 15"/>
          <p:cNvSpPr/>
          <p:nvPr/>
        </p:nvSpPr>
        <p:spPr bwMode="auto">
          <a:xfrm>
            <a:off x="4732338" y="2049463"/>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16"/>
          <p:cNvSpPr/>
          <p:nvPr/>
        </p:nvSpPr>
        <p:spPr bwMode="auto">
          <a:xfrm>
            <a:off x="4619625" y="2041525"/>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17"/>
          <p:cNvSpPr/>
          <p:nvPr/>
        </p:nvSpPr>
        <p:spPr bwMode="auto">
          <a:xfrm>
            <a:off x="4591050" y="2317750"/>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18"/>
          <p:cNvSpPr/>
          <p:nvPr/>
        </p:nvSpPr>
        <p:spPr bwMode="auto">
          <a:xfrm>
            <a:off x="4443413" y="2317750"/>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19"/>
          <p:cNvSpPr/>
          <p:nvPr/>
        </p:nvSpPr>
        <p:spPr bwMode="auto">
          <a:xfrm>
            <a:off x="4781550" y="2035175"/>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20"/>
          <p:cNvSpPr/>
          <p:nvPr/>
        </p:nvSpPr>
        <p:spPr bwMode="auto">
          <a:xfrm>
            <a:off x="4859338" y="2317750"/>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21"/>
          <p:cNvSpPr/>
          <p:nvPr/>
        </p:nvSpPr>
        <p:spPr bwMode="auto">
          <a:xfrm>
            <a:off x="4535488" y="2035175"/>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22"/>
          <p:cNvSpPr/>
          <p:nvPr/>
        </p:nvSpPr>
        <p:spPr bwMode="auto">
          <a:xfrm>
            <a:off x="4859338" y="2112963"/>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23"/>
          <p:cNvSpPr/>
          <p:nvPr/>
        </p:nvSpPr>
        <p:spPr bwMode="auto">
          <a:xfrm>
            <a:off x="4443413" y="2112963"/>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24"/>
          <p:cNvSpPr/>
          <p:nvPr/>
        </p:nvSpPr>
        <p:spPr bwMode="auto">
          <a:xfrm>
            <a:off x="4781550" y="2479675"/>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25"/>
          <p:cNvSpPr/>
          <p:nvPr/>
        </p:nvSpPr>
        <p:spPr bwMode="auto">
          <a:xfrm>
            <a:off x="4535488" y="2479675"/>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26"/>
          <p:cNvSpPr>
            <a:spLocks noEditPoints="1"/>
          </p:cNvSpPr>
          <p:nvPr/>
        </p:nvSpPr>
        <p:spPr bwMode="auto">
          <a:xfrm>
            <a:off x="1458913" y="2006600"/>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27"/>
          <p:cNvSpPr/>
          <p:nvPr/>
        </p:nvSpPr>
        <p:spPr bwMode="auto">
          <a:xfrm>
            <a:off x="5326063" y="3700463"/>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Freeform 28"/>
          <p:cNvSpPr/>
          <p:nvPr/>
        </p:nvSpPr>
        <p:spPr bwMode="auto">
          <a:xfrm>
            <a:off x="5326063" y="3925888"/>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Freeform 29"/>
          <p:cNvSpPr/>
          <p:nvPr/>
        </p:nvSpPr>
        <p:spPr bwMode="auto">
          <a:xfrm>
            <a:off x="5000625" y="3567113"/>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Freeform 30"/>
          <p:cNvSpPr/>
          <p:nvPr/>
        </p:nvSpPr>
        <p:spPr bwMode="auto">
          <a:xfrm>
            <a:off x="836613" y="35877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Freeform 31"/>
          <p:cNvSpPr>
            <a:spLocks noEditPoints="1"/>
          </p:cNvSpPr>
          <p:nvPr/>
        </p:nvSpPr>
        <p:spPr bwMode="auto">
          <a:xfrm>
            <a:off x="3243263" y="1801813"/>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32"/>
          <p:cNvSpPr/>
          <p:nvPr/>
        </p:nvSpPr>
        <p:spPr bwMode="auto">
          <a:xfrm>
            <a:off x="3243263" y="1865313"/>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33"/>
          <p:cNvSpPr/>
          <p:nvPr/>
        </p:nvSpPr>
        <p:spPr bwMode="auto">
          <a:xfrm>
            <a:off x="2947988" y="1547813"/>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34"/>
          <p:cNvSpPr/>
          <p:nvPr/>
        </p:nvSpPr>
        <p:spPr bwMode="auto">
          <a:xfrm>
            <a:off x="3970338" y="3630613"/>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35"/>
          <p:cNvSpPr/>
          <p:nvPr/>
        </p:nvSpPr>
        <p:spPr bwMode="auto">
          <a:xfrm>
            <a:off x="1563688" y="3630613"/>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Freeform 36"/>
          <p:cNvSpPr/>
          <p:nvPr/>
        </p:nvSpPr>
        <p:spPr bwMode="auto">
          <a:xfrm>
            <a:off x="2997200" y="2182813"/>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Freeform 37"/>
          <p:cNvSpPr/>
          <p:nvPr/>
        </p:nvSpPr>
        <p:spPr bwMode="auto">
          <a:xfrm>
            <a:off x="3011488" y="4583113"/>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Freeform 38"/>
          <p:cNvSpPr/>
          <p:nvPr/>
        </p:nvSpPr>
        <p:spPr bwMode="auto">
          <a:xfrm>
            <a:off x="3632200" y="26273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Freeform 39"/>
          <p:cNvSpPr/>
          <p:nvPr/>
        </p:nvSpPr>
        <p:spPr bwMode="auto">
          <a:xfrm>
            <a:off x="2108200" y="42576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Freeform 40"/>
          <p:cNvSpPr/>
          <p:nvPr/>
        </p:nvSpPr>
        <p:spPr bwMode="auto">
          <a:xfrm>
            <a:off x="3617913" y="4243388"/>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Freeform 41"/>
          <p:cNvSpPr/>
          <p:nvPr/>
        </p:nvSpPr>
        <p:spPr bwMode="auto">
          <a:xfrm>
            <a:off x="2051050" y="26495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TextBox 57"/>
          <p:cNvSpPr txBox="1"/>
          <p:nvPr/>
        </p:nvSpPr>
        <p:spPr bwMode="auto">
          <a:xfrm>
            <a:off x="5872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7"/>
          <p:cNvSpPr txBox="1"/>
          <p:nvPr/>
        </p:nvSpPr>
        <p:spPr bwMode="auto">
          <a:xfrm>
            <a:off x="8920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bwMode="auto">
          <a:xfrm>
            <a:off x="5872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8920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5872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57"/>
          <p:cNvSpPr txBox="1"/>
          <p:nvPr/>
        </p:nvSpPr>
        <p:spPr bwMode="auto">
          <a:xfrm>
            <a:off x="8920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077913" y="1376363"/>
            <a:ext cx="3240087"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3" name="矩形 62"/>
          <p:cNvSpPr/>
          <p:nvPr/>
        </p:nvSpPr>
        <p:spPr>
          <a:xfrm>
            <a:off x="1077913" y="1878013"/>
            <a:ext cx="3240087"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4429125" y="1376363"/>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5" name="矩形 64"/>
          <p:cNvSpPr/>
          <p:nvPr/>
        </p:nvSpPr>
        <p:spPr>
          <a:xfrm>
            <a:off x="4429125" y="1878013"/>
            <a:ext cx="3240088"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矩形 65"/>
          <p:cNvSpPr/>
          <p:nvPr/>
        </p:nvSpPr>
        <p:spPr>
          <a:xfrm>
            <a:off x="7781925" y="1376363"/>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7" name="矩形 66"/>
          <p:cNvSpPr/>
          <p:nvPr/>
        </p:nvSpPr>
        <p:spPr>
          <a:xfrm>
            <a:off x="7781925" y="1878013"/>
            <a:ext cx="3240088"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矩形 67"/>
          <p:cNvSpPr/>
          <p:nvPr/>
        </p:nvSpPr>
        <p:spPr>
          <a:xfrm>
            <a:off x="1077913" y="3762375"/>
            <a:ext cx="3240087"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9" name="矩形 68"/>
          <p:cNvSpPr/>
          <p:nvPr/>
        </p:nvSpPr>
        <p:spPr>
          <a:xfrm>
            <a:off x="1077913" y="4264025"/>
            <a:ext cx="3240087"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p:nvPr/>
        </p:nvSpPr>
        <p:spPr>
          <a:xfrm>
            <a:off x="4429125" y="3762375"/>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1" name="矩形 70"/>
          <p:cNvSpPr/>
          <p:nvPr/>
        </p:nvSpPr>
        <p:spPr>
          <a:xfrm>
            <a:off x="4429125" y="4264025"/>
            <a:ext cx="3240088"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71"/>
          <p:cNvSpPr/>
          <p:nvPr/>
        </p:nvSpPr>
        <p:spPr>
          <a:xfrm>
            <a:off x="7781925" y="3762375"/>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3" name="矩形 72"/>
          <p:cNvSpPr/>
          <p:nvPr/>
        </p:nvSpPr>
        <p:spPr>
          <a:xfrm>
            <a:off x="7781925" y="4264025"/>
            <a:ext cx="3240088"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074872" y="2693116"/>
            <a:ext cx="1190170" cy="1190170"/>
          </a:xfrm>
          <a:custGeom>
            <a:avLst/>
            <a:gdLst>
              <a:gd name="connsiteX0" fmla="*/ 595085 w 1190170"/>
              <a:gd name="connsiteY0" fmla="*/ 0 h 1190170"/>
              <a:gd name="connsiteX1" fmla="*/ 1190170 w 1190170"/>
              <a:gd name="connsiteY1" fmla="*/ 595085 h 1190170"/>
              <a:gd name="connsiteX2" fmla="*/ 595085 w 1190170"/>
              <a:gd name="connsiteY2" fmla="*/ 1190170 h 1190170"/>
              <a:gd name="connsiteX3" fmla="*/ 0 w 1190170"/>
              <a:gd name="connsiteY3" fmla="*/ 595085 h 1190170"/>
              <a:gd name="connsiteX4" fmla="*/ 595085 w 1190170"/>
              <a:gd name="connsiteY4" fmla="*/ 0 h 119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70" h="1190170">
                <a:moveTo>
                  <a:pt x="595085" y="0"/>
                </a:moveTo>
                <a:cubicBezTo>
                  <a:pt x="923741" y="0"/>
                  <a:pt x="1190170" y="266429"/>
                  <a:pt x="1190170" y="595085"/>
                </a:cubicBezTo>
                <a:cubicBezTo>
                  <a:pt x="1190170" y="923741"/>
                  <a:pt x="923741" y="1190170"/>
                  <a:pt x="595085" y="1190170"/>
                </a:cubicBezTo>
                <a:cubicBezTo>
                  <a:pt x="266429" y="1190170"/>
                  <a:pt x="0" y="923741"/>
                  <a:pt x="0" y="595085"/>
                </a:cubicBezTo>
                <a:cubicBezTo>
                  <a:pt x="0" y="266429"/>
                  <a:pt x="266429" y="0"/>
                  <a:pt x="595085" y="0"/>
                </a:cubicBezTo>
                <a:close/>
              </a:path>
            </a:pathLst>
          </a:custGeom>
          <a:solidFill>
            <a:srgbClr val="357879"/>
          </a:solidFill>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592600" y="4336856"/>
            <a:ext cx="1767116" cy="1767116"/>
          </a:xfrm>
          <a:custGeom>
            <a:avLst/>
            <a:gdLst>
              <a:gd name="connsiteX0" fmla="*/ 883558 w 1767116"/>
              <a:gd name="connsiteY0" fmla="*/ 0 h 1767116"/>
              <a:gd name="connsiteX1" fmla="*/ 1767116 w 1767116"/>
              <a:gd name="connsiteY1" fmla="*/ 883558 h 1767116"/>
              <a:gd name="connsiteX2" fmla="*/ 883558 w 1767116"/>
              <a:gd name="connsiteY2" fmla="*/ 1767116 h 1767116"/>
              <a:gd name="connsiteX3" fmla="*/ 0 w 1767116"/>
              <a:gd name="connsiteY3" fmla="*/ 883558 h 1767116"/>
              <a:gd name="connsiteX4" fmla="*/ 883558 w 1767116"/>
              <a:gd name="connsiteY4" fmla="*/ 0 h 176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116" h="1767116">
                <a:moveTo>
                  <a:pt x="883558" y="0"/>
                </a:moveTo>
                <a:cubicBezTo>
                  <a:pt x="1371534" y="0"/>
                  <a:pt x="1767116" y="395582"/>
                  <a:pt x="1767116" y="883558"/>
                </a:cubicBezTo>
                <a:cubicBezTo>
                  <a:pt x="1767116" y="1371534"/>
                  <a:pt x="1371534" y="1767116"/>
                  <a:pt x="883558" y="1767116"/>
                </a:cubicBezTo>
                <a:cubicBezTo>
                  <a:pt x="395582" y="1767116"/>
                  <a:pt x="0" y="1371534"/>
                  <a:pt x="0" y="883558"/>
                </a:cubicBezTo>
                <a:cubicBezTo>
                  <a:pt x="0" y="395582"/>
                  <a:pt x="395582" y="0"/>
                  <a:pt x="883558" y="0"/>
                </a:cubicBezTo>
                <a:close/>
              </a:path>
            </a:pathLst>
          </a:custGeom>
          <a:solidFill>
            <a:srgbClr val="357879"/>
          </a:solidFill>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863586" y="1459400"/>
            <a:ext cx="2612572" cy="2612572"/>
          </a:xfrm>
          <a:custGeom>
            <a:avLst/>
            <a:gdLst>
              <a:gd name="connsiteX0" fmla="*/ 1306286 w 2612572"/>
              <a:gd name="connsiteY0" fmla="*/ 0 h 2612572"/>
              <a:gd name="connsiteX1" fmla="*/ 2612572 w 2612572"/>
              <a:gd name="connsiteY1" fmla="*/ 1306286 h 2612572"/>
              <a:gd name="connsiteX2" fmla="*/ 1306286 w 2612572"/>
              <a:gd name="connsiteY2" fmla="*/ 2612572 h 2612572"/>
              <a:gd name="connsiteX3" fmla="*/ 0 w 2612572"/>
              <a:gd name="connsiteY3" fmla="*/ 1306286 h 2612572"/>
              <a:gd name="connsiteX4" fmla="*/ 1306286 w 2612572"/>
              <a:gd name="connsiteY4" fmla="*/ 0 h 261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2" h="2612572">
                <a:moveTo>
                  <a:pt x="1306286" y="0"/>
                </a:moveTo>
                <a:cubicBezTo>
                  <a:pt x="2027728" y="0"/>
                  <a:pt x="2612572" y="584844"/>
                  <a:pt x="2612572" y="1306286"/>
                </a:cubicBezTo>
                <a:cubicBezTo>
                  <a:pt x="2612572" y="2027728"/>
                  <a:pt x="2027728" y="2612572"/>
                  <a:pt x="1306286" y="2612572"/>
                </a:cubicBezTo>
                <a:cubicBezTo>
                  <a:pt x="584844" y="2612572"/>
                  <a:pt x="0" y="2027728"/>
                  <a:pt x="0" y="1306286"/>
                </a:cubicBezTo>
                <a:cubicBezTo>
                  <a:pt x="0" y="584844"/>
                  <a:pt x="584844" y="0"/>
                  <a:pt x="1306286" y="0"/>
                </a:cubicBezTo>
                <a:close/>
              </a:path>
            </a:pathLst>
          </a:custGeom>
          <a:solidFill>
            <a:srgbClr val="357879"/>
          </a:solidFill>
        </p:spPr>
      </p:pic>
      <p:sp>
        <p:nvSpPr>
          <p:cNvPr id="20" name="椭圆 19"/>
          <p:cNvSpPr/>
          <p:nvPr/>
        </p:nvSpPr>
        <p:spPr>
          <a:xfrm>
            <a:off x="9439275" y="3513138"/>
            <a:ext cx="755650" cy="754062"/>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p:cNvSpPr/>
          <p:nvPr/>
        </p:nvSpPr>
        <p:spPr>
          <a:xfrm>
            <a:off x="10861675" y="3959225"/>
            <a:ext cx="377825" cy="377825"/>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2" name="椭圆 21"/>
          <p:cNvSpPr/>
          <p:nvPr/>
        </p:nvSpPr>
        <p:spPr>
          <a:xfrm>
            <a:off x="8040688" y="4348163"/>
            <a:ext cx="552450" cy="550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3" name="椭圆 22"/>
          <p:cNvSpPr/>
          <p:nvPr/>
        </p:nvSpPr>
        <p:spPr>
          <a:xfrm>
            <a:off x="9626600" y="1989138"/>
            <a:ext cx="804863" cy="804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4" name="TextBox 57"/>
          <p:cNvSpPr txBox="1"/>
          <p:nvPr/>
        </p:nvSpPr>
        <p:spPr bwMode="auto">
          <a:xfrm>
            <a:off x="7112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57"/>
          <p:cNvSpPr txBox="1"/>
          <p:nvPr/>
        </p:nvSpPr>
        <p:spPr bwMode="auto">
          <a:xfrm>
            <a:off x="37592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711200" y="34480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3759200" y="34480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11200" y="462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3759200" y="462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29"/>
          <p:cNvSpPr>
            <a:spLocks noEditPoints="1"/>
          </p:cNvSpPr>
          <p:nvPr/>
        </p:nvSpPr>
        <p:spPr bwMode="auto">
          <a:xfrm>
            <a:off x="990600" y="2274888"/>
            <a:ext cx="450850" cy="1331912"/>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1" name="Freeform 30"/>
          <p:cNvSpPr>
            <a:spLocks noEditPoints="1"/>
          </p:cNvSpPr>
          <p:nvPr/>
        </p:nvSpPr>
        <p:spPr bwMode="auto">
          <a:xfrm>
            <a:off x="1704975" y="2274888"/>
            <a:ext cx="452438"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2" name="Freeform 31"/>
          <p:cNvSpPr>
            <a:spLocks noEditPoints="1"/>
          </p:cNvSpPr>
          <p:nvPr/>
        </p:nvSpPr>
        <p:spPr bwMode="auto">
          <a:xfrm>
            <a:off x="2420938" y="2274888"/>
            <a:ext cx="450850"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3" name="Freeform 32"/>
          <p:cNvSpPr>
            <a:spLocks noEditPoints="1"/>
          </p:cNvSpPr>
          <p:nvPr/>
        </p:nvSpPr>
        <p:spPr bwMode="auto">
          <a:xfrm>
            <a:off x="3138488" y="2274888"/>
            <a:ext cx="449262"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4" name="Freeform 33"/>
          <p:cNvSpPr>
            <a:spLocks noEditPoints="1"/>
          </p:cNvSpPr>
          <p:nvPr/>
        </p:nvSpPr>
        <p:spPr bwMode="auto">
          <a:xfrm>
            <a:off x="3867150"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5" name="Freeform 34"/>
          <p:cNvSpPr>
            <a:spLocks noEditPoints="1"/>
          </p:cNvSpPr>
          <p:nvPr/>
        </p:nvSpPr>
        <p:spPr bwMode="auto">
          <a:xfrm>
            <a:off x="4583113"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6" name="Freeform 35"/>
          <p:cNvSpPr>
            <a:spLocks noEditPoints="1"/>
          </p:cNvSpPr>
          <p:nvPr/>
        </p:nvSpPr>
        <p:spPr bwMode="auto">
          <a:xfrm>
            <a:off x="5299075"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7" name="Freeform 36"/>
          <p:cNvSpPr>
            <a:spLocks noEditPoints="1"/>
          </p:cNvSpPr>
          <p:nvPr/>
        </p:nvSpPr>
        <p:spPr bwMode="auto">
          <a:xfrm>
            <a:off x="6013450" y="2274888"/>
            <a:ext cx="452438"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8" name="Freeform 37"/>
          <p:cNvSpPr>
            <a:spLocks noEditPoints="1"/>
          </p:cNvSpPr>
          <p:nvPr/>
        </p:nvSpPr>
        <p:spPr bwMode="auto">
          <a:xfrm>
            <a:off x="6729413" y="2274888"/>
            <a:ext cx="450850" cy="1331912"/>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9" name="Freeform 38"/>
          <p:cNvSpPr>
            <a:spLocks noEditPoints="1"/>
          </p:cNvSpPr>
          <p:nvPr/>
        </p:nvSpPr>
        <p:spPr bwMode="auto">
          <a:xfrm>
            <a:off x="7445375" y="2274888"/>
            <a:ext cx="450850"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0" name="Freeform 39"/>
          <p:cNvSpPr>
            <a:spLocks noEditPoints="1"/>
          </p:cNvSpPr>
          <p:nvPr/>
        </p:nvSpPr>
        <p:spPr bwMode="auto">
          <a:xfrm>
            <a:off x="990600" y="402113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1" name="Freeform 40"/>
          <p:cNvSpPr>
            <a:spLocks noEditPoints="1"/>
          </p:cNvSpPr>
          <p:nvPr/>
        </p:nvSpPr>
        <p:spPr bwMode="auto">
          <a:xfrm>
            <a:off x="1704975" y="4021138"/>
            <a:ext cx="452438"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2" name="Freeform 41"/>
          <p:cNvSpPr>
            <a:spLocks noEditPoints="1"/>
          </p:cNvSpPr>
          <p:nvPr/>
        </p:nvSpPr>
        <p:spPr bwMode="auto">
          <a:xfrm>
            <a:off x="2420938" y="402113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3" name="Freeform 42"/>
          <p:cNvSpPr>
            <a:spLocks noEditPoints="1"/>
          </p:cNvSpPr>
          <p:nvPr/>
        </p:nvSpPr>
        <p:spPr bwMode="auto">
          <a:xfrm>
            <a:off x="3138488" y="4021138"/>
            <a:ext cx="449262"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4" name="Freeform 43"/>
          <p:cNvSpPr>
            <a:spLocks noEditPoints="1"/>
          </p:cNvSpPr>
          <p:nvPr/>
        </p:nvSpPr>
        <p:spPr bwMode="auto">
          <a:xfrm>
            <a:off x="3867150"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5" name="Freeform 44"/>
          <p:cNvSpPr>
            <a:spLocks noEditPoints="1"/>
          </p:cNvSpPr>
          <p:nvPr/>
        </p:nvSpPr>
        <p:spPr bwMode="auto">
          <a:xfrm>
            <a:off x="4583113"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45"/>
          <p:cNvSpPr>
            <a:spLocks noEditPoints="1"/>
          </p:cNvSpPr>
          <p:nvPr/>
        </p:nvSpPr>
        <p:spPr bwMode="auto">
          <a:xfrm>
            <a:off x="5299075"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46"/>
          <p:cNvSpPr>
            <a:spLocks noEditPoints="1"/>
          </p:cNvSpPr>
          <p:nvPr/>
        </p:nvSpPr>
        <p:spPr bwMode="auto">
          <a:xfrm>
            <a:off x="6013450" y="4021138"/>
            <a:ext cx="452438"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47"/>
          <p:cNvSpPr>
            <a:spLocks noEditPoints="1"/>
          </p:cNvSpPr>
          <p:nvPr/>
        </p:nvSpPr>
        <p:spPr bwMode="auto">
          <a:xfrm>
            <a:off x="6729413" y="402113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48"/>
          <p:cNvSpPr>
            <a:spLocks noEditPoints="1"/>
          </p:cNvSpPr>
          <p:nvPr/>
        </p:nvSpPr>
        <p:spPr bwMode="auto">
          <a:xfrm>
            <a:off x="7445375" y="402113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TextBox 57"/>
          <p:cNvSpPr txBox="1"/>
          <p:nvPr/>
        </p:nvSpPr>
        <p:spPr bwMode="auto">
          <a:xfrm>
            <a:off x="8562975" y="22748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8562975" y="3397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8562975" y="45212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文本框 1"/>
          <p:cNvSpPr txBox="1">
            <a:spLocks noChangeArrowheads="1"/>
          </p:cNvSpPr>
          <p:nvPr/>
        </p:nvSpPr>
        <p:spPr bwMode="auto">
          <a:xfrm>
            <a:off x="4349750" y="2308225"/>
            <a:ext cx="316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00B075"/>
                </a:solidFill>
              </a:rPr>
              <a:t>THANK YOU</a:t>
            </a:r>
            <a:endParaRPr lang="zh-CN" altLang="en-US" sz="4800">
              <a:solidFill>
                <a:srgbClr val="00B07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AutoShape 4"/>
          <p:cNvSpPr/>
          <p:nvPr/>
        </p:nvSpPr>
        <p:spPr bwMode="auto">
          <a:xfrm>
            <a:off x="11291888" y="4522788"/>
            <a:ext cx="47307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9" name="AutoShape 5"/>
          <p:cNvSpPr/>
          <p:nvPr/>
        </p:nvSpPr>
        <p:spPr bwMode="auto">
          <a:xfrm>
            <a:off x="10636250" y="4675188"/>
            <a:ext cx="9207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3" name="AutoShape 6"/>
          <p:cNvSpPr/>
          <p:nvPr/>
        </p:nvSpPr>
        <p:spPr bwMode="auto">
          <a:xfrm>
            <a:off x="10301288" y="4554538"/>
            <a:ext cx="487362" cy="396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4" name="AutoShape 7"/>
          <p:cNvSpPr/>
          <p:nvPr/>
        </p:nvSpPr>
        <p:spPr bwMode="auto">
          <a:xfrm>
            <a:off x="9324975" y="4506913"/>
            <a:ext cx="487363" cy="488950"/>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5" name="AutoShape 8"/>
          <p:cNvSpPr/>
          <p:nvPr/>
        </p:nvSpPr>
        <p:spPr bwMode="auto">
          <a:xfrm>
            <a:off x="9537700" y="4722813"/>
            <a:ext cx="61913" cy="60325"/>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6" name="AutoShape 9"/>
          <p:cNvSpPr/>
          <p:nvPr/>
        </p:nvSpPr>
        <p:spPr bwMode="auto">
          <a:xfrm>
            <a:off x="9475788" y="4662488"/>
            <a:ext cx="184150" cy="18097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7" name="AutoShape 10"/>
          <p:cNvSpPr/>
          <p:nvPr/>
        </p:nvSpPr>
        <p:spPr bwMode="auto">
          <a:xfrm>
            <a:off x="9599613" y="4783138"/>
            <a:ext cx="74612" cy="7937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8" name="AutoShape 11"/>
          <p:cNvSpPr/>
          <p:nvPr/>
        </p:nvSpPr>
        <p:spPr bwMode="auto">
          <a:xfrm>
            <a:off x="9628188" y="4814888"/>
            <a:ext cx="109537" cy="11112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9" name="AutoShape 12"/>
          <p:cNvSpPr/>
          <p:nvPr/>
        </p:nvSpPr>
        <p:spPr bwMode="auto">
          <a:xfrm>
            <a:off x="9613900" y="4799013"/>
            <a:ext cx="92075" cy="95250"/>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0" name="AutoShape 13"/>
          <p:cNvSpPr/>
          <p:nvPr/>
        </p:nvSpPr>
        <p:spPr bwMode="auto">
          <a:xfrm>
            <a:off x="9461500" y="4646613"/>
            <a:ext cx="76200" cy="7620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1" name="AutoShape 14"/>
          <p:cNvSpPr/>
          <p:nvPr/>
        </p:nvSpPr>
        <p:spPr bwMode="auto">
          <a:xfrm>
            <a:off x="9399588" y="4586288"/>
            <a:ext cx="109537" cy="1111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2" name="AutoShape 15"/>
          <p:cNvSpPr/>
          <p:nvPr/>
        </p:nvSpPr>
        <p:spPr bwMode="auto">
          <a:xfrm>
            <a:off x="9431338" y="4614863"/>
            <a:ext cx="92075" cy="9525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3" name="AutoShape 16"/>
          <p:cNvSpPr/>
          <p:nvPr/>
        </p:nvSpPr>
        <p:spPr bwMode="auto">
          <a:xfrm>
            <a:off x="8591550" y="4783138"/>
            <a:ext cx="61913"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4" name="AutoShape 17"/>
          <p:cNvSpPr/>
          <p:nvPr/>
        </p:nvSpPr>
        <p:spPr bwMode="auto">
          <a:xfrm>
            <a:off x="8347075" y="4522788"/>
            <a:ext cx="488950" cy="47307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5" name="AutoShape 18"/>
          <p:cNvSpPr/>
          <p:nvPr/>
        </p:nvSpPr>
        <p:spPr bwMode="auto">
          <a:xfrm>
            <a:off x="7370763"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6" name="AutoShape 19"/>
          <p:cNvSpPr/>
          <p:nvPr/>
        </p:nvSpPr>
        <p:spPr bwMode="auto">
          <a:xfrm>
            <a:off x="7478713"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7" name="AutoShape 20"/>
          <p:cNvSpPr/>
          <p:nvPr/>
        </p:nvSpPr>
        <p:spPr bwMode="auto">
          <a:xfrm>
            <a:off x="7478713"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8" name="AutoShape 21"/>
          <p:cNvSpPr/>
          <p:nvPr/>
        </p:nvSpPr>
        <p:spPr bwMode="auto">
          <a:xfrm>
            <a:off x="7478713"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9" name="AutoShape 22"/>
          <p:cNvSpPr/>
          <p:nvPr/>
        </p:nvSpPr>
        <p:spPr bwMode="auto">
          <a:xfrm>
            <a:off x="7585075"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0" name="AutoShape 23"/>
          <p:cNvSpPr/>
          <p:nvPr/>
        </p:nvSpPr>
        <p:spPr bwMode="auto">
          <a:xfrm>
            <a:off x="7585075"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1" name="AutoShape 24"/>
          <p:cNvSpPr/>
          <p:nvPr/>
        </p:nvSpPr>
        <p:spPr bwMode="auto">
          <a:xfrm>
            <a:off x="7585075"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2" name="AutoShape 25"/>
          <p:cNvSpPr/>
          <p:nvPr/>
        </p:nvSpPr>
        <p:spPr bwMode="auto">
          <a:xfrm>
            <a:off x="7691438" y="48434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3" name="AutoShape 26"/>
          <p:cNvSpPr/>
          <p:nvPr/>
        </p:nvSpPr>
        <p:spPr bwMode="auto">
          <a:xfrm>
            <a:off x="7691438" y="47672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4" name="AutoShape 27"/>
          <p:cNvSpPr/>
          <p:nvPr/>
        </p:nvSpPr>
        <p:spPr bwMode="auto">
          <a:xfrm>
            <a:off x="7691438" y="46910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5" name="AutoShape 28"/>
          <p:cNvSpPr/>
          <p:nvPr/>
        </p:nvSpPr>
        <p:spPr bwMode="auto">
          <a:xfrm>
            <a:off x="6394450"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6" name="AutoShape 29"/>
          <p:cNvSpPr/>
          <p:nvPr/>
        </p:nvSpPr>
        <p:spPr bwMode="auto">
          <a:xfrm>
            <a:off x="11276013" y="3548063"/>
            <a:ext cx="488950" cy="44132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7" name="AutoShape 30"/>
          <p:cNvSpPr/>
          <p:nvPr/>
        </p:nvSpPr>
        <p:spPr bwMode="auto">
          <a:xfrm>
            <a:off x="10375900" y="3532188"/>
            <a:ext cx="336550" cy="488950"/>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8" name="AutoShape 31"/>
          <p:cNvSpPr/>
          <p:nvPr/>
        </p:nvSpPr>
        <p:spPr bwMode="auto">
          <a:xfrm>
            <a:off x="10437813" y="3744913"/>
            <a:ext cx="215900" cy="17462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9" name="AutoShape 32"/>
          <p:cNvSpPr/>
          <p:nvPr/>
        </p:nvSpPr>
        <p:spPr bwMode="auto">
          <a:xfrm>
            <a:off x="9324975" y="3563938"/>
            <a:ext cx="487363" cy="42545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0" name="AutoShape 33"/>
          <p:cNvSpPr/>
          <p:nvPr/>
        </p:nvSpPr>
        <p:spPr bwMode="auto">
          <a:xfrm>
            <a:off x="8347075" y="3716338"/>
            <a:ext cx="488950" cy="304800"/>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1" name="AutoShape 34"/>
          <p:cNvSpPr/>
          <p:nvPr/>
        </p:nvSpPr>
        <p:spPr bwMode="auto">
          <a:xfrm>
            <a:off x="8469313" y="3592513"/>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2" name="AutoShape 35"/>
          <p:cNvSpPr/>
          <p:nvPr/>
        </p:nvSpPr>
        <p:spPr bwMode="auto">
          <a:xfrm>
            <a:off x="8653463" y="3592513"/>
            <a:ext cx="33337"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3" name="AutoShape 36"/>
          <p:cNvSpPr/>
          <p:nvPr/>
        </p:nvSpPr>
        <p:spPr bwMode="auto">
          <a:xfrm>
            <a:off x="8575675" y="3532188"/>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4" name="AutoShape 37"/>
          <p:cNvSpPr/>
          <p:nvPr/>
        </p:nvSpPr>
        <p:spPr bwMode="auto">
          <a:xfrm>
            <a:off x="7370763" y="3576638"/>
            <a:ext cx="444500" cy="4445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5" name="AutoShape 38"/>
          <p:cNvSpPr/>
          <p:nvPr/>
        </p:nvSpPr>
        <p:spPr bwMode="auto">
          <a:xfrm>
            <a:off x="7585075" y="3776663"/>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6" name="AutoShape 39"/>
          <p:cNvSpPr/>
          <p:nvPr/>
        </p:nvSpPr>
        <p:spPr bwMode="auto">
          <a:xfrm>
            <a:off x="7783513" y="3532188"/>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7" name="AutoShape 40"/>
          <p:cNvSpPr/>
          <p:nvPr/>
        </p:nvSpPr>
        <p:spPr bwMode="auto">
          <a:xfrm>
            <a:off x="7493000" y="3760788"/>
            <a:ext cx="60325"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8" name="AutoShape 41"/>
          <p:cNvSpPr/>
          <p:nvPr/>
        </p:nvSpPr>
        <p:spPr bwMode="auto">
          <a:xfrm>
            <a:off x="7553325" y="3868738"/>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9" name="AutoShape 42"/>
          <p:cNvSpPr/>
          <p:nvPr/>
        </p:nvSpPr>
        <p:spPr bwMode="auto">
          <a:xfrm>
            <a:off x="7797800" y="3636963"/>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0"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1"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2"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3" name="AutoShape 46"/>
          <p:cNvSpPr/>
          <p:nvPr/>
        </p:nvSpPr>
        <p:spPr bwMode="auto">
          <a:xfrm>
            <a:off x="11276013" y="255428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4" name="AutoShape 47"/>
          <p:cNvSpPr/>
          <p:nvPr/>
        </p:nvSpPr>
        <p:spPr bwMode="auto">
          <a:xfrm>
            <a:off x="10301288" y="2554288"/>
            <a:ext cx="487362" cy="48895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5" name="AutoShape 48"/>
          <p:cNvSpPr/>
          <p:nvPr/>
        </p:nvSpPr>
        <p:spPr bwMode="auto">
          <a:xfrm>
            <a:off x="9355138" y="255428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6" name="AutoShape 49"/>
          <p:cNvSpPr/>
          <p:nvPr/>
        </p:nvSpPr>
        <p:spPr bwMode="auto">
          <a:xfrm>
            <a:off x="9690100" y="2935288"/>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7" name="AutoShape 50"/>
          <p:cNvSpPr/>
          <p:nvPr/>
        </p:nvSpPr>
        <p:spPr bwMode="auto">
          <a:xfrm>
            <a:off x="9690100" y="28463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8" name="AutoShape 51"/>
          <p:cNvSpPr/>
          <p:nvPr/>
        </p:nvSpPr>
        <p:spPr bwMode="auto">
          <a:xfrm>
            <a:off x="9690100" y="275431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9" name="AutoShape 52"/>
          <p:cNvSpPr/>
          <p:nvPr/>
        </p:nvSpPr>
        <p:spPr bwMode="auto">
          <a:xfrm>
            <a:off x="8347075" y="2554288"/>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0" name="AutoShape 53"/>
          <p:cNvSpPr/>
          <p:nvPr/>
        </p:nvSpPr>
        <p:spPr bwMode="auto">
          <a:xfrm>
            <a:off x="8531225" y="2722563"/>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1" name="AutoShape 54"/>
          <p:cNvSpPr/>
          <p:nvPr/>
        </p:nvSpPr>
        <p:spPr bwMode="auto">
          <a:xfrm>
            <a:off x="8515350" y="2890838"/>
            <a:ext cx="74613" cy="7620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2" name="AutoShape 55"/>
          <p:cNvSpPr/>
          <p:nvPr/>
        </p:nvSpPr>
        <p:spPr bwMode="auto">
          <a:xfrm>
            <a:off x="8591550" y="2630488"/>
            <a:ext cx="76200" cy="793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3" name="AutoShape 56"/>
          <p:cNvSpPr/>
          <p:nvPr/>
        </p:nvSpPr>
        <p:spPr bwMode="auto">
          <a:xfrm>
            <a:off x="7370763" y="2554288"/>
            <a:ext cx="15398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4" name="AutoShape 57"/>
          <p:cNvSpPr/>
          <p:nvPr/>
        </p:nvSpPr>
        <p:spPr bwMode="auto">
          <a:xfrm>
            <a:off x="7707313"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5" name="AutoShape 58"/>
          <p:cNvSpPr/>
          <p:nvPr/>
        </p:nvSpPr>
        <p:spPr bwMode="auto">
          <a:xfrm>
            <a:off x="7539038"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6" name="AutoShape 59"/>
          <p:cNvSpPr/>
          <p:nvPr/>
        </p:nvSpPr>
        <p:spPr bwMode="auto">
          <a:xfrm>
            <a:off x="6394450" y="2554288"/>
            <a:ext cx="488950" cy="488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7" name="AutoShape 60"/>
          <p:cNvSpPr/>
          <p:nvPr/>
        </p:nvSpPr>
        <p:spPr bwMode="auto">
          <a:xfrm>
            <a:off x="11506200" y="17160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8" name="AutoShape 61"/>
          <p:cNvSpPr/>
          <p:nvPr/>
        </p:nvSpPr>
        <p:spPr bwMode="auto">
          <a:xfrm>
            <a:off x="11506200" y="190023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9" name="AutoShape 62"/>
          <p:cNvSpPr/>
          <p:nvPr/>
        </p:nvSpPr>
        <p:spPr bwMode="auto">
          <a:xfrm>
            <a:off x="11414125" y="180816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0" name="AutoShape 63"/>
          <p:cNvSpPr/>
          <p:nvPr/>
        </p:nvSpPr>
        <p:spPr bwMode="auto">
          <a:xfrm>
            <a:off x="11596688" y="1808163"/>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1" name="AutoShape 64"/>
          <p:cNvSpPr/>
          <p:nvPr/>
        </p:nvSpPr>
        <p:spPr bwMode="auto">
          <a:xfrm>
            <a:off x="11444288" y="1868488"/>
            <a:ext cx="30162" cy="31750"/>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2" name="AutoShape 65"/>
          <p:cNvSpPr/>
          <p:nvPr/>
        </p:nvSpPr>
        <p:spPr bwMode="auto">
          <a:xfrm>
            <a:off x="11444288" y="1744663"/>
            <a:ext cx="30162" cy="31750"/>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3" name="AutoShape 66"/>
          <p:cNvSpPr/>
          <p:nvPr/>
        </p:nvSpPr>
        <p:spPr bwMode="auto">
          <a:xfrm>
            <a:off x="11566525" y="1868488"/>
            <a:ext cx="30163" cy="31750"/>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4" name="AutoShape 67"/>
          <p:cNvSpPr/>
          <p:nvPr/>
        </p:nvSpPr>
        <p:spPr bwMode="auto">
          <a:xfrm>
            <a:off x="11368088" y="1579563"/>
            <a:ext cx="334962"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5" name="AutoShape 68"/>
          <p:cNvSpPr/>
          <p:nvPr/>
        </p:nvSpPr>
        <p:spPr bwMode="auto">
          <a:xfrm>
            <a:off x="11506200" y="1744663"/>
            <a:ext cx="92075" cy="95250"/>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6" name="AutoShape 69"/>
          <p:cNvSpPr/>
          <p:nvPr/>
        </p:nvSpPr>
        <p:spPr bwMode="auto">
          <a:xfrm>
            <a:off x="10301288" y="1579563"/>
            <a:ext cx="48736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7" name="AutoShape 70"/>
          <p:cNvSpPr/>
          <p:nvPr/>
        </p:nvSpPr>
        <p:spPr bwMode="auto">
          <a:xfrm>
            <a:off x="10529888" y="1668463"/>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8" name="AutoShape 71"/>
          <p:cNvSpPr/>
          <p:nvPr/>
        </p:nvSpPr>
        <p:spPr bwMode="auto">
          <a:xfrm>
            <a:off x="10529888" y="1716088"/>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9" name="AutoShape 72"/>
          <p:cNvSpPr/>
          <p:nvPr/>
        </p:nvSpPr>
        <p:spPr bwMode="auto">
          <a:xfrm>
            <a:off x="10529888" y="1760538"/>
            <a:ext cx="19843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0" name="AutoShape 73"/>
          <p:cNvSpPr/>
          <p:nvPr/>
        </p:nvSpPr>
        <p:spPr bwMode="auto">
          <a:xfrm>
            <a:off x="10361613" y="1852613"/>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1" name="AutoShape 74"/>
          <p:cNvSpPr/>
          <p:nvPr/>
        </p:nvSpPr>
        <p:spPr bwMode="auto">
          <a:xfrm>
            <a:off x="10361613" y="1900238"/>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2" name="AutoShape 75"/>
          <p:cNvSpPr/>
          <p:nvPr/>
        </p:nvSpPr>
        <p:spPr bwMode="auto">
          <a:xfrm>
            <a:off x="10361613" y="1944688"/>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3" name="AutoShape 76"/>
          <p:cNvSpPr/>
          <p:nvPr/>
        </p:nvSpPr>
        <p:spPr bwMode="auto">
          <a:xfrm>
            <a:off x="10361613" y="1808163"/>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4" name="AutoShape 77"/>
          <p:cNvSpPr/>
          <p:nvPr/>
        </p:nvSpPr>
        <p:spPr bwMode="auto">
          <a:xfrm>
            <a:off x="10361613" y="1655763"/>
            <a:ext cx="1381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5"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6"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7"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8"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9"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0" name="AutoShape 83"/>
          <p:cNvSpPr/>
          <p:nvPr/>
        </p:nvSpPr>
        <p:spPr bwMode="auto">
          <a:xfrm>
            <a:off x="7370763" y="1655763"/>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1" name="AutoShape 84"/>
          <p:cNvSpPr/>
          <p:nvPr/>
        </p:nvSpPr>
        <p:spPr bwMode="auto">
          <a:xfrm>
            <a:off x="6394450"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2" name="AutoShape 85"/>
          <p:cNvSpPr/>
          <p:nvPr/>
        </p:nvSpPr>
        <p:spPr bwMode="auto">
          <a:xfrm>
            <a:off x="6684963" y="17605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3" name="AutoShape 86"/>
          <p:cNvSpPr/>
          <p:nvPr/>
        </p:nvSpPr>
        <p:spPr bwMode="auto">
          <a:xfrm>
            <a:off x="6684963" y="17160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4" name="AutoShape 87"/>
          <p:cNvSpPr/>
          <p:nvPr/>
        </p:nvSpPr>
        <p:spPr bwMode="auto">
          <a:xfrm>
            <a:off x="6684963" y="1668463"/>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5" name="AutoShape 88"/>
          <p:cNvSpPr/>
          <p:nvPr/>
        </p:nvSpPr>
        <p:spPr bwMode="auto">
          <a:xfrm>
            <a:off x="6516688"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6" name="AutoShape 89"/>
          <p:cNvSpPr/>
          <p:nvPr/>
        </p:nvSpPr>
        <p:spPr bwMode="auto">
          <a:xfrm>
            <a:off x="6516688"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7" name="AutoShape 90"/>
          <p:cNvSpPr/>
          <p:nvPr/>
        </p:nvSpPr>
        <p:spPr bwMode="auto">
          <a:xfrm>
            <a:off x="6516688"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8" name="AutoShape 91"/>
          <p:cNvSpPr/>
          <p:nvPr/>
        </p:nvSpPr>
        <p:spPr bwMode="auto">
          <a:xfrm>
            <a:off x="6684963"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9" name="AutoShape 92"/>
          <p:cNvSpPr/>
          <p:nvPr/>
        </p:nvSpPr>
        <p:spPr bwMode="auto">
          <a:xfrm>
            <a:off x="6684963"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0" name="AutoShape 93"/>
          <p:cNvSpPr/>
          <p:nvPr/>
        </p:nvSpPr>
        <p:spPr bwMode="auto">
          <a:xfrm>
            <a:off x="6684963"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1" name="AutoShape 94"/>
          <p:cNvSpPr/>
          <p:nvPr/>
        </p:nvSpPr>
        <p:spPr bwMode="auto">
          <a:xfrm>
            <a:off x="6516688" y="1808163"/>
            <a:ext cx="30480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2" name="AutoShape 95"/>
          <p:cNvSpPr/>
          <p:nvPr/>
        </p:nvSpPr>
        <p:spPr bwMode="auto">
          <a:xfrm>
            <a:off x="6516688" y="1852613"/>
            <a:ext cx="30480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3" name="AutoShape 96"/>
          <p:cNvSpPr/>
          <p:nvPr/>
        </p:nvSpPr>
        <p:spPr bwMode="auto">
          <a:xfrm>
            <a:off x="6516688" y="1639888"/>
            <a:ext cx="136525"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4" name="AutoShape 97"/>
          <p:cNvSpPr/>
          <p:nvPr/>
        </p:nvSpPr>
        <p:spPr bwMode="auto">
          <a:xfrm>
            <a:off x="5430838" y="45132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5" name="AutoShape 98"/>
          <p:cNvSpPr/>
          <p:nvPr/>
        </p:nvSpPr>
        <p:spPr bwMode="auto">
          <a:xfrm>
            <a:off x="5567363" y="4560888"/>
            <a:ext cx="619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6" name="AutoShape 99"/>
          <p:cNvSpPr/>
          <p:nvPr/>
        </p:nvSpPr>
        <p:spPr bwMode="auto">
          <a:xfrm>
            <a:off x="5583238" y="4941888"/>
            <a:ext cx="3016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7" name="AutoShape 100"/>
          <p:cNvSpPr/>
          <p:nvPr/>
        </p:nvSpPr>
        <p:spPr bwMode="auto">
          <a:xfrm>
            <a:off x="4408488" y="4513263"/>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8" name="AutoShape 101"/>
          <p:cNvSpPr/>
          <p:nvPr/>
        </p:nvSpPr>
        <p:spPr bwMode="auto">
          <a:xfrm>
            <a:off x="3402013" y="4545013"/>
            <a:ext cx="487362"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9" name="AutoShape 102"/>
          <p:cNvSpPr/>
          <p:nvPr/>
        </p:nvSpPr>
        <p:spPr bwMode="auto">
          <a:xfrm>
            <a:off x="3462338" y="4605338"/>
            <a:ext cx="373062" cy="273050"/>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0" name="AutoShape 103"/>
          <p:cNvSpPr/>
          <p:nvPr/>
        </p:nvSpPr>
        <p:spPr bwMode="auto">
          <a:xfrm>
            <a:off x="2501900" y="4621213"/>
            <a:ext cx="174625"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1" name="AutoShape 104"/>
          <p:cNvSpPr/>
          <p:nvPr/>
        </p:nvSpPr>
        <p:spPr bwMode="auto">
          <a:xfrm>
            <a:off x="2424113" y="4545013"/>
            <a:ext cx="488950"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2" name="AutoShape 105"/>
          <p:cNvSpPr/>
          <p:nvPr/>
        </p:nvSpPr>
        <p:spPr bwMode="auto">
          <a:xfrm>
            <a:off x="1447800" y="4605338"/>
            <a:ext cx="48736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3" name="AutoShape 106"/>
          <p:cNvSpPr/>
          <p:nvPr/>
        </p:nvSpPr>
        <p:spPr bwMode="auto">
          <a:xfrm>
            <a:off x="1631950" y="4697413"/>
            <a:ext cx="68263"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4" name="AutoShape 107"/>
          <p:cNvSpPr/>
          <p:nvPr/>
        </p:nvSpPr>
        <p:spPr bwMode="auto">
          <a:xfrm>
            <a:off x="1585913" y="4649788"/>
            <a:ext cx="212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5" name="AutoShape 108"/>
          <p:cNvSpPr/>
          <p:nvPr/>
        </p:nvSpPr>
        <p:spPr bwMode="auto">
          <a:xfrm>
            <a:off x="623888" y="4605338"/>
            <a:ext cx="184150"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6" name="AutoShape 109"/>
          <p:cNvSpPr/>
          <p:nvPr/>
        </p:nvSpPr>
        <p:spPr bwMode="auto">
          <a:xfrm>
            <a:off x="533400" y="4513263"/>
            <a:ext cx="36671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7"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8"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9" name="AutoShape 112"/>
          <p:cNvSpPr/>
          <p:nvPr/>
        </p:nvSpPr>
        <p:spPr bwMode="auto">
          <a:xfrm>
            <a:off x="4378325" y="3535363"/>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0" name="AutoShape 113"/>
          <p:cNvSpPr/>
          <p:nvPr/>
        </p:nvSpPr>
        <p:spPr bwMode="auto">
          <a:xfrm>
            <a:off x="3478213" y="35353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1" name="AutoShape 114"/>
          <p:cNvSpPr/>
          <p:nvPr/>
        </p:nvSpPr>
        <p:spPr bwMode="auto">
          <a:xfrm>
            <a:off x="3552825" y="361473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2" name="AutoShape 115"/>
          <p:cNvSpPr/>
          <p:nvPr/>
        </p:nvSpPr>
        <p:spPr bwMode="auto">
          <a:xfrm>
            <a:off x="2486025" y="3535363"/>
            <a:ext cx="365125"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3" name="AutoShape 116"/>
          <p:cNvSpPr/>
          <p:nvPr/>
        </p:nvSpPr>
        <p:spPr bwMode="auto">
          <a:xfrm>
            <a:off x="2638425" y="3827463"/>
            <a:ext cx="603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4" name="AutoShape 117"/>
          <p:cNvSpPr/>
          <p:nvPr/>
        </p:nvSpPr>
        <p:spPr bwMode="auto">
          <a:xfrm>
            <a:off x="1447800" y="3627438"/>
            <a:ext cx="488950" cy="36830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5" name="AutoShape 118"/>
          <p:cNvSpPr/>
          <p:nvPr/>
        </p:nvSpPr>
        <p:spPr bwMode="auto">
          <a:xfrm>
            <a:off x="473075" y="3598863"/>
            <a:ext cx="487363" cy="36512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6" name="AutoShape 119"/>
          <p:cNvSpPr/>
          <p:nvPr/>
        </p:nvSpPr>
        <p:spPr bwMode="auto">
          <a:xfrm>
            <a:off x="776288" y="3735388"/>
            <a:ext cx="9207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7" name="AutoShape 120"/>
          <p:cNvSpPr/>
          <p:nvPr/>
        </p:nvSpPr>
        <p:spPr bwMode="auto">
          <a:xfrm>
            <a:off x="5476875" y="2713038"/>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8" name="AutoShape 121"/>
          <p:cNvSpPr/>
          <p:nvPr/>
        </p:nvSpPr>
        <p:spPr bwMode="auto">
          <a:xfrm>
            <a:off x="5537200" y="2773363"/>
            <a:ext cx="68263"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9" name="AutoShape 122"/>
          <p:cNvSpPr/>
          <p:nvPr/>
        </p:nvSpPr>
        <p:spPr bwMode="auto">
          <a:xfrm>
            <a:off x="5354638" y="2605088"/>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0" name="AutoShape 123"/>
          <p:cNvSpPr/>
          <p:nvPr/>
        </p:nvSpPr>
        <p:spPr bwMode="auto">
          <a:xfrm>
            <a:off x="4378325" y="2560638"/>
            <a:ext cx="48736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1" name="AutoShape 124"/>
          <p:cNvSpPr/>
          <p:nvPr/>
        </p:nvSpPr>
        <p:spPr bwMode="auto">
          <a:xfrm>
            <a:off x="4514850" y="2697163"/>
            <a:ext cx="214313"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2" name="AutoShape 125"/>
          <p:cNvSpPr/>
          <p:nvPr/>
        </p:nvSpPr>
        <p:spPr bwMode="auto">
          <a:xfrm>
            <a:off x="4560888" y="2741613"/>
            <a:ext cx="12223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3" name="AutoShape 126"/>
          <p:cNvSpPr/>
          <p:nvPr/>
        </p:nvSpPr>
        <p:spPr bwMode="auto">
          <a:xfrm>
            <a:off x="3402013" y="2560638"/>
            <a:ext cx="4873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4" name="AutoShape 127"/>
          <p:cNvSpPr/>
          <p:nvPr/>
        </p:nvSpPr>
        <p:spPr bwMode="auto">
          <a:xfrm>
            <a:off x="3598863" y="2636838"/>
            <a:ext cx="11588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5" name="AutoShape 128"/>
          <p:cNvSpPr/>
          <p:nvPr/>
        </p:nvSpPr>
        <p:spPr bwMode="auto">
          <a:xfrm>
            <a:off x="2424113" y="256063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6" name="AutoShape 129"/>
          <p:cNvSpPr/>
          <p:nvPr/>
        </p:nvSpPr>
        <p:spPr bwMode="auto">
          <a:xfrm>
            <a:off x="2730500" y="2620963"/>
            <a:ext cx="120650" cy="12065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7" name="AutoShape 130"/>
          <p:cNvSpPr/>
          <p:nvPr/>
        </p:nvSpPr>
        <p:spPr bwMode="auto">
          <a:xfrm>
            <a:off x="1447800" y="2560638"/>
            <a:ext cx="488950" cy="488950"/>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8" name="AutoShape 131"/>
          <p:cNvSpPr/>
          <p:nvPr/>
        </p:nvSpPr>
        <p:spPr bwMode="auto">
          <a:xfrm>
            <a:off x="503238" y="256063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9" name="AutoShape 132"/>
          <p:cNvSpPr/>
          <p:nvPr/>
        </p:nvSpPr>
        <p:spPr bwMode="auto">
          <a:xfrm>
            <a:off x="593725"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0" name="AutoShape 133"/>
          <p:cNvSpPr/>
          <p:nvPr/>
        </p:nvSpPr>
        <p:spPr bwMode="auto">
          <a:xfrm>
            <a:off x="685800"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1" name="AutoShape 134"/>
          <p:cNvSpPr/>
          <p:nvPr/>
        </p:nvSpPr>
        <p:spPr bwMode="auto">
          <a:xfrm>
            <a:off x="776288" y="2757488"/>
            <a:ext cx="61912"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2" name="AutoShape 135"/>
          <p:cNvSpPr/>
          <p:nvPr/>
        </p:nvSpPr>
        <p:spPr bwMode="auto">
          <a:xfrm>
            <a:off x="5354638" y="1658938"/>
            <a:ext cx="488950" cy="33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3" name="AutoShape 136"/>
          <p:cNvSpPr/>
          <p:nvPr/>
        </p:nvSpPr>
        <p:spPr bwMode="auto">
          <a:xfrm>
            <a:off x="4637088" y="1643063"/>
            <a:ext cx="160337"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4" name="AutoShape 137"/>
          <p:cNvSpPr/>
          <p:nvPr/>
        </p:nvSpPr>
        <p:spPr bwMode="auto">
          <a:xfrm>
            <a:off x="4378325" y="1582738"/>
            <a:ext cx="487363" cy="48895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5" name="AutoShape 138"/>
          <p:cNvSpPr/>
          <p:nvPr/>
        </p:nvSpPr>
        <p:spPr bwMode="auto">
          <a:xfrm>
            <a:off x="4637088" y="1582738"/>
            <a:ext cx="2286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6" name="AutoShape 139"/>
          <p:cNvSpPr/>
          <p:nvPr/>
        </p:nvSpPr>
        <p:spPr bwMode="auto">
          <a:xfrm>
            <a:off x="3402013" y="1582738"/>
            <a:ext cx="487362" cy="4730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7" name="AutoShape 140"/>
          <p:cNvSpPr/>
          <p:nvPr/>
        </p:nvSpPr>
        <p:spPr bwMode="auto">
          <a:xfrm>
            <a:off x="2486025" y="1706563"/>
            <a:ext cx="304800" cy="247650"/>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8" name="AutoShape 141"/>
          <p:cNvSpPr/>
          <p:nvPr/>
        </p:nvSpPr>
        <p:spPr bwMode="auto">
          <a:xfrm>
            <a:off x="2424113" y="1643063"/>
            <a:ext cx="488950" cy="3810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9" name="AutoShape 142"/>
          <p:cNvSpPr/>
          <p:nvPr/>
        </p:nvSpPr>
        <p:spPr bwMode="auto">
          <a:xfrm>
            <a:off x="2806700" y="1722438"/>
            <a:ext cx="44450"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0" name="AutoShape 143"/>
          <p:cNvSpPr/>
          <p:nvPr/>
        </p:nvSpPr>
        <p:spPr bwMode="auto">
          <a:xfrm>
            <a:off x="2790825" y="1919288"/>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1" name="AutoShape 144"/>
          <p:cNvSpPr/>
          <p:nvPr/>
        </p:nvSpPr>
        <p:spPr bwMode="auto">
          <a:xfrm>
            <a:off x="2806700" y="187166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2" name="AutoShape 145"/>
          <p:cNvSpPr/>
          <p:nvPr/>
        </p:nvSpPr>
        <p:spPr bwMode="auto">
          <a:xfrm>
            <a:off x="2806700" y="182721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3" name="AutoShape 146"/>
          <p:cNvSpPr/>
          <p:nvPr/>
        </p:nvSpPr>
        <p:spPr bwMode="auto">
          <a:xfrm>
            <a:off x="2547938" y="1766888"/>
            <a:ext cx="90487"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4" name="AutoShape 147"/>
          <p:cNvSpPr/>
          <p:nvPr/>
        </p:nvSpPr>
        <p:spPr bwMode="auto">
          <a:xfrm>
            <a:off x="1447800" y="1614488"/>
            <a:ext cx="488950" cy="425450"/>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5" name="AutoShape 148"/>
          <p:cNvSpPr/>
          <p:nvPr/>
        </p:nvSpPr>
        <p:spPr bwMode="auto">
          <a:xfrm>
            <a:off x="1524000" y="1690688"/>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6" name="AutoShape 149"/>
          <p:cNvSpPr/>
          <p:nvPr/>
        </p:nvSpPr>
        <p:spPr bwMode="auto">
          <a:xfrm>
            <a:off x="473075" y="1643063"/>
            <a:ext cx="487363" cy="35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7" name="Freeform 147"/>
          <p:cNvSpPr>
            <a:spLocks noEditPoints="1"/>
          </p:cNvSpPr>
          <p:nvPr/>
        </p:nvSpPr>
        <p:spPr bwMode="auto">
          <a:xfrm>
            <a:off x="422275" y="5408613"/>
            <a:ext cx="401638" cy="45402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98" name="Group 299"/>
          <p:cNvGrpSpPr/>
          <p:nvPr/>
        </p:nvGrpSpPr>
        <p:grpSpPr>
          <a:xfrm>
            <a:off x="1619362" y="5410059"/>
            <a:ext cx="182485" cy="464152"/>
            <a:chOff x="6141009" y="3540977"/>
            <a:chExt cx="85046" cy="216315"/>
          </a:xfrm>
          <a:solidFill>
            <a:schemeClr val="tx1">
              <a:lumMod val="50000"/>
              <a:lumOff val="50000"/>
            </a:schemeClr>
          </a:solidFill>
        </p:grpSpPr>
        <p:sp>
          <p:nvSpPr>
            <p:cNvPr id="19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01" name="Group 302"/>
          <p:cNvGrpSpPr/>
          <p:nvPr/>
        </p:nvGrpSpPr>
        <p:grpSpPr>
          <a:xfrm>
            <a:off x="2637310" y="5410149"/>
            <a:ext cx="215525" cy="464813"/>
            <a:chOff x="6138760" y="4271257"/>
            <a:chExt cx="97227" cy="209688"/>
          </a:xfrm>
          <a:solidFill>
            <a:schemeClr val="tx1">
              <a:lumMod val="50000"/>
              <a:lumOff val="50000"/>
            </a:schemeClr>
          </a:solidFill>
        </p:grpSpPr>
        <p:sp>
          <p:nvSpPr>
            <p:cNvPr id="202"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
        <p:nvSpPr>
          <p:cNvPr id="204" name="Freeform 19"/>
          <p:cNvSpPr>
            <a:spLocks noEditPoints="1"/>
          </p:cNvSpPr>
          <p:nvPr/>
        </p:nvSpPr>
        <p:spPr bwMode="auto">
          <a:xfrm>
            <a:off x="4383088" y="5434013"/>
            <a:ext cx="515937" cy="415925"/>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5" name="Freeform 15"/>
          <p:cNvSpPr>
            <a:spLocks noEditPoints="1"/>
          </p:cNvSpPr>
          <p:nvPr/>
        </p:nvSpPr>
        <p:spPr bwMode="auto">
          <a:xfrm>
            <a:off x="3438525" y="5389563"/>
            <a:ext cx="452438" cy="45085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6" name="Freeform 11"/>
          <p:cNvSpPr>
            <a:spLocks noEditPoints="1"/>
          </p:cNvSpPr>
          <p:nvPr/>
        </p:nvSpPr>
        <p:spPr bwMode="auto">
          <a:xfrm>
            <a:off x="5422900" y="5370513"/>
            <a:ext cx="474663" cy="476250"/>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7" name="Freeform 21"/>
          <p:cNvSpPr>
            <a:spLocks noEditPoints="1"/>
          </p:cNvSpPr>
          <p:nvPr/>
        </p:nvSpPr>
        <p:spPr bwMode="auto">
          <a:xfrm>
            <a:off x="6491288" y="5370513"/>
            <a:ext cx="517525" cy="5175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8" name="Freeform 26"/>
          <p:cNvSpPr/>
          <p:nvPr/>
        </p:nvSpPr>
        <p:spPr bwMode="auto">
          <a:xfrm>
            <a:off x="7400925" y="5408613"/>
            <a:ext cx="425450" cy="4413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209" name="Group 159"/>
          <p:cNvGrpSpPr/>
          <p:nvPr/>
        </p:nvGrpSpPr>
        <p:grpSpPr>
          <a:xfrm>
            <a:off x="8324962" y="5409406"/>
            <a:ext cx="584219" cy="460272"/>
            <a:chOff x="1058564" y="1781841"/>
            <a:chExt cx="649993" cy="512092"/>
          </a:xfrm>
          <a:solidFill>
            <a:schemeClr val="tx1">
              <a:lumMod val="50000"/>
              <a:lumOff val="50000"/>
            </a:schemeClr>
          </a:solidFill>
        </p:grpSpPr>
        <p:sp>
          <p:nvSpPr>
            <p:cNvPr id="21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12" name="Group 162"/>
          <p:cNvGrpSpPr/>
          <p:nvPr/>
        </p:nvGrpSpPr>
        <p:grpSpPr>
          <a:xfrm>
            <a:off x="9341951" y="5409406"/>
            <a:ext cx="467115" cy="355675"/>
            <a:chOff x="2070649" y="1631036"/>
            <a:chExt cx="723379" cy="550800"/>
          </a:xfrm>
          <a:solidFill>
            <a:schemeClr val="tx1">
              <a:lumMod val="50000"/>
              <a:lumOff val="50000"/>
            </a:schemeClr>
          </a:solidFill>
        </p:grpSpPr>
        <p:sp>
          <p:nvSpPr>
            <p:cNvPr id="213"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4"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5"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6"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17" name="Group 167"/>
          <p:cNvGrpSpPr/>
          <p:nvPr/>
        </p:nvGrpSpPr>
        <p:grpSpPr>
          <a:xfrm>
            <a:off x="10356962" y="5409406"/>
            <a:ext cx="466891" cy="361155"/>
            <a:chOff x="3727889" y="-113301"/>
            <a:chExt cx="548381" cy="424189"/>
          </a:xfrm>
          <a:solidFill>
            <a:schemeClr val="tx1">
              <a:lumMod val="50000"/>
              <a:lumOff val="50000"/>
            </a:schemeClr>
          </a:solidFill>
        </p:grpSpPr>
        <p:sp>
          <p:nvSpPr>
            <p:cNvPr id="218"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9"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0"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1"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2"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3"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4"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5"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26" name="Group 2"/>
          <p:cNvGrpSpPr/>
          <p:nvPr/>
        </p:nvGrpSpPr>
        <p:grpSpPr>
          <a:xfrm>
            <a:off x="11271362" y="5409406"/>
            <a:ext cx="545555" cy="452989"/>
            <a:chOff x="3965790" y="1735873"/>
            <a:chExt cx="537091" cy="445963"/>
          </a:xfrm>
          <a:solidFill>
            <a:schemeClr val="tx1">
              <a:lumMod val="50000"/>
              <a:lumOff val="50000"/>
            </a:schemeClr>
          </a:solidFill>
        </p:grpSpPr>
        <p:sp>
          <p:nvSpPr>
            <p:cNvPr id="227" name="Freeform 69"/>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8" name="Freeform 70"/>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9" name="Freeform 71"/>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30" name="Freeform 72"/>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1" name="Freeform 11"/>
          <p:cNvSpPr>
            <a:spLocks noEditPoints="1"/>
          </p:cNvSpPr>
          <p:nvPr/>
        </p:nvSpPr>
        <p:spPr bwMode="auto">
          <a:xfrm>
            <a:off x="1417638" y="5470525"/>
            <a:ext cx="417512" cy="417513"/>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32" name="Group 83"/>
          <p:cNvGrpSpPr/>
          <p:nvPr/>
        </p:nvGrpSpPr>
        <p:grpSpPr>
          <a:xfrm>
            <a:off x="2616303" y="5465180"/>
            <a:ext cx="429624" cy="429624"/>
            <a:chOff x="1787872" y="3796481"/>
            <a:chExt cx="296916" cy="296916"/>
          </a:xfrm>
          <a:solidFill>
            <a:schemeClr val="tx1">
              <a:lumMod val="50000"/>
              <a:lumOff val="50000"/>
            </a:schemeClr>
          </a:solidFill>
        </p:grpSpPr>
        <p:sp>
          <p:nvSpPr>
            <p:cNvPr id="233" name="Freeform 12"/>
            <p:cNvSpPr>
              <a:spLocks noEditPoints="1"/>
            </p:cNvSpPr>
            <p:nvPr/>
          </p:nvSpPr>
          <p:spPr bwMode="auto">
            <a:xfrm>
              <a:off x="1787872" y="3796481"/>
              <a:ext cx="296916" cy="296916"/>
            </a:xfrm>
            <a:custGeom>
              <a:avLst/>
              <a:gdLst/>
              <a:ahLst/>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l="0" t="0" r="r" b="b"/>
              <a:pathLst>
                <a:path w="286" h="287">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4" name="Freeform 13"/>
            <p:cNvSpPr/>
            <p:nvPr/>
          </p:nvSpPr>
          <p:spPr bwMode="auto">
            <a:xfrm>
              <a:off x="1858467" y="3864999"/>
              <a:ext cx="112122" cy="114199"/>
            </a:xfrm>
            <a:custGeom>
              <a:avLst/>
              <a:gdLst/>
              <a:ahLst/>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l="0" t="0" r="r" b="b"/>
              <a:pathLst>
                <a:path w="109" h="111">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35" name="Group 84"/>
          <p:cNvGrpSpPr/>
          <p:nvPr/>
        </p:nvGrpSpPr>
        <p:grpSpPr>
          <a:xfrm>
            <a:off x="3854561" y="5477198"/>
            <a:ext cx="429624" cy="405589"/>
            <a:chOff x="2578955" y="3804786"/>
            <a:chExt cx="296915" cy="280306"/>
          </a:xfrm>
          <a:solidFill>
            <a:schemeClr val="tx1">
              <a:lumMod val="50000"/>
              <a:lumOff val="50000"/>
            </a:schemeClr>
          </a:solidFill>
        </p:grpSpPr>
        <p:sp>
          <p:nvSpPr>
            <p:cNvPr id="236" name="Freeform 14"/>
            <p:cNvSpPr>
              <a:spLocks noEditPoints="1"/>
            </p:cNvSpPr>
            <p:nvPr/>
          </p:nvSpPr>
          <p:spPr bwMode="auto">
            <a:xfrm>
              <a:off x="2578955" y="3914831"/>
              <a:ext cx="85130" cy="170259"/>
            </a:xfrm>
            <a:custGeom>
              <a:avLst/>
              <a:gdLst/>
              <a:ahLst/>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7" name="Rectangle 15"/>
            <p:cNvSpPr>
              <a:spLocks noChangeArrowheads="1"/>
            </p:cNvSpPr>
            <p:nvPr/>
          </p:nvSpPr>
          <p:spPr bwMode="auto">
            <a:xfrm>
              <a:off x="2599718" y="3935595"/>
              <a:ext cx="43604" cy="5398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8" name="Freeform 16"/>
            <p:cNvSpPr/>
            <p:nvPr/>
          </p:nvSpPr>
          <p:spPr bwMode="auto">
            <a:xfrm>
              <a:off x="2578955" y="3914831"/>
              <a:ext cx="85130" cy="170259"/>
            </a:xfrm>
            <a:custGeom>
              <a:avLst/>
              <a:gdLst/>
              <a:ahLst/>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9" name="Freeform 17"/>
            <p:cNvSpPr>
              <a:spLocks noEditPoints="1"/>
            </p:cNvSpPr>
            <p:nvPr/>
          </p:nvSpPr>
          <p:spPr bwMode="auto">
            <a:xfrm>
              <a:off x="2682771" y="3875382"/>
              <a:ext cx="87206" cy="209710"/>
            </a:xfrm>
            <a:custGeom>
              <a:avLst/>
              <a:gdLst/>
              <a:ahLst/>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0" name="Rectangle 18"/>
            <p:cNvSpPr>
              <a:spLocks noChangeArrowheads="1"/>
            </p:cNvSpPr>
            <p:nvPr/>
          </p:nvSpPr>
          <p:spPr bwMode="auto">
            <a:xfrm>
              <a:off x="2703534" y="3894068"/>
              <a:ext cx="45679" cy="105894"/>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1" name="Freeform 19"/>
            <p:cNvSpPr/>
            <p:nvPr/>
          </p:nvSpPr>
          <p:spPr bwMode="auto">
            <a:xfrm>
              <a:off x="2682771" y="3875382"/>
              <a:ext cx="87206" cy="209710"/>
            </a:xfrm>
            <a:custGeom>
              <a:avLst/>
              <a:gdLst/>
              <a:ahLst/>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2" name="Freeform 20"/>
            <p:cNvSpPr>
              <a:spLocks noEditPoints="1"/>
            </p:cNvSpPr>
            <p:nvPr/>
          </p:nvSpPr>
          <p:spPr bwMode="auto">
            <a:xfrm>
              <a:off x="2790740" y="3804786"/>
              <a:ext cx="85130" cy="280305"/>
            </a:xfrm>
            <a:custGeom>
              <a:avLst/>
              <a:gdLst/>
              <a:ahLst/>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3" name="Rectangle 21"/>
            <p:cNvSpPr>
              <a:spLocks noChangeArrowheads="1"/>
            </p:cNvSpPr>
            <p:nvPr/>
          </p:nvSpPr>
          <p:spPr bwMode="auto">
            <a:xfrm>
              <a:off x="2811504" y="3825550"/>
              <a:ext cx="45679" cy="128733"/>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4" name="Freeform 22"/>
            <p:cNvSpPr/>
            <p:nvPr/>
          </p:nvSpPr>
          <p:spPr bwMode="auto">
            <a:xfrm>
              <a:off x="2790740" y="3804786"/>
              <a:ext cx="85130" cy="280305"/>
            </a:xfrm>
            <a:custGeom>
              <a:avLst/>
              <a:gdLst/>
              <a:ahLst/>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45" name="Freeform 23"/>
          <p:cNvSpPr>
            <a:spLocks noEditPoints="1"/>
          </p:cNvSpPr>
          <p:nvPr/>
        </p:nvSpPr>
        <p:spPr bwMode="auto">
          <a:xfrm>
            <a:off x="5010150" y="5453063"/>
            <a:ext cx="546100" cy="45402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6" name="Freeform 24"/>
          <p:cNvSpPr>
            <a:spLocks noEditPoints="1"/>
          </p:cNvSpPr>
          <p:nvPr/>
        </p:nvSpPr>
        <p:spPr bwMode="auto">
          <a:xfrm>
            <a:off x="6330950" y="5527675"/>
            <a:ext cx="430213" cy="369888"/>
          </a:xfrm>
          <a:custGeom>
            <a:avLst/>
            <a:gdLst/>
            <a:ahLst/>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l="0" t="0" r="r" b="b"/>
            <a:pathLst>
              <a:path w="287" h="246">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7" name="Freeform 30"/>
          <p:cNvSpPr/>
          <p:nvPr/>
        </p:nvSpPr>
        <p:spPr bwMode="auto">
          <a:xfrm>
            <a:off x="1427163" y="4492625"/>
            <a:ext cx="396875" cy="433388"/>
          </a:xfrm>
          <a:custGeom>
            <a:avLst/>
            <a:gdLst/>
            <a:ahLst/>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l="0" t="0" r="r" b="b"/>
            <a:pathLst>
              <a:path w="263" h="288">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8" name="Freeform 31"/>
          <p:cNvSpPr/>
          <p:nvPr/>
        </p:nvSpPr>
        <p:spPr bwMode="auto">
          <a:xfrm>
            <a:off x="3878263" y="4451350"/>
            <a:ext cx="382587" cy="381000"/>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9" name="Freeform 32"/>
          <p:cNvSpPr>
            <a:spLocks noEditPoints="1"/>
          </p:cNvSpPr>
          <p:nvPr/>
        </p:nvSpPr>
        <p:spPr bwMode="auto">
          <a:xfrm>
            <a:off x="5010150" y="4459288"/>
            <a:ext cx="542925" cy="4445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50" name="Group 82"/>
          <p:cNvGrpSpPr/>
          <p:nvPr/>
        </p:nvGrpSpPr>
        <p:grpSpPr>
          <a:xfrm>
            <a:off x="6292020" y="4458465"/>
            <a:ext cx="507739" cy="474691"/>
            <a:chOff x="4067683" y="3042772"/>
            <a:chExt cx="350901" cy="328061"/>
          </a:xfrm>
          <a:solidFill>
            <a:schemeClr val="tx1">
              <a:lumMod val="50000"/>
              <a:lumOff val="50000"/>
            </a:schemeClr>
          </a:solidFill>
        </p:grpSpPr>
        <p:sp>
          <p:nvSpPr>
            <p:cNvPr id="251"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2"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3"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54" name="Group 79"/>
          <p:cNvGrpSpPr/>
          <p:nvPr/>
        </p:nvGrpSpPr>
        <p:grpSpPr>
          <a:xfrm>
            <a:off x="1441893" y="3438972"/>
            <a:ext cx="369536" cy="492715"/>
            <a:chOff x="1092301" y="2278682"/>
            <a:chExt cx="255389" cy="340519"/>
          </a:xfrm>
          <a:solidFill>
            <a:schemeClr val="tx1">
              <a:lumMod val="50000"/>
              <a:lumOff val="50000"/>
            </a:schemeClr>
          </a:solidFill>
        </p:grpSpPr>
        <p:sp>
          <p:nvSpPr>
            <p:cNvPr id="255" name="Freeform 41"/>
            <p:cNvSpPr>
              <a:spLocks noEditPoints="1"/>
            </p:cNvSpPr>
            <p:nvPr/>
          </p:nvSpPr>
          <p:spPr bwMode="auto">
            <a:xfrm>
              <a:off x="1092301" y="2278682"/>
              <a:ext cx="255389" cy="340518"/>
            </a:xfrm>
            <a:custGeom>
              <a:avLst/>
              <a:gdLst/>
              <a:ahLst/>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l="0" t="0" r="r" b="b"/>
              <a:pathLst>
                <a:path w="247" h="328">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6" name="Freeform 42"/>
            <p:cNvSpPr/>
            <p:nvPr/>
          </p:nvSpPr>
          <p:spPr bwMode="auto">
            <a:xfrm>
              <a:off x="1092301" y="2320208"/>
              <a:ext cx="255389" cy="41527"/>
            </a:xfrm>
            <a:custGeom>
              <a:avLst/>
              <a:gdLst/>
              <a:ahLst/>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l="0" t="0" r="r" b="b"/>
              <a:pathLst>
                <a:path w="247" h="40">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7" name="Freeform 43"/>
            <p:cNvSpPr/>
            <p:nvPr/>
          </p:nvSpPr>
          <p:spPr bwMode="auto">
            <a:xfrm>
              <a:off x="1175355" y="2299445"/>
              <a:ext cx="89283" cy="33221"/>
            </a:xfrm>
            <a:custGeom>
              <a:avLst/>
              <a:gdLst/>
              <a:ahLst/>
              <a:cxnLst>
                <a:cxn ang="0">
                  <a:pos x="82" y="0"/>
                </a:cxn>
                <a:cxn ang="0">
                  <a:pos x="87" y="31"/>
                </a:cxn>
                <a:cxn ang="0">
                  <a:pos x="0" y="31"/>
                </a:cxn>
                <a:cxn ang="0">
                  <a:pos x="6" y="0"/>
                </a:cxn>
                <a:cxn ang="0">
                  <a:pos x="82" y="0"/>
                </a:cxn>
              </a:cxnLst>
              <a:rect l="0" t="0" r="r" b="b"/>
              <a:pathLst>
                <a:path w="87" h="31">
                  <a:moveTo>
                    <a:pt x="82" y="0"/>
                  </a:moveTo>
                  <a:lnTo>
                    <a:pt x="87" y="31"/>
                  </a:lnTo>
                  <a:lnTo>
                    <a:pt x="0" y="31"/>
                  </a:lnTo>
                  <a:lnTo>
                    <a:pt x="6" y="0"/>
                  </a:lnTo>
                  <a:lnTo>
                    <a:pt x="8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8" name="Freeform 44"/>
            <p:cNvSpPr/>
            <p:nvPr/>
          </p:nvSpPr>
          <p:spPr bwMode="auto">
            <a:xfrm>
              <a:off x="1152514" y="2278682"/>
              <a:ext cx="132885" cy="76825"/>
            </a:xfrm>
            <a:custGeom>
              <a:avLst/>
              <a:gdLst/>
              <a:ahLst/>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l="0" t="0" r="r" b="b"/>
              <a:pathLst>
                <a:path w="129" h="74">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9" name="Freeform 45"/>
            <p:cNvSpPr/>
            <p:nvPr/>
          </p:nvSpPr>
          <p:spPr bwMode="auto">
            <a:xfrm>
              <a:off x="1098530" y="2384575"/>
              <a:ext cx="240854" cy="234626"/>
            </a:xfrm>
            <a:custGeom>
              <a:avLst/>
              <a:gdLst/>
              <a:ahLst/>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l="0" t="0" r="r" b="b"/>
              <a:pathLst>
                <a:path w="232" h="225">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0" name="Freeform 46"/>
            <p:cNvSpPr/>
            <p:nvPr/>
          </p:nvSpPr>
          <p:spPr bwMode="auto">
            <a:xfrm>
              <a:off x="1135904" y="2426102"/>
              <a:ext cx="39451" cy="149496"/>
            </a:xfrm>
            <a:custGeom>
              <a:avLst/>
              <a:gdLst/>
              <a:ahLst/>
              <a:cxnLst>
                <a:cxn ang="0">
                  <a:pos x="40" y="144"/>
                </a:cxn>
                <a:cxn ang="0">
                  <a:pos x="9" y="144"/>
                </a:cxn>
                <a:cxn ang="0">
                  <a:pos x="0" y="0"/>
                </a:cxn>
                <a:cxn ang="0">
                  <a:pos x="40" y="0"/>
                </a:cxn>
                <a:cxn ang="0">
                  <a:pos x="40" y="144"/>
                </a:cxn>
              </a:cxnLst>
              <a:rect l="0" t="0" r="r" b="b"/>
              <a:pathLst>
                <a:path w="40" h="144">
                  <a:moveTo>
                    <a:pt x="40" y="144"/>
                  </a:moveTo>
                  <a:lnTo>
                    <a:pt x="9" y="144"/>
                  </a:lnTo>
                  <a:lnTo>
                    <a:pt x="0" y="0"/>
                  </a:lnTo>
                  <a:lnTo>
                    <a:pt x="40" y="0"/>
                  </a:lnTo>
                  <a:lnTo>
                    <a:pt x="40"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1" name="Rectangle 47"/>
            <p:cNvSpPr>
              <a:spLocks noChangeArrowheads="1"/>
            </p:cNvSpPr>
            <p:nvPr/>
          </p:nvSpPr>
          <p:spPr bwMode="auto">
            <a:xfrm>
              <a:off x="1198194" y="2426102"/>
              <a:ext cx="41527" cy="149496"/>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2" name="Freeform 48"/>
            <p:cNvSpPr/>
            <p:nvPr/>
          </p:nvSpPr>
          <p:spPr bwMode="auto">
            <a:xfrm>
              <a:off x="1260483" y="2426102"/>
              <a:ext cx="43604" cy="149496"/>
            </a:xfrm>
            <a:custGeom>
              <a:avLst/>
              <a:gdLst/>
              <a:ahLst/>
              <a:cxnLst>
                <a:cxn ang="0">
                  <a:pos x="31" y="144"/>
                </a:cxn>
                <a:cxn ang="0">
                  <a:pos x="0" y="144"/>
                </a:cxn>
                <a:cxn ang="0">
                  <a:pos x="0" y="0"/>
                </a:cxn>
                <a:cxn ang="0">
                  <a:pos x="42" y="0"/>
                </a:cxn>
                <a:cxn ang="0">
                  <a:pos x="31" y="144"/>
                </a:cxn>
              </a:cxnLst>
              <a:rect l="0" t="0" r="r" b="b"/>
              <a:pathLst>
                <a:path w="42" h="144">
                  <a:moveTo>
                    <a:pt x="31" y="144"/>
                  </a:moveTo>
                  <a:lnTo>
                    <a:pt x="0" y="144"/>
                  </a:lnTo>
                  <a:lnTo>
                    <a:pt x="0" y="0"/>
                  </a:lnTo>
                  <a:lnTo>
                    <a:pt x="42" y="0"/>
                  </a:lnTo>
                  <a:lnTo>
                    <a:pt x="31"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63" name="Group 80"/>
          <p:cNvGrpSpPr/>
          <p:nvPr/>
        </p:nvGrpSpPr>
        <p:grpSpPr>
          <a:xfrm>
            <a:off x="3836536" y="3517202"/>
            <a:ext cx="465675" cy="333485"/>
            <a:chOff x="2566497" y="2332666"/>
            <a:chExt cx="321832" cy="230473"/>
          </a:xfrm>
          <a:solidFill>
            <a:schemeClr val="tx1">
              <a:lumMod val="50000"/>
              <a:lumOff val="50000"/>
            </a:schemeClr>
          </a:solidFill>
        </p:grpSpPr>
        <p:sp>
          <p:nvSpPr>
            <p:cNvPr id="264"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5"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6"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67" name="Freeform 52"/>
          <p:cNvSpPr>
            <a:spLocks noEditPoints="1"/>
          </p:cNvSpPr>
          <p:nvPr/>
        </p:nvSpPr>
        <p:spPr bwMode="auto">
          <a:xfrm>
            <a:off x="6345238" y="3408363"/>
            <a:ext cx="403225" cy="550862"/>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8" name="Freeform 53"/>
          <p:cNvSpPr>
            <a:spLocks noEditPoints="1"/>
          </p:cNvSpPr>
          <p:nvPr/>
        </p:nvSpPr>
        <p:spPr bwMode="auto">
          <a:xfrm>
            <a:off x="5073650" y="3454400"/>
            <a:ext cx="417513" cy="458788"/>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9" name="Freeform 59"/>
          <p:cNvSpPr>
            <a:spLocks noEditPoints="1"/>
          </p:cNvSpPr>
          <p:nvPr/>
        </p:nvSpPr>
        <p:spPr bwMode="auto">
          <a:xfrm>
            <a:off x="1411288" y="2466975"/>
            <a:ext cx="430212" cy="430213"/>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0" name="Freeform 60"/>
          <p:cNvSpPr>
            <a:spLocks noEditPoints="1"/>
          </p:cNvSpPr>
          <p:nvPr/>
        </p:nvSpPr>
        <p:spPr bwMode="auto">
          <a:xfrm>
            <a:off x="3857625" y="2470150"/>
            <a:ext cx="427038" cy="428625"/>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71" name="Group 78"/>
          <p:cNvGrpSpPr/>
          <p:nvPr/>
        </p:nvGrpSpPr>
        <p:grpSpPr>
          <a:xfrm>
            <a:off x="5183979" y="2448811"/>
            <a:ext cx="198288" cy="468685"/>
            <a:chOff x="3405334" y="1535355"/>
            <a:chExt cx="137038" cy="323909"/>
          </a:xfrm>
          <a:solidFill>
            <a:schemeClr val="tx1">
              <a:lumMod val="50000"/>
              <a:lumOff val="50000"/>
            </a:schemeClr>
          </a:solidFill>
        </p:grpSpPr>
        <p:sp>
          <p:nvSpPr>
            <p:cNvPr id="272" name="Freeform 61"/>
            <p:cNvSpPr/>
            <p:nvPr/>
          </p:nvSpPr>
          <p:spPr bwMode="auto">
            <a:xfrm>
              <a:off x="3444784" y="1535355"/>
              <a:ext cx="56062" cy="56062"/>
            </a:xfrm>
            <a:custGeom>
              <a:avLst/>
              <a:gdLst/>
              <a:ahLst/>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l="0" t="0" r="r" b="b"/>
              <a:pathLst>
                <a:path w="53" h="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3" name="Freeform 62"/>
            <p:cNvSpPr/>
            <p:nvPr/>
          </p:nvSpPr>
          <p:spPr bwMode="auto">
            <a:xfrm>
              <a:off x="3405334" y="1603875"/>
              <a:ext cx="137038" cy="255389"/>
            </a:xfrm>
            <a:custGeom>
              <a:avLst/>
              <a:gdLst/>
              <a:ahLst/>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l="0" t="0" r="r" b="b"/>
              <a:pathLst>
                <a:path w="132" h="247">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74" name="Freeform 63"/>
          <p:cNvSpPr>
            <a:spLocks noEditPoints="1"/>
          </p:cNvSpPr>
          <p:nvPr/>
        </p:nvSpPr>
        <p:spPr bwMode="auto">
          <a:xfrm>
            <a:off x="6303963" y="2476500"/>
            <a:ext cx="484187" cy="41433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5" name="Freeform 69"/>
          <p:cNvSpPr>
            <a:spLocks noEditPoints="1"/>
          </p:cNvSpPr>
          <p:nvPr/>
        </p:nvSpPr>
        <p:spPr bwMode="auto">
          <a:xfrm>
            <a:off x="1471613" y="1470025"/>
            <a:ext cx="309562" cy="452438"/>
          </a:xfrm>
          <a:custGeom>
            <a:avLst/>
            <a:gdLst/>
            <a:ahLst/>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l="0" t="0" r="r" b="b"/>
            <a:pathLst>
              <a:path w="207" h="303">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6" name="Freeform 70"/>
          <p:cNvSpPr>
            <a:spLocks noEditPoints="1"/>
          </p:cNvSpPr>
          <p:nvPr/>
        </p:nvSpPr>
        <p:spPr bwMode="auto">
          <a:xfrm>
            <a:off x="2603500" y="1470025"/>
            <a:ext cx="457200" cy="452438"/>
          </a:xfrm>
          <a:custGeom>
            <a:avLst/>
            <a:gdLst/>
            <a:ahLst/>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l="0" t="0" r="r" b="b"/>
            <a:pathLst>
              <a:path w="302" h="303">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77" name="Group 74"/>
          <p:cNvGrpSpPr/>
          <p:nvPr/>
        </p:nvGrpSpPr>
        <p:grpSpPr>
          <a:xfrm>
            <a:off x="5157057" y="1472262"/>
            <a:ext cx="249363" cy="450653"/>
            <a:chOff x="3386647" y="802411"/>
            <a:chExt cx="172336" cy="311450"/>
          </a:xfrm>
          <a:solidFill>
            <a:schemeClr val="tx1">
              <a:lumMod val="50000"/>
              <a:lumOff val="50000"/>
            </a:schemeClr>
          </a:solidFill>
        </p:grpSpPr>
        <p:sp>
          <p:nvSpPr>
            <p:cNvPr id="278"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9"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0"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1"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2" name="Line 75"/>
            <p:cNvSpPr>
              <a:spLocks noChangeShapeType="1"/>
            </p:cNvSpPr>
            <p:nvPr/>
          </p:nvSpPr>
          <p:spPr bwMode="auto">
            <a:xfrm>
              <a:off x="3534067" y="924914"/>
              <a:ext cx="2077" cy="2077"/>
            </a:xfrm>
            <a:prstGeom prst="line">
              <a:avLst/>
            </a:pr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83" name="Group 75"/>
          <p:cNvGrpSpPr/>
          <p:nvPr/>
        </p:nvGrpSpPr>
        <p:grpSpPr>
          <a:xfrm>
            <a:off x="6309928" y="1466252"/>
            <a:ext cx="474691" cy="462672"/>
            <a:chOff x="4080141" y="798258"/>
            <a:chExt cx="328062" cy="319755"/>
          </a:xfrm>
          <a:solidFill>
            <a:schemeClr val="tx1">
              <a:lumMod val="50000"/>
              <a:lumOff val="50000"/>
            </a:schemeClr>
          </a:solidFill>
        </p:grpSpPr>
        <p:sp>
          <p:nvSpPr>
            <p:cNvPr id="284"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5"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86" name="Group 73"/>
          <p:cNvGrpSpPr/>
          <p:nvPr/>
        </p:nvGrpSpPr>
        <p:grpSpPr>
          <a:xfrm>
            <a:off x="3812500" y="1469375"/>
            <a:ext cx="513747" cy="453656"/>
            <a:chOff x="2549886" y="800334"/>
            <a:chExt cx="355053" cy="313526"/>
          </a:xfrm>
          <a:solidFill>
            <a:schemeClr val="tx1">
              <a:lumMod val="50000"/>
              <a:lumOff val="50000"/>
            </a:schemeClr>
          </a:solidFill>
        </p:grpSpPr>
        <p:sp>
          <p:nvSpPr>
            <p:cNvPr id="287"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8"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9"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90" name="Group 81"/>
          <p:cNvGrpSpPr/>
          <p:nvPr/>
        </p:nvGrpSpPr>
        <p:grpSpPr>
          <a:xfrm>
            <a:off x="7503651" y="3472136"/>
            <a:ext cx="465677" cy="423619"/>
            <a:chOff x="4821392" y="2301522"/>
            <a:chExt cx="321831" cy="292764"/>
          </a:xfrm>
          <a:solidFill>
            <a:schemeClr val="tx1">
              <a:lumMod val="50000"/>
              <a:lumOff val="50000"/>
            </a:schemeClr>
          </a:solidFill>
        </p:grpSpPr>
        <p:sp>
          <p:nvSpPr>
            <p:cNvPr id="291"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2"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3"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4"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95" name="Freeform 95"/>
          <p:cNvSpPr>
            <a:spLocks noEditPoints="1"/>
          </p:cNvSpPr>
          <p:nvPr/>
        </p:nvSpPr>
        <p:spPr bwMode="auto">
          <a:xfrm>
            <a:off x="2555875" y="2489200"/>
            <a:ext cx="492125" cy="43497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96" name="Group 77"/>
          <p:cNvGrpSpPr/>
          <p:nvPr/>
        </p:nvGrpSpPr>
        <p:grpSpPr>
          <a:xfrm>
            <a:off x="8722321" y="2476325"/>
            <a:ext cx="525763" cy="402584"/>
            <a:chOff x="5552261" y="1554043"/>
            <a:chExt cx="363359" cy="278229"/>
          </a:xfrm>
          <a:solidFill>
            <a:schemeClr val="tx1">
              <a:lumMod val="50000"/>
              <a:lumOff val="50000"/>
            </a:schemeClr>
          </a:solidFill>
        </p:grpSpPr>
        <p:sp>
          <p:nvSpPr>
            <p:cNvPr id="297"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8"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9" name="Rectangle 98"/>
            <p:cNvSpPr>
              <a:spLocks noChangeArrowheads="1"/>
            </p:cNvSpPr>
            <p:nvPr/>
          </p:nvSpPr>
          <p:spPr bwMode="auto">
            <a:xfrm>
              <a:off x="5710062" y="1715997"/>
              <a:ext cx="45679" cy="186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00" name="Freeform 99"/>
          <p:cNvSpPr>
            <a:spLocks noEditPoints="1"/>
          </p:cNvSpPr>
          <p:nvPr/>
        </p:nvSpPr>
        <p:spPr bwMode="auto">
          <a:xfrm>
            <a:off x="7591425" y="2451100"/>
            <a:ext cx="293688" cy="469900"/>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1" name="Freeform 100"/>
          <p:cNvSpPr/>
          <p:nvPr/>
        </p:nvSpPr>
        <p:spPr bwMode="auto">
          <a:xfrm>
            <a:off x="7524750" y="4441825"/>
            <a:ext cx="427038" cy="481013"/>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02" name="Group 76"/>
          <p:cNvGrpSpPr/>
          <p:nvPr/>
        </p:nvGrpSpPr>
        <p:grpSpPr>
          <a:xfrm>
            <a:off x="8695280" y="1487989"/>
            <a:ext cx="579843" cy="402587"/>
            <a:chOff x="5533573" y="812792"/>
            <a:chExt cx="400733" cy="278229"/>
          </a:xfrm>
          <a:solidFill>
            <a:schemeClr val="tx1">
              <a:lumMod val="50000"/>
              <a:lumOff val="50000"/>
            </a:schemeClr>
          </a:solidFill>
        </p:grpSpPr>
        <p:sp>
          <p:nvSpPr>
            <p:cNvPr id="303"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4"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5"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06" name="Freeform 104"/>
          <p:cNvSpPr>
            <a:spLocks noEditPoints="1"/>
          </p:cNvSpPr>
          <p:nvPr/>
        </p:nvSpPr>
        <p:spPr bwMode="auto">
          <a:xfrm>
            <a:off x="8751888" y="3479800"/>
            <a:ext cx="466725" cy="452438"/>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7" name="Freeform 105"/>
          <p:cNvSpPr/>
          <p:nvPr/>
        </p:nvSpPr>
        <p:spPr bwMode="auto">
          <a:xfrm>
            <a:off x="7539038" y="5483225"/>
            <a:ext cx="393700" cy="39370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8" name="Freeform 106"/>
          <p:cNvSpPr>
            <a:spLocks noEditPoints="1"/>
          </p:cNvSpPr>
          <p:nvPr/>
        </p:nvSpPr>
        <p:spPr bwMode="auto">
          <a:xfrm>
            <a:off x="2576513" y="4503738"/>
            <a:ext cx="517525" cy="384175"/>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9" name="Freeform 107"/>
          <p:cNvSpPr>
            <a:spLocks noEditPoints="1"/>
          </p:cNvSpPr>
          <p:nvPr/>
        </p:nvSpPr>
        <p:spPr bwMode="auto">
          <a:xfrm>
            <a:off x="8728075" y="4459288"/>
            <a:ext cx="514350" cy="441325"/>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10" name="Group 85"/>
          <p:cNvGrpSpPr/>
          <p:nvPr/>
        </p:nvGrpSpPr>
        <p:grpSpPr>
          <a:xfrm>
            <a:off x="8755486" y="5375167"/>
            <a:ext cx="456661" cy="606883"/>
            <a:chOff x="5575100" y="3734191"/>
            <a:chExt cx="315602" cy="419419"/>
          </a:xfrm>
          <a:solidFill>
            <a:schemeClr val="tx1">
              <a:lumMod val="50000"/>
              <a:lumOff val="50000"/>
            </a:schemeClr>
          </a:solidFill>
        </p:grpSpPr>
        <p:sp>
          <p:nvSpPr>
            <p:cNvPr id="311"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2" name="Freeform 109"/>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13" name="Freeform 110"/>
          <p:cNvSpPr>
            <a:spLocks noEditPoints="1"/>
          </p:cNvSpPr>
          <p:nvPr/>
        </p:nvSpPr>
        <p:spPr bwMode="auto">
          <a:xfrm>
            <a:off x="7481888" y="1447800"/>
            <a:ext cx="511175" cy="501650"/>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4" name="Freeform 111"/>
          <p:cNvSpPr>
            <a:spLocks noEditPoints="1"/>
          </p:cNvSpPr>
          <p:nvPr/>
        </p:nvSpPr>
        <p:spPr bwMode="auto">
          <a:xfrm>
            <a:off x="2622550" y="3471863"/>
            <a:ext cx="420688" cy="423862"/>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15" name="Group 115"/>
          <p:cNvGrpSpPr/>
          <p:nvPr/>
        </p:nvGrpSpPr>
        <p:grpSpPr>
          <a:xfrm>
            <a:off x="9973111" y="2381231"/>
            <a:ext cx="646533" cy="541333"/>
            <a:chOff x="2951142" y="2589225"/>
            <a:chExt cx="468313" cy="392113"/>
          </a:xfrm>
          <a:solidFill>
            <a:schemeClr val="tx1">
              <a:lumMod val="50000"/>
              <a:lumOff val="50000"/>
            </a:schemeClr>
          </a:solidFill>
        </p:grpSpPr>
        <p:sp>
          <p:nvSpPr>
            <p:cNvPr id="316"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7"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8"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19" name="Group 119"/>
          <p:cNvGrpSpPr/>
          <p:nvPr/>
        </p:nvGrpSpPr>
        <p:grpSpPr>
          <a:xfrm>
            <a:off x="10055853" y="3425123"/>
            <a:ext cx="525995" cy="504077"/>
            <a:chOff x="1168380" y="3486162"/>
            <a:chExt cx="381000" cy="365126"/>
          </a:xfrm>
          <a:solidFill>
            <a:schemeClr val="tx1">
              <a:lumMod val="50000"/>
              <a:lumOff val="50000"/>
            </a:schemeClr>
          </a:solidFill>
        </p:grpSpPr>
        <p:sp>
          <p:nvSpPr>
            <p:cNvPr id="320"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1"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2"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23" name="Group 123"/>
          <p:cNvGrpSpPr/>
          <p:nvPr/>
        </p:nvGrpSpPr>
        <p:grpSpPr>
          <a:xfrm>
            <a:off x="9978115" y="1588527"/>
            <a:ext cx="694744" cy="245461"/>
            <a:chOff x="1441430" y="4357700"/>
            <a:chExt cx="503238" cy="177800"/>
          </a:xfrm>
          <a:solidFill>
            <a:schemeClr val="tx1">
              <a:lumMod val="50000"/>
              <a:lumOff val="50000"/>
            </a:schemeClr>
          </a:solidFill>
        </p:grpSpPr>
        <p:sp>
          <p:nvSpPr>
            <p:cNvPr id="324"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5"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6"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27" name="Group 127"/>
          <p:cNvGrpSpPr/>
          <p:nvPr/>
        </p:nvGrpSpPr>
        <p:grpSpPr>
          <a:xfrm>
            <a:off x="9974247" y="4465603"/>
            <a:ext cx="657499" cy="433947"/>
            <a:chOff x="2141517" y="2373325"/>
            <a:chExt cx="476251" cy="314325"/>
          </a:xfrm>
          <a:solidFill>
            <a:schemeClr val="tx1">
              <a:lumMod val="50000"/>
              <a:lumOff val="50000"/>
            </a:schemeClr>
          </a:solidFill>
        </p:grpSpPr>
        <p:sp>
          <p:nvSpPr>
            <p:cNvPr id="328"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9"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0"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1"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2"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3"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4"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5"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6"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37" name="Group 137"/>
          <p:cNvGrpSpPr/>
          <p:nvPr/>
        </p:nvGrpSpPr>
        <p:grpSpPr>
          <a:xfrm>
            <a:off x="6123051" y="4427023"/>
            <a:ext cx="289296" cy="624619"/>
            <a:chOff x="3328967" y="3373450"/>
            <a:chExt cx="209550" cy="452438"/>
          </a:xfrm>
          <a:solidFill>
            <a:schemeClr val="tx1">
              <a:lumMod val="50000"/>
              <a:lumOff val="50000"/>
            </a:schemeClr>
          </a:solidFill>
        </p:grpSpPr>
        <p:sp>
          <p:nvSpPr>
            <p:cNvPr id="338" name="Freeform 31"/>
            <p:cNvSpPr/>
            <p:nvPr/>
          </p:nvSpPr>
          <p:spPr bwMode="auto">
            <a:xfrm>
              <a:off x="3328967" y="3373450"/>
              <a:ext cx="209550" cy="211138"/>
            </a:xfrm>
            <a:custGeom>
              <a:avLst/>
              <a:gdLst/>
              <a:ahLst/>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l="0" t="0" r="r" b="b"/>
              <a:pathLst>
                <a:path w="266" h="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9" name="Freeform 32"/>
            <p:cNvSpPr/>
            <p:nvPr/>
          </p:nvSpPr>
          <p:spPr bwMode="auto">
            <a:xfrm>
              <a:off x="3400405" y="3563950"/>
              <a:ext cx="66675" cy="261938"/>
            </a:xfrm>
            <a:custGeom>
              <a:avLst/>
              <a:gdLst/>
              <a:ahLst/>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l="0" t="0" r="r" b="b"/>
              <a:pathLst>
                <a:path w="82" h="329">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40" name="Freeform 33"/>
            <p:cNvSpPr/>
            <p:nvPr/>
          </p:nvSpPr>
          <p:spPr bwMode="auto">
            <a:xfrm>
              <a:off x="3375005" y="3421075"/>
              <a:ext cx="117475" cy="117475"/>
            </a:xfrm>
            <a:custGeom>
              <a:avLst/>
              <a:gdLst/>
              <a:ahLst/>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l="0" t="0" r="r" b="b"/>
              <a:pathLst>
                <a:path w="150" h="149">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41" name="Freeform 34"/>
            <p:cNvSpPr/>
            <p:nvPr/>
          </p:nvSpPr>
          <p:spPr bwMode="auto">
            <a:xfrm>
              <a:off x="3428980" y="3716350"/>
              <a:ext cx="88900" cy="65088"/>
            </a:xfrm>
            <a:custGeom>
              <a:avLst/>
              <a:gdLst/>
              <a:ahLst/>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l="0" t="0" r="r" b="b"/>
              <a:pathLst>
                <a:path w="114" h="83">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42" name="Freeform 35"/>
            <p:cNvSpPr/>
            <p:nvPr/>
          </p:nvSpPr>
          <p:spPr bwMode="auto">
            <a:xfrm>
              <a:off x="3428980" y="3640150"/>
              <a:ext cx="88900" cy="65088"/>
            </a:xfrm>
            <a:custGeom>
              <a:avLst/>
              <a:gdLst/>
              <a:ahLst/>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l="0" t="0" r="r" b="b"/>
              <a:pathLst>
                <a:path w="114" h="81">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43" name="Freeform 143"/>
          <p:cNvSpPr>
            <a:spLocks noEditPoints="1"/>
          </p:cNvSpPr>
          <p:nvPr/>
        </p:nvSpPr>
        <p:spPr bwMode="auto">
          <a:xfrm>
            <a:off x="10109200" y="5384800"/>
            <a:ext cx="493713" cy="50641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811"/>
          <p:cNvSpPr/>
          <p:nvPr/>
        </p:nvSpPr>
        <p:spPr>
          <a:xfrm>
            <a:off x="1089025" y="2608263"/>
            <a:ext cx="2366963" cy="3157537"/>
          </a:xfrm>
          <a:prstGeom prst="roundRect">
            <a:avLst>
              <a:gd name="adj" fmla="val 3273"/>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0" name="Shape 812"/>
          <p:cNvSpPr/>
          <p:nvPr/>
        </p:nvSpPr>
        <p:spPr>
          <a:xfrm>
            <a:off x="1323975" y="2765425"/>
            <a:ext cx="1808163"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a:solidFill>
                  <a:schemeClr val="bg1"/>
                </a:solidFill>
                <a:latin typeface="+mn-lt"/>
              </a:rPr>
              <a:t>Project Mng.</a:t>
            </a:r>
          </a:p>
        </p:txBody>
      </p:sp>
      <p:sp>
        <p:nvSpPr>
          <p:cNvPr id="21" name="Shape 813"/>
          <p:cNvSpPr/>
          <p:nvPr/>
        </p:nvSpPr>
        <p:spPr>
          <a:xfrm>
            <a:off x="1862138" y="1643063"/>
            <a:ext cx="828675" cy="688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22" name="Shape 814"/>
          <p:cNvSpPr/>
          <p:nvPr/>
        </p:nvSpPr>
        <p:spPr>
          <a:xfrm>
            <a:off x="1298575" y="3536950"/>
            <a:ext cx="1951038"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dirty="0" err="1">
                <a:solidFill>
                  <a:schemeClr val="bg1"/>
                </a:solidFill>
                <a:latin typeface="+mn-lt"/>
              </a:rPr>
              <a:t>Vestibulum</a:t>
            </a:r>
            <a:r>
              <a:rPr sz="1400" spc="24" dirty="0">
                <a:solidFill>
                  <a:schemeClr val="bg1"/>
                </a:solidFill>
                <a:latin typeface="+mn-lt"/>
              </a:rPr>
              <a:t> id ligula </a:t>
            </a:r>
            <a:r>
              <a:rPr sz="1400" spc="24" dirty="0" err="1">
                <a:solidFill>
                  <a:schemeClr val="bg1"/>
                </a:solidFill>
                <a:latin typeface="+mn-lt"/>
              </a:rPr>
              <a:t>porta</a:t>
            </a:r>
            <a:r>
              <a:rPr sz="1400" spc="24" dirty="0">
                <a:solidFill>
                  <a:schemeClr val="bg1"/>
                </a:solidFill>
                <a:latin typeface="+mn-lt"/>
              </a:rPr>
              <a:t> </a:t>
            </a:r>
            <a:r>
              <a:rPr sz="1400" spc="24" dirty="0" err="1">
                <a:solidFill>
                  <a:schemeClr val="bg1"/>
                </a:solidFill>
                <a:latin typeface="+mn-lt"/>
              </a:rPr>
              <a:t>felis</a:t>
            </a:r>
            <a:r>
              <a:rPr sz="1400" spc="24" dirty="0">
                <a:solidFill>
                  <a:schemeClr val="bg1"/>
                </a:solidFill>
                <a:latin typeface="+mn-lt"/>
              </a:rPr>
              <a:t> </a:t>
            </a:r>
            <a:r>
              <a:rPr sz="1400" spc="24" dirty="0" err="1">
                <a:solidFill>
                  <a:schemeClr val="bg1"/>
                </a:solidFill>
                <a:latin typeface="+mn-lt"/>
              </a:rPr>
              <a:t>euismod</a:t>
            </a:r>
            <a:r>
              <a:rPr sz="1400" spc="24" dirty="0">
                <a:solidFill>
                  <a:schemeClr val="bg1"/>
                </a:solidFill>
                <a:latin typeface="+mn-lt"/>
              </a:rPr>
              <a:t> semper. </a:t>
            </a:r>
            <a:r>
              <a:rPr sz="1400" spc="24" dirty="0" err="1">
                <a:solidFill>
                  <a:schemeClr val="bg1"/>
                </a:solidFill>
                <a:latin typeface="+mn-lt"/>
              </a:rPr>
              <a:t>Nullam</a:t>
            </a:r>
            <a:r>
              <a:rPr sz="1400" spc="24" dirty="0">
                <a:solidFill>
                  <a:schemeClr val="bg1"/>
                </a:solidFill>
                <a:latin typeface="+mn-lt"/>
              </a:rPr>
              <a:t> </a:t>
            </a:r>
            <a:r>
              <a:rPr sz="1400" spc="24" dirty="0" err="1">
                <a:solidFill>
                  <a:schemeClr val="bg1"/>
                </a:solidFill>
                <a:latin typeface="+mn-lt"/>
              </a:rPr>
              <a:t>quis</a:t>
            </a:r>
            <a:r>
              <a:rPr sz="1400" spc="24" dirty="0">
                <a:solidFill>
                  <a:schemeClr val="bg1"/>
                </a:solidFill>
                <a:latin typeface="+mn-lt"/>
              </a:rPr>
              <a:t> </a:t>
            </a:r>
            <a:r>
              <a:rPr sz="1400" spc="24" dirty="0" err="1">
                <a:solidFill>
                  <a:schemeClr val="bg1"/>
                </a:solidFill>
                <a:latin typeface="+mn-lt"/>
              </a:rPr>
              <a:t>risus</a:t>
            </a:r>
            <a:r>
              <a:rPr sz="1400" spc="24" dirty="0">
                <a:solidFill>
                  <a:schemeClr val="bg1"/>
                </a:solidFill>
                <a:latin typeface="+mn-lt"/>
              </a:rPr>
              <a:t> </a:t>
            </a:r>
            <a:r>
              <a:rPr sz="1400" spc="24" dirty="0" err="1">
                <a:solidFill>
                  <a:schemeClr val="bg1"/>
                </a:solidFill>
                <a:latin typeface="+mn-lt"/>
              </a:rPr>
              <a:t>eget</a:t>
            </a:r>
            <a:r>
              <a:rPr sz="1400" spc="24" dirty="0">
                <a:solidFill>
                  <a:schemeClr val="bg1"/>
                </a:solidFill>
                <a:latin typeface="+mn-lt"/>
              </a:rPr>
              <a:t> </a:t>
            </a:r>
            <a:r>
              <a:rPr sz="1400" spc="24" dirty="0" err="1">
                <a:solidFill>
                  <a:schemeClr val="bg1"/>
                </a:solidFill>
                <a:latin typeface="+mn-lt"/>
              </a:rPr>
              <a:t>urna</a:t>
            </a:r>
            <a:r>
              <a:rPr sz="1400" spc="24" dirty="0">
                <a:solidFill>
                  <a:schemeClr val="bg1"/>
                </a:solidFill>
                <a:latin typeface="+mn-lt"/>
              </a:rPr>
              <a:t> </a:t>
            </a:r>
            <a:r>
              <a:rPr sz="1400" spc="24" dirty="0" err="1">
                <a:solidFill>
                  <a:schemeClr val="bg1"/>
                </a:solidFill>
                <a:latin typeface="+mn-lt"/>
              </a:rPr>
              <a:t>mollis</a:t>
            </a:r>
            <a:r>
              <a:rPr sz="1400" spc="24" dirty="0">
                <a:solidFill>
                  <a:schemeClr val="bg1"/>
                </a:solidFill>
                <a:latin typeface="+mn-lt"/>
              </a:rPr>
              <a:t> </a:t>
            </a:r>
            <a:r>
              <a:rPr sz="1400" spc="24" dirty="0" err="1">
                <a:solidFill>
                  <a:schemeClr val="bg1"/>
                </a:solidFill>
                <a:latin typeface="+mn-lt"/>
              </a:rPr>
              <a:t>ornare</a:t>
            </a:r>
            <a:r>
              <a:rPr sz="1400" spc="24" dirty="0">
                <a:solidFill>
                  <a:schemeClr val="bg1"/>
                </a:solidFill>
                <a:latin typeface="+mn-lt"/>
              </a:rPr>
              <a:t> </a:t>
            </a:r>
            <a:r>
              <a:rPr sz="1400" spc="24" dirty="0" err="1">
                <a:solidFill>
                  <a:schemeClr val="bg1"/>
                </a:solidFill>
                <a:latin typeface="+mn-lt"/>
              </a:rPr>
              <a:t>vel</a:t>
            </a:r>
            <a:r>
              <a:rPr sz="1400" spc="24" dirty="0">
                <a:solidFill>
                  <a:schemeClr val="bg1"/>
                </a:solidFill>
                <a:latin typeface="+mn-lt"/>
              </a:rPr>
              <a:t> </a:t>
            </a:r>
            <a:r>
              <a:rPr sz="1400" spc="24" dirty="0" err="1">
                <a:solidFill>
                  <a:schemeClr val="bg1"/>
                </a:solidFill>
                <a:latin typeface="+mn-lt"/>
              </a:rPr>
              <a:t>eu</a:t>
            </a:r>
            <a:r>
              <a:rPr sz="1400" spc="24" dirty="0">
                <a:solidFill>
                  <a:schemeClr val="bg1"/>
                </a:solidFill>
                <a:latin typeface="+mn-lt"/>
              </a:rPr>
              <a:t> </a:t>
            </a:r>
            <a:r>
              <a:rPr sz="1400" spc="24" dirty="0" err="1">
                <a:solidFill>
                  <a:schemeClr val="bg1"/>
                </a:solidFill>
                <a:latin typeface="+mn-lt"/>
              </a:rPr>
              <a:t>leo</a:t>
            </a:r>
            <a:r>
              <a:rPr sz="1400" spc="24" dirty="0">
                <a:solidFill>
                  <a:schemeClr val="bg1"/>
                </a:solidFill>
                <a:latin typeface="+mn-lt"/>
              </a:rPr>
              <a:t>. </a:t>
            </a:r>
            <a:r>
              <a:rPr sz="1400" spc="24" dirty="0" err="1">
                <a:solidFill>
                  <a:schemeClr val="bg1"/>
                </a:solidFill>
                <a:latin typeface="+mn-lt"/>
              </a:rPr>
              <a:t>Curabitur</a:t>
            </a:r>
            <a:r>
              <a:rPr sz="1400" spc="24" dirty="0">
                <a:solidFill>
                  <a:schemeClr val="bg1"/>
                </a:solidFill>
                <a:latin typeface="+mn-lt"/>
              </a:rPr>
              <a:t> </a:t>
            </a:r>
            <a:r>
              <a:rPr sz="1400" spc="24" dirty="0" err="1">
                <a:solidFill>
                  <a:schemeClr val="bg1"/>
                </a:solidFill>
                <a:latin typeface="+mn-lt"/>
              </a:rPr>
              <a:t>blandit</a:t>
            </a:r>
            <a:r>
              <a:rPr sz="1400" spc="24" dirty="0">
                <a:solidFill>
                  <a:schemeClr val="bg1"/>
                </a:solidFill>
                <a:latin typeface="+mn-lt"/>
              </a:rPr>
              <a:t> </a:t>
            </a:r>
          </a:p>
        </p:txBody>
      </p:sp>
      <p:sp>
        <p:nvSpPr>
          <p:cNvPr id="23" name="Shape 815"/>
          <p:cNvSpPr/>
          <p:nvPr/>
        </p:nvSpPr>
        <p:spPr>
          <a:xfrm>
            <a:off x="126365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4" name="Shape 816"/>
          <p:cNvSpPr/>
          <p:nvPr/>
        </p:nvSpPr>
        <p:spPr>
          <a:xfrm>
            <a:off x="1604963"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25" name="Shape 817"/>
          <p:cNvSpPr/>
          <p:nvPr/>
        </p:nvSpPr>
        <p:spPr>
          <a:xfrm>
            <a:off x="2722563" y="5248275"/>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7417" name="Shape 818"/>
          <p:cNvSpPr>
            <a:spLocks noChangeShapeType="1"/>
          </p:cNvSpPr>
          <p:nvPr/>
        </p:nvSpPr>
        <p:spPr bwMode="auto">
          <a:xfrm>
            <a:off x="1090613" y="3335338"/>
            <a:ext cx="2376487"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27" name="Shape 820"/>
          <p:cNvSpPr/>
          <p:nvPr/>
        </p:nvSpPr>
        <p:spPr>
          <a:xfrm>
            <a:off x="3644900" y="2608263"/>
            <a:ext cx="2360613" cy="3157537"/>
          </a:xfrm>
          <a:prstGeom prst="roundRect">
            <a:avLst>
              <a:gd name="adj" fmla="val 3282"/>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8" name="Shape 821"/>
          <p:cNvSpPr/>
          <p:nvPr/>
        </p:nvSpPr>
        <p:spPr>
          <a:xfrm>
            <a:off x="3792538" y="2765425"/>
            <a:ext cx="190658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1 on 1 Survey</a:t>
            </a:r>
          </a:p>
        </p:txBody>
      </p:sp>
      <p:sp>
        <p:nvSpPr>
          <p:cNvPr id="29" name="Shape 822"/>
          <p:cNvSpPr/>
          <p:nvPr/>
        </p:nvSpPr>
        <p:spPr>
          <a:xfrm>
            <a:off x="4400550" y="1628775"/>
            <a:ext cx="847725" cy="703263"/>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30" name="Shape 823"/>
          <p:cNvSpPr/>
          <p:nvPr/>
        </p:nvSpPr>
        <p:spPr>
          <a:xfrm>
            <a:off x="384492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31" name="Shape 824"/>
          <p:cNvSpPr/>
          <p:nvPr/>
        </p:nvSpPr>
        <p:spPr>
          <a:xfrm>
            <a:off x="379730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2" name="Shape 825"/>
          <p:cNvSpPr/>
          <p:nvPr/>
        </p:nvSpPr>
        <p:spPr>
          <a:xfrm>
            <a:off x="409257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33" name="Shape 826"/>
          <p:cNvSpPr/>
          <p:nvPr/>
        </p:nvSpPr>
        <p:spPr>
          <a:xfrm>
            <a:off x="520858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7425" name="Shape 827"/>
          <p:cNvSpPr>
            <a:spLocks noChangeShapeType="1"/>
          </p:cNvSpPr>
          <p:nvPr/>
        </p:nvSpPr>
        <p:spPr bwMode="auto">
          <a:xfrm>
            <a:off x="3624263" y="3322638"/>
            <a:ext cx="2376487"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35" name="Shape 829"/>
          <p:cNvSpPr/>
          <p:nvPr/>
        </p:nvSpPr>
        <p:spPr>
          <a:xfrm>
            <a:off x="6191250" y="2608263"/>
            <a:ext cx="2360613" cy="3157537"/>
          </a:xfrm>
          <a:prstGeom prst="roundRect">
            <a:avLst>
              <a:gd name="adj" fmla="val 3282"/>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6" name="Shape 830"/>
          <p:cNvSpPr/>
          <p:nvPr/>
        </p:nvSpPr>
        <p:spPr>
          <a:xfrm>
            <a:off x="6416675" y="2765425"/>
            <a:ext cx="1882775"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Huge Storage</a:t>
            </a:r>
          </a:p>
        </p:txBody>
      </p:sp>
      <p:sp>
        <p:nvSpPr>
          <p:cNvPr id="37" name="Shape 831"/>
          <p:cNvSpPr/>
          <p:nvPr/>
        </p:nvSpPr>
        <p:spPr>
          <a:xfrm>
            <a:off x="6962775" y="1655763"/>
            <a:ext cx="815975" cy="67627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38" name="Shape 832"/>
          <p:cNvSpPr/>
          <p:nvPr/>
        </p:nvSpPr>
        <p:spPr>
          <a:xfrm>
            <a:off x="637857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39" name="Shape 833"/>
          <p:cNvSpPr/>
          <p:nvPr/>
        </p:nvSpPr>
        <p:spPr>
          <a:xfrm>
            <a:off x="635793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0" name="Shape 834"/>
          <p:cNvSpPr/>
          <p:nvPr/>
        </p:nvSpPr>
        <p:spPr>
          <a:xfrm>
            <a:off x="670242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41" name="Shape 835"/>
          <p:cNvSpPr/>
          <p:nvPr/>
        </p:nvSpPr>
        <p:spPr>
          <a:xfrm>
            <a:off x="781843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7433" name="Shape 836"/>
          <p:cNvSpPr>
            <a:spLocks noChangeShapeType="1"/>
          </p:cNvSpPr>
          <p:nvPr/>
        </p:nvSpPr>
        <p:spPr bwMode="auto">
          <a:xfrm>
            <a:off x="6213475" y="3314700"/>
            <a:ext cx="2376488"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3" name="Shape 838"/>
          <p:cNvSpPr/>
          <p:nvPr/>
        </p:nvSpPr>
        <p:spPr>
          <a:xfrm>
            <a:off x="8743950" y="2608263"/>
            <a:ext cx="2362200" cy="3157537"/>
          </a:xfrm>
          <a:prstGeom prst="roundRect">
            <a:avLst>
              <a:gd name="adj" fmla="val 3282"/>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4" name="Shape 839"/>
          <p:cNvSpPr/>
          <p:nvPr/>
        </p:nvSpPr>
        <p:spPr>
          <a:xfrm>
            <a:off x="8974138" y="2765425"/>
            <a:ext cx="188753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Biz Campaign</a:t>
            </a:r>
          </a:p>
        </p:txBody>
      </p:sp>
      <p:sp>
        <p:nvSpPr>
          <p:cNvPr id="45" name="Shape 840"/>
          <p:cNvSpPr/>
          <p:nvPr/>
        </p:nvSpPr>
        <p:spPr>
          <a:xfrm>
            <a:off x="8926513"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p>
        </p:txBody>
      </p:sp>
      <p:sp>
        <p:nvSpPr>
          <p:cNvPr id="46" name="Shape 841"/>
          <p:cNvSpPr/>
          <p:nvPr/>
        </p:nvSpPr>
        <p:spPr>
          <a:xfrm>
            <a:off x="889158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7" name="Shape 842"/>
          <p:cNvSpPr/>
          <p:nvPr/>
        </p:nvSpPr>
        <p:spPr>
          <a:xfrm>
            <a:off x="9209088"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p>
        </p:txBody>
      </p:sp>
      <p:sp>
        <p:nvSpPr>
          <p:cNvPr id="48" name="Shape 843"/>
          <p:cNvSpPr/>
          <p:nvPr/>
        </p:nvSpPr>
        <p:spPr>
          <a:xfrm>
            <a:off x="10325100"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49" name="Shape 844"/>
          <p:cNvSpPr/>
          <p:nvPr/>
        </p:nvSpPr>
        <p:spPr>
          <a:xfrm>
            <a:off x="9523413" y="1695450"/>
            <a:ext cx="762000" cy="636588"/>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17441" name="Shape 845"/>
          <p:cNvSpPr>
            <a:spLocks noChangeShapeType="1"/>
          </p:cNvSpPr>
          <p:nvPr/>
        </p:nvSpPr>
        <p:spPr bwMode="auto">
          <a:xfrm>
            <a:off x="8739188" y="3302000"/>
            <a:ext cx="2378075"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1744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3" name="任意多边形 5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539"/>
          <p:cNvSpPr/>
          <p:nvPr/>
        </p:nvSpPr>
        <p:spPr bwMode="auto">
          <a:xfrm>
            <a:off x="1476375" y="1936750"/>
            <a:ext cx="2527300" cy="12747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52" name="Shape 540"/>
          <p:cNvSpPr/>
          <p:nvPr/>
        </p:nvSpPr>
        <p:spPr>
          <a:xfrm>
            <a:off x="1676400" y="3460750"/>
            <a:ext cx="19621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53" name="Shape 541"/>
          <p:cNvSpPr/>
          <p:nvPr/>
        </p:nvSpPr>
        <p:spPr>
          <a:xfrm>
            <a:off x="1676400" y="3937000"/>
            <a:ext cx="19621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4" name="Shape 542"/>
          <p:cNvSpPr/>
          <p:nvPr/>
        </p:nvSpPr>
        <p:spPr>
          <a:xfrm>
            <a:off x="2441575" y="2336800"/>
            <a:ext cx="563563" cy="469900"/>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38" name="Shape 544"/>
          <p:cNvSpPr/>
          <p:nvPr/>
        </p:nvSpPr>
        <p:spPr bwMode="auto">
          <a:xfrm>
            <a:off x="3702050" y="1935163"/>
            <a:ext cx="2528888"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56" name="Shape 545"/>
          <p:cNvSpPr/>
          <p:nvPr/>
        </p:nvSpPr>
        <p:spPr>
          <a:xfrm>
            <a:off x="3924300" y="3460750"/>
            <a:ext cx="18605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57" name="Shape 546"/>
          <p:cNvSpPr/>
          <p:nvPr/>
        </p:nvSpPr>
        <p:spPr>
          <a:xfrm>
            <a:off x="3924300" y="3937000"/>
            <a:ext cx="18605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58" name="Shape 547"/>
          <p:cNvSpPr/>
          <p:nvPr/>
        </p:nvSpPr>
        <p:spPr>
          <a:xfrm>
            <a:off x="4695825" y="2332038"/>
            <a:ext cx="585788" cy="48736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42" name="Shape 549"/>
          <p:cNvSpPr/>
          <p:nvPr/>
        </p:nvSpPr>
        <p:spPr bwMode="auto">
          <a:xfrm>
            <a:off x="5932488" y="1935163"/>
            <a:ext cx="2527300"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60" name="Shape 550"/>
          <p:cNvSpPr/>
          <p:nvPr/>
        </p:nvSpPr>
        <p:spPr>
          <a:xfrm>
            <a:off x="6083300" y="3460750"/>
            <a:ext cx="19177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61" name="Shape 551"/>
          <p:cNvSpPr/>
          <p:nvPr/>
        </p:nvSpPr>
        <p:spPr>
          <a:xfrm>
            <a:off x="6083300" y="3937000"/>
            <a:ext cx="18669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2" name="Shape 553"/>
          <p:cNvSpPr/>
          <p:nvPr/>
        </p:nvSpPr>
        <p:spPr>
          <a:xfrm>
            <a:off x="6973888" y="2319338"/>
            <a:ext cx="584200" cy="48895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46" name="Shape 555"/>
          <p:cNvSpPr/>
          <p:nvPr/>
        </p:nvSpPr>
        <p:spPr bwMode="auto">
          <a:xfrm>
            <a:off x="8161338" y="1935163"/>
            <a:ext cx="2528887"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64" name="Shape 556"/>
          <p:cNvSpPr/>
          <p:nvPr/>
        </p:nvSpPr>
        <p:spPr>
          <a:xfrm>
            <a:off x="8350250" y="3460750"/>
            <a:ext cx="18161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p>
        </p:txBody>
      </p:sp>
      <p:sp>
        <p:nvSpPr>
          <p:cNvPr id="65" name="Shape 557"/>
          <p:cNvSpPr/>
          <p:nvPr/>
        </p:nvSpPr>
        <p:spPr>
          <a:xfrm>
            <a:off x="8350250" y="3937000"/>
            <a:ext cx="18161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p>
        </p:txBody>
      </p:sp>
      <p:sp>
        <p:nvSpPr>
          <p:cNvPr id="66" name="Shape 559"/>
          <p:cNvSpPr/>
          <p:nvPr/>
        </p:nvSpPr>
        <p:spPr>
          <a:xfrm>
            <a:off x="9190038" y="2319338"/>
            <a:ext cx="573087" cy="4794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5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5" name="任意多边形 24"/>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4"/>
          <p:cNvSpPr/>
          <p:nvPr/>
        </p:nvSpPr>
        <p:spPr>
          <a:xfrm>
            <a:off x="0" y="1593850"/>
            <a:ext cx="12192000" cy="29019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59"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11363"/>
            <a:ext cx="6970713"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5409287" y="2286200"/>
            <a:ext cx="5129417" cy="3243938"/>
          </a:xfrm>
          <a:prstGeom prst="rect">
            <a:avLst/>
          </a:prstGeom>
          <a:blipFill>
            <a:blip r:embed="rId3">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9464" name="TextBox 25"/>
          <p:cNvSpPr txBox="1">
            <a:spLocks noChangeArrowheads="1"/>
          </p:cNvSpPr>
          <p:nvPr/>
        </p:nvSpPr>
        <p:spPr bwMode="auto">
          <a:xfrm>
            <a:off x="838200" y="4572000"/>
            <a:ext cx="184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EB5C51"/>
                </a:solidFill>
                <a:latin typeface="微软雅黑" panose="020B0503020204020204" pitchFamily="34" charset="-122"/>
                <a:ea typeface="微软雅黑" panose="020B0503020204020204" pitchFamily="34" charset="-122"/>
              </a:rPr>
              <a:t>这里输入标题文字</a:t>
            </a:r>
          </a:p>
        </p:txBody>
      </p:sp>
      <p:sp>
        <p:nvSpPr>
          <p:cNvPr id="26" name="Rectangle 26"/>
          <p:cNvSpPr/>
          <p:nvPr/>
        </p:nvSpPr>
        <p:spPr>
          <a:xfrm>
            <a:off x="838200" y="4833938"/>
            <a:ext cx="3448050" cy="1200150"/>
          </a:xfrm>
          <a:prstGeom prst="rect">
            <a:avLst/>
          </a:prstGeom>
        </p:spPr>
        <p:txBody>
          <a:bodyPr>
            <a:spAutoFit/>
          </a:bodyPr>
          <a:lstStyle/>
          <a:p>
            <a:pPr algn="just" eaLnBrk="1" fontAlgn="auto" hangingPunct="1">
              <a:lnSpc>
                <a:spcPct val="150000"/>
              </a:lnSpc>
              <a:spcBef>
                <a:spcPts val="0"/>
              </a:spcBef>
              <a:spcAft>
                <a:spcPts val="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这里输入标题文字这里输入标题文字</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题</a:t>
            </a:r>
            <a:endParaRPr lang="zh-CN" altLang="zh-CN" sz="1600" b="1" kern="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7"/>
          <p:cNvSpPr txBox="1"/>
          <p:nvPr/>
        </p:nvSpPr>
        <p:spPr>
          <a:xfrm>
            <a:off x="1416050" y="2571750"/>
            <a:ext cx="2646363" cy="512763"/>
          </a:xfrm>
          <a:prstGeom prst="rect">
            <a:avLst/>
          </a:prstGeom>
          <a:noFill/>
        </p:spPr>
        <p:txBody>
          <a:bodyPr wrap="none">
            <a:spAutoFit/>
          </a:bodyPr>
          <a:lstStyle/>
          <a:p>
            <a:pPr algn="just" eaLnBrk="1" fontAlgn="auto" hangingPunct="1">
              <a:lnSpc>
                <a:spcPct val="125000"/>
              </a:lnSpc>
              <a:spcBef>
                <a:spcPts val="1200"/>
              </a:spcBef>
              <a:spcAft>
                <a:spcPts val="0"/>
              </a:spcAft>
              <a:defRPr/>
            </a:pPr>
            <a:r>
              <a:rPr lang="zh-CN" altLang="en-US" sz="2400" b="1" kern="100" dirty="0">
                <a:solidFill>
                  <a:schemeClr val="bg1"/>
                </a:solidFill>
                <a:latin typeface="微软雅黑" panose="020B0503020204020204" pitchFamily="34" charset="-122"/>
                <a:ea typeface="微软雅黑" panose="020B0503020204020204" pitchFamily="34" charset="-122"/>
              </a:rPr>
              <a:t>这里输入标题文字</a:t>
            </a:r>
            <a:endParaRPr lang="zh-CN" altLang="zh-CN" sz="2400" b="1" kern="100" dirty="0">
              <a:solidFill>
                <a:schemeClr val="bg1"/>
              </a:solidFill>
              <a:latin typeface="微软雅黑" panose="020B0503020204020204" pitchFamily="34" charset="-122"/>
              <a:ea typeface="微软雅黑" panose="020B0503020204020204" pitchFamily="34" charset="-122"/>
            </a:endParaRPr>
          </a:p>
        </p:txBody>
      </p:sp>
      <p:sp>
        <p:nvSpPr>
          <p:cNvPr id="19467" name="Freeform 52"/>
          <p:cNvSpPr>
            <a:spLocks noEditPoints="1"/>
          </p:cNvSpPr>
          <p:nvPr/>
        </p:nvSpPr>
        <p:spPr bwMode="auto">
          <a:xfrm>
            <a:off x="3379788" y="3214688"/>
            <a:ext cx="503237" cy="5032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8" name="Freeform 44"/>
          <p:cNvSpPr>
            <a:spLocks noEditPoints="1"/>
          </p:cNvSpPr>
          <p:nvPr/>
        </p:nvSpPr>
        <p:spPr bwMode="auto">
          <a:xfrm>
            <a:off x="1266825" y="3209925"/>
            <a:ext cx="509588" cy="511175"/>
          </a:xfrm>
          <a:custGeom>
            <a:avLst/>
            <a:gdLst>
              <a:gd name="T0" fmla="*/ 2147483647 w 146"/>
              <a:gd name="T1" fmla="*/ 0 h 146"/>
              <a:gd name="T2" fmla="*/ 0 w 146"/>
              <a:gd name="T3" fmla="*/ 2147483647 h 146"/>
              <a:gd name="T4" fmla="*/ 2147483647 w 146"/>
              <a:gd name="T5" fmla="*/ 2147483647 h 146"/>
              <a:gd name="T6" fmla="*/ 2147483647 w 146"/>
              <a:gd name="T7" fmla="*/ 2147483647 h 146"/>
              <a:gd name="T8" fmla="*/ 2147483647 w 146"/>
              <a:gd name="T9" fmla="*/ 0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9" name="Freeform 45"/>
          <p:cNvSpPr>
            <a:spLocks noEditPoints="1"/>
          </p:cNvSpPr>
          <p:nvPr/>
        </p:nvSpPr>
        <p:spPr bwMode="auto">
          <a:xfrm>
            <a:off x="2327275" y="3214688"/>
            <a:ext cx="501650" cy="5032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19" name="任意多边形 18"/>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564"/>
          <p:cNvSpPr/>
          <p:nvPr/>
        </p:nvSpPr>
        <p:spPr>
          <a:xfrm>
            <a:off x="1635125"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483" name="Chart 565"/>
          <p:cNvGraphicFramePr/>
          <p:nvPr/>
        </p:nvGraphicFramePr>
        <p:xfrm>
          <a:off x="1460500" y="1746250"/>
          <a:ext cx="2000250" cy="2000250"/>
        </p:xfrm>
        <a:graphic>
          <a:graphicData uri="http://schemas.openxmlformats.org/presentationml/2006/ole">
            <mc:AlternateContent xmlns:mc="http://schemas.openxmlformats.org/markup-compatibility/2006">
              <mc:Choice xmlns:v="urn:schemas-microsoft-com:vml" Requires="v">
                <p:oleObj name="图表" r:id="rId2" imgW="2005330" imgH="2005330" progId="Excel.Chart.8">
                  <p:embed/>
                </p:oleObj>
              </mc:Choice>
              <mc:Fallback>
                <p:oleObj name="图表" r:id="rId2" imgW="2005330" imgH="2005330" progId="Excel.Chart.8">
                  <p:embed/>
                  <p:pic>
                    <p:nvPicPr>
                      <p:cNvPr id="0" name="Chart 56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Shape 566"/>
          <p:cNvSpPr/>
          <p:nvPr/>
        </p:nvSpPr>
        <p:spPr>
          <a:xfrm>
            <a:off x="1778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30</a:t>
            </a:r>
            <a:r>
              <a:rPr sz="2400" spc="48" dirty="0">
                <a:solidFill>
                  <a:schemeClr val="bg1"/>
                </a:solidFill>
                <a:latin typeface="+mn-lt"/>
                <a:ea typeface="Oswald Light"/>
                <a:cs typeface="Oswald Light"/>
                <a:sym typeface="Oswald Light"/>
              </a:rPr>
              <a:t>%</a:t>
            </a:r>
          </a:p>
        </p:txBody>
      </p:sp>
      <p:sp>
        <p:nvSpPr>
          <p:cNvPr id="18" name="Shape 567"/>
          <p:cNvSpPr/>
          <p:nvPr/>
        </p:nvSpPr>
        <p:spPr>
          <a:xfrm>
            <a:off x="17208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BB22F"/>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$1,900,000</a:t>
            </a:r>
          </a:p>
        </p:txBody>
      </p:sp>
      <p:sp>
        <p:nvSpPr>
          <p:cNvPr id="19" name="Shape 568"/>
          <p:cNvSpPr/>
          <p:nvPr/>
        </p:nvSpPr>
        <p:spPr>
          <a:xfrm>
            <a:off x="1939925" y="4508500"/>
            <a:ext cx="814388"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20" name="Shape 569"/>
          <p:cNvSpPr/>
          <p:nvPr/>
        </p:nvSpPr>
        <p:spPr>
          <a:xfrm>
            <a:off x="142875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31" name="Shape 570"/>
          <p:cNvSpPr/>
          <p:nvPr/>
        </p:nvSpPr>
        <p:spPr>
          <a:xfrm>
            <a:off x="1727200" y="3841750"/>
            <a:ext cx="1106488"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Slidehack.ltd</a:t>
            </a:r>
            <a:endParaRPr sz="1600" spc="32" dirty="0">
              <a:solidFill>
                <a:schemeClr val="bg1">
                  <a:lumMod val="50000"/>
                </a:schemeClr>
              </a:solidFill>
              <a:latin typeface="+mn-lt"/>
            </a:endParaRPr>
          </a:p>
        </p:txBody>
      </p:sp>
      <p:sp>
        <p:nvSpPr>
          <p:cNvPr id="32" name="Shape 572"/>
          <p:cNvSpPr/>
          <p:nvPr/>
        </p:nvSpPr>
        <p:spPr>
          <a:xfrm>
            <a:off x="4070350"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490" name="Chart 573"/>
          <p:cNvGraphicFramePr/>
          <p:nvPr/>
        </p:nvGraphicFramePr>
        <p:xfrm>
          <a:off x="3890963" y="1746250"/>
          <a:ext cx="2000250" cy="2000250"/>
        </p:xfrm>
        <a:graphic>
          <a:graphicData uri="http://schemas.openxmlformats.org/presentationml/2006/ole">
            <mc:AlternateContent xmlns:mc="http://schemas.openxmlformats.org/markup-compatibility/2006">
              <mc:Choice xmlns:v="urn:schemas-microsoft-com:vml" Requires="v">
                <p:oleObj name="图表" r:id="rId4" imgW="2005330" imgH="2005330" progId="Excel.Chart.8">
                  <p:embed/>
                </p:oleObj>
              </mc:Choice>
              <mc:Fallback>
                <p:oleObj name="图表" r:id="rId4" imgW="2005330" imgH="2005330" progId="Excel.Chart.8">
                  <p:embed/>
                  <p:pic>
                    <p:nvPicPr>
                      <p:cNvPr id="0" name="Chart 5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963"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Shape 574"/>
          <p:cNvSpPr/>
          <p:nvPr/>
        </p:nvSpPr>
        <p:spPr>
          <a:xfrm>
            <a:off x="42037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45</a:t>
            </a:r>
            <a:r>
              <a:rPr sz="2400" spc="48" dirty="0">
                <a:solidFill>
                  <a:schemeClr val="bg1"/>
                </a:solidFill>
                <a:latin typeface="+mn-lt"/>
                <a:ea typeface="Oswald Light"/>
                <a:cs typeface="Oswald Light"/>
                <a:sym typeface="Oswald Light"/>
              </a:rPr>
              <a:t>%</a:t>
            </a:r>
          </a:p>
        </p:txBody>
      </p:sp>
      <p:sp>
        <p:nvSpPr>
          <p:cNvPr id="35" name="Shape 575"/>
          <p:cNvSpPr/>
          <p:nvPr/>
        </p:nvSpPr>
        <p:spPr>
          <a:xfrm>
            <a:off x="41465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15F47"/>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$2,884,000</a:t>
            </a:r>
          </a:p>
        </p:txBody>
      </p:sp>
      <p:sp>
        <p:nvSpPr>
          <p:cNvPr id="36" name="Shape 576"/>
          <p:cNvSpPr/>
          <p:nvPr/>
        </p:nvSpPr>
        <p:spPr>
          <a:xfrm>
            <a:off x="43703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37" name="Shape 577"/>
          <p:cNvSpPr/>
          <p:nvPr/>
        </p:nvSpPr>
        <p:spPr>
          <a:xfrm>
            <a:off x="4265613" y="3841750"/>
            <a:ext cx="1008062"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Connect.ltd</a:t>
            </a:r>
            <a:endParaRPr sz="1600" spc="32" dirty="0">
              <a:solidFill>
                <a:schemeClr val="bg1">
                  <a:lumMod val="50000"/>
                </a:schemeClr>
              </a:solidFill>
              <a:latin typeface="+mn-lt"/>
            </a:endParaRPr>
          </a:p>
        </p:txBody>
      </p:sp>
      <p:sp>
        <p:nvSpPr>
          <p:cNvPr id="38" name="Shape 578"/>
          <p:cNvSpPr/>
          <p:nvPr/>
        </p:nvSpPr>
        <p:spPr>
          <a:xfrm>
            <a:off x="386080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39" name="Shape 580"/>
          <p:cNvSpPr/>
          <p:nvPr/>
        </p:nvSpPr>
        <p:spPr>
          <a:xfrm>
            <a:off x="642778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497" name="Chart 581"/>
          <p:cNvGraphicFramePr/>
          <p:nvPr/>
        </p:nvGraphicFramePr>
        <p:xfrm>
          <a:off x="6248400" y="1746250"/>
          <a:ext cx="2000250" cy="2000250"/>
        </p:xfrm>
        <a:graphic>
          <a:graphicData uri="http://schemas.openxmlformats.org/presentationml/2006/ole">
            <mc:AlternateContent xmlns:mc="http://schemas.openxmlformats.org/markup-compatibility/2006">
              <mc:Choice xmlns:v="urn:schemas-microsoft-com:vml" Requires="v">
                <p:oleObj name="图表" r:id="rId6" imgW="2005330" imgH="2005330" progId="Excel.Chart.8">
                  <p:embed/>
                </p:oleObj>
              </mc:Choice>
              <mc:Fallback>
                <p:oleObj name="图表" r:id="rId6" imgW="2005330" imgH="2005330" progId="Excel.Chart.8">
                  <p:embed/>
                  <p:pic>
                    <p:nvPicPr>
                      <p:cNvPr id="0" name="Chart 5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Shape 582"/>
          <p:cNvSpPr/>
          <p:nvPr/>
        </p:nvSpPr>
        <p:spPr>
          <a:xfrm>
            <a:off x="6604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67</a:t>
            </a:r>
            <a:r>
              <a:rPr sz="2400" spc="48" dirty="0">
                <a:solidFill>
                  <a:schemeClr val="bg1"/>
                </a:solidFill>
                <a:latin typeface="+mn-lt"/>
                <a:ea typeface="Oswald Light"/>
                <a:cs typeface="Oswald Light"/>
                <a:sym typeface="Oswald Light"/>
              </a:rPr>
              <a:t>%</a:t>
            </a:r>
          </a:p>
        </p:txBody>
      </p:sp>
      <p:sp>
        <p:nvSpPr>
          <p:cNvPr id="42" name="Shape 583"/>
          <p:cNvSpPr/>
          <p:nvPr/>
        </p:nvSpPr>
        <p:spPr>
          <a:xfrm>
            <a:off x="655320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2BC2AC"/>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$7,879,000</a:t>
            </a:r>
          </a:p>
        </p:txBody>
      </p:sp>
      <p:sp>
        <p:nvSpPr>
          <p:cNvPr id="43" name="Shape 584"/>
          <p:cNvSpPr/>
          <p:nvPr/>
        </p:nvSpPr>
        <p:spPr>
          <a:xfrm>
            <a:off x="677703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44" name="Shape 585"/>
          <p:cNvSpPr/>
          <p:nvPr/>
        </p:nvSpPr>
        <p:spPr>
          <a:xfrm>
            <a:off x="6618288" y="3841750"/>
            <a:ext cx="1009650"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Piechart.ltd</a:t>
            </a:r>
            <a:endParaRPr sz="1600" spc="32" dirty="0">
              <a:solidFill>
                <a:schemeClr val="bg1">
                  <a:lumMod val="50000"/>
                </a:schemeClr>
              </a:solidFill>
              <a:latin typeface="+mn-lt"/>
            </a:endParaRPr>
          </a:p>
        </p:txBody>
      </p:sp>
      <p:sp>
        <p:nvSpPr>
          <p:cNvPr id="45" name="Shape 586"/>
          <p:cNvSpPr/>
          <p:nvPr/>
        </p:nvSpPr>
        <p:spPr>
          <a:xfrm>
            <a:off x="62611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46" name="Shape 588"/>
          <p:cNvSpPr/>
          <p:nvPr/>
        </p:nvSpPr>
        <p:spPr>
          <a:xfrm>
            <a:off x="892333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504" name="Chart 589"/>
          <p:cNvGraphicFramePr/>
          <p:nvPr/>
        </p:nvGraphicFramePr>
        <p:xfrm>
          <a:off x="8743950" y="1746250"/>
          <a:ext cx="2000250" cy="2000250"/>
        </p:xfrm>
        <a:graphic>
          <a:graphicData uri="http://schemas.openxmlformats.org/presentationml/2006/ole">
            <mc:AlternateContent xmlns:mc="http://schemas.openxmlformats.org/markup-compatibility/2006">
              <mc:Choice xmlns:v="urn:schemas-microsoft-com:vml" Requires="v">
                <p:oleObj r:id="rId8" imgW="2005330" imgH="2005330" progId="Excel.Chart.8">
                  <p:embed/>
                </p:oleObj>
              </mc:Choice>
              <mc:Fallback>
                <p:oleObj r:id="rId8" imgW="2005330" imgH="2005330" progId="Excel.Chart.8">
                  <p:embed/>
                  <p:pic>
                    <p:nvPicPr>
                      <p:cNvPr id="0" name="Chart 58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3950" y="1746250"/>
                        <a:ext cx="200025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Shape 590"/>
          <p:cNvSpPr/>
          <p:nvPr/>
        </p:nvSpPr>
        <p:spPr>
          <a:xfrm>
            <a:off x="906145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80</a:t>
            </a:r>
            <a:r>
              <a:rPr sz="2400" spc="48" dirty="0">
                <a:solidFill>
                  <a:schemeClr val="bg1"/>
                </a:solidFill>
                <a:latin typeface="+mn-lt"/>
                <a:ea typeface="Oswald Light"/>
                <a:cs typeface="Oswald Light"/>
                <a:sym typeface="Oswald Light"/>
              </a:rPr>
              <a:t>%</a:t>
            </a:r>
          </a:p>
        </p:txBody>
      </p:sp>
      <p:sp>
        <p:nvSpPr>
          <p:cNvPr id="49" name="Shape 591"/>
          <p:cNvSpPr/>
          <p:nvPr/>
        </p:nvSpPr>
        <p:spPr>
          <a:xfrm>
            <a:off x="89979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3AC7E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$9,000,000</a:t>
            </a:r>
          </a:p>
        </p:txBody>
      </p:sp>
      <p:sp>
        <p:nvSpPr>
          <p:cNvPr id="50" name="Shape 592"/>
          <p:cNvSpPr/>
          <p:nvPr/>
        </p:nvSpPr>
        <p:spPr>
          <a:xfrm>
            <a:off x="92217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p>
        </p:txBody>
      </p:sp>
      <p:sp>
        <p:nvSpPr>
          <p:cNvPr id="51" name="Shape 593"/>
          <p:cNvSpPr/>
          <p:nvPr/>
        </p:nvSpPr>
        <p:spPr>
          <a:xfrm>
            <a:off x="9010650" y="3841750"/>
            <a:ext cx="1222375"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TheAgency.ltd</a:t>
            </a:r>
            <a:endParaRPr sz="1600" spc="32" dirty="0">
              <a:solidFill>
                <a:schemeClr val="bg1">
                  <a:lumMod val="50000"/>
                </a:schemeClr>
              </a:solidFill>
              <a:latin typeface="+mn-lt"/>
            </a:endParaRPr>
          </a:p>
        </p:txBody>
      </p:sp>
      <p:sp>
        <p:nvSpPr>
          <p:cNvPr id="52" name="Shape 594"/>
          <p:cNvSpPr/>
          <p:nvPr/>
        </p:nvSpPr>
        <p:spPr>
          <a:xfrm>
            <a:off x="87122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p>
        </p:txBody>
      </p:sp>
      <p:sp>
        <p:nvSpPr>
          <p:cNvPr id="2051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5" name="任意多边形 54"/>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0"/>
          <p:cNvSpPr/>
          <p:nvPr/>
        </p:nvSpPr>
        <p:spPr>
          <a:xfrm>
            <a:off x="3886200" y="1524000"/>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Rounded Rectangle 21"/>
          <p:cNvSpPr/>
          <p:nvPr/>
        </p:nvSpPr>
        <p:spPr>
          <a:xfrm>
            <a:off x="2935288" y="257016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Rounded Rectangle 23"/>
          <p:cNvSpPr/>
          <p:nvPr/>
        </p:nvSpPr>
        <p:spPr>
          <a:xfrm>
            <a:off x="2935288" y="389731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ounded Rectangle 24"/>
          <p:cNvSpPr/>
          <p:nvPr/>
        </p:nvSpPr>
        <p:spPr>
          <a:xfrm>
            <a:off x="3886200" y="483076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10" name="Picture 26" descr="C:\Users\Dsgn\Desktop\iPhone_MockUp\iPhone_5C_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1809750"/>
            <a:ext cx="17621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矩形 57"/>
          <p:cNvSpPr/>
          <p:nvPr/>
        </p:nvSpPr>
        <p:spPr>
          <a:xfrm>
            <a:off x="5357230" y="2352688"/>
            <a:ext cx="1488958" cy="2630788"/>
          </a:xfrm>
          <a:prstGeom prst="rect">
            <a:avLst/>
          </a:prstGeom>
          <a:blipFill dpi="0" rotWithShape="1">
            <a:blip r:embed="rId3">
              <a:extLst>
                <a:ext uri="{28A0092B-C50C-407E-A947-70E740481C1C}">
                  <a14:useLocalDpi xmlns:a14="http://schemas.microsoft.com/office/drawing/2010/main" val="0"/>
                </a:ext>
              </a:extLst>
            </a:blip>
            <a:srcRect/>
            <a:stretch>
              <a:fillRect l="-134156" t="-5619" r="-60848" b="-3865"/>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Right Triangle 28"/>
          <p:cNvSpPr/>
          <p:nvPr/>
        </p:nvSpPr>
        <p:spPr>
          <a:xfrm rot="10800000">
            <a:off x="6091238" y="2354263"/>
            <a:ext cx="736600" cy="1643062"/>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60" name="Rounded Rectangle 33"/>
          <p:cNvSpPr/>
          <p:nvPr/>
        </p:nvSpPr>
        <p:spPr>
          <a:xfrm flipH="1">
            <a:off x="7315200" y="1524000"/>
            <a:ext cx="1049338"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Rounded Rectangle 34"/>
          <p:cNvSpPr/>
          <p:nvPr/>
        </p:nvSpPr>
        <p:spPr>
          <a:xfrm flipH="1">
            <a:off x="8323263" y="2570163"/>
            <a:ext cx="1049337"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Rounded Rectangle 35"/>
          <p:cNvSpPr/>
          <p:nvPr/>
        </p:nvSpPr>
        <p:spPr>
          <a:xfrm flipH="1">
            <a:off x="8323263" y="3897313"/>
            <a:ext cx="1049337"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Rounded Rectangle 40"/>
          <p:cNvSpPr/>
          <p:nvPr/>
        </p:nvSpPr>
        <p:spPr>
          <a:xfrm flipH="1">
            <a:off x="7315200" y="4830763"/>
            <a:ext cx="1049338"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4" name="Group 45"/>
          <p:cNvGrpSpPr/>
          <p:nvPr/>
        </p:nvGrpSpPr>
        <p:grpSpPr>
          <a:xfrm>
            <a:off x="7648265" y="5176075"/>
            <a:ext cx="383279" cy="378060"/>
            <a:chOff x="6865938" y="5622925"/>
            <a:chExt cx="815975" cy="804863"/>
          </a:xfrm>
          <a:solidFill>
            <a:schemeClr val="bg1"/>
          </a:solidFill>
        </p:grpSpPr>
        <p:sp>
          <p:nvSpPr>
            <p:cNvPr id="65" name="Freeform 49"/>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6" name="Freeform 58"/>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67" name="Group 59"/>
          <p:cNvGrpSpPr/>
          <p:nvPr/>
        </p:nvGrpSpPr>
        <p:grpSpPr>
          <a:xfrm>
            <a:off x="4189861" y="5137401"/>
            <a:ext cx="383279" cy="378060"/>
            <a:chOff x="6865938" y="5622925"/>
            <a:chExt cx="815975" cy="804863"/>
          </a:xfrm>
          <a:solidFill>
            <a:schemeClr val="bg1"/>
          </a:solidFill>
        </p:grpSpPr>
        <p:sp>
          <p:nvSpPr>
            <p:cNvPr id="68" name="Freeform 60"/>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9" name="Freeform 61"/>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0" name="Group 62"/>
          <p:cNvGrpSpPr/>
          <p:nvPr/>
        </p:nvGrpSpPr>
        <p:grpSpPr>
          <a:xfrm>
            <a:off x="3222838" y="4229814"/>
            <a:ext cx="414324" cy="326232"/>
            <a:chOff x="3578225" y="5840413"/>
            <a:chExt cx="881063" cy="693737"/>
          </a:xfrm>
          <a:solidFill>
            <a:schemeClr val="bg1"/>
          </a:solidFill>
        </p:grpSpPr>
        <p:sp>
          <p:nvSpPr>
            <p:cNvPr id="71" name="Freeform 63"/>
            <p:cNvSpPr/>
            <p:nvPr/>
          </p:nvSpPr>
          <p:spPr bwMode="auto">
            <a:xfrm>
              <a:off x="3638550" y="6215063"/>
              <a:ext cx="762000" cy="319087"/>
            </a:xfrm>
            <a:custGeom>
              <a:avLst/>
              <a:gdLst>
                <a:gd name="T0" fmla="*/ 17 w 203"/>
                <a:gd name="T1" fmla="*/ 68 h 85"/>
                <a:gd name="T2" fmla="*/ 38 w 203"/>
                <a:gd name="T3" fmla="*/ 85 h 85"/>
                <a:gd name="T4" fmla="*/ 165 w 203"/>
                <a:gd name="T5" fmla="*/ 85 h 85"/>
                <a:gd name="T6" fmla="*/ 186 w 203"/>
                <a:gd name="T7" fmla="*/ 68 h 85"/>
                <a:gd name="T8" fmla="*/ 203 w 203"/>
                <a:gd name="T9" fmla="*/ 0 h 85"/>
                <a:gd name="T10" fmla="*/ 0 w 203"/>
                <a:gd name="T11" fmla="*/ 0 h 85"/>
                <a:gd name="T12" fmla="*/ 17 w 203"/>
                <a:gd name="T13" fmla="*/ 68 h 85"/>
              </a:gdLst>
              <a:ahLst/>
              <a:cxnLst>
                <a:cxn ang="0">
                  <a:pos x="T0" y="T1"/>
                </a:cxn>
                <a:cxn ang="0">
                  <a:pos x="T2" y="T3"/>
                </a:cxn>
                <a:cxn ang="0">
                  <a:pos x="T4" y="T5"/>
                </a:cxn>
                <a:cxn ang="0">
                  <a:pos x="T6" y="T7"/>
                </a:cxn>
                <a:cxn ang="0">
                  <a:pos x="T8" y="T9"/>
                </a:cxn>
                <a:cxn ang="0">
                  <a:pos x="T10" y="T11"/>
                </a:cxn>
                <a:cxn ang="0">
                  <a:pos x="T12" y="T13"/>
                </a:cxn>
              </a:cxnLst>
              <a:rect l="0" t="0" r="r" b="b"/>
              <a:pathLst>
                <a:path w="203" h="85">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2" name="Freeform 64"/>
            <p:cNvSpPr/>
            <p:nvPr/>
          </p:nvSpPr>
          <p:spPr bwMode="auto">
            <a:xfrm>
              <a:off x="3578225" y="5840413"/>
              <a:ext cx="881063" cy="347662"/>
            </a:xfrm>
            <a:custGeom>
              <a:avLst/>
              <a:gdLst>
                <a:gd name="T0" fmla="*/ 224 w 235"/>
                <a:gd name="T1" fmla="*/ 58 h 93"/>
                <a:gd name="T2" fmla="*/ 208 w 235"/>
                <a:gd name="T3" fmla="*/ 58 h 93"/>
                <a:gd name="T4" fmla="*/ 168 w 235"/>
                <a:gd name="T5" fmla="*/ 26 h 93"/>
                <a:gd name="T6" fmla="*/ 169 w 235"/>
                <a:gd name="T7" fmla="*/ 21 h 93"/>
                <a:gd name="T8" fmla="*/ 147 w 235"/>
                <a:gd name="T9" fmla="*/ 0 h 93"/>
                <a:gd name="T10" fmla="*/ 126 w 235"/>
                <a:gd name="T11" fmla="*/ 21 h 93"/>
                <a:gd name="T12" fmla="*/ 147 w 235"/>
                <a:gd name="T13" fmla="*/ 42 h 93"/>
                <a:gd name="T14" fmla="*/ 157 w 235"/>
                <a:gd name="T15" fmla="*/ 40 h 93"/>
                <a:gd name="T16" fmla="*/ 179 w 235"/>
                <a:gd name="T17" fmla="*/ 58 h 93"/>
                <a:gd name="T18" fmla="*/ 56 w 235"/>
                <a:gd name="T19" fmla="*/ 58 h 93"/>
                <a:gd name="T20" fmla="*/ 78 w 235"/>
                <a:gd name="T21" fmla="*/ 40 h 93"/>
                <a:gd name="T22" fmla="*/ 88 w 235"/>
                <a:gd name="T23" fmla="*/ 42 h 93"/>
                <a:gd name="T24" fmla="*/ 109 w 235"/>
                <a:gd name="T25" fmla="*/ 21 h 93"/>
                <a:gd name="T26" fmla="*/ 88 w 235"/>
                <a:gd name="T27" fmla="*/ 0 h 93"/>
                <a:gd name="T28" fmla="*/ 67 w 235"/>
                <a:gd name="T29" fmla="*/ 21 h 93"/>
                <a:gd name="T30" fmla="*/ 67 w 235"/>
                <a:gd name="T31" fmla="*/ 26 h 93"/>
                <a:gd name="T32" fmla="*/ 28 w 235"/>
                <a:gd name="T33" fmla="*/ 58 h 93"/>
                <a:gd name="T34" fmla="*/ 11 w 235"/>
                <a:gd name="T35" fmla="*/ 58 h 93"/>
                <a:gd name="T36" fmla="*/ 0 w 235"/>
                <a:gd name="T37" fmla="*/ 68 h 93"/>
                <a:gd name="T38" fmla="*/ 0 w 235"/>
                <a:gd name="T39" fmla="*/ 82 h 93"/>
                <a:gd name="T40" fmla="*/ 11 w 235"/>
                <a:gd name="T41" fmla="*/ 93 h 93"/>
                <a:gd name="T42" fmla="*/ 224 w 235"/>
                <a:gd name="T43" fmla="*/ 93 h 93"/>
                <a:gd name="T44" fmla="*/ 235 w 235"/>
                <a:gd name="T45" fmla="*/ 82 h 93"/>
                <a:gd name="T46" fmla="*/ 235 w 235"/>
                <a:gd name="T47" fmla="*/ 68 h 93"/>
                <a:gd name="T48" fmla="*/ 224 w 235"/>
                <a:gd name="T49" fmla="*/ 5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93">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3" name="Group 65"/>
          <p:cNvGrpSpPr/>
          <p:nvPr/>
        </p:nvGrpSpPr>
        <p:grpSpPr>
          <a:xfrm>
            <a:off x="8659378" y="4204414"/>
            <a:ext cx="377032" cy="377032"/>
            <a:chOff x="1987550" y="6086475"/>
            <a:chExt cx="754063" cy="754063"/>
          </a:xfrm>
          <a:solidFill>
            <a:schemeClr val="bg1"/>
          </a:solidFill>
        </p:grpSpPr>
        <p:sp>
          <p:nvSpPr>
            <p:cNvPr id="74" name="Freeform 66"/>
            <p:cNvSpPr/>
            <p:nvPr/>
          </p:nvSpPr>
          <p:spPr bwMode="auto">
            <a:xfrm>
              <a:off x="2095500" y="6194425"/>
              <a:ext cx="71438" cy="71438"/>
            </a:xfrm>
            <a:custGeom>
              <a:avLst/>
              <a:gdLst>
                <a:gd name="T0" fmla="*/ 16 w 19"/>
                <a:gd name="T1" fmla="*/ 16 h 19"/>
                <a:gd name="T2" fmla="*/ 16 w 19"/>
                <a:gd name="T3" fmla="*/ 4 h 19"/>
                <a:gd name="T4" fmla="*/ 4 w 19"/>
                <a:gd name="T5" fmla="*/ 4 h 19"/>
                <a:gd name="T6" fmla="*/ 4 w 19"/>
                <a:gd name="T7" fmla="*/ 16 h 19"/>
                <a:gd name="T8" fmla="*/ 16 w 19"/>
                <a:gd name="T9" fmla="*/ 16 h 19"/>
              </a:gdLst>
              <a:ahLst/>
              <a:cxnLst>
                <a:cxn ang="0">
                  <a:pos x="T0" y="T1"/>
                </a:cxn>
                <a:cxn ang="0">
                  <a:pos x="T2" y="T3"/>
                </a:cxn>
                <a:cxn ang="0">
                  <a:pos x="T4" y="T5"/>
                </a:cxn>
                <a:cxn ang="0">
                  <a:pos x="T6" y="T7"/>
                </a:cxn>
                <a:cxn ang="0">
                  <a:pos x="T8" y="T9"/>
                </a:cxn>
              </a:cxnLst>
              <a:rect l="0" t="0" r="r" b="b"/>
              <a:pathLst>
                <a:path w="19" h="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Freeform 67"/>
            <p:cNvSpPr>
              <a:spLocks noEditPoints="1"/>
            </p:cNvSpPr>
            <p:nvPr/>
          </p:nvSpPr>
          <p:spPr bwMode="auto">
            <a:xfrm>
              <a:off x="1987550" y="6086475"/>
              <a:ext cx="754063" cy="754063"/>
            </a:xfrm>
            <a:custGeom>
              <a:avLst/>
              <a:gdLst>
                <a:gd name="T0" fmla="*/ 198 w 201"/>
                <a:gd name="T1" fmla="*/ 116 h 201"/>
                <a:gd name="T2" fmla="*/ 106 w 201"/>
                <a:gd name="T3" fmla="*/ 25 h 201"/>
                <a:gd name="T4" fmla="*/ 91 w 201"/>
                <a:gd name="T5" fmla="*/ 15 h 201"/>
                <a:gd name="T6" fmla="*/ 54 w 201"/>
                <a:gd name="T7" fmla="*/ 2 h 201"/>
                <a:gd name="T8" fmla="*/ 38 w 201"/>
                <a:gd name="T9" fmla="*/ 6 h 201"/>
                <a:gd name="T10" fmla="*/ 6 w 201"/>
                <a:gd name="T11" fmla="*/ 38 h 201"/>
                <a:gd name="T12" fmla="*/ 2 w 201"/>
                <a:gd name="T13" fmla="*/ 54 h 201"/>
                <a:gd name="T14" fmla="*/ 15 w 201"/>
                <a:gd name="T15" fmla="*/ 91 h 201"/>
                <a:gd name="T16" fmla="*/ 25 w 201"/>
                <a:gd name="T17" fmla="*/ 106 h 201"/>
                <a:gd name="T18" fmla="*/ 116 w 201"/>
                <a:gd name="T19" fmla="*/ 198 h 201"/>
                <a:gd name="T20" fmla="*/ 129 w 201"/>
                <a:gd name="T21" fmla="*/ 198 h 201"/>
                <a:gd name="T22" fmla="*/ 198 w 201"/>
                <a:gd name="T23" fmla="*/ 129 h 201"/>
                <a:gd name="T24" fmla="*/ 198 w 201"/>
                <a:gd name="T25" fmla="*/ 116 h 201"/>
                <a:gd name="T26" fmla="*/ 29 w 201"/>
                <a:gd name="T27" fmla="*/ 29 h 201"/>
                <a:gd name="T28" fmla="*/ 48 w 201"/>
                <a:gd name="T29" fmla="*/ 29 h 201"/>
                <a:gd name="T30" fmla="*/ 48 w 201"/>
                <a:gd name="T31" fmla="*/ 48 h 201"/>
                <a:gd name="T32" fmla="*/ 29 w 201"/>
                <a:gd name="T33" fmla="*/ 48 h 201"/>
                <a:gd name="T34" fmla="*/ 29 w 201"/>
                <a:gd name="T35" fmla="*/ 29 h 201"/>
                <a:gd name="T36" fmla="*/ 180 w 201"/>
                <a:gd name="T37" fmla="*/ 126 h 201"/>
                <a:gd name="T38" fmla="*/ 126 w 201"/>
                <a:gd name="T39" fmla="*/ 180 h 201"/>
                <a:gd name="T40" fmla="*/ 118 w 201"/>
                <a:gd name="T41" fmla="*/ 180 h 201"/>
                <a:gd name="T42" fmla="*/ 32 w 201"/>
                <a:gd name="T43" fmla="*/ 95 h 201"/>
                <a:gd name="T44" fmla="*/ 32 w 201"/>
                <a:gd name="T45" fmla="*/ 86 h 201"/>
                <a:gd name="T46" fmla="*/ 86 w 201"/>
                <a:gd name="T47" fmla="*/ 32 h 201"/>
                <a:gd name="T48" fmla="*/ 95 w 201"/>
                <a:gd name="T49" fmla="*/ 32 h 201"/>
                <a:gd name="T50" fmla="*/ 180 w 201"/>
                <a:gd name="T51" fmla="*/ 118 h 201"/>
                <a:gd name="T52" fmla="*/ 180 w 201"/>
                <a:gd name="T53" fmla="*/ 1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6" name="Group 68"/>
          <p:cNvGrpSpPr/>
          <p:nvPr/>
        </p:nvGrpSpPr>
        <p:grpSpPr>
          <a:xfrm>
            <a:off x="8626738" y="2843683"/>
            <a:ext cx="442313" cy="444186"/>
            <a:chOff x="4619626" y="2154237"/>
            <a:chExt cx="750886" cy="754064"/>
          </a:xfrm>
          <a:solidFill>
            <a:schemeClr val="bg1"/>
          </a:solidFill>
        </p:grpSpPr>
        <p:sp>
          <p:nvSpPr>
            <p:cNvPr id="77" name="Freeform 69"/>
            <p:cNvSpPr/>
            <p:nvPr/>
          </p:nvSpPr>
          <p:spPr bwMode="auto">
            <a:xfrm>
              <a:off x="4930775" y="2468563"/>
              <a:ext cx="439737" cy="439738"/>
            </a:xfrm>
            <a:custGeom>
              <a:avLst/>
              <a:gdLst>
                <a:gd name="T0" fmla="*/ 33 w 117"/>
                <a:gd name="T1" fmla="*/ 7 h 117"/>
                <a:gd name="T2" fmla="*/ 50 w 117"/>
                <a:gd name="T3" fmla="*/ 24 h 117"/>
                <a:gd name="T4" fmla="*/ 55 w 117"/>
                <a:gd name="T5" fmla="*/ 27 h 117"/>
                <a:gd name="T6" fmla="*/ 90 w 117"/>
                <a:gd name="T7" fmla="*/ 62 h 117"/>
                <a:gd name="T8" fmla="*/ 90 w 117"/>
                <a:gd name="T9" fmla="*/ 73 h 117"/>
                <a:gd name="T10" fmla="*/ 73 w 117"/>
                <a:gd name="T11" fmla="*/ 89 h 117"/>
                <a:gd name="T12" fmla="*/ 62 w 117"/>
                <a:gd name="T13" fmla="*/ 89 h 117"/>
                <a:gd name="T14" fmla="*/ 27 w 117"/>
                <a:gd name="T15" fmla="*/ 55 h 117"/>
                <a:gd name="T16" fmla="*/ 25 w 117"/>
                <a:gd name="T17" fmla="*/ 49 h 117"/>
                <a:gd name="T18" fmla="*/ 8 w 117"/>
                <a:gd name="T19" fmla="*/ 32 h 117"/>
                <a:gd name="T20" fmla="*/ 12 w 117"/>
                <a:gd name="T21" fmla="*/ 70 h 117"/>
                <a:gd name="T22" fmla="*/ 46 w 117"/>
                <a:gd name="T23" fmla="*/ 105 h 117"/>
                <a:gd name="T24" fmla="*/ 89 w 117"/>
                <a:gd name="T25" fmla="*/ 105 h 117"/>
                <a:gd name="T26" fmla="*/ 105 w 117"/>
                <a:gd name="T27" fmla="*/ 89 h 117"/>
                <a:gd name="T28" fmla="*/ 105 w 117"/>
                <a:gd name="T29" fmla="*/ 46 h 117"/>
                <a:gd name="T30" fmla="*/ 70 w 117"/>
                <a:gd name="T31" fmla="*/ 11 h 117"/>
                <a:gd name="T32" fmla="*/ 33 w 117"/>
                <a:gd name="T33"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8" name="Freeform 70"/>
            <p:cNvSpPr/>
            <p:nvPr/>
          </p:nvSpPr>
          <p:spPr bwMode="auto">
            <a:xfrm>
              <a:off x="4619626" y="2154237"/>
              <a:ext cx="438150" cy="438150"/>
            </a:xfrm>
            <a:custGeom>
              <a:avLst/>
              <a:gdLst>
                <a:gd name="T0" fmla="*/ 28 w 117"/>
                <a:gd name="T1" fmla="*/ 12 h 117"/>
                <a:gd name="T2" fmla="*/ 12 w 117"/>
                <a:gd name="T3" fmla="*/ 28 h 117"/>
                <a:gd name="T4" fmla="*/ 12 w 117"/>
                <a:gd name="T5" fmla="*/ 71 h 117"/>
                <a:gd name="T6" fmla="*/ 47 w 117"/>
                <a:gd name="T7" fmla="*/ 105 h 117"/>
                <a:gd name="T8" fmla="*/ 84 w 117"/>
                <a:gd name="T9" fmla="*/ 109 h 117"/>
                <a:gd name="T10" fmla="*/ 67 w 117"/>
                <a:gd name="T11" fmla="*/ 92 h 117"/>
                <a:gd name="T12" fmla="*/ 62 w 117"/>
                <a:gd name="T13" fmla="*/ 90 h 117"/>
                <a:gd name="T14" fmla="*/ 27 w 117"/>
                <a:gd name="T15" fmla="*/ 55 h 117"/>
                <a:gd name="T16" fmla="*/ 27 w 117"/>
                <a:gd name="T17" fmla="*/ 43 h 117"/>
                <a:gd name="T18" fmla="*/ 43 w 117"/>
                <a:gd name="T19" fmla="*/ 27 h 117"/>
                <a:gd name="T20" fmla="*/ 55 w 117"/>
                <a:gd name="T21" fmla="*/ 27 h 117"/>
                <a:gd name="T22" fmla="*/ 90 w 117"/>
                <a:gd name="T23" fmla="*/ 62 h 117"/>
                <a:gd name="T24" fmla="*/ 92 w 117"/>
                <a:gd name="T25" fmla="*/ 68 h 117"/>
                <a:gd name="T26" fmla="*/ 109 w 117"/>
                <a:gd name="T27" fmla="*/ 85 h 117"/>
                <a:gd name="T28" fmla="*/ 105 w 117"/>
                <a:gd name="T29" fmla="*/ 47 h 117"/>
                <a:gd name="T30" fmla="*/ 71 w 117"/>
                <a:gd name="T31" fmla="*/ 12 h 117"/>
                <a:gd name="T32" fmla="*/ 28 w 117"/>
                <a:gd name="T33"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Freeform 71"/>
            <p:cNvSpPr/>
            <p:nvPr/>
          </p:nvSpPr>
          <p:spPr bwMode="auto">
            <a:xfrm>
              <a:off x="4864100" y="2397125"/>
              <a:ext cx="261937" cy="266700"/>
            </a:xfrm>
            <a:custGeom>
              <a:avLst/>
              <a:gdLst>
                <a:gd name="T0" fmla="*/ 66 w 70"/>
                <a:gd name="T1" fmla="*/ 51 h 71"/>
                <a:gd name="T2" fmla="*/ 20 w 70"/>
                <a:gd name="T3" fmla="*/ 4 h 71"/>
                <a:gd name="T4" fmla="*/ 4 w 70"/>
                <a:gd name="T5" fmla="*/ 4 h 71"/>
                <a:gd name="T6" fmla="*/ 4 w 70"/>
                <a:gd name="T7" fmla="*/ 20 h 71"/>
                <a:gd name="T8" fmla="*/ 50 w 70"/>
                <a:gd name="T9" fmla="*/ 66 h 71"/>
                <a:gd name="T10" fmla="*/ 66 w 70"/>
                <a:gd name="T11" fmla="*/ 66 h 71"/>
                <a:gd name="T12" fmla="*/ 66 w 70"/>
                <a:gd name="T13" fmla="*/ 51 h 71"/>
              </a:gdLst>
              <a:ahLst/>
              <a:cxnLst>
                <a:cxn ang="0">
                  <a:pos x="T0" y="T1"/>
                </a:cxn>
                <a:cxn ang="0">
                  <a:pos x="T2" y="T3"/>
                </a:cxn>
                <a:cxn ang="0">
                  <a:pos x="T4" y="T5"/>
                </a:cxn>
                <a:cxn ang="0">
                  <a:pos x="T6" y="T7"/>
                </a:cxn>
                <a:cxn ang="0">
                  <a:pos x="T8" y="T9"/>
                </a:cxn>
                <a:cxn ang="0">
                  <a:pos x="T10" y="T11"/>
                </a:cxn>
                <a:cxn ang="0">
                  <a:pos x="T12" y="T13"/>
                </a:cxn>
              </a:cxnLst>
              <a:rect l="0" t="0" r="r" b="b"/>
              <a:pathLst>
                <a:path w="70" h="71">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80" name="Group 72"/>
          <p:cNvGrpSpPr/>
          <p:nvPr/>
        </p:nvGrpSpPr>
        <p:grpSpPr>
          <a:xfrm>
            <a:off x="3221409" y="2858974"/>
            <a:ext cx="417182" cy="413605"/>
            <a:chOff x="3567113" y="2855913"/>
            <a:chExt cx="555626" cy="550862"/>
          </a:xfrm>
          <a:solidFill>
            <a:schemeClr val="bg1"/>
          </a:solidFill>
        </p:grpSpPr>
        <p:sp>
          <p:nvSpPr>
            <p:cNvPr id="81" name="Freeform 73"/>
            <p:cNvSpPr/>
            <p:nvPr/>
          </p:nvSpPr>
          <p:spPr bwMode="auto">
            <a:xfrm>
              <a:off x="3567113" y="2855913"/>
              <a:ext cx="468313" cy="465137"/>
            </a:xfrm>
            <a:custGeom>
              <a:avLst/>
              <a:gdLst>
                <a:gd name="T0" fmla="*/ 101 w 125"/>
                <a:gd name="T1" fmla="*/ 53 h 124"/>
                <a:gd name="T2" fmla="*/ 50 w 125"/>
                <a:gd name="T3" fmla="*/ 14 h 124"/>
                <a:gd name="T4" fmla="*/ 47 w 125"/>
                <a:gd name="T5" fmla="*/ 0 h 124"/>
                <a:gd name="T6" fmla="*/ 0 w 125"/>
                <a:gd name="T7" fmla="*/ 46 h 124"/>
                <a:gd name="T8" fmla="*/ 14 w 125"/>
                <a:gd name="T9" fmla="*/ 49 h 124"/>
                <a:gd name="T10" fmla="*/ 54 w 125"/>
                <a:gd name="T11" fmla="*/ 100 h 124"/>
                <a:gd name="T12" fmla="*/ 57 w 125"/>
                <a:gd name="T13" fmla="*/ 124 h 124"/>
                <a:gd name="T14" fmla="*/ 125 w 125"/>
                <a:gd name="T15" fmla="*/ 56 h 124"/>
                <a:gd name="T16" fmla="*/ 101 w 125"/>
                <a:gd name="T17" fmla="*/ 5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4">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2" name="Freeform 74"/>
            <p:cNvSpPr/>
            <p:nvPr/>
          </p:nvSpPr>
          <p:spPr bwMode="auto">
            <a:xfrm>
              <a:off x="3886201" y="3171825"/>
              <a:ext cx="236538" cy="234950"/>
            </a:xfrm>
            <a:custGeom>
              <a:avLst/>
              <a:gdLst>
                <a:gd name="T0" fmla="*/ 149 w 149"/>
                <a:gd name="T1" fmla="*/ 148 h 148"/>
                <a:gd name="T2" fmla="*/ 38 w 149"/>
                <a:gd name="T3" fmla="*/ 0 h 148"/>
                <a:gd name="T4" fmla="*/ 0 w 149"/>
                <a:gd name="T5" fmla="*/ 37 h 148"/>
                <a:gd name="T6" fmla="*/ 149 w 149"/>
                <a:gd name="T7" fmla="*/ 148 h 148"/>
              </a:gdLst>
              <a:ahLst/>
              <a:cxnLst>
                <a:cxn ang="0">
                  <a:pos x="T0" y="T1"/>
                </a:cxn>
                <a:cxn ang="0">
                  <a:pos x="T2" y="T3"/>
                </a:cxn>
                <a:cxn ang="0">
                  <a:pos x="T4" y="T5"/>
                </a:cxn>
                <a:cxn ang="0">
                  <a:pos x="T6" y="T7"/>
                </a:cxn>
              </a:cxnLst>
              <a:rect l="0" t="0" r="r" b="b"/>
              <a:pathLst>
                <a:path w="149" h="148">
                  <a:moveTo>
                    <a:pt x="149" y="148"/>
                  </a:moveTo>
                  <a:lnTo>
                    <a:pt x="38" y="0"/>
                  </a:lnTo>
                  <a:lnTo>
                    <a:pt x="0" y="37"/>
                  </a:lnTo>
                  <a:lnTo>
                    <a:pt x="14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21525" name="Freeform 75"/>
          <p:cNvSpPr>
            <a:spLocks noEditPoints="1"/>
          </p:cNvSpPr>
          <p:nvPr/>
        </p:nvSpPr>
        <p:spPr bwMode="auto">
          <a:xfrm>
            <a:off x="4152900" y="1790700"/>
            <a:ext cx="457200" cy="457200"/>
          </a:xfrm>
          <a:custGeom>
            <a:avLst/>
            <a:gdLst>
              <a:gd name="T0" fmla="*/ 2147483647 w 101"/>
              <a:gd name="T1" fmla="*/ 2147483647 h 101"/>
              <a:gd name="T2" fmla="*/ 2147483647 w 101"/>
              <a:gd name="T3" fmla="*/ 2147483647 h 101"/>
              <a:gd name="T4" fmla="*/ 2147483647 w 101"/>
              <a:gd name="T5" fmla="*/ 2147483647 h 101"/>
              <a:gd name="T6" fmla="*/ 2147483647 w 101"/>
              <a:gd name="T7" fmla="*/ 2147483647 h 101"/>
              <a:gd name="T8" fmla="*/ 2147483647 w 101"/>
              <a:gd name="T9" fmla="*/ 2147483647 h 101"/>
              <a:gd name="T10" fmla="*/ 2147483647 w 101"/>
              <a:gd name="T11" fmla="*/ 2147483647 h 101"/>
              <a:gd name="T12" fmla="*/ 2147483647 w 101"/>
              <a:gd name="T13" fmla="*/ 2147483647 h 101"/>
              <a:gd name="T14" fmla="*/ 2147483647 w 101"/>
              <a:gd name="T15" fmla="*/ 2147483647 h 101"/>
              <a:gd name="T16" fmla="*/ 2147483647 w 101"/>
              <a:gd name="T17" fmla="*/ 2147483647 h 101"/>
              <a:gd name="T18" fmla="*/ 2147483647 w 101"/>
              <a:gd name="T19" fmla="*/ 2147483647 h 101"/>
              <a:gd name="T20" fmla="*/ 2147483647 w 101"/>
              <a:gd name="T21" fmla="*/ 2147483647 h 101"/>
              <a:gd name="T22" fmla="*/ 2147483647 w 101"/>
              <a:gd name="T23" fmla="*/ 2147483647 h 101"/>
              <a:gd name="T24" fmla="*/ 2147483647 w 101"/>
              <a:gd name="T25" fmla="*/ 2147483647 h 101"/>
              <a:gd name="T26" fmla="*/ 2147483647 w 101"/>
              <a:gd name="T27" fmla="*/ 2147483647 h 101"/>
              <a:gd name="T28" fmla="*/ 2147483647 w 101"/>
              <a:gd name="T29" fmla="*/ 2147483647 h 101"/>
              <a:gd name="T30" fmla="*/ 2147483647 w 101"/>
              <a:gd name="T31" fmla="*/ 2147483647 h 101"/>
              <a:gd name="T32" fmla="*/ 0 w 101"/>
              <a:gd name="T33" fmla="*/ 2147483647 h 101"/>
              <a:gd name="T34" fmla="*/ 0 w 101"/>
              <a:gd name="T35" fmla="*/ 2147483647 h 101"/>
              <a:gd name="T36" fmla="*/ 2147483647 w 101"/>
              <a:gd name="T37" fmla="*/ 2147483647 h 101"/>
              <a:gd name="T38" fmla="*/ 2147483647 w 101"/>
              <a:gd name="T39" fmla="*/ 2147483647 h 101"/>
              <a:gd name="T40" fmla="*/ 2147483647 w 101"/>
              <a:gd name="T41" fmla="*/ 2147483647 h 101"/>
              <a:gd name="T42" fmla="*/ 2147483647 w 101"/>
              <a:gd name="T43" fmla="*/ 2147483647 h 101"/>
              <a:gd name="T44" fmla="*/ 2147483647 w 101"/>
              <a:gd name="T45" fmla="*/ 2147483647 h 101"/>
              <a:gd name="T46" fmla="*/ 2147483647 w 101"/>
              <a:gd name="T47" fmla="*/ 2147483647 h 101"/>
              <a:gd name="T48" fmla="*/ 2147483647 w 101"/>
              <a:gd name="T49" fmla="*/ 0 h 101"/>
              <a:gd name="T50" fmla="*/ 2147483647 w 101"/>
              <a:gd name="T51" fmla="*/ 0 h 101"/>
              <a:gd name="T52" fmla="*/ 2147483647 w 101"/>
              <a:gd name="T53" fmla="*/ 2147483647 h 101"/>
              <a:gd name="T54" fmla="*/ 2147483647 w 101"/>
              <a:gd name="T55" fmla="*/ 2147483647 h 101"/>
              <a:gd name="T56" fmla="*/ 2147483647 w 101"/>
              <a:gd name="T57" fmla="*/ 2147483647 h 101"/>
              <a:gd name="T58" fmla="*/ 2147483647 w 101"/>
              <a:gd name="T59" fmla="*/ 2147483647 h 101"/>
              <a:gd name="T60" fmla="*/ 2147483647 w 101"/>
              <a:gd name="T61" fmla="*/ 2147483647 h 101"/>
              <a:gd name="T62" fmla="*/ 2147483647 w 101"/>
              <a:gd name="T63" fmla="*/ 2147483647 h 101"/>
              <a:gd name="T64" fmla="*/ 2147483647 w 101"/>
              <a:gd name="T65" fmla="*/ 2147483647 h 101"/>
              <a:gd name="T66" fmla="*/ 2147483647 w 101"/>
              <a:gd name="T67" fmla="*/ 2147483647 h 101"/>
              <a:gd name="T68" fmla="*/ 2147483647 w 101"/>
              <a:gd name="T69" fmla="*/ 2147483647 h 101"/>
              <a:gd name="T70" fmla="*/ 2147483647 w 101"/>
              <a:gd name="T71" fmla="*/ 2147483647 h 101"/>
              <a:gd name="T72" fmla="*/ 2147483647 w 101"/>
              <a:gd name="T73" fmla="*/ 2147483647 h 101"/>
              <a:gd name="T74" fmla="*/ 2147483647 w 101"/>
              <a:gd name="T75" fmla="*/ 2147483647 h 101"/>
              <a:gd name="T76" fmla="*/ 2147483647 w 101"/>
              <a:gd name="T77" fmla="*/ 2147483647 h 101"/>
              <a:gd name="T78" fmla="*/ 2147483647 w 101"/>
              <a:gd name="T79" fmla="*/ 2147483647 h 101"/>
              <a:gd name="T80" fmla="*/ 2147483647 w 101"/>
              <a:gd name="T81" fmla="*/ 2147483647 h 101"/>
              <a:gd name="T82" fmla="*/ 2147483647 w 101"/>
              <a:gd name="T83" fmla="*/ 2147483647 h 101"/>
              <a:gd name="T84" fmla="*/ 2147483647 w 101"/>
              <a:gd name="T85" fmla="*/ 2147483647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 h="101">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6" name="TextBox 77"/>
          <p:cNvSpPr txBox="1">
            <a:spLocks noChangeArrowheads="1"/>
          </p:cNvSpPr>
          <p:nvPr/>
        </p:nvSpPr>
        <p:spPr bwMode="auto">
          <a:xfrm>
            <a:off x="1411288" y="1585913"/>
            <a:ext cx="1298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85" name="Rectangle 78"/>
          <p:cNvSpPr/>
          <p:nvPr/>
        </p:nvSpPr>
        <p:spPr>
          <a:xfrm>
            <a:off x="14208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1528" name="TextBox 79"/>
          <p:cNvSpPr txBox="1">
            <a:spLocks noChangeArrowheads="1"/>
          </p:cNvSpPr>
          <p:nvPr/>
        </p:nvSpPr>
        <p:spPr bwMode="auto">
          <a:xfrm>
            <a:off x="1398588" y="4953000"/>
            <a:ext cx="129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87" name="Rectangle 80"/>
          <p:cNvSpPr/>
          <p:nvPr/>
        </p:nvSpPr>
        <p:spPr>
          <a:xfrm>
            <a:off x="1409700"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1530" name="TextBox 81"/>
          <p:cNvSpPr txBox="1">
            <a:spLocks noChangeArrowheads="1"/>
          </p:cNvSpPr>
          <p:nvPr/>
        </p:nvSpPr>
        <p:spPr bwMode="auto">
          <a:xfrm>
            <a:off x="8447088" y="1585913"/>
            <a:ext cx="1298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89" name="Rectangle 82"/>
          <p:cNvSpPr/>
          <p:nvPr/>
        </p:nvSpPr>
        <p:spPr>
          <a:xfrm>
            <a:off x="84566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1532" name="TextBox 83"/>
          <p:cNvSpPr txBox="1">
            <a:spLocks noChangeArrowheads="1"/>
          </p:cNvSpPr>
          <p:nvPr/>
        </p:nvSpPr>
        <p:spPr bwMode="auto">
          <a:xfrm>
            <a:off x="8458200" y="4953000"/>
            <a:ext cx="129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1" name="Rectangle 84"/>
          <p:cNvSpPr/>
          <p:nvPr/>
        </p:nvSpPr>
        <p:spPr>
          <a:xfrm>
            <a:off x="8467725"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p>
        </p:txBody>
      </p:sp>
      <p:sp>
        <p:nvSpPr>
          <p:cNvPr id="21534" name="TextBox 85"/>
          <p:cNvSpPr txBox="1">
            <a:spLocks noChangeArrowheads="1"/>
          </p:cNvSpPr>
          <p:nvPr/>
        </p:nvSpPr>
        <p:spPr bwMode="auto">
          <a:xfrm>
            <a:off x="9412288" y="26400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3" name="Rectangle 86"/>
          <p:cNvSpPr/>
          <p:nvPr/>
        </p:nvSpPr>
        <p:spPr>
          <a:xfrm>
            <a:off x="9412288" y="29210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36" name="TextBox 87"/>
          <p:cNvSpPr txBox="1">
            <a:spLocks noChangeArrowheads="1"/>
          </p:cNvSpPr>
          <p:nvPr/>
        </p:nvSpPr>
        <p:spPr bwMode="auto">
          <a:xfrm>
            <a:off x="9405938" y="39354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5" name="Rectangle 88"/>
          <p:cNvSpPr/>
          <p:nvPr/>
        </p:nvSpPr>
        <p:spPr>
          <a:xfrm>
            <a:off x="9404350" y="42164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38" name="TextBox 89"/>
          <p:cNvSpPr txBox="1">
            <a:spLocks noChangeArrowheads="1"/>
          </p:cNvSpPr>
          <p:nvPr/>
        </p:nvSpPr>
        <p:spPr bwMode="auto">
          <a:xfrm>
            <a:off x="884238" y="26400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7" name="Rectangle 90"/>
          <p:cNvSpPr/>
          <p:nvPr/>
        </p:nvSpPr>
        <p:spPr>
          <a:xfrm>
            <a:off x="884238" y="29210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40" name="TextBox 91"/>
          <p:cNvSpPr txBox="1">
            <a:spLocks noChangeArrowheads="1"/>
          </p:cNvSpPr>
          <p:nvPr/>
        </p:nvSpPr>
        <p:spPr bwMode="auto">
          <a:xfrm>
            <a:off x="877888" y="39354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p>
        </p:txBody>
      </p:sp>
      <p:sp>
        <p:nvSpPr>
          <p:cNvPr id="99" name="Rectangle 92"/>
          <p:cNvSpPr/>
          <p:nvPr/>
        </p:nvSpPr>
        <p:spPr>
          <a:xfrm>
            <a:off x="877888" y="42164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42" name="Freeform 114"/>
          <p:cNvSpPr>
            <a:spLocks noEditPoints="1"/>
          </p:cNvSpPr>
          <p:nvPr/>
        </p:nvSpPr>
        <p:spPr bwMode="auto">
          <a:xfrm>
            <a:off x="7673975" y="1770063"/>
            <a:ext cx="350838" cy="463550"/>
          </a:xfrm>
          <a:custGeom>
            <a:avLst/>
            <a:gdLst>
              <a:gd name="T0" fmla="*/ 2147483647 w 100"/>
              <a:gd name="T1" fmla="*/ 2147483647 h 132"/>
              <a:gd name="T2" fmla="*/ 2147483647 w 100"/>
              <a:gd name="T3" fmla="*/ 2147483647 h 132"/>
              <a:gd name="T4" fmla="*/ 2147483647 w 100"/>
              <a:gd name="T5" fmla="*/ 2147483647 h 132"/>
              <a:gd name="T6" fmla="*/ 2147483647 w 100"/>
              <a:gd name="T7" fmla="*/ 2147483647 h 132"/>
              <a:gd name="T8" fmla="*/ 2147483647 w 100"/>
              <a:gd name="T9" fmla="*/ 2147483647 h 132"/>
              <a:gd name="T10" fmla="*/ 2147483647 w 100"/>
              <a:gd name="T11" fmla="*/ 2147483647 h 132"/>
              <a:gd name="T12" fmla="*/ 2147483647 w 100"/>
              <a:gd name="T13" fmla="*/ 2147483647 h 132"/>
              <a:gd name="T14" fmla="*/ 2147483647 w 100"/>
              <a:gd name="T15" fmla="*/ 2147483647 h 132"/>
              <a:gd name="T16" fmla="*/ 2147483647 w 100"/>
              <a:gd name="T17" fmla="*/ 2147483647 h 132"/>
              <a:gd name="T18" fmla="*/ 2147483647 w 100"/>
              <a:gd name="T19" fmla="*/ 2147483647 h 132"/>
              <a:gd name="T20" fmla="*/ 2147483647 w 100"/>
              <a:gd name="T21" fmla="*/ 2147483647 h 132"/>
              <a:gd name="T22" fmla="*/ 2147483647 w 100"/>
              <a:gd name="T23" fmla="*/ 2147483647 h 132"/>
              <a:gd name="T24" fmla="*/ 2147483647 w 100"/>
              <a:gd name="T25" fmla="*/ 2147483647 h 132"/>
              <a:gd name="T26" fmla="*/ 2147483647 w 100"/>
              <a:gd name="T27" fmla="*/ 2147483647 h 132"/>
              <a:gd name="T28" fmla="*/ 2147483647 w 100"/>
              <a:gd name="T29" fmla="*/ 2147483647 h 132"/>
              <a:gd name="T30" fmla="*/ 2147483647 w 100"/>
              <a:gd name="T31" fmla="*/ 2147483647 h 132"/>
              <a:gd name="T32" fmla="*/ 2147483647 w 100"/>
              <a:gd name="T33" fmla="*/ 0 h 132"/>
              <a:gd name="T34" fmla="*/ 2147483647 w 100"/>
              <a:gd name="T35" fmla="*/ 2147483647 h 132"/>
              <a:gd name="T36" fmla="*/ 2147483647 w 100"/>
              <a:gd name="T37" fmla="*/ 2147483647 h 132"/>
              <a:gd name="T38" fmla="*/ 0 w 100"/>
              <a:gd name="T39" fmla="*/ 2147483647 h 132"/>
              <a:gd name="T40" fmla="*/ 0 w 100"/>
              <a:gd name="T41" fmla="*/ 2147483647 h 132"/>
              <a:gd name="T42" fmla="*/ 2147483647 w 100"/>
              <a:gd name="T43" fmla="*/ 2147483647 h 132"/>
              <a:gd name="T44" fmla="*/ 2147483647 w 100"/>
              <a:gd name="T45" fmla="*/ 2147483647 h 132"/>
              <a:gd name="T46" fmla="*/ 2147483647 w 100"/>
              <a:gd name="T47" fmla="*/ 2147483647 h 132"/>
              <a:gd name="T48" fmla="*/ 2147483647 w 100"/>
              <a:gd name="T49" fmla="*/ 2147483647 h 132"/>
              <a:gd name="T50" fmla="*/ 2147483647 w 100"/>
              <a:gd name="T51" fmla="*/ 2147483647 h 132"/>
              <a:gd name="T52" fmla="*/ 2147483647 w 100"/>
              <a:gd name="T53" fmla="*/ 2147483647 h 132"/>
              <a:gd name="T54" fmla="*/ 2147483647 w 100"/>
              <a:gd name="T55" fmla="*/ 2147483647 h 132"/>
              <a:gd name="T56" fmla="*/ 2147483647 w 100"/>
              <a:gd name="T57" fmla="*/ 2147483647 h 132"/>
              <a:gd name="T58" fmla="*/ 2147483647 w 100"/>
              <a:gd name="T59" fmla="*/ 2147483647 h 132"/>
              <a:gd name="T60" fmla="*/ 2147483647 w 100"/>
              <a:gd name="T61" fmla="*/ 2147483647 h 132"/>
              <a:gd name="T62" fmla="*/ 2147483647 w 100"/>
              <a:gd name="T63" fmla="*/ 2147483647 h 132"/>
              <a:gd name="T64" fmla="*/ 2147483647 w 100"/>
              <a:gd name="T65" fmla="*/ 2147483647 h 132"/>
              <a:gd name="T66" fmla="*/ 2147483647 w 100"/>
              <a:gd name="T67" fmla="*/ 2147483647 h 132"/>
              <a:gd name="T68" fmla="*/ 2147483647 w 100"/>
              <a:gd name="T69" fmla="*/ 2147483647 h 132"/>
              <a:gd name="T70" fmla="*/ 2147483647 w 100"/>
              <a:gd name="T71" fmla="*/ 2147483647 h 132"/>
              <a:gd name="T72" fmla="*/ 2147483647 w 100"/>
              <a:gd name="T73" fmla="*/ 2147483647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3"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88" name="任意多边形 8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679" y="1356064"/>
            <a:ext cx="5828643" cy="3292136"/>
          </a:xfrm>
          <a:prstGeom prst="rect">
            <a:avLst/>
          </a:prstGeom>
          <a:effectLst>
            <a:reflection stA="14000" endPos="12000" dist="63500" dir="5400000" sy="-100000" algn="bl" rotWithShape="0"/>
          </a:effectLst>
        </p:spPr>
      </p:pic>
      <p:sp>
        <p:nvSpPr>
          <p:cNvPr id="102" name="矩形 101"/>
          <p:cNvSpPr/>
          <p:nvPr/>
        </p:nvSpPr>
        <p:spPr>
          <a:xfrm>
            <a:off x="3923332" y="1575551"/>
            <a:ext cx="4345315" cy="2821432"/>
          </a:xfrm>
          <a:prstGeom prst="rect">
            <a:avLst/>
          </a:prstGeom>
          <a:blipFill>
            <a:blip r:embed="rId3" cstate="print">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3"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04" name="Rectangle 24"/>
          <p:cNvSpPr/>
          <p:nvPr/>
        </p:nvSpPr>
        <p:spPr>
          <a:xfrm>
            <a:off x="1152525" y="4800600"/>
            <a:ext cx="2343150" cy="1338263"/>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05" name="Rectangle 27"/>
          <p:cNvSpPr/>
          <p:nvPr/>
        </p:nvSpPr>
        <p:spPr>
          <a:xfrm>
            <a:off x="36671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Rectangle 28"/>
          <p:cNvSpPr/>
          <p:nvPr/>
        </p:nvSpPr>
        <p:spPr>
          <a:xfrm>
            <a:off x="6181725" y="4800600"/>
            <a:ext cx="2343150" cy="1338263"/>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07" name="Rectangle 29"/>
          <p:cNvSpPr/>
          <p:nvPr/>
        </p:nvSpPr>
        <p:spPr>
          <a:xfrm>
            <a:off x="86963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539" name="TextBox 31"/>
          <p:cNvSpPr txBox="1">
            <a:spLocks noChangeArrowheads="1"/>
          </p:cNvSpPr>
          <p:nvPr/>
        </p:nvSpPr>
        <p:spPr bwMode="auto">
          <a:xfrm>
            <a:off x="1447800" y="3316288"/>
            <a:ext cx="185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p>
        </p:txBody>
      </p:sp>
      <p:sp>
        <p:nvSpPr>
          <p:cNvPr id="22540" name="TextBox 32"/>
          <p:cNvSpPr txBox="1">
            <a:spLocks noChangeArrowheads="1"/>
          </p:cNvSpPr>
          <p:nvPr/>
        </p:nvSpPr>
        <p:spPr bwMode="auto">
          <a:xfrm>
            <a:off x="8891588" y="3316288"/>
            <a:ext cx="184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p>
        </p:txBody>
      </p:sp>
      <p:sp>
        <p:nvSpPr>
          <p:cNvPr id="22541" name="TextBox 33"/>
          <p:cNvSpPr txBox="1">
            <a:spLocks noChangeArrowheads="1"/>
          </p:cNvSpPr>
          <p:nvPr/>
        </p:nvSpPr>
        <p:spPr bwMode="auto">
          <a:xfrm>
            <a:off x="8986838" y="5624513"/>
            <a:ext cx="176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2542" name="TextBox 34"/>
          <p:cNvSpPr txBox="1">
            <a:spLocks noChangeArrowheads="1"/>
          </p:cNvSpPr>
          <p:nvPr/>
        </p:nvSpPr>
        <p:spPr bwMode="auto">
          <a:xfrm>
            <a:off x="6475413" y="5624513"/>
            <a:ext cx="176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2543" name="TextBox 35"/>
          <p:cNvSpPr txBox="1">
            <a:spLocks noChangeArrowheads="1"/>
          </p:cNvSpPr>
          <p:nvPr/>
        </p:nvSpPr>
        <p:spPr bwMode="auto">
          <a:xfrm>
            <a:off x="3963988" y="562451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2544" name="TextBox 40"/>
          <p:cNvSpPr txBox="1">
            <a:spLocks noChangeArrowheads="1"/>
          </p:cNvSpPr>
          <p:nvPr/>
        </p:nvSpPr>
        <p:spPr bwMode="auto">
          <a:xfrm>
            <a:off x="1452563" y="562451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p>
        </p:txBody>
      </p:sp>
      <p:sp>
        <p:nvSpPr>
          <p:cNvPr id="22545" name="Freeform 127"/>
          <p:cNvSpPr>
            <a:spLocks noEditPoints="1"/>
          </p:cNvSpPr>
          <p:nvPr/>
        </p:nvSpPr>
        <p:spPr bwMode="auto">
          <a:xfrm>
            <a:off x="2063750" y="2665413"/>
            <a:ext cx="625475" cy="641350"/>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96"/>
          <p:cNvSpPr>
            <a:spLocks noEditPoints="1"/>
          </p:cNvSpPr>
          <p:nvPr/>
        </p:nvSpPr>
        <p:spPr bwMode="auto">
          <a:xfrm>
            <a:off x="9569450" y="2689225"/>
            <a:ext cx="495300" cy="593725"/>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20"/>
          <p:cNvSpPr>
            <a:spLocks noEditPoints="1"/>
          </p:cNvSpPr>
          <p:nvPr/>
        </p:nvSpPr>
        <p:spPr bwMode="auto">
          <a:xfrm>
            <a:off x="20939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8" name="Freeform 21"/>
          <p:cNvSpPr>
            <a:spLocks noEditPoints="1"/>
          </p:cNvSpPr>
          <p:nvPr/>
        </p:nvSpPr>
        <p:spPr bwMode="auto">
          <a:xfrm>
            <a:off x="4645025" y="5072063"/>
            <a:ext cx="500063" cy="455612"/>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24"/>
          <p:cNvSpPr>
            <a:spLocks noEditPoints="1"/>
          </p:cNvSpPr>
          <p:nvPr/>
        </p:nvSpPr>
        <p:spPr bwMode="auto">
          <a:xfrm>
            <a:off x="70850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Freeform 11"/>
          <p:cNvSpPr>
            <a:spLocks noEditPoints="1"/>
          </p:cNvSpPr>
          <p:nvPr/>
        </p:nvSpPr>
        <p:spPr bwMode="auto">
          <a:xfrm>
            <a:off x="9547225"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1"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8" name="任意多边形 2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2388</Words>
  <Application>Microsoft Office PowerPoint</Application>
  <PresentationFormat>宽屏</PresentationFormat>
  <Paragraphs>433</Paragraphs>
  <Slides>38</Slides>
  <Notes>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2</vt:i4>
      </vt:variant>
      <vt:variant>
        <vt:lpstr>幻灯片标题</vt:lpstr>
      </vt:variant>
      <vt:variant>
        <vt:i4>38</vt:i4>
      </vt:variant>
    </vt:vector>
  </HeadingPairs>
  <TitlesOfParts>
    <vt:vector size="52" baseType="lpstr">
      <vt:lpstr>HelveticaNeueLT Pro 43 LtEx</vt:lpstr>
      <vt:lpstr>HelveticaNeueLTPro-Lt</vt:lpstr>
      <vt:lpstr>微软雅黑</vt:lpstr>
      <vt:lpstr>Arial</vt:lpstr>
      <vt:lpstr>Bodoni MT Condensed</vt:lpstr>
      <vt:lpstr>Calibri</vt:lpstr>
      <vt:lpstr>Calibri Light</vt:lpstr>
      <vt:lpstr>Impact</vt:lpstr>
      <vt:lpstr>Modern No. 20</vt:lpstr>
      <vt:lpstr>Segoe UI</vt:lpstr>
      <vt:lpstr>Office 主题</vt:lpstr>
      <vt:lpstr>自定义设计方案</vt:lpstr>
      <vt:lpstr>图表</vt:lpstr>
      <vt:lpstr>Microsoft Excel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29</cp:revision>
  <dcterms:created xsi:type="dcterms:W3CDTF">2015-05-13T09:03:00Z</dcterms:created>
  <dcterms:modified xsi:type="dcterms:W3CDTF">2021-01-06T00:58:36Z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